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notesMasterIdLst>
    <p:notesMasterId r:id="rId130"/>
  </p:notesMasterIdLst>
  <p:handoutMasterIdLst>
    <p:handoutMasterId r:id="rId131"/>
  </p:handoutMasterIdLst>
  <p:sldIdLst>
    <p:sldId id="269" r:id="rId2"/>
    <p:sldId id="292" r:id="rId3"/>
    <p:sldId id="381" r:id="rId4"/>
    <p:sldId id="380" r:id="rId5"/>
    <p:sldId id="338" r:id="rId6"/>
    <p:sldId id="311" r:id="rId7"/>
    <p:sldId id="349" r:id="rId8"/>
    <p:sldId id="341" r:id="rId9"/>
    <p:sldId id="377" r:id="rId10"/>
    <p:sldId id="365" r:id="rId11"/>
    <p:sldId id="373" r:id="rId12"/>
    <p:sldId id="374" r:id="rId13"/>
    <p:sldId id="345" r:id="rId14"/>
    <p:sldId id="366" r:id="rId15"/>
    <p:sldId id="384" r:id="rId16"/>
    <p:sldId id="347" r:id="rId17"/>
    <p:sldId id="382" r:id="rId18"/>
    <p:sldId id="385" r:id="rId19"/>
    <p:sldId id="383" r:id="rId20"/>
    <p:sldId id="388" r:id="rId21"/>
    <p:sldId id="367" r:id="rId22"/>
    <p:sldId id="336" r:id="rId23"/>
    <p:sldId id="335" r:id="rId24"/>
    <p:sldId id="368" r:id="rId25"/>
    <p:sldId id="353" r:id="rId26"/>
    <p:sldId id="375" r:id="rId27"/>
    <p:sldId id="376" r:id="rId28"/>
    <p:sldId id="369" r:id="rId29"/>
    <p:sldId id="360" r:id="rId30"/>
    <p:sldId id="355" r:id="rId31"/>
    <p:sldId id="344" r:id="rId32"/>
    <p:sldId id="362" r:id="rId33"/>
    <p:sldId id="364" r:id="rId34"/>
    <p:sldId id="371" r:id="rId35"/>
    <p:sldId id="363" r:id="rId36"/>
    <p:sldId id="372" r:id="rId37"/>
    <p:sldId id="346" r:id="rId38"/>
    <p:sldId id="370" r:id="rId39"/>
    <p:sldId id="386" r:id="rId40"/>
    <p:sldId id="387" r:id="rId41"/>
    <p:sldId id="343" r:id="rId42"/>
    <p:sldId id="379" r:id="rId43"/>
    <p:sldId id="378" r:id="rId44"/>
    <p:sldId id="276" r:id="rId45"/>
    <p:sldId id="277" r:id="rId46"/>
    <p:sldId id="285" r:id="rId47"/>
    <p:sldId id="278" r:id="rId48"/>
    <p:sldId id="280" r:id="rId49"/>
    <p:sldId id="317" r:id="rId50"/>
    <p:sldId id="318" r:id="rId51"/>
    <p:sldId id="320" r:id="rId52"/>
    <p:sldId id="319" r:id="rId53"/>
    <p:sldId id="281" r:id="rId54"/>
    <p:sldId id="287" r:id="rId55"/>
    <p:sldId id="293" r:id="rId56"/>
    <p:sldId id="309" r:id="rId57"/>
    <p:sldId id="340" r:id="rId58"/>
    <p:sldId id="337" r:id="rId59"/>
    <p:sldId id="327" r:id="rId60"/>
    <p:sldId id="313" r:id="rId61"/>
    <p:sldId id="316" r:id="rId62"/>
    <p:sldId id="282" r:id="rId63"/>
    <p:sldId id="283" r:id="rId64"/>
    <p:sldId id="286" r:id="rId65"/>
    <p:sldId id="279" r:id="rId66"/>
    <p:sldId id="288" r:id="rId67"/>
    <p:sldId id="275" r:id="rId68"/>
    <p:sldId id="289" r:id="rId69"/>
    <p:sldId id="290" r:id="rId70"/>
    <p:sldId id="339" r:id="rId71"/>
    <p:sldId id="291" r:id="rId72"/>
    <p:sldId id="284" r:id="rId73"/>
    <p:sldId id="312" r:id="rId74"/>
    <p:sldId id="310" r:id="rId75"/>
    <p:sldId id="314" r:id="rId76"/>
    <p:sldId id="305" r:id="rId77"/>
    <p:sldId id="359" r:id="rId78"/>
    <p:sldId id="306" r:id="rId79"/>
    <p:sldId id="357" r:id="rId80"/>
    <p:sldId id="354" r:id="rId81"/>
    <p:sldId id="334" r:id="rId82"/>
    <p:sldId id="332" r:id="rId83"/>
    <p:sldId id="271" r:id="rId84"/>
    <p:sldId id="333" r:id="rId85"/>
    <p:sldId id="270" r:id="rId86"/>
    <p:sldId id="298" r:id="rId87"/>
    <p:sldId id="299" r:id="rId88"/>
    <p:sldId id="321" r:id="rId89"/>
    <p:sldId id="323" r:id="rId90"/>
    <p:sldId id="324" r:id="rId91"/>
    <p:sldId id="322" r:id="rId92"/>
    <p:sldId id="325" r:id="rId93"/>
    <p:sldId id="326" r:id="rId94"/>
    <p:sldId id="296" r:id="rId95"/>
    <p:sldId id="300" r:id="rId96"/>
    <p:sldId id="328" r:id="rId97"/>
    <p:sldId id="294" r:id="rId98"/>
    <p:sldId id="295" r:id="rId99"/>
    <p:sldId id="297" r:id="rId100"/>
    <p:sldId id="302" r:id="rId101"/>
    <p:sldId id="301" r:id="rId102"/>
    <p:sldId id="304" r:id="rId103"/>
    <p:sldId id="331" r:id="rId104"/>
    <p:sldId id="308" r:id="rId105"/>
    <p:sldId id="330" r:id="rId106"/>
    <p:sldId id="315" r:id="rId107"/>
    <p:sldId id="358" r:id="rId108"/>
    <p:sldId id="351" r:id="rId109"/>
    <p:sldId id="352" r:id="rId110"/>
    <p:sldId id="356" r:id="rId111"/>
    <p:sldId id="329" r:id="rId112"/>
    <p:sldId id="274" r:id="rId113"/>
    <p:sldId id="348" r:id="rId114"/>
    <p:sldId id="350" r:id="rId115"/>
    <p:sldId id="272" r:id="rId116"/>
    <p:sldId id="256" r:id="rId117"/>
    <p:sldId id="257" r:id="rId118"/>
    <p:sldId id="258" r:id="rId119"/>
    <p:sldId id="259" r:id="rId120"/>
    <p:sldId id="268" r:id="rId121"/>
    <p:sldId id="261" r:id="rId122"/>
    <p:sldId id="262" r:id="rId123"/>
    <p:sldId id="263" r:id="rId124"/>
    <p:sldId id="264" r:id="rId125"/>
    <p:sldId id="265" r:id="rId126"/>
    <p:sldId id="266" r:id="rId127"/>
    <p:sldId id="342" r:id="rId128"/>
    <p:sldId id="267" r:id="rId129"/>
  </p:sldIdLst>
  <p:sldSz cx="12192000" cy="6858000"/>
  <p:notesSz cx="7102475" cy="9388475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12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3840" userDrawn="1">
          <p15:clr>
            <a:srgbClr val="A4A3A4"/>
          </p15:clr>
        </p15:guide>
        <p15:guide id="6" orient="horz" pos="480" userDrawn="1">
          <p15:clr>
            <a:srgbClr val="A4A3A4"/>
          </p15:clr>
        </p15:guide>
        <p15:guide id="7" orient="horz" pos="1608" userDrawn="1">
          <p15:clr>
            <a:srgbClr val="A4A3A4"/>
          </p15:clr>
        </p15:guide>
        <p15:guide id="8" pos="2712" userDrawn="1">
          <p15:clr>
            <a:srgbClr val="A4A3A4"/>
          </p15:clr>
        </p15:guide>
        <p15:guide id="9" pos="4968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FFB"/>
    <a:srgbClr val="FFF1C9"/>
    <a:srgbClr val="CDFFE4"/>
    <a:srgbClr val="C5FFDF"/>
    <a:srgbClr val="ECAE8C"/>
    <a:srgbClr val="FFFAEB"/>
    <a:srgbClr val="8BFFBF"/>
    <a:srgbClr val="FFDE75"/>
    <a:srgbClr val="FFE697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E0692D-072C-4909-B1D8-0E00D4D70F49}" v="150" dt="2019-12-09T19:22:30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8" autoAdjust="0"/>
    <p:restoredTop sz="94291" autoAdjust="0"/>
  </p:normalViewPr>
  <p:slideViewPr>
    <p:cSldViewPr snapToGrid="0">
      <p:cViewPr>
        <p:scale>
          <a:sx n="79" d="100"/>
          <a:sy n="79" d="100"/>
        </p:scale>
        <p:origin x="86" y="106"/>
      </p:cViewPr>
      <p:guideLst>
        <p:guide orient="horz" pos="2712"/>
        <p:guide pos="456"/>
        <p:guide pos="7224"/>
        <p:guide orient="horz" pos="3840"/>
        <p:guide orient="horz" pos="480"/>
        <p:guide orient="horz" pos="1608"/>
        <p:guide pos="2712"/>
        <p:guide pos="4968"/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23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20658"/>
    </p:cViewPr>
  </p:sorterViewPr>
  <p:notesViewPr>
    <p:cSldViewPr snapToGrid="0">
      <p:cViewPr varScale="1">
        <p:scale>
          <a:sx n="52" d="100"/>
          <a:sy n="52" d="100"/>
        </p:scale>
        <p:origin x="201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13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handoutMaster" Target="handoutMasters/handout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ann Jordan" userId="0398128882e1fb70" providerId="LiveId" clId="{3EE0692D-072C-4909-B1D8-0E00D4D70F49}"/>
    <pc:docChg chg="undo custSel addSld modSld">
      <pc:chgData name="Maryann Jordan" userId="0398128882e1fb70" providerId="LiveId" clId="{3EE0692D-072C-4909-B1D8-0E00D4D70F49}" dt="2019-12-11T04:06:40.928" v="4470" actId="1035"/>
      <pc:docMkLst>
        <pc:docMk/>
      </pc:docMkLst>
      <pc:sldChg chg="modSp">
        <pc:chgData name="Maryann Jordan" userId="0398128882e1fb70" providerId="LiveId" clId="{3EE0692D-072C-4909-B1D8-0E00D4D70F49}" dt="2019-12-09T18:13:54.139" v="2740" actId="14100"/>
        <pc:sldMkLst>
          <pc:docMk/>
          <pc:sldMk cId="334828781" sldId="269"/>
        </pc:sldMkLst>
        <pc:spChg chg="mod">
          <ac:chgData name="Maryann Jordan" userId="0398128882e1fb70" providerId="LiveId" clId="{3EE0692D-072C-4909-B1D8-0E00D4D70F49}" dt="2019-12-04T17:05:23.389" v="13" actId="20577"/>
          <ac:spMkLst>
            <pc:docMk/>
            <pc:sldMk cId="334828781" sldId="269"/>
            <ac:spMk id="6" creationId="{09B82B44-A4BE-47E3-97B2-1FB6C9CBA0E3}"/>
          </ac:spMkLst>
        </pc:spChg>
        <pc:spChg chg="mod">
          <ac:chgData name="Maryann Jordan" userId="0398128882e1fb70" providerId="LiveId" clId="{3EE0692D-072C-4909-B1D8-0E00D4D70F49}" dt="2019-12-09T18:13:54.139" v="2740" actId="14100"/>
          <ac:spMkLst>
            <pc:docMk/>
            <pc:sldMk cId="334828781" sldId="269"/>
            <ac:spMk id="10" creationId="{0565D855-B66A-4BA0-9EC0-0703F2787481}"/>
          </ac:spMkLst>
        </pc:spChg>
      </pc:sldChg>
      <pc:sldChg chg="delSp modSp">
        <pc:chgData name="Maryann Jordan" userId="0398128882e1fb70" providerId="LiveId" clId="{3EE0692D-072C-4909-B1D8-0E00D4D70F49}" dt="2019-12-11T04:05:54.616" v="4457" actId="478"/>
        <pc:sldMkLst>
          <pc:docMk/>
          <pc:sldMk cId="957335424" sldId="292"/>
        </pc:sldMkLst>
        <pc:spChg chg="mod">
          <ac:chgData name="Maryann Jordan" userId="0398128882e1fb70" providerId="LiveId" clId="{3EE0692D-072C-4909-B1D8-0E00D4D70F49}" dt="2019-12-11T04:05:41.865" v="4456" actId="20577"/>
          <ac:spMkLst>
            <pc:docMk/>
            <pc:sldMk cId="957335424" sldId="292"/>
            <ac:spMk id="4" creationId="{46704DC6-D0CB-4E19-924F-E97DCE8A646B}"/>
          </ac:spMkLst>
        </pc:spChg>
        <pc:spChg chg="del">
          <ac:chgData name="Maryann Jordan" userId="0398128882e1fb70" providerId="LiveId" clId="{3EE0692D-072C-4909-B1D8-0E00D4D70F49}" dt="2019-12-11T04:05:54.616" v="4457" actId="478"/>
          <ac:spMkLst>
            <pc:docMk/>
            <pc:sldMk cId="957335424" sldId="292"/>
            <ac:spMk id="9" creationId="{1DA8471E-431E-44D5-B2B0-35B1C2B4C138}"/>
          </ac:spMkLst>
        </pc:spChg>
        <pc:picChg chg="mod">
          <ac:chgData name="Maryann Jordan" userId="0398128882e1fb70" providerId="LiveId" clId="{3EE0692D-072C-4909-B1D8-0E00D4D70F49}" dt="2019-12-05T02:14:44.448" v="590" actId="1076"/>
          <ac:picMkLst>
            <pc:docMk/>
            <pc:sldMk cId="957335424" sldId="292"/>
            <ac:picMk id="7" creationId="{912DA0C1-049A-475B-9DB2-50310EDCA125}"/>
          </ac:picMkLst>
        </pc:picChg>
      </pc:sldChg>
      <pc:sldChg chg="modSp">
        <pc:chgData name="Maryann Jordan" userId="0398128882e1fb70" providerId="LiveId" clId="{3EE0692D-072C-4909-B1D8-0E00D4D70F49}" dt="2019-12-11T03:47:46.927" v="4279" actId="1076"/>
        <pc:sldMkLst>
          <pc:docMk/>
          <pc:sldMk cId="3010020070" sldId="311"/>
        </pc:sldMkLst>
        <pc:spChg chg="mod">
          <ac:chgData name="Maryann Jordan" userId="0398128882e1fb70" providerId="LiveId" clId="{3EE0692D-072C-4909-B1D8-0E00D4D70F49}" dt="2019-12-11T03:47:43.019" v="4278" actId="1076"/>
          <ac:spMkLst>
            <pc:docMk/>
            <pc:sldMk cId="3010020070" sldId="311"/>
            <ac:spMk id="2" creationId="{183C5297-CE27-4ECF-AAE1-50E651B505A4}"/>
          </ac:spMkLst>
        </pc:spChg>
        <pc:spChg chg="mod">
          <ac:chgData name="Maryann Jordan" userId="0398128882e1fb70" providerId="LiveId" clId="{3EE0692D-072C-4909-B1D8-0E00D4D70F49}" dt="2019-12-05T02:19:39.613" v="651" actId="1076"/>
          <ac:spMkLst>
            <pc:docMk/>
            <pc:sldMk cId="3010020070" sldId="311"/>
            <ac:spMk id="3" creationId="{777D6B76-651A-4077-A22D-7E6AFFBF288E}"/>
          </ac:spMkLst>
        </pc:spChg>
        <pc:spChg chg="mod">
          <ac:chgData name="Maryann Jordan" userId="0398128882e1fb70" providerId="LiveId" clId="{3EE0692D-072C-4909-B1D8-0E00D4D70F49}" dt="2019-12-11T03:47:46.927" v="4279" actId="1076"/>
          <ac:spMkLst>
            <pc:docMk/>
            <pc:sldMk cId="3010020070" sldId="311"/>
            <ac:spMk id="6" creationId="{57C44727-8AE2-4C58-9C6B-E450B9892A0A}"/>
          </ac:spMkLst>
        </pc:spChg>
        <pc:spChg chg="mod">
          <ac:chgData name="Maryann Jordan" userId="0398128882e1fb70" providerId="LiveId" clId="{3EE0692D-072C-4909-B1D8-0E00D4D70F49}" dt="2019-12-09T18:18:55.241" v="2944" actId="1076"/>
          <ac:spMkLst>
            <pc:docMk/>
            <pc:sldMk cId="3010020070" sldId="311"/>
            <ac:spMk id="18" creationId="{ECD71592-733E-4E38-9294-A87608A50B00}"/>
          </ac:spMkLst>
        </pc:spChg>
      </pc:sldChg>
      <pc:sldChg chg="modSp">
        <pc:chgData name="Maryann Jordan" userId="0398128882e1fb70" providerId="LiveId" clId="{3EE0692D-072C-4909-B1D8-0E00D4D70F49}" dt="2019-12-09T18:57:45.493" v="3487" actId="20577"/>
        <pc:sldMkLst>
          <pc:docMk/>
          <pc:sldMk cId="3377035935" sldId="335"/>
        </pc:sldMkLst>
        <pc:spChg chg="mod">
          <ac:chgData name="Maryann Jordan" userId="0398128882e1fb70" providerId="LiveId" clId="{3EE0692D-072C-4909-B1D8-0E00D4D70F49}" dt="2019-12-09T18:57:45.493" v="3487" actId="20577"/>
          <ac:spMkLst>
            <pc:docMk/>
            <pc:sldMk cId="3377035935" sldId="335"/>
            <ac:spMk id="2" creationId="{5F8C339F-080F-4194-A50B-F7052DE1813A}"/>
          </ac:spMkLst>
        </pc:spChg>
      </pc:sldChg>
      <pc:sldChg chg="modSp">
        <pc:chgData name="Maryann Jordan" userId="0398128882e1fb70" providerId="LiveId" clId="{3EE0692D-072C-4909-B1D8-0E00D4D70F49}" dt="2019-12-11T03:22:44.146" v="4165" actId="20577"/>
        <pc:sldMkLst>
          <pc:docMk/>
          <pc:sldMk cId="1368916730" sldId="336"/>
        </pc:sldMkLst>
        <pc:spChg chg="mod">
          <ac:chgData name="Maryann Jordan" userId="0398128882e1fb70" providerId="LiveId" clId="{3EE0692D-072C-4909-B1D8-0E00D4D70F49}" dt="2019-12-11T03:22:44.146" v="4165" actId="20577"/>
          <ac:spMkLst>
            <pc:docMk/>
            <pc:sldMk cId="1368916730" sldId="336"/>
            <ac:spMk id="2" creationId="{1F68E752-6285-4973-A3B6-25D2294303CA}"/>
          </ac:spMkLst>
        </pc:spChg>
      </pc:sldChg>
      <pc:sldChg chg="modSp">
        <pc:chgData name="Maryann Jordan" userId="0398128882e1fb70" providerId="LiveId" clId="{3EE0692D-072C-4909-B1D8-0E00D4D70F49}" dt="2019-12-08T18:50:57.698" v="2354" actId="20577"/>
        <pc:sldMkLst>
          <pc:docMk/>
          <pc:sldMk cId="3116966800" sldId="338"/>
        </pc:sldMkLst>
        <pc:spChg chg="mod">
          <ac:chgData name="Maryann Jordan" userId="0398128882e1fb70" providerId="LiveId" clId="{3EE0692D-072C-4909-B1D8-0E00D4D70F49}" dt="2019-12-08T18:50:57.698" v="2354" actId="20577"/>
          <ac:spMkLst>
            <pc:docMk/>
            <pc:sldMk cId="3116966800" sldId="338"/>
            <ac:spMk id="10" creationId="{8B67C1BD-C724-405F-9024-E66FA57BEF30}"/>
          </ac:spMkLst>
        </pc:spChg>
      </pc:sldChg>
      <pc:sldChg chg="addSp delSp modSp">
        <pc:chgData name="Maryann Jordan" userId="0398128882e1fb70" providerId="LiveId" clId="{3EE0692D-072C-4909-B1D8-0E00D4D70F49}" dt="2019-12-09T19:20:16.252" v="3763" actId="1036"/>
        <pc:sldMkLst>
          <pc:docMk/>
          <pc:sldMk cId="3321734129" sldId="341"/>
        </pc:sldMkLst>
        <pc:spChg chg="mod">
          <ac:chgData name="Maryann Jordan" userId="0398128882e1fb70" providerId="LiveId" clId="{3EE0692D-072C-4909-B1D8-0E00D4D70F49}" dt="2019-12-09T19:09:23.126" v="3548" actId="1076"/>
          <ac:spMkLst>
            <pc:docMk/>
            <pc:sldMk cId="3321734129" sldId="341"/>
            <ac:spMk id="3" creationId="{5FF73C1B-0455-4FF0-84A6-496B65B58413}"/>
          </ac:spMkLst>
        </pc:spChg>
        <pc:spChg chg="mod">
          <ac:chgData name="Maryann Jordan" userId="0398128882e1fb70" providerId="LiveId" clId="{3EE0692D-072C-4909-B1D8-0E00D4D70F49}" dt="2019-12-04T18:28:50.427" v="536" actId="1036"/>
          <ac:spMkLst>
            <pc:docMk/>
            <pc:sldMk cId="3321734129" sldId="341"/>
            <ac:spMk id="10" creationId="{ED1CE8E2-4D82-4A61-AE45-210B65BBA9D6}"/>
          </ac:spMkLst>
        </pc:spChg>
        <pc:spChg chg="del">
          <ac:chgData name="Maryann Jordan" userId="0398128882e1fb70" providerId="LiveId" clId="{3EE0692D-072C-4909-B1D8-0E00D4D70F49}" dt="2019-12-04T18:28:29.740" v="531" actId="478"/>
          <ac:spMkLst>
            <pc:docMk/>
            <pc:sldMk cId="3321734129" sldId="341"/>
            <ac:spMk id="17" creationId="{5931F677-23F4-42B7-A300-8D466EE81F96}"/>
          </ac:spMkLst>
        </pc:spChg>
        <pc:spChg chg="mod">
          <ac:chgData name="Maryann Jordan" userId="0398128882e1fb70" providerId="LiveId" clId="{3EE0692D-072C-4909-B1D8-0E00D4D70F49}" dt="2019-12-09T19:20:16.252" v="3763" actId="1036"/>
          <ac:spMkLst>
            <pc:docMk/>
            <pc:sldMk cId="3321734129" sldId="341"/>
            <ac:spMk id="18" creationId="{0E6FEC42-8993-401B-8AD2-FDB966A65114}"/>
          </ac:spMkLst>
        </pc:spChg>
        <pc:spChg chg="mod">
          <ac:chgData name="Maryann Jordan" userId="0398128882e1fb70" providerId="LiveId" clId="{3EE0692D-072C-4909-B1D8-0E00D4D70F49}" dt="2019-12-09T19:09:08.842" v="3547" actId="1076"/>
          <ac:spMkLst>
            <pc:docMk/>
            <pc:sldMk cId="3321734129" sldId="341"/>
            <ac:spMk id="19" creationId="{B496C8C3-B36C-4B51-9677-74CD5231A773}"/>
          </ac:spMkLst>
        </pc:spChg>
        <pc:spChg chg="mod">
          <ac:chgData name="Maryann Jordan" userId="0398128882e1fb70" providerId="LiveId" clId="{3EE0692D-072C-4909-B1D8-0E00D4D70F49}" dt="2019-12-09T19:13:40.312" v="3696" actId="207"/>
          <ac:spMkLst>
            <pc:docMk/>
            <pc:sldMk cId="3321734129" sldId="341"/>
            <ac:spMk id="20" creationId="{DE687807-27A6-4AF0-A9A0-453FF4A33568}"/>
          </ac:spMkLst>
        </pc:spChg>
        <pc:spChg chg="mod">
          <ac:chgData name="Maryann Jordan" userId="0398128882e1fb70" providerId="LiveId" clId="{3EE0692D-072C-4909-B1D8-0E00D4D70F49}" dt="2019-12-09T19:09:08.842" v="3547" actId="1076"/>
          <ac:spMkLst>
            <pc:docMk/>
            <pc:sldMk cId="3321734129" sldId="341"/>
            <ac:spMk id="21" creationId="{71E084CC-EFE6-4247-A54D-98164787F807}"/>
          </ac:spMkLst>
        </pc:spChg>
        <pc:spChg chg="mod">
          <ac:chgData name="Maryann Jordan" userId="0398128882e1fb70" providerId="LiveId" clId="{3EE0692D-072C-4909-B1D8-0E00D4D70F49}" dt="2019-12-09T19:09:08.842" v="3547" actId="1076"/>
          <ac:spMkLst>
            <pc:docMk/>
            <pc:sldMk cId="3321734129" sldId="341"/>
            <ac:spMk id="22" creationId="{EBD7A710-F437-4E03-9CAB-F141336B20B4}"/>
          </ac:spMkLst>
        </pc:spChg>
        <pc:spChg chg="mod">
          <ac:chgData name="Maryann Jordan" userId="0398128882e1fb70" providerId="LiveId" clId="{3EE0692D-072C-4909-B1D8-0E00D4D70F49}" dt="2019-12-09T19:09:08.842" v="3547" actId="1076"/>
          <ac:spMkLst>
            <pc:docMk/>
            <pc:sldMk cId="3321734129" sldId="341"/>
            <ac:spMk id="23" creationId="{24497D73-AA80-4BF9-A745-8ED97946286E}"/>
          </ac:spMkLst>
        </pc:spChg>
        <pc:spChg chg="mod">
          <ac:chgData name="Maryann Jordan" userId="0398128882e1fb70" providerId="LiveId" clId="{3EE0692D-072C-4909-B1D8-0E00D4D70F49}" dt="2019-12-09T19:09:08.842" v="3547" actId="1076"/>
          <ac:spMkLst>
            <pc:docMk/>
            <pc:sldMk cId="3321734129" sldId="341"/>
            <ac:spMk id="24" creationId="{6EE9194D-26CB-4BD0-9EA6-594CF79D7384}"/>
          </ac:spMkLst>
        </pc:spChg>
        <pc:spChg chg="mod">
          <ac:chgData name="Maryann Jordan" userId="0398128882e1fb70" providerId="LiveId" clId="{3EE0692D-072C-4909-B1D8-0E00D4D70F49}" dt="2019-12-09T19:13:50.079" v="3699" actId="207"/>
          <ac:spMkLst>
            <pc:docMk/>
            <pc:sldMk cId="3321734129" sldId="341"/>
            <ac:spMk id="25" creationId="{A5D577EE-3208-40A6-A062-882292ED1F38}"/>
          </ac:spMkLst>
        </pc:spChg>
        <pc:spChg chg="mod">
          <ac:chgData name="Maryann Jordan" userId="0398128882e1fb70" providerId="LiveId" clId="{3EE0692D-072C-4909-B1D8-0E00D4D70F49}" dt="2019-12-09T19:13:26.715" v="3693" actId="207"/>
          <ac:spMkLst>
            <pc:docMk/>
            <pc:sldMk cId="3321734129" sldId="341"/>
            <ac:spMk id="26" creationId="{F4D4022C-A51E-4C7E-8F65-D743D4D1562F}"/>
          </ac:spMkLst>
        </pc:spChg>
        <pc:spChg chg="add mod">
          <ac:chgData name="Maryann Jordan" userId="0398128882e1fb70" providerId="LiveId" clId="{3EE0692D-072C-4909-B1D8-0E00D4D70F49}" dt="2019-12-09T19:14:32.576" v="3700" actId="1076"/>
          <ac:spMkLst>
            <pc:docMk/>
            <pc:sldMk cId="3321734129" sldId="341"/>
            <ac:spMk id="27" creationId="{B1D8BD98-E7C0-41A1-8173-83BF9DF8C0B7}"/>
          </ac:spMkLst>
        </pc:spChg>
        <pc:picChg chg="mod">
          <ac:chgData name="Maryann Jordan" userId="0398128882e1fb70" providerId="LiveId" clId="{3EE0692D-072C-4909-B1D8-0E00D4D70F49}" dt="2019-12-09T19:09:08.842" v="3547" actId="1076"/>
          <ac:picMkLst>
            <pc:docMk/>
            <pc:sldMk cId="3321734129" sldId="341"/>
            <ac:picMk id="4" creationId="{A8412178-905A-43AA-B5E0-E5A7E1EE70C5}"/>
          </ac:picMkLst>
        </pc:picChg>
        <pc:picChg chg="mod">
          <ac:chgData name="Maryann Jordan" userId="0398128882e1fb70" providerId="LiveId" clId="{3EE0692D-072C-4909-B1D8-0E00D4D70F49}" dt="2019-12-09T19:09:08.842" v="3547" actId="1076"/>
          <ac:picMkLst>
            <pc:docMk/>
            <pc:sldMk cId="3321734129" sldId="341"/>
            <ac:picMk id="5" creationId="{1838285A-3F9F-4AD0-AEB1-CC6EC8E929A4}"/>
          </ac:picMkLst>
        </pc:picChg>
        <pc:picChg chg="mod">
          <ac:chgData name="Maryann Jordan" userId="0398128882e1fb70" providerId="LiveId" clId="{3EE0692D-072C-4909-B1D8-0E00D4D70F49}" dt="2019-12-09T19:09:08.842" v="3547" actId="1076"/>
          <ac:picMkLst>
            <pc:docMk/>
            <pc:sldMk cId="3321734129" sldId="341"/>
            <ac:picMk id="7" creationId="{1680893D-2CE0-4062-9FD2-1981869119FD}"/>
          </ac:picMkLst>
        </pc:picChg>
        <pc:picChg chg="mod">
          <ac:chgData name="Maryann Jordan" userId="0398128882e1fb70" providerId="LiveId" clId="{3EE0692D-072C-4909-B1D8-0E00D4D70F49}" dt="2019-12-09T19:09:08.842" v="3547" actId="1076"/>
          <ac:picMkLst>
            <pc:docMk/>
            <pc:sldMk cId="3321734129" sldId="341"/>
            <ac:picMk id="15" creationId="{2C4BB8E3-CBC3-4515-B3AE-761B2D237B23}"/>
          </ac:picMkLst>
        </pc:picChg>
      </pc:sldChg>
      <pc:sldChg chg="modSp">
        <pc:chgData name="Maryann Jordan" userId="0398128882e1fb70" providerId="LiveId" clId="{3EE0692D-072C-4909-B1D8-0E00D4D70F49}" dt="2019-12-09T18:51:33.274" v="3458" actId="14861"/>
        <pc:sldMkLst>
          <pc:docMk/>
          <pc:sldMk cId="2489523677" sldId="343"/>
        </pc:sldMkLst>
        <pc:spChg chg="mod">
          <ac:chgData name="Maryann Jordan" userId="0398128882e1fb70" providerId="LiveId" clId="{3EE0692D-072C-4909-B1D8-0E00D4D70F49}" dt="2019-12-09T18:51:33.274" v="3458" actId="14861"/>
          <ac:spMkLst>
            <pc:docMk/>
            <pc:sldMk cId="2489523677" sldId="343"/>
            <ac:spMk id="14" creationId="{5F79CBE3-E156-4588-B60D-095642A6A268}"/>
          </ac:spMkLst>
        </pc:spChg>
      </pc:sldChg>
      <pc:sldChg chg="modSp">
        <pc:chgData name="Maryann Jordan" userId="0398128882e1fb70" providerId="LiveId" clId="{3EE0692D-072C-4909-B1D8-0E00D4D70F49}" dt="2019-12-09T18:58:42.619" v="3514" actId="20577"/>
        <pc:sldMkLst>
          <pc:docMk/>
          <pc:sldMk cId="998958291" sldId="344"/>
        </pc:sldMkLst>
        <pc:spChg chg="mod">
          <ac:chgData name="Maryann Jordan" userId="0398128882e1fb70" providerId="LiveId" clId="{3EE0692D-072C-4909-B1D8-0E00D4D70F49}" dt="2019-12-04T18:19:35.020" v="398" actId="1076"/>
          <ac:spMkLst>
            <pc:docMk/>
            <pc:sldMk cId="998958291" sldId="344"/>
            <ac:spMk id="11" creationId="{081B4A2D-6DEC-4733-BCAA-333CB37A8D61}"/>
          </ac:spMkLst>
        </pc:spChg>
        <pc:spChg chg="mod">
          <ac:chgData name="Maryann Jordan" userId="0398128882e1fb70" providerId="LiveId" clId="{3EE0692D-072C-4909-B1D8-0E00D4D70F49}" dt="2019-12-04T18:31:59.417" v="561" actId="20577"/>
          <ac:spMkLst>
            <pc:docMk/>
            <pc:sldMk cId="998958291" sldId="344"/>
            <ac:spMk id="12" creationId="{3C1DE277-7275-4DDA-929F-B52893D0C719}"/>
          </ac:spMkLst>
        </pc:spChg>
        <pc:spChg chg="mod">
          <ac:chgData name="Maryann Jordan" userId="0398128882e1fb70" providerId="LiveId" clId="{3EE0692D-072C-4909-B1D8-0E00D4D70F49}" dt="2019-12-09T18:58:42.619" v="3514" actId="20577"/>
          <ac:spMkLst>
            <pc:docMk/>
            <pc:sldMk cId="998958291" sldId="344"/>
            <ac:spMk id="13" creationId="{A49CC424-D05A-4910-B26D-ED4C9329CE36}"/>
          </ac:spMkLst>
        </pc:spChg>
        <pc:picChg chg="mod">
          <ac:chgData name="Maryann Jordan" userId="0398128882e1fb70" providerId="LiveId" clId="{3EE0692D-072C-4909-B1D8-0E00D4D70F49}" dt="2019-12-04T18:20:33.494" v="408" actId="1038"/>
          <ac:picMkLst>
            <pc:docMk/>
            <pc:sldMk cId="998958291" sldId="344"/>
            <ac:picMk id="18" creationId="{72CEA376-8E9F-4E0A-8696-7EA6722AD6CB}"/>
          </ac:picMkLst>
        </pc:picChg>
      </pc:sldChg>
      <pc:sldChg chg="addSp delSp modSp">
        <pc:chgData name="Maryann Jordan" userId="0398128882e1fb70" providerId="LiveId" clId="{3EE0692D-072C-4909-B1D8-0E00D4D70F49}" dt="2019-12-11T02:46:58.521" v="3873" actId="20577"/>
        <pc:sldMkLst>
          <pc:docMk/>
          <pc:sldMk cId="2448060181" sldId="347"/>
        </pc:sldMkLst>
        <pc:spChg chg="del">
          <ac:chgData name="Maryann Jordan" userId="0398128882e1fb70" providerId="LiveId" clId="{3EE0692D-072C-4909-B1D8-0E00D4D70F49}" dt="2019-12-05T20:14:57.469" v="1224" actId="478"/>
          <ac:spMkLst>
            <pc:docMk/>
            <pc:sldMk cId="2448060181" sldId="347"/>
            <ac:spMk id="8" creationId="{8EB95A31-522C-4DE2-BC11-A4235048B426}"/>
          </ac:spMkLst>
        </pc:spChg>
        <pc:spChg chg="mod">
          <ac:chgData name="Maryann Jordan" userId="0398128882e1fb70" providerId="LiveId" clId="{3EE0692D-072C-4909-B1D8-0E00D4D70F49}" dt="2019-12-05T20:25:13.541" v="1343" actId="1076"/>
          <ac:spMkLst>
            <pc:docMk/>
            <pc:sldMk cId="2448060181" sldId="347"/>
            <ac:spMk id="9" creationId="{1EAFCE91-A67D-40AB-A313-6B1ED4B10C05}"/>
          </ac:spMkLst>
        </pc:spChg>
        <pc:spChg chg="mod">
          <ac:chgData name="Maryann Jordan" userId="0398128882e1fb70" providerId="LiveId" clId="{3EE0692D-072C-4909-B1D8-0E00D4D70F49}" dt="2019-12-05T20:31:10.771" v="1382" actId="1076"/>
          <ac:spMkLst>
            <pc:docMk/>
            <pc:sldMk cId="2448060181" sldId="347"/>
            <ac:spMk id="10" creationId="{457E5A8F-7289-4F09-AFA2-EFEEE418C4BD}"/>
          </ac:spMkLst>
        </pc:spChg>
        <pc:spChg chg="add del mod ord">
          <ac:chgData name="Maryann Jordan" userId="0398128882e1fb70" providerId="LiveId" clId="{3EE0692D-072C-4909-B1D8-0E00D4D70F49}" dt="2019-12-11T02:46:58.521" v="3873" actId="20577"/>
          <ac:spMkLst>
            <pc:docMk/>
            <pc:sldMk cId="2448060181" sldId="347"/>
            <ac:spMk id="15" creationId="{CFB3269E-F7A5-4D45-8209-57509B2BB0A2}"/>
          </ac:spMkLst>
        </pc:spChg>
        <pc:spChg chg="mod ord">
          <ac:chgData name="Maryann Jordan" userId="0398128882e1fb70" providerId="LiveId" clId="{3EE0692D-072C-4909-B1D8-0E00D4D70F49}" dt="2019-12-05T20:31:02.625" v="1381" actId="1076"/>
          <ac:spMkLst>
            <pc:docMk/>
            <pc:sldMk cId="2448060181" sldId="347"/>
            <ac:spMk id="24" creationId="{E456F155-1AD0-4AA9-A9A5-5C022335D28F}"/>
          </ac:spMkLst>
        </pc:spChg>
        <pc:picChg chg="mod">
          <ac:chgData name="Maryann Jordan" userId="0398128882e1fb70" providerId="LiveId" clId="{3EE0692D-072C-4909-B1D8-0E00D4D70F49}" dt="2019-12-05T20:40:29.540" v="1711" actId="1076"/>
          <ac:picMkLst>
            <pc:docMk/>
            <pc:sldMk cId="2448060181" sldId="347"/>
            <ac:picMk id="22" creationId="{66037E95-C59C-4036-85A1-5642CFFB4260}"/>
          </ac:picMkLst>
        </pc:picChg>
      </pc:sldChg>
      <pc:sldChg chg="modSp">
        <pc:chgData name="Maryann Jordan" userId="0398128882e1fb70" providerId="LiveId" clId="{3EE0692D-072C-4909-B1D8-0E00D4D70F49}" dt="2019-12-09T18:19:39.106" v="2949" actId="20577"/>
        <pc:sldMkLst>
          <pc:docMk/>
          <pc:sldMk cId="4051606573" sldId="349"/>
        </pc:sldMkLst>
        <pc:spChg chg="mod">
          <ac:chgData name="Maryann Jordan" userId="0398128882e1fb70" providerId="LiveId" clId="{3EE0692D-072C-4909-B1D8-0E00D4D70F49}" dt="2019-12-05T02:18:05.097" v="650" actId="1076"/>
          <ac:spMkLst>
            <pc:docMk/>
            <pc:sldMk cId="4051606573" sldId="349"/>
            <ac:spMk id="8" creationId="{CA0C42F6-8C7C-4C81-BDE5-2DF74A15C409}"/>
          </ac:spMkLst>
        </pc:spChg>
        <pc:spChg chg="mod">
          <ac:chgData name="Maryann Jordan" userId="0398128882e1fb70" providerId="LiveId" clId="{3EE0692D-072C-4909-B1D8-0E00D4D70F49}" dt="2019-12-09T18:19:39.106" v="2949" actId="20577"/>
          <ac:spMkLst>
            <pc:docMk/>
            <pc:sldMk cId="4051606573" sldId="349"/>
            <ac:spMk id="9" creationId="{7330B392-533F-4C69-98C7-6E8B11061DC2}"/>
          </ac:spMkLst>
        </pc:spChg>
        <pc:spChg chg="mod">
          <ac:chgData name="Maryann Jordan" userId="0398128882e1fb70" providerId="LiveId" clId="{3EE0692D-072C-4909-B1D8-0E00D4D70F49}" dt="2019-12-04T18:10:33.062" v="258" actId="14100"/>
          <ac:spMkLst>
            <pc:docMk/>
            <pc:sldMk cId="4051606573" sldId="349"/>
            <ac:spMk id="10" creationId="{FABB881C-7E84-43ED-974C-F27D8D17093B}"/>
          </ac:spMkLst>
        </pc:spChg>
        <pc:spChg chg="mod">
          <ac:chgData name="Maryann Jordan" userId="0398128882e1fb70" providerId="LiveId" clId="{3EE0692D-072C-4909-B1D8-0E00D4D70F49}" dt="2019-12-05T20:07:21.330" v="1170" actId="207"/>
          <ac:spMkLst>
            <pc:docMk/>
            <pc:sldMk cId="4051606573" sldId="349"/>
            <ac:spMk id="12" creationId="{5B9976D8-235E-47FE-A8B6-B8A2A5CE08FF}"/>
          </ac:spMkLst>
        </pc:spChg>
        <pc:spChg chg="mod">
          <ac:chgData name="Maryann Jordan" userId="0398128882e1fb70" providerId="LiveId" clId="{3EE0692D-072C-4909-B1D8-0E00D4D70F49}" dt="2019-12-04T18:09:54.158" v="227" actId="14100"/>
          <ac:spMkLst>
            <pc:docMk/>
            <pc:sldMk cId="4051606573" sldId="349"/>
            <ac:spMk id="14" creationId="{B9E7DA79-70ED-4E9D-85A3-5BD1BA6EC590}"/>
          </ac:spMkLst>
        </pc:spChg>
      </pc:sldChg>
      <pc:sldChg chg="addSp modSp">
        <pc:chgData name="Maryann Jordan" userId="0398128882e1fb70" providerId="LiveId" clId="{3EE0692D-072C-4909-B1D8-0E00D4D70F49}" dt="2019-12-11T03:25:09.832" v="4201" actId="20577"/>
        <pc:sldMkLst>
          <pc:docMk/>
          <pc:sldMk cId="291373315" sldId="353"/>
        </pc:sldMkLst>
        <pc:spChg chg="mod">
          <ac:chgData name="Maryann Jordan" userId="0398128882e1fb70" providerId="LiveId" clId="{3EE0692D-072C-4909-B1D8-0E00D4D70F49}" dt="2019-12-09T19:22:57.785" v="3781" actId="1038"/>
          <ac:spMkLst>
            <pc:docMk/>
            <pc:sldMk cId="291373315" sldId="353"/>
            <ac:spMk id="7" creationId="{3AC44B5A-607E-4122-A918-254FCC3D2631}"/>
          </ac:spMkLst>
        </pc:spChg>
        <pc:spChg chg="mod">
          <ac:chgData name="Maryann Jordan" userId="0398128882e1fb70" providerId="LiveId" clId="{3EE0692D-072C-4909-B1D8-0E00D4D70F49}" dt="2019-12-05T02:57:25.222" v="903" actId="1036"/>
          <ac:spMkLst>
            <pc:docMk/>
            <pc:sldMk cId="291373315" sldId="353"/>
            <ac:spMk id="25" creationId="{F558826A-90A7-469C-AE18-1F57E0C10198}"/>
          </ac:spMkLst>
        </pc:spChg>
        <pc:spChg chg="mod">
          <ac:chgData name="Maryann Jordan" userId="0398128882e1fb70" providerId="LiveId" clId="{3EE0692D-072C-4909-B1D8-0E00D4D70F49}" dt="2019-12-05T02:55:26.726" v="861" actId="1076"/>
          <ac:spMkLst>
            <pc:docMk/>
            <pc:sldMk cId="291373315" sldId="353"/>
            <ac:spMk id="28" creationId="{BE571B0E-3BF2-4533-95B4-89E80A2C16D4}"/>
          </ac:spMkLst>
        </pc:spChg>
        <pc:spChg chg="add mod">
          <ac:chgData name="Maryann Jordan" userId="0398128882e1fb70" providerId="LiveId" clId="{3EE0692D-072C-4909-B1D8-0E00D4D70F49}" dt="2019-12-11T03:25:09.832" v="4201" actId="20577"/>
          <ac:spMkLst>
            <pc:docMk/>
            <pc:sldMk cId="291373315" sldId="353"/>
            <ac:spMk id="31" creationId="{05004274-93BA-44B8-8CDA-7E088E650DAF}"/>
          </ac:spMkLst>
        </pc:spChg>
      </pc:sldChg>
      <pc:sldChg chg="addSp modSp">
        <pc:chgData name="Maryann Jordan" userId="0398128882e1fb70" providerId="LiveId" clId="{3EE0692D-072C-4909-B1D8-0E00D4D70F49}" dt="2019-12-04T18:17:05.743" v="324" actId="14100"/>
        <pc:sldMkLst>
          <pc:docMk/>
          <pc:sldMk cId="2509513401" sldId="355"/>
        </pc:sldMkLst>
        <pc:cxnChg chg="add mod">
          <ac:chgData name="Maryann Jordan" userId="0398128882e1fb70" providerId="LiveId" clId="{3EE0692D-072C-4909-B1D8-0E00D4D70F49}" dt="2019-12-04T18:16:32.414" v="321" actId="14100"/>
          <ac:cxnSpMkLst>
            <pc:docMk/>
            <pc:sldMk cId="2509513401" sldId="355"/>
            <ac:cxnSpMk id="20" creationId="{D5CC95D8-D5A8-4FD8-9CEB-D93E04C83C57}"/>
          </ac:cxnSpMkLst>
        </pc:cxnChg>
        <pc:cxnChg chg="add mod">
          <ac:chgData name="Maryann Jordan" userId="0398128882e1fb70" providerId="LiveId" clId="{3EE0692D-072C-4909-B1D8-0E00D4D70F49}" dt="2019-12-04T18:17:05.743" v="324" actId="14100"/>
          <ac:cxnSpMkLst>
            <pc:docMk/>
            <pc:sldMk cId="2509513401" sldId="355"/>
            <ac:cxnSpMk id="23" creationId="{C9E410B5-84C3-4A7B-94D5-41911FDF0F6E}"/>
          </ac:cxnSpMkLst>
        </pc:cxnChg>
      </pc:sldChg>
      <pc:sldChg chg="addSp delSp modSp">
        <pc:chgData name="Maryann Jordan" userId="0398128882e1fb70" providerId="LiveId" clId="{3EE0692D-072C-4909-B1D8-0E00D4D70F49}" dt="2019-12-11T03:27:23.780" v="4205" actId="1036"/>
        <pc:sldMkLst>
          <pc:docMk/>
          <pc:sldMk cId="1768150468" sldId="362"/>
        </pc:sldMkLst>
        <pc:spChg chg="mod">
          <ac:chgData name="Maryann Jordan" userId="0398128882e1fb70" providerId="LiveId" clId="{3EE0692D-072C-4909-B1D8-0E00D4D70F49}" dt="2019-12-11T03:27:23.780" v="4205" actId="1036"/>
          <ac:spMkLst>
            <pc:docMk/>
            <pc:sldMk cId="1768150468" sldId="362"/>
            <ac:spMk id="12" creationId="{E0C74759-2318-4214-9F9F-554F7875AF60}"/>
          </ac:spMkLst>
        </pc:spChg>
        <pc:spChg chg="mod">
          <ac:chgData name="Maryann Jordan" userId="0398128882e1fb70" providerId="LiveId" clId="{3EE0692D-072C-4909-B1D8-0E00D4D70F49}" dt="2019-12-05T03:06:52.084" v="1028" actId="14100"/>
          <ac:spMkLst>
            <pc:docMk/>
            <pc:sldMk cId="1768150468" sldId="362"/>
            <ac:spMk id="21" creationId="{75537CE0-1DC4-4178-9A2C-EE4070680921}"/>
          </ac:spMkLst>
        </pc:spChg>
        <pc:spChg chg="mod">
          <ac:chgData name="Maryann Jordan" userId="0398128882e1fb70" providerId="LiveId" clId="{3EE0692D-072C-4909-B1D8-0E00D4D70F49}" dt="2019-12-11T03:27:16.937" v="4204" actId="3064"/>
          <ac:spMkLst>
            <pc:docMk/>
            <pc:sldMk cId="1768150468" sldId="362"/>
            <ac:spMk id="22" creationId="{18BCA3DA-66D0-4BE6-92D4-32BD57519F2D}"/>
          </ac:spMkLst>
        </pc:spChg>
        <pc:spChg chg="add del">
          <ac:chgData name="Maryann Jordan" userId="0398128882e1fb70" providerId="LiveId" clId="{3EE0692D-072C-4909-B1D8-0E00D4D70F49}" dt="2019-12-05T03:02:04.842" v="954" actId="478"/>
          <ac:spMkLst>
            <pc:docMk/>
            <pc:sldMk cId="1768150468" sldId="362"/>
            <ac:spMk id="25" creationId="{9D21DCB0-3D9F-4D57-9E93-112581F06361}"/>
          </ac:spMkLst>
        </pc:spChg>
        <pc:spChg chg="add del mod">
          <ac:chgData name="Maryann Jordan" userId="0398128882e1fb70" providerId="LiveId" clId="{3EE0692D-072C-4909-B1D8-0E00D4D70F49}" dt="2019-12-05T03:04:11.239" v="968" actId="478"/>
          <ac:spMkLst>
            <pc:docMk/>
            <pc:sldMk cId="1768150468" sldId="362"/>
            <ac:spMk id="26" creationId="{95A4F05D-C421-4FF7-90FF-D1DC3FBC2985}"/>
          </ac:spMkLst>
        </pc:spChg>
        <pc:spChg chg="mod">
          <ac:chgData name="Maryann Jordan" userId="0398128882e1fb70" providerId="LiveId" clId="{3EE0692D-072C-4909-B1D8-0E00D4D70F49}" dt="2019-12-05T03:06:42.124" v="1026" actId="14100"/>
          <ac:spMkLst>
            <pc:docMk/>
            <pc:sldMk cId="1768150468" sldId="362"/>
            <ac:spMk id="31" creationId="{E97ACA4A-63BB-440E-9CB7-3DC21993C95F}"/>
          </ac:spMkLst>
        </pc:spChg>
        <pc:spChg chg="mod">
          <ac:chgData name="Maryann Jordan" userId="0398128882e1fb70" providerId="LiveId" clId="{3EE0692D-072C-4909-B1D8-0E00D4D70F49}" dt="2019-12-05T03:07:24.762" v="1053" actId="20577"/>
          <ac:spMkLst>
            <pc:docMk/>
            <pc:sldMk cId="1768150468" sldId="362"/>
            <ac:spMk id="33" creationId="{6655530F-436D-4460-B99F-99550D87D296}"/>
          </ac:spMkLst>
        </pc:spChg>
        <pc:cxnChg chg="mod">
          <ac:chgData name="Maryann Jordan" userId="0398128882e1fb70" providerId="LiveId" clId="{3EE0692D-072C-4909-B1D8-0E00D4D70F49}" dt="2019-12-04T18:22:23.902" v="434" actId="14100"/>
          <ac:cxnSpMkLst>
            <pc:docMk/>
            <pc:sldMk cId="1768150468" sldId="362"/>
            <ac:cxnSpMk id="6" creationId="{158B116D-9D5C-42E5-A96B-DAE02A0EE7D4}"/>
          </ac:cxnSpMkLst>
        </pc:cxnChg>
        <pc:cxnChg chg="mod">
          <ac:chgData name="Maryann Jordan" userId="0398128882e1fb70" providerId="LiveId" clId="{3EE0692D-072C-4909-B1D8-0E00D4D70F49}" dt="2019-12-11T03:27:02.206" v="4202" actId="14100"/>
          <ac:cxnSpMkLst>
            <pc:docMk/>
            <pc:sldMk cId="1768150468" sldId="362"/>
            <ac:cxnSpMk id="23" creationId="{C1163742-F850-43EE-88D9-7BD3F7FC80EE}"/>
          </ac:cxnSpMkLst>
        </pc:cxnChg>
        <pc:cxnChg chg="mod">
          <ac:chgData name="Maryann Jordan" userId="0398128882e1fb70" providerId="LiveId" clId="{3EE0692D-072C-4909-B1D8-0E00D4D70F49}" dt="2019-12-05T03:04:36.452" v="973" actId="14100"/>
          <ac:cxnSpMkLst>
            <pc:docMk/>
            <pc:sldMk cId="1768150468" sldId="362"/>
            <ac:cxnSpMk id="34" creationId="{E66F8AF0-2CEA-4DE6-AFDC-AD3D630F56EB}"/>
          </ac:cxnSpMkLst>
        </pc:cxnChg>
      </pc:sldChg>
      <pc:sldChg chg="modSp">
        <pc:chgData name="Maryann Jordan" userId="0398128882e1fb70" providerId="LiveId" clId="{3EE0692D-072C-4909-B1D8-0E00D4D70F49}" dt="2019-12-09T19:06:18.822" v="3544" actId="1035"/>
        <pc:sldMkLst>
          <pc:docMk/>
          <pc:sldMk cId="1452330945" sldId="363"/>
        </pc:sldMkLst>
        <pc:spChg chg="mod">
          <ac:chgData name="Maryann Jordan" userId="0398128882e1fb70" providerId="LiveId" clId="{3EE0692D-072C-4909-B1D8-0E00D4D70F49}" dt="2019-12-09T19:06:18.822" v="3544" actId="1035"/>
          <ac:spMkLst>
            <pc:docMk/>
            <pc:sldMk cId="1452330945" sldId="363"/>
            <ac:spMk id="12" creationId="{E0C74759-2318-4214-9F9F-554F7875AF60}"/>
          </ac:spMkLst>
        </pc:spChg>
        <pc:spChg chg="mod">
          <ac:chgData name="Maryann Jordan" userId="0398128882e1fb70" providerId="LiveId" clId="{3EE0692D-072C-4909-B1D8-0E00D4D70F49}" dt="2019-12-09T19:05:37.521" v="3535" actId="1035"/>
          <ac:spMkLst>
            <pc:docMk/>
            <pc:sldMk cId="1452330945" sldId="363"/>
            <ac:spMk id="27" creationId="{28EB3712-3CBD-4BB7-92B2-A2E604A7B239}"/>
          </ac:spMkLst>
        </pc:spChg>
        <pc:spChg chg="mod">
          <ac:chgData name="Maryann Jordan" userId="0398128882e1fb70" providerId="LiveId" clId="{3EE0692D-072C-4909-B1D8-0E00D4D70F49}" dt="2019-12-05T03:12:12.975" v="1107" actId="20577"/>
          <ac:spMkLst>
            <pc:docMk/>
            <pc:sldMk cId="1452330945" sldId="363"/>
            <ac:spMk id="28" creationId="{F4AAF1B4-EF70-43D2-A188-CA7FDA807C92}"/>
          </ac:spMkLst>
        </pc:spChg>
        <pc:spChg chg="mod">
          <ac:chgData name="Maryann Jordan" userId="0398128882e1fb70" providerId="LiveId" clId="{3EE0692D-072C-4909-B1D8-0E00D4D70F49}" dt="2019-12-09T19:02:33.261" v="3526" actId="1076"/>
          <ac:spMkLst>
            <pc:docMk/>
            <pc:sldMk cId="1452330945" sldId="363"/>
            <ac:spMk id="30" creationId="{195BD5F5-A873-43D5-A16C-1A4D3E8CD521}"/>
          </ac:spMkLst>
        </pc:spChg>
        <pc:spChg chg="mod">
          <ac:chgData name="Maryann Jordan" userId="0398128882e1fb70" providerId="LiveId" clId="{3EE0692D-072C-4909-B1D8-0E00D4D70F49}" dt="2019-12-09T19:02:33.261" v="3526" actId="1076"/>
          <ac:spMkLst>
            <pc:docMk/>
            <pc:sldMk cId="1452330945" sldId="363"/>
            <ac:spMk id="31" creationId="{E97ACA4A-63BB-440E-9CB7-3DC21993C95F}"/>
          </ac:spMkLst>
        </pc:spChg>
        <pc:spChg chg="mod">
          <ac:chgData name="Maryann Jordan" userId="0398128882e1fb70" providerId="LiveId" clId="{3EE0692D-072C-4909-B1D8-0E00D4D70F49}" dt="2019-12-09T19:02:33.261" v="3526" actId="1076"/>
          <ac:spMkLst>
            <pc:docMk/>
            <pc:sldMk cId="1452330945" sldId="363"/>
            <ac:spMk id="33" creationId="{6655530F-436D-4460-B99F-99550D87D296}"/>
          </ac:spMkLst>
        </pc:spChg>
        <pc:picChg chg="mod">
          <ac:chgData name="Maryann Jordan" userId="0398128882e1fb70" providerId="LiveId" clId="{3EE0692D-072C-4909-B1D8-0E00D4D70F49}" dt="2019-12-09T19:02:33.261" v="3526" actId="1076"/>
          <ac:picMkLst>
            <pc:docMk/>
            <pc:sldMk cId="1452330945" sldId="363"/>
            <ac:picMk id="3" creationId="{76AAFBB7-BBA0-4888-A9F6-248AC6BBB123}"/>
          </ac:picMkLst>
        </pc:picChg>
        <pc:picChg chg="mod">
          <ac:chgData name="Maryann Jordan" userId="0398128882e1fb70" providerId="LiveId" clId="{3EE0692D-072C-4909-B1D8-0E00D4D70F49}" dt="2019-12-09T19:02:33.261" v="3526" actId="1076"/>
          <ac:picMkLst>
            <pc:docMk/>
            <pc:sldMk cId="1452330945" sldId="363"/>
            <ac:picMk id="7" creationId="{89BEF66F-504F-4BE7-9391-72C86EB3E513}"/>
          </ac:picMkLst>
        </pc:picChg>
        <pc:cxnChg chg="mod">
          <ac:chgData name="Maryann Jordan" userId="0398128882e1fb70" providerId="LiveId" clId="{3EE0692D-072C-4909-B1D8-0E00D4D70F49}" dt="2019-12-09T19:04:29.720" v="3530" actId="14100"/>
          <ac:cxnSpMkLst>
            <pc:docMk/>
            <pc:sldMk cId="1452330945" sldId="363"/>
            <ac:cxnSpMk id="6" creationId="{158B116D-9D5C-42E5-A96B-DAE02A0EE7D4}"/>
          </ac:cxnSpMkLst>
        </pc:cxnChg>
        <pc:cxnChg chg="mod">
          <ac:chgData name="Maryann Jordan" userId="0398128882e1fb70" providerId="LiveId" clId="{3EE0692D-072C-4909-B1D8-0E00D4D70F49}" dt="2019-12-09T19:02:33.261" v="3526" actId="1076"/>
          <ac:cxnSpMkLst>
            <pc:docMk/>
            <pc:sldMk cId="1452330945" sldId="363"/>
            <ac:cxnSpMk id="16" creationId="{4F77B61C-9376-414D-8018-EE01A6B8A986}"/>
          </ac:cxnSpMkLst>
        </pc:cxnChg>
        <pc:cxnChg chg="mod">
          <ac:chgData name="Maryann Jordan" userId="0398128882e1fb70" providerId="LiveId" clId="{3EE0692D-072C-4909-B1D8-0E00D4D70F49}" dt="2019-12-09T19:02:56.730" v="3527" actId="14100"/>
          <ac:cxnSpMkLst>
            <pc:docMk/>
            <pc:sldMk cId="1452330945" sldId="363"/>
            <ac:cxnSpMk id="18" creationId="{0EE8A323-EE50-4B09-8476-5E474D8D02BB}"/>
          </ac:cxnSpMkLst>
        </pc:cxnChg>
        <pc:cxnChg chg="mod">
          <ac:chgData name="Maryann Jordan" userId="0398128882e1fb70" providerId="LiveId" clId="{3EE0692D-072C-4909-B1D8-0E00D4D70F49}" dt="2019-12-09T19:05:01.975" v="3531" actId="14100"/>
          <ac:cxnSpMkLst>
            <pc:docMk/>
            <pc:sldMk cId="1452330945" sldId="363"/>
            <ac:cxnSpMk id="21" creationId="{FBA8A56E-0DD2-4518-9BC0-4770ABCF70AF}"/>
          </ac:cxnSpMkLst>
        </pc:cxnChg>
      </pc:sldChg>
      <pc:sldChg chg="addSp delSp modSp">
        <pc:chgData name="Maryann Jordan" userId="0398128882e1fb70" providerId="LiveId" clId="{3EE0692D-072C-4909-B1D8-0E00D4D70F49}" dt="2019-12-05T03:11:11.903" v="1095" actId="1076"/>
        <pc:sldMkLst>
          <pc:docMk/>
          <pc:sldMk cId="2779591207" sldId="364"/>
        </pc:sldMkLst>
        <pc:spChg chg="add mod">
          <ac:chgData name="Maryann Jordan" userId="0398128882e1fb70" providerId="LiveId" clId="{3EE0692D-072C-4909-B1D8-0E00D4D70F49}" dt="2019-12-05T03:11:11.903" v="1095" actId="1076"/>
          <ac:spMkLst>
            <pc:docMk/>
            <pc:sldMk cId="2779591207" sldId="364"/>
            <ac:spMk id="10" creationId="{5B9FFC80-5B82-4430-A8AA-27B9386010A2}"/>
          </ac:spMkLst>
        </pc:spChg>
        <pc:spChg chg="del mod">
          <ac:chgData name="Maryann Jordan" userId="0398128882e1fb70" providerId="LiveId" clId="{3EE0692D-072C-4909-B1D8-0E00D4D70F49}" dt="2019-12-05T03:10:20.518" v="1060" actId="478"/>
          <ac:spMkLst>
            <pc:docMk/>
            <pc:sldMk cId="2779591207" sldId="364"/>
            <ac:spMk id="17" creationId="{53AAE1CF-2C31-4F3A-9BAE-36FAD5232487}"/>
          </ac:spMkLst>
        </pc:spChg>
      </pc:sldChg>
      <pc:sldChg chg="modSp">
        <pc:chgData name="Maryann Jordan" userId="0398128882e1fb70" providerId="LiveId" clId="{3EE0692D-072C-4909-B1D8-0E00D4D70F49}" dt="2019-12-08T18:51:09.757" v="2364" actId="20577"/>
        <pc:sldMkLst>
          <pc:docMk/>
          <pc:sldMk cId="1497001484" sldId="365"/>
        </pc:sldMkLst>
        <pc:spChg chg="mod">
          <ac:chgData name="Maryann Jordan" userId="0398128882e1fb70" providerId="LiveId" clId="{3EE0692D-072C-4909-B1D8-0E00D4D70F49}" dt="2019-12-08T18:51:09.757" v="2364" actId="20577"/>
          <ac:spMkLst>
            <pc:docMk/>
            <pc:sldMk cId="1497001484" sldId="365"/>
            <ac:spMk id="10" creationId="{8B67C1BD-C724-405F-9024-E66FA57BEF30}"/>
          </ac:spMkLst>
        </pc:spChg>
      </pc:sldChg>
      <pc:sldChg chg="modSp">
        <pc:chgData name="Maryann Jordan" userId="0398128882e1fb70" providerId="LiveId" clId="{3EE0692D-072C-4909-B1D8-0E00D4D70F49}" dt="2019-12-08T18:55:15.931" v="2374" actId="20577"/>
        <pc:sldMkLst>
          <pc:docMk/>
          <pc:sldMk cId="3121721635" sldId="366"/>
        </pc:sldMkLst>
        <pc:spChg chg="mod">
          <ac:chgData name="Maryann Jordan" userId="0398128882e1fb70" providerId="LiveId" clId="{3EE0692D-072C-4909-B1D8-0E00D4D70F49}" dt="2019-12-08T18:55:15.931" v="2374" actId="20577"/>
          <ac:spMkLst>
            <pc:docMk/>
            <pc:sldMk cId="3121721635" sldId="366"/>
            <ac:spMk id="10" creationId="{8B67C1BD-C724-405F-9024-E66FA57BEF30}"/>
          </ac:spMkLst>
        </pc:spChg>
      </pc:sldChg>
      <pc:sldChg chg="modSp">
        <pc:chgData name="Maryann Jordan" userId="0398128882e1fb70" providerId="LiveId" clId="{3EE0692D-072C-4909-B1D8-0E00D4D70F49}" dt="2019-12-08T18:55:30.024" v="2384" actId="20577"/>
        <pc:sldMkLst>
          <pc:docMk/>
          <pc:sldMk cId="3733482486" sldId="367"/>
        </pc:sldMkLst>
        <pc:spChg chg="mod">
          <ac:chgData name="Maryann Jordan" userId="0398128882e1fb70" providerId="LiveId" clId="{3EE0692D-072C-4909-B1D8-0E00D4D70F49}" dt="2019-12-08T18:55:30.024" v="2384" actId="20577"/>
          <ac:spMkLst>
            <pc:docMk/>
            <pc:sldMk cId="3733482486" sldId="367"/>
            <ac:spMk id="10" creationId="{8B67C1BD-C724-405F-9024-E66FA57BEF30}"/>
          </ac:spMkLst>
        </pc:spChg>
      </pc:sldChg>
      <pc:sldChg chg="modSp">
        <pc:chgData name="Maryann Jordan" userId="0398128882e1fb70" providerId="LiveId" clId="{3EE0692D-072C-4909-B1D8-0E00D4D70F49}" dt="2019-12-08T18:55:41.559" v="2394" actId="20577"/>
        <pc:sldMkLst>
          <pc:docMk/>
          <pc:sldMk cId="2250374432" sldId="368"/>
        </pc:sldMkLst>
        <pc:spChg chg="mod">
          <ac:chgData name="Maryann Jordan" userId="0398128882e1fb70" providerId="LiveId" clId="{3EE0692D-072C-4909-B1D8-0E00D4D70F49}" dt="2019-12-08T18:55:41.559" v="2394" actId="20577"/>
          <ac:spMkLst>
            <pc:docMk/>
            <pc:sldMk cId="2250374432" sldId="368"/>
            <ac:spMk id="10" creationId="{8B67C1BD-C724-405F-9024-E66FA57BEF30}"/>
          </ac:spMkLst>
        </pc:spChg>
      </pc:sldChg>
      <pc:sldChg chg="modSp">
        <pc:chgData name="Maryann Jordan" userId="0398128882e1fb70" providerId="LiveId" clId="{3EE0692D-072C-4909-B1D8-0E00D4D70F49}" dt="2019-12-08T18:55:56.179" v="2404" actId="20577"/>
        <pc:sldMkLst>
          <pc:docMk/>
          <pc:sldMk cId="161748631" sldId="370"/>
        </pc:sldMkLst>
        <pc:spChg chg="mod">
          <ac:chgData name="Maryann Jordan" userId="0398128882e1fb70" providerId="LiveId" clId="{3EE0692D-072C-4909-B1D8-0E00D4D70F49}" dt="2019-12-08T18:55:56.179" v="2404" actId="20577"/>
          <ac:spMkLst>
            <pc:docMk/>
            <pc:sldMk cId="161748631" sldId="370"/>
            <ac:spMk id="10" creationId="{8B67C1BD-C724-405F-9024-E66FA57BEF30}"/>
          </ac:spMkLst>
        </pc:spChg>
        <pc:spChg chg="mod">
          <ac:chgData name="Maryann Jordan" userId="0398128882e1fb70" providerId="LiveId" clId="{3EE0692D-072C-4909-B1D8-0E00D4D70F49}" dt="2019-12-05T03:12:36.507" v="1110" actId="1035"/>
          <ac:spMkLst>
            <pc:docMk/>
            <pc:sldMk cId="161748631" sldId="370"/>
            <ac:spMk id="29" creationId="{EB828DCA-7565-4ADF-9717-FF7C2B8DE7A6}"/>
          </ac:spMkLst>
        </pc:spChg>
      </pc:sldChg>
      <pc:sldChg chg="modSp">
        <pc:chgData name="Maryann Jordan" userId="0398128882e1fb70" providerId="LiveId" clId="{3EE0692D-072C-4909-B1D8-0E00D4D70F49}" dt="2019-12-04T18:23:13.683" v="446" actId="20577"/>
        <pc:sldMkLst>
          <pc:docMk/>
          <pc:sldMk cId="3525047160" sldId="371"/>
        </pc:sldMkLst>
        <pc:spChg chg="mod">
          <ac:chgData name="Maryann Jordan" userId="0398128882e1fb70" providerId="LiveId" clId="{3EE0692D-072C-4909-B1D8-0E00D4D70F49}" dt="2019-12-04T18:23:13.683" v="446" actId="20577"/>
          <ac:spMkLst>
            <pc:docMk/>
            <pc:sldMk cId="3525047160" sldId="371"/>
            <ac:spMk id="32" creationId="{0934ED75-9682-41B6-B6F2-B9024EB5B881}"/>
          </ac:spMkLst>
        </pc:spChg>
      </pc:sldChg>
      <pc:sldChg chg="modSp">
        <pc:chgData name="Maryann Jordan" userId="0398128882e1fb70" providerId="LiveId" clId="{3EE0692D-072C-4909-B1D8-0E00D4D70F49}" dt="2019-12-11T03:48:56.197" v="4300" actId="1036"/>
        <pc:sldMkLst>
          <pc:docMk/>
          <pc:sldMk cId="565856563" sldId="373"/>
        </pc:sldMkLst>
        <pc:spChg chg="mod">
          <ac:chgData name="Maryann Jordan" userId="0398128882e1fb70" providerId="LiveId" clId="{3EE0692D-072C-4909-B1D8-0E00D4D70F49}" dt="2019-12-11T03:48:56.197" v="4300" actId="1036"/>
          <ac:spMkLst>
            <pc:docMk/>
            <pc:sldMk cId="565856563" sldId="373"/>
            <ac:spMk id="10" creationId="{ED1CE8E2-4D82-4A61-AE45-210B65BBA9D6}"/>
          </ac:spMkLst>
        </pc:spChg>
        <pc:spChg chg="mod">
          <ac:chgData name="Maryann Jordan" userId="0398128882e1fb70" providerId="LiveId" clId="{3EE0692D-072C-4909-B1D8-0E00D4D70F49}" dt="2019-12-11T03:48:47.693" v="4299" actId="14100"/>
          <ac:spMkLst>
            <pc:docMk/>
            <pc:sldMk cId="565856563" sldId="373"/>
            <ac:spMk id="17" creationId="{36BE1710-2618-40CE-AA12-CE582927D291}"/>
          </ac:spMkLst>
        </pc:spChg>
      </pc:sldChg>
      <pc:sldChg chg="addSp modSp">
        <pc:chgData name="Maryann Jordan" userId="0398128882e1fb70" providerId="LiveId" clId="{3EE0692D-072C-4909-B1D8-0E00D4D70F49}" dt="2019-12-05T02:58:18.577" v="952" actId="20577"/>
        <pc:sldMkLst>
          <pc:docMk/>
          <pc:sldMk cId="4212385665" sldId="375"/>
        </pc:sldMkLst>
        <pc:spChg chg="add mod">
          <ac:chgData name="Maryann Jordan" userId="0398128882e1fb70" providerId="LiveId" clId="{3EE0692D-072C-4909-B1D8-0E00D4D70F49}" dt="2019-12-05T02:58:18.577" v="952" actId="20577"/>
          <ac:spMkLst>
            <pc:docMk/>
            <pc:sldMk cId="4212385665" sldId="375"/>
            <ac:spMk id="31" creationId="{0E46D941-331E-4EA1-8B89-CBA38EB49CC0}"/>
          </ac:spMkLst>
        </pc:spChg>
      </pc:sldChg>
      <pc:sldChg chg="addSp delSp modSp">
        <pc:chgData name="Maryann Jordan" userId="0398128882e1fb70" providerId="LiveId" clId="{3EE0692D-072C-4909-B1D8-0E00D4D70F49}" dt="2019-12-11T03:14:36.928" v="3975" actId="1036"/>
        <pc:sldMkLst>
          <pc:docMk/>
          <pc:sldMk cId="4148464272" sldId="377"/>
        </pc:sldMkLst>
        <pc:spChg chg="mod">
          <ac:chgData name="Maryann Jordan" userId="0398128882e1fb70" providerId="LiveId" clId="{3EE0692D-072C-4909-B1D8-0E00D4D70F49}" dt="2019-12-11T03:14:36.928" v="3975" actId="1036"/>
          <ac:spMkLst>
            <pc:docMk/>
            <pc:sldMk cId="4148464272" sldId="377"/>
            <ac:spMk id="10" creationId="{ED1CE8E2-4D82-4A61-AE45-210B65BBA9D6}"/>
          </ac:spMkLst>
        </pc:spChg>
        <pc:spChg chg="mod">
          <ac:chgData name="Maryann Jordan" userId="0398128882e1fb70" providerId="LiveId" clId="{3EE0692D-072C-4909-B1D8-0E00D4D70F49}" dt="2019-12-09T19:18:28.154" v="3742" actId="1076"/>
          <ac:spMkLst>
            <pc:docMk/>
            <pc:sldMk cId="4148464272" sldId="377"/>
            <ac:spMk id="17" creationId="{5931F677-23F4-42B7-A300-8D466EE81F96}"/>
          </ac:spMkLst>
        </pc:spChg>
        <pc:spChg chg="mod">
          <ac:chgData name="Maryann Jordan" userId="0398128882e1fb70" providerId="LiveId" clId="{3EE0692D-072C-4909-B1D8-0E00D4D70F49}" dt="2019-12-09T19:19:58.046" v="3757" actId="1036"/>
          <ac:spMkLst>
            <pc:docMk/>
            <pc:sldMk cId="4148464272" sldId="377"/>
            <ac:spMk id="18" creationId="{0E6FEC42-8993-401B-8AD2-FDB966A65114}"/>
          </ac:spMkLst>
        </pc:spChg>
        <pc:spChg chg="mod">
          <ac:chgData name="Maryann Jordan" userId="0398128882e1fb70" providerId="LiveId" clId="{3EE0692D-072C-4909-B1D8-0E00D4D70F49}" dt="2019-12-09T19:19:20.584" v="3751" actId="1076"/>
          <ac:spMkLst>
            <pc:docMk/>
            <pc:sldMk cId="4148464272" sldId="377"/>
            <ac:spMk id="19" creationId="{B496C8C3-B36C-4B51-9677-74CD5231A773}"/>
          </ac:spMkLst>
        </pc:spChg>
        <pc:spChg chg="mod">
          <ac:chgData name="Maryann Jordan" userId="0398128882e1fb70" providerId="LiveId" clId="{3EE0692D-072C-4909-B1D8-0E00D4D70F49}" dt="2019-12-11T03:14:23.381" v="3973" actId="1076"/>
          <ac:spMkLst>
            <pc:docMk/>
            <pc:sldMk cId="4148464272" sldId="377"/>
            <ac:spMk id="20" creationId="{DE687807-27A6-4AF0-A9A0-453FF4A33568}"/>
          </ac:spMkLst>
        </pc:spChg>
        <pc:spChg chg="mod">
          <ac:chgData name="Maryann Jordan" userId="0398128882e1fb70" providerId="LiveId" clId="{3EE0692D-072C-4909-B1D8-0E00D4D70F49}" dt="2019-12-09T19:19:41.211" v="3753" actId="1076"/>
          <ac:spMkLst>
            <pc:docMk/>
            <pc:sldMk cId="4148464272" sldId="377"/>
            <ac:spMk id="24" creationId="{6EE9194D-26CB-4BD0-9EA6-594CF79D7384}"/>
          </ac:spMkLst>
        </pc:spChg>
        <pc:spChg chg="mod">
          <ac:chgData name="Maryann Jordan" userId="0398128882e1fb70" providerId="LiveId" clId="{3EE0692D-072C-4909-B1D8-0E00D4D70F49}" dt="2019-12-11T03:14:29.094" v="3974" actId="1076"/>
          <ac:spMkLst>
            <pc:docMk/>
            <pc:sldMk cId="4148464272" sldId="377"/>
            <ac:spMk id="25" creationId="{A5D577EE-3208-40A6-A062-882292ED1F38}"/>
          </ac:spMkLst>
        </pc:spChg>
        <pc:spChg chg="mod">
          <ac:chgData name="Maryann Jordan" userId="0398128882e1fb70" providerId="LiveId" clId="{3EE0692D-072C-4909-B1D8-0E00D4D70F49}" dt="2019-12-09T19:18:55.404" v="3749" actId="207"/>
          <ac:spMkLst>
            <pc:docMk/>
            <pc:sldMk cId="4148464272" sldId="377"/>
            <ac:spMk id="26" creationId="{F4D4022C-A51E-4C7E-8F65-D743D4D1562F}"/>
          </ac:spMkLst>
        </pc:spChg>
        <pc:spChg chg="mod">
          <ac:chgData name="Maryann Jordan" userId="0398128882e1fb70" providerId="LiveId" clId="{3EE0692D-072C-4909-B1D8-0E00D4D70F49}" dt="2019-12-09T19:18:28.154" v="3742" actId="1076"/>
          <ac:spMkLst>
            <pc:docMk/>
            <pc:sldMk cId="4148464272" sldId="377"/>
            <ac:spMk id="28" creationId="{4338DBAE-815B-4173-B6C6-F6EA04D112E7}"/>
          </ac:spMkLst>
        </pc:spChg>
        <pc:spChg chg="mod">
          <ac:chgData name="Maryann Jordan" userId="0398128882e1fb70" providerId="LiveId" clId="{3EE0692D-072C-4909-B1D8-0E00D4D70F49}" dt="2019-12-09T19:18:28.154" v="3742" actId="1076"/>
          <ac:spMkLst>
            <pc:docMk/>
            <pc:sldMk cId="4148464272" sldId="377"/>
            <ac:spMk id="29" creationId="{36753C51-2A53-40CA-A3C6-1C44DF19F277}"/>
          </ac:spMkLst>
        </pc:spChg>
        <pc:spChg chg="mod">
          <ac:chgData name="Maryann Jordan" userId="0398128882e1fb70" providerId="LiveId" clId="{3EE0692D-072C-4909-B1D8-0E00D4D70F49}" dt="2019-12-09T19:18:28.154" v="3742" actId="1076"/>
          <ac:spMkLst>
            <pc:docMk/>
            <pc:sldMk cId="4148464272" sldId="377"/>
            <ac:spMk id="30" creationId="{F521BD82-6E0B-4AC9-A67C-C74DF715376D}"/>
          </ac:spMkLst>
        </pc:spChg>
        <pc:spChg chg="mod">
          <ac:chgData name="Maryann Jordan" userId="0398128882e1fb70" providerId="LiveId" clId="{3EE0692D-072C-4909-B1D8-0E00D4D70F49}" dt="2019-12-11T02:56:37.326" v="3933" actId="20577"/>
          <ac:spMkLst>
            <pc:docMk/>
            <pc:sldMk cId="4148464272" sldId="377"/>
            <ac:spMk id="31" creationId="{AB4D0EC8-FBB4-4D6D-B23E-D92BC06030BF}"/>
          </ac:spMkLst>
        </pc:spChg>
        <pc:picChg chg="mod">
          <ac:chgData name="Maryann Jordan" userId="0398128882e1fb70" providerId="LiveId" clId="{3EE0692D-072C-4909-B1D8-0E00D4D70F49}" dt="2019-12-09T19:18:28.154" v="3742" actId="1076"/>
          <ac:picMkLst>
            <pc:docMk/>
            <pc:sldMk cId="4148464272" sldId="377"/>
            <ac:picMk id="4" creationId="{A8412178-905A-43AA-B5E0-E5A7E1EE70C5}"/>
          </ac:picMkLst>
        </pc:picChg>
        <pc:picChg chg="mod">
          <ac:chgData name="Maryann Jordan" userId="0398128882e1fb70" providerId="LiveId" clId="{3EE0692D-072C-4909-B1D8-0E00D4D70F49}" dt="2019-12-09T19:18:28.154" v="3742" actId="1076"/>
          <ac:picMkLst>
            <pc:docMk/>
            <pc:sldMk cId="4148464272" sldId="377"/>
            <ac:picMk id="7" creationId="{1680893D-2CE0-4062-9FD2-1981869119FD}"/>
          </ac:picMkLst>
        </pc:picChg>
        <pc:picChg chg="mod">
          <ac:chgData name="Maryann Jordan" userId="0398128882e1fb70" providerId="LiveId" clId="{3EE0692D-072C-4909-B1D8-0E00D4D70F49}" dt="2019-12-09T19:18:28.154" v="3742" actId="1076"/>
          <ac:picMkLst>
            <pc:docMk/>
            <pc:sldMk cId="4148464272" sldId="377"/>
            <ac:picMk id="9" creationId="{8E84FA60-9F1E-4624-9617-B04D8B72BE9B}"/>
          </ac:picMkLst>
        </pc:picChg>
        <pc:picChg chg="mod">
          <ac:chgData name="Maryann Jordan" userId="0398128882e1fb70" providerId="LiveId" clId="{3EE0692D-072C-4909-B1D8-0E00D4D70F49}" dt="2019-12-09T19:18:28.154" v="3742" actId="1076"/>
          <ac:picMkLst>
            <pc:docMk/>
            <pc:sldMk cId="4148464272" sldId="377"/>
            <ac:picMk id="15" creationId="{2C4BB8E3-CBC3-4515-B3AE-761B2D237B23}"/>
          </ac:picMkLst>
        </pc:picChg>
        <pc:cxnChg chg="add del mod">
          <ac:chgData name="Maryann Jordan" userId="0398128882e1fb70" providerId="LiveId" clId="{3EE0692D-072C-4909-B1D8-0E00D4D70F49}" dt="2019-12-11T03:13:36.621" v="3962" actId="14100"/>
          <ac:cxnSpMkLst>
            <pc:docMk/>
            <pc:sldMk cId="4148464272" sldId="377"/>
            <ac:cxnSpMk id="27" creationId="{94F77615-B06B-4A6F-8D07-3DAB5CE00F1E}"/>
          </ac:cxnSpMkLst>
        </pc:cxnChg>
      </pc:sldChg>
      <pc:sldChg chg="modSp">
        <pc:chgData name="Maryann Jordan" userId="0398128882e1fb70" providerId="LiveId" clId="{3EE0692D-072C-4909-B1D8-0E00D4D70F49}" dt="2019-12-11T03:30:52.296" v="4252" actId="20577"/>
        <pc:sldMkLst>
          <pc:docMk/>
          <pc:sldMk cId="2337796512" sldId="378"/>
        </pc:sldMkLst>
        <pc:spChg chg="mod">
          <ac:chgData name="Maryann Jordan" userId="0398128882e1fb70" providerId="LiveId" clId="{3EE0692D-072C-4909-B1D8-0E00D4D70F49}" dt="2019-12-11T03:30:52.296" v="4252" actId="20577"/>
          <ac:spMkLst>
            <pc:docMk/>
            <pc:sldMk cId="2337796512" sldId="378"/>
            <ac:spMk id="8" creationId="{FF6A571C-CF66-4253-B7C0-BE68B0661612}"/>
          </ac:spMkLst>
        </pc:spChg>
        <pc:spChg chg="mod">
          <ac:chgData name="Maryann Jordan" userId="0398128882e1fb70" providerId="LiveId" clId="{3EE0692D-072C-4909-B1D8-0E00D4D70F49}" dt="2019-12-09T18:07:32.974" v="2510" actId="20577"/>
          <ac:spMkLst>
            <pc:docMk/>
            <pc:sldMk cId="2337796512" sldId="378"/>
            <ac:spMk id="13" creationId="{565634F3-2388-4E02-9280-59AF28EFF569}"/>
          </ac:spMkLst>
        </pc:spChg>
      </pc:sldChg>
      <pc:sldChg chg="delSp modSp">
        <pc:chgData name="Maryann Jordan" userId="0398128882e1fb70" providerId="LiveId" clId="{3EE0692D-072C-4909-B1D8-0E00D4D70F49}" dt="2019-12-11T04:04:04.615" v="4450" actId="20577"/>
        <pc:sldMkLst>
          <pc:docMk/>
          <pc:sldMk cId="2152709636" sldId="379"/>
        </pc:sldMkLst>
        <pc:spChg chg="mod">
          <ac:chgData name="Maryann Jordan" userId="0398128882e1fb70" providerId="LiveId" clId="{3EE0692D-072C-4909-B1D8-0E00D4D70F49}" dt="2019-12-11T04:04:04.615" v="4450" actId="20577"/>
          <ac:spMkLst>
            <pc:docMk/>
            <pc:sldMk cId="2152709636" sldId="379"/>
            <ac:spMk id="4" creationId="{46704DC6-D0CB-4E19-924F-E97DCE8A646B}"/>
          </ac:spMkLst>
        </pc:spChg>
        <pc:spChg chg="del mod">
          <ac:chgData name="Maryann Jordan" userId="0398128882e1fb70" providerId="LiveId" clId="{3EE0692D-072C-4909-B1D8-0E00D4D70F49}" dt="2019-12-09T18:35:07.528" v="3131" actId="478"/>
          <ac:spMkLst>
            <pc:docMk/>
            <pc:sldMk cId="2152709636" sldId="379"/>
            <ac:spMk id="9" creationId="{1DA8471E-431E-44D5-B2B0-35B1C2B4C138}"/>
          </ac:spMkLst>
        </pc:spChg>
      </pc:sldChg>
      <pc:sldChg chg="delSp modSp">
        <pc:chgData name="Maryann Jordan" userId="0398128882e1fb70" providerId="LiveId" clId="{3EE0692D-072C-4909-B1D8-0E00D4D70F49}" dt="2019-12-11T04:06:11.497" v="4459" actId="478"/>
        <pc:sldMkLst>
          <pc:docMk/>
          <pc:sldMk cId="92141144" sldId="380"/>
        </pc:sldMkLst>
        <pc:spChg chg="mod">
          <ac:chgData name="Maryann Jordan" userId="0398128882e1fb70" providerId="LiveId" clId="{3EE0692D-072C-4909-B1D8-0E00D4D70F49}" dt="2019-12-11T03:34:39.824" v="4274" actId="20577"/>
          <ac:spMkLst>
            <pc:docMk/>
            <pc:sldMk cId="92141144" sldId="380"/>
            <ac:spMk id="4" creationId="{46704DC6-D0CB-4E19-924F-E97DCE8A646B}"/>
          </ac:spMkLst>
        </pc:spChg>
        <pc:spChg chg="del">
          <ac:chgData name="Maryann Jordan" userId="0398128882e1fb70" providerId="LiveId" clId="{3EE0692D-072C-4909-B1D8-0E00D4D70F49}" dt="2019-12-11T04:06:11.497" v="4459" actId="478"/>
          <ac:spMkLst>
            <pc:docMk/>
            <pc:sldMk cId="92141144" sldId="380"/>
            <ac:spMk id="9" creationId="{1DA8471E-431E-44D5-B2B0-35B1C2B4C138}"/>
          </ac:spMkLst>
        </pc:spChg>
        <pc:picChg chg="mod">
          <ac:chgData name="Maryann Jordan" userId="0398128882e1fb70" providerId="LiveId" clId="{3EE0692D-072C-4909-B1D8-0E00D4D70F49}" dt="2019-12-09T18:16:20.261" v="2918" actId="1076"/>
          <ac:picMkLst>
            <pc:docMk/>
            <pc:sldMk cId="92141144" sldId="380"/>
            <ac:picMk id="7" creationId="{912DA0C1-049A-475B-9DB2-50310EDCA125}"/>
          </ac:picMkLst>
        </pc:picChg>
      </pc:sldChg>
      <pc:sldChg chg="delSp modSp">
        <pc:chgData name="Maryann Jordan" userId="0398128882e1fb70" providerId="LiveId" clId="{3EE0692D-072C-4909-B1D8-0E00D4D70F49}" dt="2019-12-11T04:06:04.154" v="4458" actId="478"/>
        <pc:sldMkLst>
          <pc:docMk/>
          <pc:sldMk cId="1003261483" sldId="381"/>
        </pc:sldMkLst>
        <pc:spChg chg="mod">
          <ac:chgData name="Maryann Jordan" userId="0398128882e1fb70" providerId="LiveId" clId="{3EE0692D-072C-4909-B1D8-0E00D4D70F49}" dt="2019-12-11T03:11:18.895" v="3949" actId="20577"/>
          <ac:spMkLst>
            <pc:docMk/>
            <pc:sldMk cId="1003261483" sldId="381"/>
            <ac:spMk id="4" creationId="{46704DC6-D0CB-4E19-924F-E97DCE8A646B}"/>
          </ac:spMkLst>
        </pc:spChg>
        <pc:spChg chg="del">
          <ac:chgData name="Maryann Jordan" userId="0398128882e1fb70" providerId="LiveId" clId="{3EE0692D-072C-4909-B1D8-0E00D4D70F49}" dt="2019-12-11T04:06:04.154" v="4458" actId="478"/>
          <ac:spMkLst>
            <pc:docMk/>
            <pc:sldMk cId="1003261483" sldId="381"/>
            <ac:spMk id="9" creationId="{1DA8471E-431E-44D5-B2B0-35B1C2B4C138}"/>
          </ac:spMkLst>
        </pc:spChg>
        <pc:picChg chg="mod">
          <ac:chgData name="Maryann Jordan" userId="0398128882e1fb70" providerId="LiveId" clId="{3EE0692D-072C-4909-B1D8-0E00D4D70F49}" dt="2019-12-09T19:07:15.191" v="3546" actId="1076"/>
          <ac:picMkLst>
            <pc:docMk/>
            <pc:sldMk cId="1003261483" sldId="381"/>
            <ac:picMk id="7" creationId="{912DA0C1-049A-475B-9DB2-50310EDCA125}"/>
          </ac:picMkLst>
        </pc:picChg>
      </pc:sldChg>
      <pc:sldChg chg="delSp modSp">
        <pc:chgData name="Maryann Jordan" userId="0398128882e1fb70" providerId="LiveId" clId="{3EE0692D-072C-4909-B1D8-0E00D4D70F49}" dt="2019-12-11T03:50:55.014" v="4311" actId="20577"/>
        <pc:sldMkLst>
          <pc:docMk/>
          <pc:sldMk cId="89382622" sldId="382"/>
        </pc:sldMkLst>
        <pc:spChg chg="del">
          <ac:chgData name="Maryann Jordan" userId="0398128882e1fb70" providerId="LiveId" clId="{3EE0692D-072C-4909-B1D8-0E00D4D70F49}" dt="2019-12-05T20:16:34.974" v="1239" actId="478"/>
          <ac:spMkLst>
            <pc:docMk/>
            <pc:sldMk cId="89382622" sldId="382"/>
            <ac:spMk id="8" creationId="{FCBEE7BC-8328-45E9-8B79-2958E992EBBD}"/>
          </ac:spMkLst>
        </pc:spChg>
        <pc:spChg chg="mod">
          <ac:chgData name="Maryann Jordan" userId="0398128882e1fb70" providerId="LiveId" clId="{3EE0692D-072C-4909-B1D8-0E00D4D70F49}" dt="2019-12-05T20:42:06.267" v="1750" actId="1076"/>
          <ac:spMkLst>
            <pc:docMk/>
            <pc:sldMk cId="89382622" sldId="382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11T03:50:55.014" v="4311" actId="20577"/>
          <ac:spMkLst>
            <pc:docMk/>
            <pc:sldMk cId="89382622" sldId="382"/>
            <ac:spMk id="15" creationId="{CFB3269E-F7A5-4D45-8209-57509B2BB0A2}"/>
          </ac:spMkLst>
        </pc:spChg>
        <pc:picChg chg="mod">
          <ac:chgData name="Maryann Jordan" userId="0398128882e1fb70" providerId="LiveId" clId="{3EE0692D-072C-4909-B1D8-0E00D4D70F49}" dt="2019-12-11T03:50:18.997" v="4302" actId="1076"/>
          <ac:picMkLst>
            <pc:docMk/>
            <pc:sldMk cId="89382622" sldId="382"/>
            <ac:picMk id="22" creationId="{66037E95-C59C-4036-85A1-5642CFFB4260}"/>
          </ac:picMkLst>
        </pc:picChg>
      </pc:sldChg>
      <pc:sldChg chg="modSp">
        <pc:chgData name="Maryann Jordan" userId="0398128882e1fb70" providerId="LiveId" clId="{3EE0692D-072C-4909-B1D8-0E00D4D70F49}" dt="2019-12-11T03:53:12.473" v="4417" actId="20577"/>
        <pc:sldMkLst>
          <pc:docMk/>
          <pc:sldMk cId="1160353872" sldId="383"/>
        </pc:sldMkLst>
        <pc:spChg chg="mod">
          <ac:chgData name="Maryann Jordan" userId="0398128882e1fb70" providerId="LiveId" clId="{3EE0692D-072C-4909-B1D8-0E00D4D70F49}" dt="2019-12-11T03:53:12.473" v="4417" actId="20577"/>
          <ac:spMkLst>
            <pc:docMk/>
            <pc:sldMk cId="1160353872" sldId="383"/>
            <ac:spMk id="2" creationId="{716B78AE-B012-4AF1-B7D5-A78178A00EB9}"/>
          </ac:spMkLst>
        </pc:spChg>
        <pc:spChg chg="mod">
          <ac:chgData name="Maryann Jordan" userId="0398128882e1fb70" providerId="LiveId" clId="{3EE0692D-072C-4909-B1D8-0E00D4D70F49}" dt="2019-12-09T19:26:17.216" v="3786" actId="14100"/>
          <ac:spMkLst>
            <pc:docMk/>
            <pc:sldMk cId="1160353872" sldId="383"/>
            <ac:spMk id="9" creationId="{1EAFCE91-A67D-40AB-A313-6B1ED4B10C05}"/>
          </ac:spMkLst>
        </pc:spChg>
        <pc:spChg chg="mod">
          <ac:chgData name="Maryann Jordan" userId="0398128882e1fb70" providerId="LiveId" clId="{3EE0692D-072C-4909-B1D8-0E00D4D70F49}" dt="2019-12-09T19:26:12.963" v="3785" actId="14100"/>
          <ac:spMkLst>
            <pc:docMk/>
            <pc:sldMk cId="1160353872" sldId="383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11T02:46:22.882" v="3856" actId="3064"/>
          <ac:spMkLst>
            <pc:docMk/>
            <pc:sldMk cId="1160353872" sldId="383"/>
            <ac:spMk id="15" creationId="{CFB3269E-F7A5-4D45-8209-57509B2BB0A2}"/>
          </ac:spMkLst>
        </pc:spChg>
      </pc:sldChg>
      <pc:sldChg chg="modSp">
        <pc:chgData name="Maryann Jordan" userId="0398128882e1fb70" providerId="LiveId" clId="{3EE0692D-072C-4909-B1D8-0E00D4D70F49}" dt="2019-12-11T03:19:01.516" v="3990" actId="20577"/>
        <pc:sldMkLst>
          <pc:docMk/>
          <pc:sldMk cId="3430769954" sldId="384"/>
        </pc:sldMkLst>
        <pc:spChg chg="mod">
          <ac:chgData name="Maryann Jordan" userId="0398128882e1fb70" providerId="LiveId" clId="{3EE0692D-072C-4909-B1D8-0E00D4D70F49}" dt="2019-12-11T03:19:01.516" v="3990" actId="20577"/>
          <ac:spMkLst>
            <pc:docMk/>
            <pc:sldMk cId="3430769954" sldId="384"/>
            <ac:spMk id="8" creationId="{31A698E8-80D8-485F-81D9-B2ACAB725E25}"/>
          </ac:spMkLst>
        </pc:spChg>
        <pc:spChg chg="mod">
          <ac:chgData name="Maryann Jordan" userId="0398128882e1fb70" providerId="LiveId" clId="{3EE0692D-072C-4909-B1D8-0E00D4D70F49}" dt="2019-12-05T20:11:15.005" v="1191" actId="1076"/>
          <ac:spMkLst>
            <pc:docMk/>
            <pc:sldMk cId="3430769954" sldId="384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05T20:10:40.322" v="1190" actId="207"/>
          <ac:spMkLst>
            <pc:docMk/>
            <pc:sldMk cId="3430769954" sldId="384"/>
            <ac:spMk id="11" creationId="{64055B5F-6FBA-4BBD-AB6A-D3688F3F53D5}"/>
          </ac:spMkLst>
        </pc:spChg>
        <pc:spChg chg="mod">
          <ac:chgData name="Maryann Jordan" userId="0398128882e1fb70" providerId="LiveId" clId="{3EE0692D-072C-4909-B1D8-0E00D4D70F49}" dt="2019-12-11T03:18:47.572" v="3981" actId="403"/>
          <ac:spMkLst>
            <pc:docMk/>
            <pc:sldMk cId="3430769954" sldId="384"/>
            <ac:spMk id="15" creationId="{CFB3269E-F7A5-4D45-8209-57509B2BB0A2}"/>
          </ac:spMkLst>
        </pc:spChg>
      </pc:sldChg>
      <pc:sldChg chg="delSp modSp">
        <pc:chgData name="Maryann Jordan" userId="0398128882e1fb70" providerId="LiveId" clId="{3EE0692D-072C-4909-B1D8-0E00D4D70F49}" dt="2019-12-11T04:06:40.928" v="4470" actId="1035"/>
        <pc:sldMkLst>
          <pc:docMk/>
          <pc:sldMk cId="1903547675" sldId="385"/>
        </pc:sldMkLst>
        <pc:spChg chg="del">
          <ac:chgData name="Maryann Jordan" userId="0398128882e1fb70" providerId="LiveId" clId="{3EE0692D-072C-4909-B1D8-0E00D4D70F49}" dt="2019-12-05T20:34:09.910" v="1389" actId="478"/>
          <ac:spMkLst>
            <pc:docMk/>
            <pc:sldMk cId="1903547675" sldId="385"/>
            <ac:spMk id="2" creationId="{BA1739D0-B7AD-407D-A9F8-188CA8FEBB68}"/>
          </ac:spMkLst>
        </pc:spChg>
        <pc:spChg chg="mod">
          <ac:chgData name="Maryann Jordan" userId="0398128882e1fb70" providerId="LiveId" clId="{3EE0692D-072C-4909-B1D8-0E00D4D70F49}" dt="2019-12-09T18:22:13.776" v="2961" actId="1076"/>
          <ac:spMkLst>
            <pc:docMk/>
            <pc:sldMk cId="1903547675" sldId="385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11T03:51:21.581" v="4351" actId="20577"/>
          <ac:spMkLst>
            <pc:docMk/>
            <pc:sldMk cId="1903547675" sldId="385"/>
            <ac:spMk id="15" creationId="{CFB3269E-F7A5-4D45-8209-57509B2BB0A2}"/>
          </ac:spMkLst>
        </pc:spChg>
        <pc:picChg chg="mod">
          <ac:chgData name="Maryann Jordan" userId="0398128882e1fb70" providerId="LiveId" clId="{3EE0692D-072C-4909-B1D8-0E00D4D70F49}" dt="2019-12-11T04:06:40.928" v="4470" actId="1035"/>
          <ac:picMkLst>
            <pc:docMk/>
            <pc:sldMk cId="1903547675" sldId="385"/>
            <ac:picMk id="22" creationId="{66037E95-C59C-4036-85A1-5642CFFB4260}"/>
          </ac:picMkLst>
        </pc:picChg>
      </pc:sldChg>
      <pc:sldChg chg="delSp modSp">
        <pc:chgData name="Maryann Jordan" userId="0398128882e1fb70" providerId="LiveId" clId="{3EE0692D-072C-4909-B1D8-0E00D4D70F49}" dt="2019-12-11T03:30:06.639" v="4251" actId="20577"/>
        <pc:sldMkLst>
          <pc:docMk/>
          <pc:sldMk cId="375580254" sldId="386"/>
        </pc:sldMkLst>
        <pc:spChg chg="del">
          <ac:chgData name="Maryann Jordan" userId="0398128882e1fb70" providerId="LiveId" clId="{3EE0692D-072C-4909-B1D8-0E00D4D70F49}" dt="2019-12-09T18:36:29.861" v="3144" actId="478"/>
          <ac:spMkLst>
            <pc:docMk/>
            <pc:sldMk cId="375580254" sldId="386"/>
            <ac:spMk id="8" creationId="{8EB95A31-522C-4DE2-BC11-A4235048B426}"/>
          </ac:spMkLst>
        </pc:spChg>
        <pc:spChg chg="mod">
          <ac:chgData name="Maryann Jordan" userId="0398128882e1fb70" providerId="LiveId" clId="{3EE0692D-072C-4909-B1D8-0E00D4D70F49}" dt="2019-12-11T03:30:06.639" v="4251" actId="20577"/>
          <ac:spMkLst>
            <pc:docMk/>
            <pc:sldMk cId="375580254" sldId="386"/>
            <ac:spMk id="15" creationId="{CFB3269E-F7A5-4D45-8209-57509B2BB0A2}"/>
          </ac:spMkLst>
        </pc:spChg>
        <pc:spChg chg="del">
          <ac:chgData name="Maryann Jordan" userId="0398128882e1fb70" providerId="LiveId" clId="{3EE0692D-072C-4909-B1D8-0E00D4D70F49}" dt="2019-12-11T03:28:19.580" v="4206" actId="478"/>
          <ac:spMkLst>
            <pc:docMk/>
            <pc:sldMk cId="375580254" sldId="386"/>
            <ac:spMk id="18" creationId="{2ACF6C9E-2B91-456A-A723-B561C0C33E5B}"/>
          </ac:spMkLst>
        </pc:spChg>
        <pc:picChg chg="mod">
          <ac:chgData name="Maryann Jordan" userId="0398128882e1fb70" providerId="LiveId" clId="{3EE0692D-072C-4909-B1D8-0E00D4D70F49}" dt="2019-12-11T03:29:02.460" v="4235" actId="1035"/>
          <ac:picMkLst>
            <pc:docMk/>
            <pc:sldMk cId="375580254" sldId="386"/>
            <ac:picMk id="22" creationId="{66037E95-C59C-4036-85A1-5642CFFB4260}"/>
          </ac:picMkLst>
        </pc:picChg>
      </pc:sldChg>
      <pc:sldChg chg="modSp">
        <pc:chgData name="Maryann Jordan" userId="0398128882e1fb70" providerId="LiveId" clId="{3EE0692D-072C-4909-B1D8-0E00D4D70F49}" dt="2019-12-11T03:29:51.734" v="4250" actId="1076"/>
        <pc:sldMkLst>
          <pc:docMk/>
          <pc:sldMk cId="503379525" sldId="387"/>
        </pc:sldMkLst>
        <pc:spChg chg="mod">
          <ac:chgData name="Maryann Jordan" userId="0398128882e1fb70" providerId="LiveId" clId="{3EE0692D-072C-4909-B1D8-0E00D4D70F49}" dt="2019-12-11T03:29:51.734" v="4250" actId="1076"/>
          <ac:spMkLst>
            <pc:docMk/>
            <pc:sldMk cId="503379525" sldId="387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09T18:33:23.033" v="3127" actId="20577"/>
          <ac:spMkLst>
            <pc:docMk/>
            <pc:sldMk cId="503379525" sldId="387"/>
            <ac:spMk id="11" creationId="{D07A987B-0CCB-4FFD-866A-E4C31120A2A7}"/>
          </ac:spMkLst>
        </pc:spChg>
        <pc:spChg chg="mod">
          <ac:chgData name="Maryann Jordan" userId="0398128882e1fb70" providerId="LiveId" clId="{3EE0692D-072C-4909-B1D8-0E00D4D70F49}" dt="2019-12-09T18:50:53.730" v="3456" actId="20577"/>
          <ac:spMkLst>
            <pc:docMk/>
            <pc:sldMk cId="503379525" sldId="387"/>
            <ac:spMk id="15" creationId="{CFB3269E-F7A5-4D45-8209-57509B2BB0A2}"/>
          </ac:spMkLst>
        </pc:spChg>
      </pc:sldChg>
      <pc:sldChg chg="modSp add">
        <pc:chgData name="Maryann Jordan" userId="0398128882e1fb70" providerId="LiveId" clId="{3EE0692D-072C-4909-B1D8-0E00D4D70F49}" dt="2019-12-11T03:54:42.925" v="4447" actId="1076"/>
        <pc:sldMkLst>
          <pc:docMk/>
          <pc:sldMk cId="2080063947" sldId="388"/>
        </pc:sldMkLst>
        <pc:spChg chg="mod">
          <ac:chgData name="Maryann Jordan" userId="0398128882e1fb70" providerId="LiveId" clId="{3EE0692D-072C-4909-B1D8-0E00D4D70F49}" dt="2019-12-11T03:54:42.925" v="4447" actId="1076"/>
          <ac:spMkLst>
            <pc:docMk/>
            <pc:sldMk cId="2080063947" sldId="388"/>
            <ac:spMk id="2" creationId="{716B78AE-B012-4AF1-B7D5-A78178A00EB9}"/>
          </ac:spMkLst>
        </pc:spChg>
        <pc:spChg chg="mod">
          <ac:chgData name="Maryann Jordan" userId="0398128882e1fb70" providerId="LiveId" clId="{3EE0692D-072C-4909-B1D8-0E00D4D70F49}" dt="2019-12-08T18:42:29.549" v="2344" actId="14100"/>
          <ac:spMkLst>
            <pc:docMk/>
            <pc:sldMk cId="2080063947" sldId="388"/>
            <ac:spMk id="9" creationId="{1EAFCE91-A67D-40AB-A313-6B1ED4B10C05}"/>
          </ac:spMkLst>
        </pc:spChg>
        <pc:spChg chg="mod">
          <ac:chgData name="Maryann Jordan" userId="0398128882e1fb70" providerId="LiveId" clId="{3EE0692D-072C-4909-B1D8-0E00D4D70F49}" dt="2019-12-08T18:42:22.374" v="2342" actId="14100"/>
          <ac:spMkLst>
            <pc:docMk/>
            <pc:sldMk cId="2080063947" sldId="388"/>
            <ac:spMk id="10" creationId="{457E5A8F-7289-4F09-AFA2-EFEEE418C4BD}"/>
          </ac:spMkLst>
        </pc:spChg>
        <pc:spChg chg="mod">
          <ac:chgData name="Maryann Jordan" userId="0398128882e1fb70" providerId="LiveId" clId="{3EE0692D-072C-4909-B1D8-0E00D4D70F49}" dt="2019-12-11T03:54:42.925" v="4447" actId="1076"/>
          <ac:spMkLst>
            <pc:docMk/>
            <pc:sldMk cId="2080063947" sldId="388"/>
            <ac:spMk id="15" creationId="{CFB3269E-F7A5-4D45-8209-57509B2BB0A2}"/>
          </ac:spMkLst>
        </pc:spChg>
      </pc:sldChg>
    </pc:docChg>
  </pc:docChgLst>
  <pc:docChgLst>
    <pc:chgData name="Maryann Jordan" userId="0398128882e1fb70" providerId="LiveId" clId="{802096DA-919B-4C98-BB02-4739275565D1}"/>
    <pc:docChg chg="undo custSel addSld delSld modSld sldOrd modNotesMaster modHandout">
      <pc:chgData name="Maryann Jordan" userId="0398128882e1fb70" providerId="LiveId" clId="{802096DA-919B-4C98-BB02-4739275565D1}" dt="2019-12-04T03:30:55.234" v="6137"/>
      <pc:docMkLst>
        <pc:docMk/>
      </pc:docMkLst>
      <pc:sldChg chg="addSp delSp modSp modTransition setBg">
        <pc:chgData name="Maryann Jordan" userId="0398128882e1fb70" providerId="LiveId" clId="{802096DA-919B-4C98-BB02-4739275565D1}" dt="2019-12-03T21:25:18.882" v="3511" actId="1076"/>
        <pc:sldMkLst>
          <pc:docMk/>
          <pc:sldMk cId="334828781" sldId="269"/>
        </pc:sldMkLst>
        <pc:spChg chg="add del mod">
          <ac:chgData name="Maryann Jordan" userId="0398128882e1fb70" providerId="LiveId" clId="{802096DA-919B-4C98-BB02-4739275565D1}" dt="2019-12-03T19:02:38.539" v="2388" actId="931"/>
          <ac:spMkLst>
            <pc:docMk/>
            <pc:sldMk cId="334828781" sldId="269"/>
            <ac:spMk id="3" creationId="{D56C3F67-24E5-D349-A874-030835FA51C5}"/>
          </ac:spMkLst>
        </pc:spChg>
        <pc:spChg chg="mod">
          <ac:chgData name="Maryann Jordan" userId="0398128882e1fb70" providerId="LiveId" clId="{802096DA-919B-4C98-BB02-4739275565D1}" dt="2019-12-03T20:56:46.222" v="3104" actId="1076"/>
          <ac:spMkLst>
            <pc:docMk/>
            <pc:sldMk cId="334828781" sldId="269"/>
            <ac:spMk id="6" creationId="{09B82B44-A4BE-47E3-97B2-1FB6C9CBA0E3}"/>
          </ac:spMkLst>
        </pc:spChg>
        <pc:spChg chg="mod">
          <ac:chgData name="Maryann Jordan" userId="0398128882e1fb70" providerId="LiveId" clId="{802096DA-919B-4C98-BB02-4739275565D1}" dt="2019-12-03T19:05:50.790" v="2436" actId="14100"/>
          <ac:spMkLst>
            <pc:docMk/>
            <pc:sldMk cId="334828781" sldId="269"/>
            <ac:spMk id="8" creationId="{B4500C38-696B-4137-9D8D-0798C0AB232D}"/>
          </ac:spMkLst>
        </pc:spChg>
        <pc:spChg chg="add mod">
          <ac:chgData name="Maryann Jordan" userId="0398128882e1fb70" providerId="LiveId" clId="{802096DA-919B-4C98-BB02-4739275565D1}" dt="2019-12-03T21:25:15.744" v="3510" actId="1076"/>
          <ac:spMkLst>
            <pc:docMk/>
            <pc:sldMk cId="334828781" sldId="269"/>
            <ac:spMk id="10" creationId="{0565D855-B66A-4BA0-9EC0-0703F2787481}"/>
          </ac:spMkLst>
        </pc:spChg>
        <pc:picChg chg="add del mod">
          <ac:chgData name="Maryann Jordan" userId="0398128882e1fb70" providerId="LiveId" clId="{802096DA-919B-4C98-BB02-4739275565D1}" dt="2019-12-03T19:00:47.433" v="2359" actId="931"/>
          <ac:picMkLst>
            <pc:docMk/>
            <pc:sldMk cId="334828781" sldId="269"/>
            <ac:picMk id="4" creationId="{2FE1BE20-A9EC-4D90-9A9C-9C9044C81AB4}"/>
          </ac:picMkLst>
        </pc:picChg>
        <pc:picChg chg="add mod">
          <ac:chgData name="Maryann Jordan" userId="0398128882e1fb70" providerId="LiveId" clId="{802096DA-919B-4C98-BB02-4739275565D1}" dt="2019-12-03T21:25:18.882" v="3511" actId="1076"/>
          <ac:picMkLst>
            <pc:docMk/>
            <pc:sldMk cId="334828781" sldId="269"/>
            <ac:picMk id="7" creationId="{52F688AE-78E5-49E5-8CF8-B3CD4A22E892}"/>
          </ac:picMkLst>
        </pc:picChg>
      </pc:sldChg>
      <pc:sldChg chg="ord">
        <pc:chgData name="Maryann Jordan" userId="0398128882e1fb70" providerId="LiveId" clId="{802096DA-919B-4C98-BB02-4739275565D1}" dt="2019-12-03T04:33:07.998" v="1015"/>
        <pc:sldMkLst>
          <pc:docMk/>
          <pc:sldMk cId="4058863131" sldId="270"/>
        </pc:sldMkLst>
      </pc:sldChg>
      <pc:sldChg chg="ord">
        <pc:chgData name="Maryann Jordan" userId="0398128882e1fb70" providerId="LiveId" clId="{802096DA-919B-4C98-BB02-4739275565D1}" dt="2019-12-03T19:05:27.058" v="2435"/>
        <pc:sldMkLst>
          <pc:docMk/>
          <pc:sldMk cId="4218162052" sldId="272"/>
        </pc:sldMkLst>
      </pc:sldChg>
      <pc:sldChg chg="del">
        <pc:chgData name="Maryann Jordan" userId="0398128882e1fb70" providerId="LiveId" clId="{802096DA-919B-4C98-BB02-4739275565D1}" dt="2019-12-03T19:05:05.659" v="2434" actId="2696"/>
        <pc:sldMkLst>
          <pc:docMk/>
          <pc:sldMk cId="2412992203" sldId="273"/>
        </pc:sldMkLst>
      </pc:sldChg>
      <pc:sldChg chg="ord">
        <pc:chgData name="Maryann Jordan" userId="0398128882e1fb70" providerId="LiveId" clId="{802096DA-919B-4C98-BB02-4739275565D1}" dt="2019-12-03T19:11:41.415" v="2445"/>
        <pc:sldMkLst>
          <pc:docMk/>
          <pc:sldMk cId="1156738874" sldId="279"/>
        </pc:sldMkLst>
      </pc:sldChg>
      <pc:sldChg chg="addSp delSp modSp ord setBg">
        <pc:chgData name="Maryann Jordan" userId="0398128882e1fb70" providerId="LiveId" clId="{802096DA-919B-4C98-BB02-4739275565D1}" dt="2019-12-04T01:55:34.663" v="4815" actId="20577"/>
        <pc:sldMkLst>
          <pc:docMk/>
          <pc:sldMk cId="957335424" sldId="292"/>
        </pc:sldMkLst>
        <pc:spChg chg="mod topLvl">
          <ac:chgData name="Maryann Jordan" userId="0398128882e1fb70" providerId="LiveId" clId="{802096DA-919B-4C98-BB02-4739275565D1}" dt="2019-12-04T01:55:34.663" v="4815" actId="20577"/>
          <ac:spMkLst>
            <pc:docMk/>
            <pc:sldMk cId="957335424" sldId="292"/>
            <ac:spMk id="4" creationId="{46704DC6-D0CB-4E19-924F-E97DCE8A646B}"/>
          </ac:spMkLst>
        </pc:spChg>
        <pc:spChg chg="del topLvl">
          <ac:chgData name="Maryann Jordan" userId="0398128882e1fb70" providerId="LiveId" clId="{802096DA-919B-4C98-BB02-4739275565D1}" dt="2019-12-03T04:34:05.293" v="1020" actId="478"/>
          <ac:spMkLst>
            <pc:docMk/>
            <pc:sldMk cId="957335424" sldId="292"/>
            <ac:spMk id="5" creationId="{95D7F63B-BF99-4DF8-9FA3-3B3BE97833B7}"/>
          </ac:spMkLst>
        </pc:spChg>
        <pc:spChg chg="add del mod">
          <ac:chgData name="Maryann Jordan" userId="0398128882e1fb70" providerId="LiveId" clId="{802096DA-919B-4C98-BB02-4739275565D1}" dt="2019-12-03T19:04:48.078" v="2431" actId="931"/>
          <ac:spMkLst>
            <pc:docMk/>
            <pc:sldMk cId="957335424" sldId="292"/>
            <ac:spMk id="6" creationId="{06883FB1-947E-1848-94AC-4B2F023FCBDE}"/>
          </ac:spMkLst>
        </pc:spChg>
        <pc:spChg chg="del">
          <ac:chgData name="Maryann Jordan" userId="0398128882e1fb70" providerId="LiveId" clId="{802096DA-919B-4C98-BB02-4739275565D1}" dt="2019-12-03T04:33:54.793" v="1018" actId="478"/>
          <ac:spMkLst>
            <pc:docMk/>
            <pc:sldMk cId="957335424" sldId="292"/>
            <ac:spMk id="7" creationId="{CF70B736-D7E5-4930-853C-CEC81C3CD668}"/>
          </ac:spMkLst>
        </pc:spChg>
        <pc:spChg chg="del">
          <ac:chgData name="Maryann Jordan" userId="0398128882e1fb70" providerId="LiveId" clId="{802096DA-919B-4C98-BB02-4739275565D1}" dt="2019-12-03T04:33:48.925" v="1017" actId="478"/>
          <ac:spMkLst>
            <pc:docMk/>
            <pc:sldMk cId="957335424" sldId="292"/>
            <ac:spMk id="8" creationId="{DE2CB66B-DB2E-4CE3-9A84-139C530C1F3F}"/>
          </ac:spMkLst>
        </pc:spChg>
        <pc:spChg chg="add mod">
          <ac:chgData name="Maryann Jordan" userId="0398128882e1fb70" providerId="LiveId" clId="{802096DA-919B-4C98-BB02-4739275565D1}" dt="2019-12-04T01:46:54.777" v="4273" actId="403"/>
          <ac:spMkLst>
            <pc:docMk/>
            <pc:sldMk cId="957335424" sldId="292"/>
            <ac:spMk id="9" creationId="{1DA8471E-431E-44D5-B2B0-35B1C2B4C138}"/>
          </ac:spMkLst>
        </pc:spChg>
        <pc:spChg chg="add del">
          <ac:chgData name="Maryann Jordan" userId="0398128882e1fb70" providerId="LiveId" clId="{802096DA-919B-4C98-BB02-4739275565D1}" dt="2019-12-03T04:36:09.591" v="1123"/>
          <ac:spMkLst>
            <pc:docMk/>
            <pc:sldMk cId="957335424" sldId="292"/>
            <ac:spMk id="10" creationId="{757A88C6-4D42-4874-8CBD-700445B7A457}"/>
          </ac:spMkLst>
        </pc:spChg>
        <pc:grpChg chg="del">
          <ac:chgData name="Maryann Jordan" userId="0398128882e1fb70" providerId="LiveId" clId="{802096DA-919B-4C98-BB02-4739275565D1}" dt="2019-12-03T04:34:05.293" v="1020" actId="478"/>
          <ac:grpSpMkLst>
            <pc:docMk/>
            <pc:sldMk cId="957335424" sldId="292"/>
            <ac:grpSpMk id="3" creationId="{CD6F6B87-3D90-4BC0-B282-A7CDF0A068BA}"/>
          </ac:grpSpMkLst>
        </pc:grpChg>
        <pc:picChg chg="add del mod">
          <ac:chgData name="Maryann Jordan" userId="0398128882e1fb70" providerId="LiveId" clId="{802096DA-919B-4C98-BB02-4739275565D1}" dt="2019-12-03T19:02:18.762" v="2387" actId="931"/>
          <ac:picMkLst>
            <pc:docMk/>
            <pc:sldMk cId="957335424" sldId="292"/>
            <ac:picMk id="3" creationId="{CF6E50B4-F0D9-43A0-9E97-E7203F52A2A6}"/>
          </ac:picMkLst>
        </pc:picChg>
        <pc:picChg chg="add mod">
          <ac:chgData name="Maryann Jordan" userId="0398128882e1fb70" providerId="LiveId" clId="{802096DA-919B-4C98-BB02-4739275565D1}" dt="2019-12-03T19:04:50.060" v="2433" actId="962"/>
          <ac:picMkLst>
            <pc:docMk/>
            <pc:sldMk cId="957335424" sldId="292"/>
            <ac:picMk id="7" creationId="{912DA0C1-049A-475B-9DB2-50310EDCA125}"/>
          </ac:picMkLst>
        </pc:picChg>
      </pc:sldChg>
      <pc:sldChg chg="addSp delSp modSp ord setBg">
        <pc:chgData name="Maryann Jordan" userId="0398128882e1fb70" providerId="LiveId" clId="{802096DA-919B-4C98-BB02-4739275565D1}" dt="2019-12-04T00:59:16.810" v="3838" actId="1076"/>
        <pc:sldMkLst>
          <pc:docMk/>
          <pc:sldMk cId="3010020070" sldId="311"/>
        </pc:sldMkLst>
        <pc:spChg chg="mod">
          <ac:chgData name="Maryann Jordan" userId="0398128882e1fb70" providerId="LiveId" clId="{802096DA-919B-4C98-BB02-4739275565D1}" dt="2019-12-03T17:17:39.445" v="1494" actId="1076"/>
          <ac:spMkLst>
            <pc:docMk/>
            <pc:sldMk cId="3010020070" sldId="311"/>
            <ac:spMk id="2" creationId="{183C5297-CE27-4ECF-AAE1-50E651B505A4}"/>
          </ac:spMkLst>
        </pc:spChg>
        <pc:spChg chg="del">
          <ac:chgData name="Maryann Jordan" userId="0398128882e1fb70" providerId="LiveId" clId="{802096DA-919B-4C98-BB02-4739275565D1}" dt="2019-12-03T17:01:07.642" v="1252" actId="931"/>
          <ac:spMkLst>
            <pc:docMk/>
            <pc:sldMk cId="3010020070" sldId="311"/>
            <ac:spMk id="5" creationId="{5A5E8DC2-A32B-914A-89E6-B5202D4F3A68}"/>
          </ac:spMkLst>
        </pc:spChg>
        <pc:spChg chg="mod">
          <ac:chgData name="Maryann Jordan" userId="0398128882e1fb70" providerId="LiveId" clId="{802096DA-919B-4C98-BB02-4739275565D1}" dt="2019-12-03T04:49:54.865" v="1235" actId="1076"/>
          <ac:spMkLst>
            <pc:docMk/>
            <pc:sldMk cId="3010020070" sldId="311"/>
            <ac:spMk id="6" creationId="{57C44727-8AE2-4C58-9C6B-E450B9892A0A}"/>
          </ac:spMkLst>
        </pc:spChg>
        <pc:spChg chg="del">
          <ac:chgData name="Maryann Jordan" userId="0398128882e1fb70" providerId="LiveId" clId="{802096DA-919B-4C98-BB02-4739275565D1}" dt="2019-12-03T04:49:46.672" v="1234" actId="478"/>
          <ac:spMkLst>
            <pc:docMk/>
            <pc:sldMk cId="3010020070" sldId="311"/>
            <ac:spMk id="7" creationId="{A7F4A48F-888E-4C33-B896-1BAC89BAD5FC}"/>
          </ac:spMkLst>
        </pc:spChg>
        <pc:spChg chg="del">
          <ac:chgData name="Maryann Jordan" userId="0398128882e1fb70" providerId="LiveId" clId="{802096DA-919B-4C98-BB02-4739275565D1}" dt="2019-12-03T17:17:17.448" v="1492" actId="478"/>
          <ac:spMkLst>
            <pc:docMk/>
            <pc:sldMk cId="3010020070" sldId="311"/>
            <ac:spMk id="11" creationId="{3F68DBEE-7EC3-426C-BB6A-BD9F21BC8E92}"/>
          </ac:spMkLst>
        </pc:spChg>
        <pc:spChg chg="del mod">
          <ac:chgData name="Maryann Jordan" userId="0398128882e1fb70" providerId="LiveId" clId="{802096DA-919B-4C98-BB02-4739275565D1}" dt="2019-12-03T04:48:31.324" v="1229" actId="478"/>
          <ac:spMkLst>
            <pc:docMk/>
            <pc:sldMk cId="3010020070" sldId="311"/>
            <ac:spMk id="12" creationId="{88851BE3-3228-4E57-A4FF-FF2803D54BDB}"/>
          </ac:spMkLst>
        </pc:spChg>
        <pc:spChg chg="del mod">
          <ac:chgData name="Maryann Jordan" userId="0398128882e1fb70" providerId="LiveId" clId="{802096DA-919B-4C98-BB02-4739275565D1}" dt="2019-12-03T17:17:11.536" v="1491" actId="478"/>
          <ac:spMkLst>
            <pc:docMk/>
            <pc:sldMk cId="3010020070" sldId="311"/>
            <ac:spMk id="13" creationId="{86C9203D-FCF1-475F-81F5-AAB5ADAA80B4}"/>
          </ac:spMkLst>
        </pc:spChg>
        <pc:spChg chg="del">
          <ac:chgData name="Maryann Jordan" userId="0398128882e1fb70" providerId="LiveId" clId="{802096DA-919B-4C98-BB02-4739275565D1}" dt="2019-12-03T04:48:35.203" v="1230" actId="478"/>
          <ac:spMkLst>
            <pc:docMk/>
            <pc:sldMk cId="3010020070" sldId="311"/>
            <ac:spMk id="14" creationId="{5204A2B9-4742-494C-A035-12A80D92C80A}"/>
          </ac:spMkLst>
        </pc:spChg>
        <pc:spChg chg="mod">
          <ac:chgData name="Maryann Jordan" userId="0398128882e1fb70" providerId="LiveId" clId="{802096DA-919B-4C98-BB02-4739275565D1}" dt="2019-12-04T00:59:16.810" v="3838" actId="1076"/>
          <ac:spMkLst>
            <pc:docMk/>
            <pc:sldMk cId="3010020070" sldId="311"/>
            <ac:spMk id="15" creationId="{F2B2E9D0-B6D2-4EC3-8082-BB7BA86463D8}"/>
          </ac:spMkLst>
        </pc:spChg>
        <pc:spChg chg="del">
          <ac:chgData name="Maryann Jordan" userId="0398128882e1fb70" providerId="LiveId" clId="{802096DA-919B-4C98-BB02-4739275565D1}" dt="2019-12-03T17:17:37.281" v="1493" actId="478"/>
          <ac:spMkLst>
            <pc:docMk/>
            <pc:sldMk cId="3010020070" sldId="311"/>
            <ac:spMk id="16" creationId="{05FBCE19-6EF4-415B-87BD-11DABC42BF73}"/>
          </ac:spMkLst>
        </pc:spChg>
        <pc:spChg chg="mod">
          <ac:chgData name="Maryann Jordan" userId="0398128882e1fb70" providerId="LiveId" clId="{802096DA-919B-4C98-BB02-4739275565D1}" dt="2019-12-03T20:59:03.003" v="3137" actId="20577"/>
          <ac:spMkLst>
            <pc:docMk/>
            <pc:sldMk cId="3010020070" sldId="311"/>
            <ac:spMk id="18" creationId="{ECD71592-733E-4E38-9294-A87608A50B00}"/>
          </ac:spMkLst>
        </pc:spChg>
        <pc:picChg chg="add mod">
          <ac:chgData name="Maryann Jordan" userId="0398128882e1fb70" providerId="LiveId" clId="{802096DA-919B-4C98-BB02-4739275565D1}" dt="2019-12-03T17:03:12.552" v="1266" actId="1076"/>
          <ac:picMkLst>
            <pc:docMk/>
            <pc:sldMk cId="3010020070" sldId="311"/>
            <ac:picMk id="7" creationId="{A89193BF-8F6E-489D-8CE5-F4E5AC1EC4C9}"/>
          </ac:picMkLst>
        </pc:picChg>
        <pc:picChg chg="del">
          <ac:chgData name="Maryann Jordan" userId="0398128882e1fb70" providerId="LiveId" clId="{802096DA-919B-4C98-BB02-4739275565D1}" dt="2019-12-03T17:02:33.484" v="1263" actId="478"/>
          <ac:picMkLst>
            <pc:docMk/>
            <pc:sldMk cId="3010020070" sldId="311"/>
            <ac:picMk id="19" creationId="{6DCE41D6-E3DD-4BC0-B01A-1392FCBB1825}"/>
          </ac:picMkLst>
        </pc:picChg>
      </pc:sldChg>
      <pc:sldChg chg="addSp delSp modSp ord setBg">
        <pc:chgData name="Maryann Jordan" userId="0398128882e1fb70" providerId="LiveId" clId="{802096DA-919B-4C98-BB02-4739275565D1}" dt="2019-12-03T20:25:55.640" v="2818"/>
        <pc:sldMkLst>
          <pc:docMk/>
          <pc:sldMk cId="1594215287" sldId="316"/>
        </pc:sldMkLst>
        <pc:spChg chg="add mod">
          <ac:chgData name="Maryann Jordan" userId="0398128882e1fb70" providerId="LiveId" clId="{802096DA-919B-4C98-BB02-4739275565D1}" dt="2019-12-02T02:08:59.530" v="451" actId="1076"/>
          <ac:spMkLst>
            <pc:docMk/>
            <pc:sldMk cId="1594215287" sldId="316"/>
            <ac:spMk id="7" creationId="{20A5822B-E005-409E-89AC-84EA4945D55A}"/>
          </ac:spMkLst>
        </pc:spChg>
        <pc:spChg chg="add mod">
          <ac:chgData name="Maryann Jordan" userId="0398128882e1fb70" providerId="LiveId" clId="{802096DA-919B-4C98-BB02-4739275565D1}" dt="2019-12-03T19:16:21.110" v="2453" actId="1076"/>
          <ac:spMkLst>
            <pc:docMk/>
            <pc:sldMk cId="1594215287" sldId="316"/>
            <ac:spMk id="8" creationId="{B7EFEA5F-7E10-4A25-B54C-1390655AC709}"/>
          </ac:spMkLst>
        </pc:spChg>
        <pc:spChg chg="mod">
          <ac:chgData name="Maryann Jordan" userId="0398128882e1fb70" providerId="LiveId" clId="{802096DA-919B-4C98-BB02-4739275565D1}" dt="2019-12-02T02:09:06.058" v="452" actId="1076"/>
          <ac:spMkLst>
            <pc:docMk/>
            <pc:sldMk cId="1594215287" sldId="316"/>
            <ac:spMk id="12" creationId="{8FD8964C-F9C3-423E-BEE3-7D0EF29574AC}"/>
          </ac:spMkLst>
        </pc:spChg>
        <pc:picChg chg="mod">
          <ac:chgData name="Maryann Jordan" userId="0398128882e1fb70" providerId="LiveId" clId="{802096DA-919B-4C98-BB02-4739275565D1}" dt="2019-12-03T19:15:25.002" v="2450" actId="14826"/>
          <ac:picMkLst>
            <pc:docMk/>
            <pc:sldMk cId="1594215287" sldId="316"/>
            <ac:picMk id="9" creationId="{1F791337-52D5-4169-A8BF-0995DFE95C56}"/>
          </ac:picMkLst>
        </pc:picChg>
        <pc:picChg chg="del">
          <ac:chgData name="Maryann Jordan" userId="0398128882e1fb70" providerId="LiveId" clId="{802096DA-919B-4C98-BB02-4739275565D1}" dt="2019-12-02T02:08:34.726" v="449" actId="478"/>
          <ac:picMkLst>
            <pc:docMk/>
            <pc:sldMk cId="1594215287" sldId="316"/>
            <ac:picMk id="18" creationId="{606C3650-225C-489C-AD6D-BF4307448BA1}"/>
          </ac:picMkLst>
        </pc:picChg>
      </pc:sldChg>
      <pc:sldChg chg="addSp delSp ord">
        <pc:chgData name="Maryann Jordan" userId="0398128882e1fb70" providerId="LiveId" clId="{802096DA-919B-4C98-BB02-4739275565D1}" dt="2019-12-02T02:20:06.140" v="506"/>
        <pc:sldMkLst>
          <pc:docMk/>
          <pc:sldMk cId="2724573690" sldId="333"/>
        </pc:sldMkLst>
        <pc:spChg chg="add">
          <ac:chgData name="Maryann Jordan" userId="0398128882e1fb70" providerId="LiveId" clId="{802096DA-919B-4C98-BB02-4739275565D1}" dt="2019-12-02T02:11:15.614" v="460"/>
          <ac:spMkLst>
            <pc:docMk/>
            <pc:sldMk cId="2724573690" sldId="333"/>
            <ac:spMk id="27" creationId="{EAE98B4D-1242-4AFF-805B-F011E80D3502}"/>
          </ac:spMkLst>
        </pc:spChg>
        <pc:picChg chg="del">
          <ac:chgData name="Maryann Jordan" userId="0398128882e1fb70" providerId="LiveId" clId="{802096DA-919B-4C98-BB02-4739275565D1}" dt="2019-12-02T02:11:07.092" v="459" actId="478"/>
          <ac:picMkLst>
            <pc:docMk/>
            <pc:sldMk cId="2724573690" sldId="333"/>
            <ac:picMk id="14" creationId="{4C3640E6-38C4-4898-9C88-604BCC8069B6}"/>
          </ac:picMkLst>
        </pc:picChg>
      </pc:sldChg>
      <pc:sldChg chg="addSp delSp modSp ord">
        <pc:chgData name="Maryann Jordan" userId="0398128882e1fb70" providerId="LiveId" clId="{802096DA-919B-4C98-BB02-4739275565D1}" dt="2019-12-03T21:16:36.290" v="3437" actId="20577"/>
        <pc:sldMkLst>
          <pc:docMk/>
          <pc:sldMk cId="3377035935" sldId="335"/>
        </pc:sldMkLst>
        <pc:spChg chg="mod">
          <ac:chgData name="Maryann Jordan" userId="0398128882e1fb70" providerId="LiveId" clId="{802096DA-919B-4C98-BB02-4739275565D1}" dt="2019-12-03T21:16:08.325" v="3417" actId="20577"/>
          <ac:spMkLst>
            <pc:docMk/>
            <pc:sldMk cId="3377035935" sldId="335"/>
            <ac:spMk id="2" creationId="{5F8C339F-080F-4194-A50B-F7052DE1813A}"/>
          </ac:spMkLst>
        </pc:spChg>
        <pc:spChg chg="add">
          <ac:chgData name="Maryann Jordan" userId="0398128882e1fb70" providerId="LiveId" clId="{802096DA-919B-4C98-BB02-4739275565D1}" dt="2019-12-02T02:11:50.352" v="463"/>
          <ac:spMkLst>
            <pc:docMk/>
            <pc:sldMk cId="3377035935" sldId="335"/>
            <ac:spMk id="11" creationId="{16F9350C-3350-429E-BB85-1BF5A701B34D}"/>
          </ac:spMkLst>
        </pc:spChg>
        <pc:spChg chg="mod">
          <ac:chgData name="Maryann Jordan" userId="0398128882e1fb70" providerId="LiveId" clId="{802096DA-919B-4C98-BB02-4739275565D1}" dt="2019-12-02T01:17:09.883" v="433" actId="1076"/>
          <ac:spMkLst>
            <pc:docMk/>
            <pc:sldMk cId="3377035935" sldId="335"/>
            <ac:spMk id="13" creationId="{A8BECB96-8E81-4EF2-9BD2-DE3E1C3EFA13}"/>
          </ac:spMkLst>
        </pc:spChg>
        <pc:spChg chg="add mod">
          <ac:chgData name="Maryann Jordan" userId="0398128882e1fb70" providerId="LiveId" clId="{802096DA-919B-4C98-BB02-4739275565D1}" dt="2019-12-03T21:16:36.290" v="3437" actId="20577"/>
          <ac:spMkLst>
            <pc:docMk/>
            <pc:sldMk cId="3377035935" sldId="335"/>
            <ac:spMk id="14" creationId="{47A3EF1F-1FA8-463F-B451-5F08DE5D73A1}"/>
          </ac:spMkLst>
        </pc:spChg>
        <pc:spChg chg="del">
          <ac:chgData name="Maryann Jordan" userId="0398128882e1fb70" providerId="LiveId" clId="{802096DA-919B-4C98-BB02-4739275565D1}" dt="2019-12-02T02:18:56.312" v="503" actId="478"/>
          <ac:spMkLst>
            <pc:docMk/>
            <pc:sldMk cId="3377035935" sldId="335"/>
            <ac:spMk id="20" creationId="{5811A1CD-1B32-493C-A95E-4FAFE840FE26}"/>
          </ac:spMkLst>
        </pc:spChg>
        <pc:picChg chg="mod">
          <ac:chgData name="Maryann Jordan" userId="0398128882e1fb70" providerId="LiveId" clId="{802096DA-919B-4C98-BB02-4739275565D1}" dt="2019-12-02T01:17:09.883" v="433" actId="1076"/>
          <ac:picMkLst>
            <pc:docMk/>
            <pc:sldMk cId="3377035935" sldId="335"/>
            <ac:picMk id="9" creationId="{77A778B0-E3E6-48D1-8E5F-72A46092240A}"/>
          </ac:picMkLst>
        </pc:picChg>
        <pc:picChg chg="del mod">
          <ac:chgData name="Maryann Jordan" userId="0398128882e1fb70" providerId="LiveId" clId="{802096DA-919B-4C98-BB02-4739275565D1}" dt="2019-12-02T02:11:45.441" v="462" actId="478"/>
          <ac:picMkLst>
            <pc:docMk/>
            <pc:sldMk cId="3377035935" sldId="335"/>
            <ac:picMk id="10" creationId="{33F6FE21-CF4A-456A-8E61-F4F70A7E7433}"/>
          </ac:picMkLst>
        </pc:picChg>
        <pc:picChg chg="del">
          <ac:chgData name="Maryann Jordan" userId="0398128882e1fb70" providerId="LiveId" clId="{802096DA-919B-4C98-BB02-4739275565D1}" dt="2019-12-02T02:11:41.330" v="461" actId="478"/>
          <ac:picMkLst>
            <pc:docMk/>
            <pc:sldMk cId="3377035935" sldId="335"/>
            <ac:picMk id="12" creationId="{C7B9C382-D13A-42C4-9736-286B278DE98D}"/>
          </ac:picMkLst>
        </pc:picChg>
      </pc:sldChg>
      <pc:sldChg chg="addSp delSp modSp ord">
        <pc:chgData name="Maryann Jordan" userId="0398128882e1fb70" providerId="LiveId" clId="{802096DA-919B-4C98-BB02-4739275565D1}" dt="2019-12-03T21:15:03.618" v="3326" actId="1076"/>
        <pc:sldMkLst>
          <pc:docMk/>
          <pc:sldMk cId="1368916730" sldId="336"/>
        </pc:sldMkLst>
        <pc:spChg chg="mod">
          <ac:chgData name="Maryann Jordan" userId="0398128882e1fb70" providerId="LiveId" clId="{802096DA-919B-4C98-BB02-4739275565D1}" dt="2019-12-03T21:15:03.618" v="3326" actId="1076"/>
          <ac:spMkLst>
            <pc:docMk/>
            <pc:sldMk cId="1368916730" sldId="336"/>
            <ac:spMk id="2" creationId="{1F68E752-6285-4973-A3B6-25D2294303CA}"/>
          </ac:spMkLst>
        </pc:spChg>
        <pc:spChg chg="del">
          <ac:chgData name="Maryann Jordan" userId="0398128882e1fb70" providerId="LiveId" clId="{802096DA-919B-4C98-BB02-4739275565D1}" dt="2019-12-02T01:15:45.669" v="429" actId="478"/>
          <ac:spMkLst>
            <pc:docMk/>
            <pc:sldMk cId="1368916730" sldId="336"/>
            <ac:spMk id="7" creationId="{87E3E326-84D5-45B9-BD17-3BAB620BB91E}"/>
          </ac:spMkLst>
        </pc:spChg>
        <pc:spChg chg="add mod">
          <ac:chgData name="Maryann Jordan" userId="0398128882e1fb70" providerId="LiveId" clId="{802096DA-919B-4C98-BB02-4739275565D1}" dt="2019-12-02T02:12:04.818" v="464" actId="1076"/>
          <ac:spMkLst>
            <pc:docMk/>
            <pc:sldMk cId="1368916730" sldId="336"/>
            <ac:spMk id="8" creationId="{45B43793-3460-4905-9C94-6ECD5A789AE4}"/>
          </ac:spMkLst>
        </pc:spChg>
        <pc:spChg chg="add mod">
          <ac:chgData name="Maryann Jordan" userId="0398128882e1fb70" providerId="LiveId" clId="{802096DA-919B-4C98-BB02-4739275565D1}" dt="2019-12-02T01:15:33.777" v="428" actId="14100"/>
          <ac:spMkLst>
            <pc:docMk/>
            <pc:sldMk cId="1368916730" sldId="336"/>
            <ac:spMk id="9" creationId="{A3440E0E-C28E-4BA8-A9E7-A1CB296E2F74}"/>
          </ac:spMkLst>
        </pc:spChg>
        <pc:picChg chg="del mod">
          <ac:chgData name="Maryann Jordan" userId="0398128882e1fb70" providerId="LiveId" clId="{802096DA-919B-4C98-BB02-4739275565D1}" dt="2019-12-02T00:51:23.959" v="311" actId="478"/>
          <ac:picMkLst>
            <pc:docMk/>
            <pc:sldMk cId="1368916730" sldId="336"/>
            <ac:picMk id="6" creationId="{F79E92EF-83E3-4F18-9172-4333C3FE1E1C}"/>
          </ac:picMkLst>
        </pc:picChg>
      </pc:sldChg>
      <pc:sldChg chg="addSp delSp modSp ord setBg">
        <pc:chgData name="Maryann Jordan" userId="0398128882e1fb70" providerId="LiveId" clId="{802096DA-919B-4C98-BB02-4739275565D1}" dt="2019-12-03T17:16:45.880" v="1489" actId="1076"/>
        <pc:sldMkLst>
          <pc:docMk/>
          <pc:sldMk cId="3116966800" sldId="338"/>
        </pc:sldMkLst>
        <pc:spChg chg="mod">
          <ac:chgData name="Maryann Jordan" userId="0398128882e1fb70" providerId="LiveId" clId="{802096DA-919B-4C98-BB02-4739275565D1}" dt="2019-12-03T04:40:59.298" v="1205" actId="207"/>
          <ac:spMkLst>
            <pc:docMk/>
            <pc:sldMk cId="3116966800" sldId="338"/>
            <ac:spMk id="10" creationId="{8B67C1BD-C724-405F-9024-E66FA57BEF30}"/>
          </ac:spMkLst>
        </pc:spChg>
        <pc:spChg chg="add mod">
          <ac:chgData name="Maryann Jordan" userId="0398128882e1fb70" providerId="LiveId" clId="{802096DA-919B-4C98-BB02-4739275565D1}" dt="2019-12-03T04:31:25.192" v="1012" actId="1076"/>
          <ac:spMkLst>
            <pc:docMk/>
            <pc:sldMk cId="3116966800" sldId="338"/>
            <ac:spMk id="36" creationId="{6337D654-D958-4930-AB58-53E5B227EB16}"/>
          </ac:spMkLst>
        </pc:spChg>
        <pc:spChg chg="add mod">
          <ac:chgData name="Maryann Jordan" userId="0398128882e1fb70" providerId="LiveId" clId="{802096DA-919B-4C98-BB02-4739275565D1}" dt="2019-12-03T17:16:45.880" v="1489" actId="1076"/>
          <ac:spMkLst>
            <pc:docMk/>
            <pc:sldMk cId="3116966800" sldId="338"/>
            <ac:spMk id="39" creationId="{71BC5E54-6EE1-4A11-B15A-1625D1ADF094}"/>
          </ac:spMkLst>
        </pc:spChg>
        <pc:spChg chg="del">
          <ac:chgData name="Maryann Jordan" userId="0398128882e1fb70" providerId="LiveId" clId="{802096DA-919B-4C98-BB02-4739275565D1}" dt="2019-12-03T17:15:25.396" v="1483" actId="478"/>
          <ac:spMkLst>
            <pc:docMk/>
            <pc:sldMk cId="3116966800" sldId="338"/>
            <ac:spMk id="44" creationId="{B109CB39-9B36-4A2F-B5F7-EBBF362A025D}"/>
          </ac:spMkLst>
        </pc:spChg>
        <pc:picChg chg="mod">
          <ac:chgData name="Maryann Jordan" userId="0398128882e1fb70" providerId="LiveId" clId="{802096DA-919B-4C98-BB02-4739275565D1}" dt="2019-12-02T02:08:01.884" v="447" actId="1076"/>
          <ac:picMkLst>
            <pc:docMk/>
            <pc:sldMk cId="3116966800" sldId="338"/>
            <ac:picMk id="9" creationId="{50BD2143-4FD4-44C8-825E-8382F1BA20B4}"/>
          </ac:picMkLst>
        </pc:picChg>
        <pc:picChg chg="mod">
          <ac:chgData name="Maryann Jordan" userId="0398128882e1fb70" providerId="LiveId" clId="{802096DA-919B-4C98-BB02-4739275565D1}" dt="2019-12-02T02:07:57.066" v="445" actId="1076"/>
          <ac:picMkLst>
            <pc:docMk/>
            <pc:sldMk cId="3116966800" sldId="338"/>
            <ac:picMk id="15" creationId="{0B250B6C-0CD1-45FA-974F-0E1FFB7B3F42}"/>
          </ac:picMkLst>
        </pc:picChg>
        <pc:picChg chg="del">
          <ac:chgData name="Maryann Jordan" userId="0398128882e1fb70" providerId="LiveId" clId="{802096DA-919B-4C98-BB02-4739275565D1}" dt="2019-12-02T02:07:30.672" v="443" actId="478"/>
          <ac:picMkLst>
            <pc:docMk/>
            <pc:sldMk cId="3116966800" sldId="338"/>
            <ac:picMk id="30" creationId="{F4500175-A847-4A93-A4A4-48DA2E6B48AD}"/>
          </ac:picMkLst>
        </pc:picChg>
      </pc:sldChg>
      <pc:sldChg chg="addSp delSp modSp">
        <pc:chgData name="Maryann Jordan" userId="0398128882e1fb70" providerId="LiveId" clId="{802096DA-919B-4C98-BB02-4739275565D1}" dt="2019-12-04T03:08:45.120" v="5873" actId="20577"/>
        <pc:sldMkLst>
          <pc:docMk/>
          <pc:sldMk cId="3321734129" sldId="341"/>
        </pc:sldMkLst>
        <pc:spChg chg="mod">
          <ac:chgData name="Maryann Jordan" userId="0398128882e1fb70" providerId="LiveId" clId="{802096DA-919B-4C98-BB02-4739275565D1}" dt="2019-12-02T02:15:58.557" v="471" actId="1076"/>
          <ac:spMkLst>
            <pc:docMk/>
            <pc:sldMk cId="3321734129" sldId="341"/>
            <ac:spMk id="12" creationId="{F54A69E6-5071-481E-AAD2-A259B3ECB120}"/>
          </ac:spMkLst>
        </pc:spChg>
        <pc:spChg chg="del mod">
          <ac:chgData name="Maryann Jordan" userId="0398128882e1fb70" providerId="LiveId" clId="{802096DA-919B-4C98-BB02-4739275565D1}" dt="2019-12-03T17:20:43.514" v="1557" actId="478"/>
          <ac:spMkLst>
            <pc:docMk/>
            <pc:sldMk cId="3321734129" sldId="341"/>
            <ac:spMk id="16" creationId="{0DD8FB66-D75D-4AB4-9A77-DD3F8012578B}"/>
          </ac:spMkLst>
        </pc:spChg>
        <pc:spChg chg="mod">
          <ac:chgData name="Maryann Jordan" userId="0398128882e1fb70" providerId="LiveId" clId="{802096DA-919B-4C98-BB02-4739275565D1}" dt="2019-12-03T17:21:17.734" v="1573" actId="1076"/>
          <ac:spMkLst>
            <pc:docMk/>
            <pc:sldMk cId="3321734129" sldId="341"/>
            <ac:spMk id="17" creationId="{5931F677-23F4-42B7-A300-8D466EE81F96}"/>
          </ac:spMkLst>
        </pc:spChg>
        <pc:spChg chg="add mod">
          <ac:chgData name="Maryann Jordan" userId="0398128882e1fb70" providerId="LiveId" clId="{802096DA-919B-4C98-BB02-4739275565D1}" dt="2019-12-03T17:21:14.713" v="1572" actId="1076"/>
          <ac:spMkLst>
            <pc:docMk/>
            <pc:sldMk cId="3321734129" sldId="341"/>
            <ac:spMk id="18" creationId="{0E6FEC42-8993-401B-8AD2-FDB966A65114}"/>
          </ac:spMkLst>
        </pc:spChg>
        <pc:spChg chg="add mod">
          <ac:chgData name="Maryann Jordan" userId="0398128882e1fb70" providerId="LiveId" clId="{802096DA-919B-4C98-BB02-4739275565D1}" dt="2019-12-03T17:23:14.788" v="1616" actId="14100"/>
          <ac:spMkLst>
            <pc:docMk/>
            <pc:sldMk cId="3321734129" sldId="341"/>
            <ac:spMk id="20" creationId="{DE687807-27A6-4AF0-A9A0-453FF4A33568}"/>
          </ac:spMkLst>
        </pc:spChg>
        <pc:spChg chg="mod">
          <ac:chgData name="Maryann Jordan" userId="0398128882e1fb70" providerId="LiveId" clId="{802096DA-919B-4C98-BB02-4739275565D1}" dt="2019-12-03T17:22:12.833" v="1574" actId="1076"/>
          <ac:spMkLst>
            <pc:docMk/>
            <pc:sldMk cId="3321734129" sldId="341"/>
            <ac:spMk id="21" creationId="{71E084CC-EFE6-4247-A54D-98164787F807}"/>
          </ac:spMkLst>
        </pc:spChg>
        <pc:spChg chg="mod">
          <ac:chgData name="Maryann Jordan" userId="0398128882e1fb70" providerId="LiveId" clId="{802096DA-919B-4C98-BB02-4739275565D1}" dt="2019-12-04T03:08:45.120" v="5873" actId="20577"/>
          <ac:spMkLst>
            <pc:docMk/>
            <pc:sldMk cId="3321734129" sldId="341"/>
            <ac:spMk id="25" creationId="{A5D577EE-3208-40A6-A062-882292ED1F38}"/>
          </ac:spMkLst>
        </pc:spChg>
        <pc:spChg chg="mod">
          <ac:chgData name="Maryann Jordan" userId="0398128882e1fb70" providerId="LiveId" clId="{802096DA-919B-4C98-BB02-4739275565D1}" dt="2019-12-03T17:23:08.910" v="1614" actId="20577"/>
          <ac:spMkLst>
            <pc:docMk/>
            <pc:sldMk cId="3321734129" sldId="341"/>
            <ac:spMk id="26" creationId="{F4D4022C-A51E-4C7E-8F65-D743D4D1562F}"/>
          </ac:spMkLst>
        </pc:spChg>
      </pc:sldChg>
      <pc:sldChg chg="addSp delSp modSp ord">
        <pc:chgData name="Maryann Jordan" userId="0398128882e1fb70" providerId="LiveId" clId="{802096DA-919B-4C98-BB02-4739275565D1}" dt="2019-12-04T03:30:55.234" v="6137"/>
        <pc:sldMkLst>
          <pc:docMk/>
          <pc:sldMk cId="2489523677" sldId="343"/>
        </pc:sldMkLst>
        <pc:spChg chg="add mod">
          <ac:chgData name="Maryann Jordan" userId="0398128882e1fb70" providerId="LiveId" clId="{802096DA-919B-4C98-BB02-4739275565D1}" dt="2019-12-03T20:17:07.429" v="2776" actId="403"/>
          <ac:spMkLst>
            <pc:docMk/>
            <pc:sldMk cId="2489523677" sldId="343"/>
            <ac:spMk id="2" creationId="{67AA2B0A-7028-4BAA-BEF1-70A0EEBABAD9}"/>
          </ac:spMkLst>
        </pc:spChg>
        <pc:spChg chg="mod">
          <ac:chgData name="Maryann Jordan" userId="0398128882e1fb70" providerId="LiveId" clId="{802096DA-919B-4C98-BB02-4739275565D1}" dt="2019-12-02T00:39:37.725" v="286" actId="207"/>
          <ac:spMkLst>
            <pc:docMk/>
            <pc:sldMk cId="2489523677" sldId="343"/>
            <ac:spMk id="3" creationId="{55847732-37EC-4C0E-B4F2-97EC81DA28D8}"/>
          </ac:spMkLst>
        </pc:spChg>
        <pc:spChg chg="mod">
          <ac:chgData name="Maryann Jordan" userId="0398128882e1fb70" providerId="LiveId" clId="{802096DA-919B-4C98-BB02-4739275565D1}" dt="2019-12-02T00:39:47.741" v="287" actId="207"/>
          <ac:spMkLst>
            <pc:docMk/>
            <pc:sldMk cId="2489523677" sldId="343"/>
            <ac:spMk id="4" creationId="{996C812B-FB19-4BE5-85DB-4BED9D9B2DD5}"/>
          </ac:spMkLst>
        </pc:spChg>
        <pc:spChg chg="del mod">
          <ac:chgData name="Maryann Jordan" userId="0398128882e1fb70" providerId="LiveId" clId="{802096DA-919B-4C98-BB02-4739275565D1}" dt="2019-12-03T20:16:59.974" v="2774" actId="478"/>
          <ac:spMkLst>
            <pc:docMk/>
            <pc:sldMk cId="2489523677" sldId="343"/>
            <ac:spMk id="5" creationId="{787FCC51-F178-4CD0-9AF3-F12B8DB443C3}"/>
          </ac:spMkLst>
        </pc:spChg>
        <pc:spChg chg="mod">
          <ac:chgData name="Maryann Jordan" userId="0398128882e1fb70" providerId="LiveId" clId="{802096DA-919B-4C98-BB02-4739275565D1}" dt="2019-12-04T02:29:40.563" v="5356" actId="14861"/>
          <ac:spMkLst>
            <pc:docMk/>
            <pc:sldMk cId="2489523677" sldId="343"/>
            <ac:spMk id="13" creationId="{A94B0576-DCB8-46F3-A4A3-2CC97BC9EDEC}"/>
          </ac:spMkLst>
        </pc:spChg>
        <pc:spChg chg="mod">
          <ac:chgData name="Maryann Jordan" userId="0398128882e1fb70" providerId="LiveId" clId="{802096DA-919B-4C98-BB02-4739275565D1}" dt="2019-12-04T02:29:27.857" v="5355" actId="14861"/>
          <ac:spMkLst>
            <pc:docMk/>
            <pc:sldMk cId="2489523677" sldId="343"/>
            <ac:spMk id="14" creationId="{5F79CBE3-E156-4588-B60D-095642A6A268}"/>
          </ac:spMkLst>
        </pc:spChg>
        <pc:spChg chg="add">
          <ac:chgData name="Maryann Jordan" userId="0398128882e1fb70" providerId="LiveId" clId="{802096DA-919B-4C98-BB02-4739275565D1}" dt="2019-12-04T03:30:55.234" v="6137"/>
          <ac:spMkLst>
            <pc:docMk/>
            <pc:sldMk cId="2489523677" sldId="343"/>
            <ac:spMk id="15" creationId="{4FA37410-1D76-46E8-9451-781CBD56C401}"/>
          </ac:spMkLst>
        </pc:spChg>
        <pc:spChg chg="add del">
          <ac:chgData name="Maryann Jordan" userId="0398128882e1fb70" providerId="LiveId" clId="{802096DA-919B-4C98-BB02-4739275565D1}" dt="2019-12-02T00:42:09.963" v="292" actId="478"/>
          <ac:spMkLst>
            <pc:docMk/>
            <pc:sldMk cId="2489523677" sldId="343"/>
            <ac:spMk id="15" creationId="{EC016B42-4532-4C6A-91A2-F2DA23BF2AEC}"/>
          </ac:spMkLst>
        </pc:spChg>
        <pc:spChg chg="add mod">
          <ac:chgData name="Maryann Jordan" userId="0398128882e1fb70" providerId="LiveId" clId="{802096DA-919B-4C98-BB02-4739275565D1}" dt="2019-12-02T00:52:48.640" v="317" actId="1076"/>
          <ac:spMkLst>
            <pc:docMk/>
            <pc:sldMk cId="2489523677" sldId="343"/>
            <ac:spMk id="16" creationId="{DA8F1B0B-75BA-40D4-BBD1-2EC7D585A014}"/>
          </ac:spMkLst>
        </pc:spChg>
        <pc:spChg chg="mod">
          <ac:chgData name="Maryann Jordan" userId="0398128882e1fb70" providerId="LiveId" clId="{802096DA-919B-4C98-BB02-4739275565D1}" dt="2019-12-02T00:39:56.680" v="288" actId="207"/>
          <ac:spMkLst>
            <pc:docMk/>
            <pc:sldMk cId="2489523677" sldId="343"/>
            <ac:spMk id="20" creationId="{52069DCE-2F2C-4582-9F26-DB8D9AF1DB7B}"/>
          </ac:spMkLst>
        </pc:spChg>
        <pc:picChg chg="del mod">
          <ac:chgData name="Maryann Jordan" userId="0398128882e1fb70" providerId="LiveId" clId="{802096DA-919B-4C98-BB02-4739275565D1}" dt="2019-12-02T00:52:04.095" v="312" actId="478"/>
          <ac:picMkLst>
            <pc:docMk/>
            <pc:sldMk cId="2489523677" sldId="343"/>
            <ac:picMk id="18" creationId="{F72BB87C-176C-4A19-AF48-6CD5F4AFC8AE}"/>
          </ac:picMkLst>
        </pc:picChg>
      </pc:sldChg>
      <pc:sldChg chg="addSp delSp modSp ord setBg">
        <pc:chgData name="Maryann Jordan" userId="0398128882e1fb70" providerId="LiveId" clId="{802096DA-919B-4C98-BB02-4739275565D1}" dt="2019-12-04T03:25:57.469" v="6099" actId="1076"/>
        <pc:sldMkLst>
          <pc:docMk/>
          <pc:sldMk cId="998958291" sldId="344"/>
        </pc:sldMkLst>
        <pc:spChg chg="add">
          <ac:chgData name="Maryann Jordan" userId="0398128882e1fb70" providerId="LiveId" clId="{802096DA-919B-4C98-BB02-4739275565D1}" dt="2019-12-02T02:09:47.520" v="453"/>
          <ac:spMkLst>
            <pc:docMk/>
            <pc:sldMk cId="998958291" sldId="344"/>
            <ac:spMk id="8" creationId="{61C8B8AB-2243-4B2C-A938-642E25EA1423}"/>
          </ac:spMkLst>
        </pc:spChg>
        <pc:spChg chg="add mod">
          <ac:chgData name="Maryann Jordan" userId="0398128882e1fb70" providerId="LiveId" clId="{802096DA-919B-4C98-BB02-4739275565D1}" dt="2019-12-03T17:43:02.575" v="1884" actId="1076"/>
          <ac:spMkLst>
            <pc:docMk/>
            <pc:sldMk cId="998958291" sldId="344"/>
            <ac:spMk id="9" creationId="{B039C52C-84EC-4B12-915F-FED3E1CAF7BE}"/>
          </ac:spMkLst>
        </pc:spChg>
        <pc:spChg chg="add mod">
          <ac:chgData name="Maryann Jordan" userId="0398128882e1fb70" providerId="LiveId" clId="{802096DA-919B-4C98-BB02-4739275565D1}" dt="2019-12-03T17:46:21.128" v="1948" actId="1076"/>
          <ac:spMkLst>
            <pc:docMk/>
            <pc:sldMk cId="998958291" sldId="344"/>
            <ac:spMk id="10" creationId="{132C45AE-372C-44D0-97DF-0197D057697A}"/>
          </ac:spMkLst>
        </pc:spChg>
        <pc:spChg chg="add mod">
          <ac:chgData name="Maryann Jordan" userId="0398128882e1fb70" providerId="LiveId" clId="{802096DA-919B-4C98-BB02-4739275565D1}" dt="2019-12-03T17:46:33.353" v="1950" actId="1076"/>
          <ac:spMkLst>
            <pc:docMk/>
            <pc:sldMk cId="998958291" sldId="344"/>
            <ac:spMk id="11" creationId="{081B4A2D-6DEC-4733-BCAA-333CB37A8D61}"/>
          </ac:spMkLst>
        </pc:spChg>
        <pc:spChg chg="add mod">
          <ac:chgData name="Maryann Jordan" userId="0398128882e1fb70" providerId="LiveId" clId="{802096DA-919B-4C98-BB02-4739275565D1}" dt="2019-12-04T03:17:14.624" v="5997" actId="20577"/>
          <ac:spMkLst>
            <pc:docMk/>
            <pc:sldMk cId="998958291" sldId="344"/>
            <ac:spMk id="12" creationId="{3C1DE277-7275-4DDA-929F-B52893D0C719}"/>
          </ac:spMkLst>
        </pc:spChg>
        <pc:spChg chg="add mod">
          <ac:chgData name="Maryann Jordan" userId="0398128882e1fb70" providerId="LiveId" clId="{802096DA-919B-4C98-BB02-4739275565D1}" dt="2019-12-03T17:46:25.629" v="1949" actId="1076"/>
          <ac:spMkLst>
            <pc:docMk/>
            <pc:sldMk cId="998958291" sldId="344"/>
            <ac:spMk id="13" creationId="{A49CC424-D05A-4910-B26D-ED4C9329CE36}"/>
          </ac:spMkLst>
        </pc:spChg>
        <pc:spChg chg="add mod">
          <ac:chgData name="Maryann Jordan" userId="0398128882e1fb70" providerId="LiveId" clId="{802096DA-919B-4C98-BB02-4739275565D1}" dt="2019-12-04T03:25:57.469" v="6099" actId="1076"/>
          <ac:spMkLst>
            <pc:docMk/>
            <pc:sldMk cId="998958291" sldId="344"/>
            <ac:spMk id="15" creationId="{D502D164-8637-4B0F-8FF4-1A012C13BD45}"/>
          </ac:spMkLst>
        </pc:spChg>
        <pc:spChg chg="del">
          <ac:chgData name="Maryann Jordan" userId="0398128882e1fb70" providerId="LiveId" clId="{802096DA-919B-4C98-BB02-4739275565D1}" dt="2019-12-03T17:42:53.195" v="1883" actId="478"/>
          <ac:spMkLst>
            <pc:docMk/>
            <pc:sldMk cId="998958291" sldId="344"/>
            <ac:spMk id="16" creationId="{76ED7DF5-104E-4442-93A7-04CD2A39743E}"/>
          </ac:spMkLst>
        </pc:spChg>
        <pc:spChg chg="del">
          <ac:chgData name="Maryann Jordan" userId="0398128882e1fb70" providerId="LiveId" clId="{802096DA-919B-4C98-BB02-4739275565D1}" dt="2019-12-03T17:43:45.279" v="1890" actId="478"/>
          <ac:spMkLst>
            <pc:docMk/>
            <pc:sldMk cId="998958291" sldId="344"/>
            <ac:spMk id="22" creationId="{092B43DA-E64C-4941-B2A6-3FF1245484CF}"/>
          </ac:spMkLst>
        </pc:spChg>
        <pc:spChg chg="del">
          <ac:chgData name="Maryann Jordan" userId="0398128882e1fb70" providerId="LiveId" clId="{802096DA-919B-4C98-BB02-4739275565D1}" dt="2019-12-03T17:44:27.022" v="1896" actId="478"/>
          <ac:spMkLst>
            <pc:docMk/>
            <pc:sldMk cId="998958291" sldId="344"/>
            <ac:spMk id="23" creationId="{CB3ADFF7-E9D1-4209-BBD6-D0543D732D17}"/>
          </ac:spMkLst>
        </pc:spChg>
        <pc:picChg chg="del">
          <ac:chgData name="Maryann Jordan" userId="0398128882e1fb70" providerId="LiveId" clId="{802096DA-919B-4C98-BB02-4739275565D1}" dt="2019-12-02T02:09:54.073" v="454" actId="478"/>
          <ac:picMkLst>
            <pc:docMk/>
            <pc:sldMk cId="998958291" sldId="344"/>
            <ac:picMk id="15" creationId="{CDF75A38-71C4-4BFE-A663-449EE07A521E}"/>
          </ac:picMkLst>
        </pc:picChg>
      </pc:sldChg>
      <pc:sldChg chg="addSp delSp modSp ord">
        <pc:chgData name="Maryann Jordan" userId="0398128882e1fb70" providerId="LiveId" clId="{802096DA-919B-4C98-BB02-4739275565D1}" dt="2019-12-04T03:10:06.582" v="5879" actId="692"/>
        <pc:sldMkLst>
          <pc:docMk/>
          <pc:sldMk cId="848785688" sldId="345"/>
        </pc:sldMkLst>
        <pc:spChg chg="del">
          <ac:chgData name="Maryann Jordan" userId="0398128882e1fb70" providerId="LiveId" clId="{802096DA-919B-4C98-BB02-4739275565D1}" dt="2019-12-03T18:22:05.621" v="2175" actId="478"/>
          <ac:spMkLst>
            <pc:docMk/>
            <pc:sldMk cId="848785688" sldId="345"/>
            <ac:spMk id="2" creationId="{EBDDED10-6414-437B-8422-63307BFE219D}"/>
          </ac:spMkLst>
        </pc:spChg>
        <pc:spChg chg="add del mod">
          <ac:chgData name="Maryann Jordan" userId="0398128882e1fb70" providerId="LiveId" clId="{802096DA-919B-4C98-BB02-4739275565D1}" dt="2019-12-03T18:36:17.750" v="2243" actId="478"/>
          <ac:spMkLst>
            <pc:docMk/>
            <pc:sldMk cId="848785688" sldId="345"/>
            <ac:spMk id="7" creationId="{91C348F8-828C-468A-BF4E-F06F96677A70}"/>
          </ac:spMkLst>
        </pc:spChg>
        <pc:spChg chg="add mod">
          <ac:chgData name="Maryann Jordan" userId="0398128882e1fb70" providerId="LiveId" clId="{802096DA-919B-4C98-BB02-4739275565D1}" dt="2019-12-04T01:21:18.385" v="4011" actId="1076"/>
          <ac:spMkLst>
            <pc:docMk/>
            <pc:sldMk cId="848785688" sldId="345"/>
            <ac:spMk id="9" creationId="{FBED2ED9-21DC-4464-AC34-DD9A7360A01E}"/>
          </ac:spMkLst>
        </pc:spChg>
        <pc:spChg chg="mod">
          <ac:chgData name="Maryann Jordan" userId="0398128882e1fb70" providerId="LiveId" clId="{802096DA-919B-4C98-BB02-4739275565D1}" dt="2019-12-03T18:28:38.846" v="2188" actId="207"/>
          <ac:spMkLst>
            <pc:docMk/>
            <pc:sldMk cId="848785688" sldId="345"/>
            <ac:spMk id="10" creationId="{ED1CE8E2-4D82-4A61-AE45-210B65BBA9D6}"/>
          </ac:spMkLst>
        </pc:spChg>
        <pc:spChg chg="add mod">
          <ac:chgData name="Maryann Jordan" userId="0398128882e1fb70" providerId="LiveId" clId="{802096DA-919B-4C98-BB02-4739275565D1}" dt="2019-12-03T18:34:15.024" v="2229" actId="1076"/>
          <ac:spMkLst>
            <pc:docMk/>
            <pc:sldMk cId="848785688" sldId="345"/>
            <ac:spMk id="11" creationId="{DBF3CBB7-E1A6-4740-A41B-CEE85D1AE153}"/>
          </ac:spMkLst>
        </pc:spChg>
        <pc:spChg chg="add mod">
          <ac:chgData name="Maryann Jordan" userId="0398128882e1fb70" providerId="LiveId" clId="{802096DA-919B-4C98-BB02-4739275565D1}" dt="2019-12-04T01:22:41.827" v="4019" actId="1076"/>
          <ac:spMkLst>
            <pc:docMk/>
            <pc:sldMk cId="848785688" sldId="345"/>
            <ac:spMk id="12" creationId="{B64DDCBF-4025-496D-8174-5B3145F32CC4}"/>
          </ac:spMkLst>
        </pc:spChg>
        <pc:spChg chg="add mod">
          <ac:chgData name="Maryann Jordan" userId="0398128882e1fb70" providerId="LiveId" clId="{802096DA-919B-4C98-BB02-4739275565D1}" dt="2019-12-03T18:56:36.515" v="2327" actId="1076"/>
          <ac:spMkLst>
            <pc:docMk/>
            <pc:sldMk cId="848785688" sldId="345"/>
            <ac:spMk id="13" creationId="{CE6F141F-5538-48D7-BD38-1B5724561A71}"/>
          </ac:spMkLst>
        </pc:spChg>
        <pc:spChg chg="add mod">
          <ac:chgData name="Maryann Jordan" userId="0398128882e1fb70" providerId="LiveId" clId="{802096DA-919B-4C98-BB02-4739275565D1}" dt="2019-12-04T01:22:39.875" v="4018" actId="1076"/>
          <ac:spMkLst>
            <pc:docMk/>
            <pc:sldMk cId="848785688" sldId="345"/>
            <ac:spMk id="14" creationId="{847FF6AE-8601-4F60-B545-F3FB0EFCF6C8}"/>
          </ac:spMkLst>
        </pc:spChg>
        <pc:spChg chg="add mod">
          <ac:chgData name="Maryann Jordan" userId="0398128882e1fb70" providerId="LiveId" clId="{802096DA-919B-4C98-BB02-4739275565D1}" dt="2019-12-04T01:22:50.153" v="4022" actId="14100"/>
          <ac:spMkLst>
            <pc:docMk/>
            <pc:sldMk cId="848785688" sldId="345"/>
            <ac:spMk id="15" creationId="{E01D3A51-CD84-4395-A547-E896A7399233}"/>
          </ac:spMkLst>
        </pc:spChg>
        <pc:spChg chg="add">
          <ac:chgData name="Maryann Jordan" userId="0398128882e1fb70" providerId="LiveId" clId="{802096DA-919B-4C98-BB02-4739275565D1}" dt="2019-12-04T01:22:14.566" v="4015"/>
          <ac:spMkLst>
            <pc:docMk/>
            <pc:sldMk cId="848785688" sldId="345"/>
            <ac:spMk id="16" creationId="{DF127446-E948-4536-93E3-13B0B3308891}"/>
          </ac:spMkLst>
        </pc:spChg>
        <pc:spChg chg="add mod">
          <ac:chgData name="Maryann Jordan" userId="0398128882e1fb70" providerId="LiveId" clId="{802096DA-919B-4C98-BB02-4739275565D1}" dt="2019-12-03T18:56:42.960" v="2328" actId="1076"/>
          <ac:spMkLst>
            <pc:docMk/>
            <pc:sldMk cId="848785688" sldId="345"/>
            <ac:spMk id="18" creationId="{9A942923-E6E4-4C38-B60A-3466E04C5164}"/>
          </ac:spMkLst>
        </pc:spChg>
        <pc:spChg chg="add mod">
          <ac:chgData name="Maryann Jordan" userId="0398128882e1fb70" providerId="LiveId" clId="{802096DA-919B-4C98-BB02-4739275565D1}" dt="2019-12-04T01:22:32.881" v="4017" actId="1076"/>
          <ac:spMkLst>
            <pc:docMk/>
            <pc:sldMk cId="848785688" sldId="345"/>
            <ac:spMk id="19" creationId="{A7C52D2C-034F-41A4-9F58-840CBACAB410}"/>
          </ac:spMkLst>
        </pc:spChg>
        <pc:spChg chg="add mod">
          <ac:chgData name="Maryann Jordan" userId="0398128882e1fb70" providerId="LiveId" clId="{802096DA-919B-4C98-BB02-4739275565D1}" dt="2019-12-04T01:24:42.990" v="4053" actId="20577"/>
          <ac:spMkLst>
            <pc:docMk/>
            <pc:sldMk cId="848785688" sldId="345"/>
            <ac:spMk id="20" creationId="{8AC4776C-4010-47D1-96FB-5DA80B2C9625}"/>
          </ac:spMkLst>
        </pc:spChg>
        <pc:picChg chg="mod modCrop">
          <ac:chgData name="Maryann Jordan" userId="0398128882e1fb70" providerId="LiveId" clId="{802096DA-919B-4C98-BB02-4739275565D1}" dt="2019-12-04T03:10:06.582" v="5879" actId="692"/>
          <ac:picMkLst>
            <pc:docMk/>
            <pc:sldMk cId="848785688" sldId="345"/>
            <ac:picMk id="4" creationId="{A8412178-905A-43AA-B5E0-E5A7E1EE70C5}"/>
          </ac:picMkLst>
        </pc:picChg>
        <pc:picChg chg="add mod">
          <ac:chgData name="Maryann Jordan" userId="0398128882e1fb70" providerId="LiveId" clId="{802096DA-919B-4C98-BB02-4739275565D1}" dt="2019-12-04T03:10:02.408" v="5878" actId="692"/>
          <ac:picMkLst>
            <pc:docMk/>
            <pc:sldMk cId="848785688" sldId="345"/>
            <ac:picMk id="5" creationId="{4E58323A-7F65-487C-B7D6-9700034FA8BB}"/>
          </ac:picMkLst>
        </pc:picChg>
        <pc:picChg chg="del">
          <ac:chgData name="Maryann Jordan" userId="0398128882e1fb70" providerId="LiveId" clId="{802096DA-919B-4C98-BB02-4739275565D1}" dt="2019-12-02T02:10:25.905" v="456" actId="478"/>
          <ac:picMkLst>
            <pc:docMk/>
            <pc:sldMk cId="848785688" sldId="345"/>
            <ac:picMk id="13" creationId="{1FFA3F14-D4D4-4EAC-9D5D-55226FA51A83}"/>
          </ac:picMkLst>
        </pc:picChg>
        <pc:picChg chg="del mod">
          <ac:chgData name="Maryann Jordan" userId="0398128882e1fb70" providerId="LiveId" clId="{802096DA-919B-4C98-BB02-4739275565D1}" dt="2019-12-03T18:35:33.149" v="2234" actId="478"/>
          <ac:picMkLst>
            <pc:docMk/>
            <pc:sldMk cId="848785688" sldId="345"/>
            <ac:picMk id="15" creationId="{2C4BB8E3-CBC3-4515-B3AE-761B2D237B23}"/>
          </ac:picMkLst>
        </pc:picChg>
        <pc:picChg chg="del mod">
          <ac:chgData name="Maryann Jordan" userId="0398128882e1fb70" providerId="LiveId" clId="{802096DA-919B-4C98-BB02-4739275565D1}" dt="2019-12-03T18:20:24.547" v="2150" actId="478"/>
          <ac:picMkLst>
            <pc:docMk/>
            <pc:sldMk cId="848785688" sldId="345"/>
            <ac:picMk id="16" creationId="{CBBE931D-07DA-4196-9488-72535B1153A8}"/>
          </ac:picMkLst>
        </pc:picChg>
        <pc:picChg chg="mod modCrop">
          <ac:chgData name="Maryann Jordan" userId="0398128882e1fb70" providerId="LiveId" clId="{802096DA-919B-4C98-BB02-4739275565D1}" dt="2019-12-04T03:09:56.644" v="5877" actId="692"/>
          <ac:picMkLst>
            <pc:docMk/>
            <pc:sldMk cId="848785688" sldId="345"/>
            <ac:picMk id="17" creationId="{DCA836C7-2636-4D67-B654-E332CA8FFE2B}"/>
          </ac:picMkLst>
        </pc:picChg>
        <pc:picChg chg="del mod">
          <ac:chgData name="Maryann Jordan" userId="0398128882e1fb70" providerId="LiveId" clId="{802096DA-919B-4C98-BB02-4739275565D1}" dt="2019-12-03T18:35:33.149" v="2234" actId="478"/>
          <ac:picMkLst>
            <pc:docMk/>
            <pc:sldMk cId="848785688" sldId="345"/>
            <ac:picMk id="21" creationId="{CFD1C6A9-182B-48F3-82C7-5D5C4A3CBA0C}"/>
          </ac:picMkLst>
        </pc:picChg>
        <pc:picChg chg="del">
          <ac:chgData name="Maryann Jordan" userId="0398128882e1fb70" providerId="LiveId" clId="{802096DA-919B-4C98-BB02-4739275565D1}" dt="2019-12-03T18:35:33.149" v="2234" actId="478"/>
          <ac:picMkLst>
            <pc:docMk/>
            <pc:sldMk cId="848785688" sldId="345"/>
            <ac:picMk id="23" creationId="{E5E19022-9549-49C9-9EB6-0EE8E1E8BD5E}"/>
          </ac:picMkLst>
        </pc:picChg>
      </pc:sldChg>
      <pc:sldChg chg="addSp delSp modSp ord">
        <pc:chgData name="Maryann Jordan" userId="0398128882e1fb70" providerId="LiveId" clId="{802096DA-919B-4C98-BB02-4739275565D1}" dt="2019-12-04T03:30:16.747" v="6136"/>
        <pc:sldMkLst>
          <pc:docMk/>
          <pc:sldMk cId="1362290989" sldId="346"/>
        </pc:sldMkLst>
        <pc:spChg chg="add">
          <ac:chgData name="Maryann Jordan" userId="0398128882e1fb70" providerId="LiveId" clId="{802096DA-919B-4C98-BB02-4739275565D1}" dt="2019-12-02T02:19:36.746" v="505"/>
          <ac:spMkLst>
            <pc:docMk/>
            <pc:sldMk cId="1362290989" sldId="346"/>
            <ac:spMk id="17" creationId="{F54D9930-7156-4F64-B448-9929A88C63E2}"/>
          </ac:spMkLst>
        </pc:spChg>
        <pc:spChg chg="add">
          <ac:chgData name="Maryann Jordan" userId="0398128882e1fb70" providerId="LiveId" clId="{802096DA-919B-4C98-BB02-4739275565D1}" dt="2019-12-03T20:33:33.398" v="2914"/>
          <ac:spMkLst>
            <pc:docMk/>
            <pc:sldMk cId="1362290989" sldId="346"/>
            <ac:spMk id="18" creationId="{CA16FB64-6F89-4FF0-9786-9114F77680B2}"/>
          </ac:spMkLst>
        </pc:spChg>
        <pc:spChg chg="add mod">
          <ac:chgData name="Maryann Jordan" userId="0398128882e1fb70" providerId="LiveId" clId="{802096DA-919B-4C98-BB02-4739275565D1}" dt="2019-12-03T20:34:22.563" v="2918" actId="1076"/>
          <ac:spMkLst>
            <pc:docMk/>
            <pc:sldMk cId="1362290989" sldId="346"/>
            <ac:spMk id="19" creationId="{D0A37AE6-865B-4D81-AA44-4062D998F327}"/>
          </ac:spMkLst>
        </pc:spChg>
        <pc:spChg chg="add">
          <ac:chgData name="Maryann Jordan" userId="0398128882e1fb70" providerId="LiveId" clId="{802096DA-919B-4C98-BB02-4739275565D1}" dt="2019-12-04T03:30:16.747" v="6136"/>
          <ac:spMkLst>
            <pc:docMk/>
            <pc:sldMk cId="1362290989" sldId="346"/>
            <ac:spMk id="22" creationId="{C47E74A1-FF14-4E8E-A7BF-E95CF9477355}"/>
          </ac:spMkLst>
        </pc:spChg>
        <pc:spChg chg="del">
          <ac:chgData name="Maryann Jordan" userId="0398128882e1fb70" providerId="LiveId" clId="{802096DA-919B-4C98-BB02-4739275565D1}" dt="2019-12-03T20:33:37.896" v="2915" actId="478"/>
          <ac:spMkLst>
            <pc:docMk/>
            <pc:sldMk cId="1362290989" sldId="346"/>
            <ac:spMk id="36" creationId="{020EEBC6-3BCC-408C-A084-CC56CAFE76ED}"/>
          </ac:spMkLst>
        </pc:spChg>
        <pc:picChg chg="del">
          <ac:chgData name="Maryann Jordan" userId="0398128882e1fb70" providerId="LiveId" clId="{802096DA-919B-4C98-BB02-4739275565D1}" dt="2019-12-02T02:19:10.823" v="504" actId="478"/>
          <ac:picMkLst>
            <pc:docMk/>
            <pc:sldMk cId="1362290989" sldId="346"/>
            <ac:picMk id="10" creationId="{CE79C800-C510-4AFB-9DFD-FF318C70189A}"/>
          </ac:picMkLst>
        </pc:picChg>
      </pc:sldChg>
      <pc:sldChg chg="addSp delSp modSp ord setBg">
        <pc:chgData name="Maryann Jordan" userId="0398128882e1fb70" providerId="LiveId" clId="{802096DA-919B-4C98-BB02-4739275565D1}" dt="2019-12-04T03:10:55.893" v="5880" actId="1076"/>
        <pc:sldMkLst>
          <pc:docMk/>
          <pc:sldMk cId="2448060181" sldId="347"/>
        </pc:sldMkLst>
        <pc:spChg chg="del">
          <ac:chgData name="Maryann Jordan" userId="0398128882e1fb70" providerId="LiveId" clId="{802096DA-919B-4C98-BB02-4739275565D1}" dt="2019-12-03T18:51:55.413" v="2300" actId="478"/>
          <ac:spMkLst>
            <pc:docMk/>
            <pc:sldMk cId="2448060181" sldId="347"/>
            <ac:spMk id="8" creationId="{5B873314-9D1E-4444-BB6A-E785A1C343FB}"/>
          </ac:spMkLst>
        </pc:spChg>
        <pc:spChg chg="add mod">
          <ac:chgData name="Maryann Jordan" userId="0398128882e1fb70" providerId="LiveId" clId="{802096DA-919B-4C98-BB02-4739275565D1}" dt="2019-12-04T02:27:53.484" v="5346" actId="20577"/>
          <ac:spMkLst>
            <pc:docMk/>
            <pc:sldMk cId="2448060181" sldId="347"/>
            <ac:spMk id="8" creationId="{8EB95A31-522C-4DE2-BC11-A4235048B426}"/>
          </ac:spMkLst>
        </pc:spChg>
        <pc:spChg chg="add mod">
          <ac:chgData name="Maryann Jordan" userId="0398128882e1fb70" providerId="LiveId" clId="{802096DA-919B-4C98-BB02-4739275565D1}" dt="2019-12-03T18:52:10.606" v="2302" actId="1076"/>
          <ac:spMkLst>
            <pc:docMk/>
            <pc:sldMk cId="2448060181" sldId="347"/>
            <ac:spMk id="9" creationId="{1EAFCE91-A67D-40AB-A313-6B1ED4B10C05}"/>
          </ac:spMkLst>
        </pc:spChg>
        <pc:spChg chg="add mod">
          <ac:chgData name="Maryann Jordan" userId="0398128882e1fb70" providerId="LiveId" clId="{802096DA-919B-4C98-BB02-4739275565D1}" dt="2019-12-04T03:10:55.893" v="5880" actId="1076"/>
          <ac:spMkLst>
            <pc:docMk/>
            <pc:sldMk cId="2448060181" sldId="347"/>
            <ac:spMk id="10" creationId="{457E5A8F-7289-4F09-AFA2-EFEEE418C4BD}"/>
          </ac:spMkLst>
        </pc:spChg>
        <pc:spChg chg="del">
          <ac:chgData name="Maryann Jordan" userId="0398128882e1fb70" providerId="LiveId" clId="{802096DA-919B-4C98-BB02-4739275565D1}" dt="2019-12-01T23:58:26.436" v="282" actId="478"/>
          <ac:spMkLst>
            <pc:docMk/>
            <pc:sldMk cId="2448060181" sldId="347"/>
            <ac:spMk id="13" creationId="{73186B18-8BC7-4283-AEFF-101463AF20CC}"/>
          </ac:spMkLst>
        </pc:spChg>
        <pc:spChg chg="mod">
          <ac:chgData name="Maryann Jordan" userId="0398128882e1fb70" providerId="LiveId" clId="{802096DA-919B-4C98-BB02-4739275565D1}" dt="2019-12-04T02:10:12.456" v="4879" actId="14100"/>
          <ac:spMkLst>
            <pc:docMk/>
            <pc:sldMk cId="2448060181" sldId="347"/>
            <ac:spMk id="15" creationId="{CFB3269E-F7A5-4D45-8209-57509B2BB0A2}"/>
          </ac:spMkLst>
        </pc:spChg>
        <pc:spChg chg="mod">
          <ac:chgData name="Maryann Jordan" userId="0398128882e1fb70" providerId="LiveId" clId="{802096DA-919B-4C98-BB02-4739275565D1}" dt="2019-12-02T02:18:10.655" v="481" actId="1076"/>
          <ac:spMkLst>
            <pc:docMk/>
            <pc:sldMk cId="2448060181" sldId="347"/>
            <ac:spMk id="24" creationId="{E456F155-1AD0-4AA9-A9A5-5C022335D28F}"/>
          </ac:spMkLst>
        </pc:spChg>
      </pc:sldChg>
      <pc:sldChg chg="addSp delSp modSp ord setBg">
        <pc:chgData name="Maryann Jordan" userId="0398128882e1fb70" providerId="LiveId" clId="{802096DA-919B-4C98-BB02-4739275565D1}" dt="2019-12-03T21:10:35.691" v="3197" actId="1076"/>
        <pc:sldMkLst>
          <pc:docMk/>
          <pc:sldMk cId="4051606573" sldId="349"/>
        </pc:sldMkLst>
        <pc:spChg chg="del mod">
          <ac:chgData name="Maryann Jordan" userId="0398128882e1fb70" providerId="LiveId" clId="{802096DA-919B-4C98-BB02-4739275565D1}" dt="2019-12-03T17:04:07.399" v="1267" actId="478"/>
          <ac:spMkLst>
            <pc:docMk/>
            <pc:sldMk cId="4051606573" sldId="349"/>
            <ac:spMk id="3" creationId="{76EBDB3B-7AEF-3545-8BB3-0CE65CA4DA12}"/>
          </ac:spMkLst>
        </pc:spChg>
        <pc:spChg chg="add mod">
          <ac:chgData name="Maryann Jordan" userId="0398128882e1fb70" providerId="LiveId" clId="{802096DA-919B-4C98-BB02-4739275565D1}" dt="2019-12-03T04:38:41.638" v="1201" actId="1076"/>
          <ac:spMkLst>
            <pc:docMk/>
            <pc:sldMk cId="4051606573" sldId="349"/>
            <ac:spMk id="7" creationId="{2008F678-046E-4249-B3BB-FE1112C94563}"/>
          </ac:spMkLst>
        </pc:spChg>
        <pc:spChg chg="add mod">
          <ac:chgData name="Maryann Jordan" userId="0398128882e1fb70" providerId="LiveId" clId="{802096DA-919B-4C98-BB02-4739275565D1}" dt="2019-12-03T21:10:35.691" v="3197" actId="1076"/>
          <ac:spMkLst>
            <pc:docMk/>
            <pc:sldMk cId="4051606573" sldId="349"/>
            <ac:spMk id="8" creationId="{CA0C42F6-8C7C-4C81-BDE5-2DF74A15C409}"/>
          </ac:spMkLst>
        </pc:spChg>
        <pc:spChg chg="add mod">
          <ac:chgData name="Maryann Jordan" userId="0398128882e1fb70" providerId="LiveId" clId="{802096DA-919B-4C98-BB02-4739275565D1}" dt="2019-12-03T21:10:24.330" v="3196" actId="20577"/>
          <ac:spMkLst>
            <pc:docMk/>
            <pc:sldMk cId="4051606573" sldId="349"/>
            <ac:spMk id="9" creationId="{7330B392-533F-4C69-98C7-6E8B11061DC2}"/>
          </ac:spMkLst>
        </pc:spChg>
        <pc:spChg chg="mod">
          <ac:chgData name="Maryann Jordan" userId="0398128882e1fb70" providerId="LiveId" clId="{802096DA-919B-4C98-BB02-4739275565D1}" dt="2019-12-03T17:12:03.516" v="1472" actId="1076"/>
          <ac:spMkLst>
            <pc:docMk/>
            <pc:sldMk cId="4051606573" sldId="349"/>
            <ac:spMk id="10" creationId="{FABB881C-7E84-43ED-974C-F27D8D17093B}"/>
          </ac:spMkLst>
        </pc:spChg>
        <pc:spChg chg="add del">
          <ac:chgData name="Maryann Jordan" userId="0398128882e1fb70" providerId="LiveId" clId="{802096DA-919B-4C98-BB02-4739275565D1}" dt="2019-12-03T17:10:25.377" v="1463"/>
          <ac:spMkLst>
            <pc:docMk/>
            <pc:sldMk cId="4051606573" sldId="349"/>
            <ac:spMk id="11" creationId="{60AB7B07-8E16-4303-8DE9-9515FB2A027C}"/>
          </ac:spMkLst>
        </pc:spChg>
        <pc:spChg chg="mod">
          <ac:chgData name="Maryann Jordan" userId="0398128882e1fb70" providerId="LiveId" clId="{802096DA-919B-4C98-BB02-4739275565D1}" dt="2019-12-03T17:11:43.437" v="1470" actId="1076"/>
          <ac:spMkLst>
            <pc:docMk/>
            <pc:sldMk cId="4051606573" sldId="349"/>
            <ac:spMk id="12" creationId="{5B9976D8-235E-47FE-A8B6-B8A2A5CE08FF}"/>
          </ac:spMkLst>
        </pc:spChg>
        <pc:spChg chg="add mod">
          <ac:chgData name="Maryann Jordan" userId="0398128882e1fb70" providerId="LiveId" clId="{802096DA-919B-4C98-BB02-4739275565D1}" dt="2019-12-03T17:11:55.245" v="1471" actId="1076"/>
          <ac:spMkLst>
            <pc:docMk/>
            <pc:sldMk cId="4051606573" sldId="349"/>
            <ac:spMk id="14" creationId="{B9E7DA79-70ED-4E9D-85A3-5BD1BA6EC590}"/>
          </ac:spMkLst>
        </pc:spChg>
      </pc:sldChg>
      <pc:sldChg chg="ord">
        <pc:chgData name="Maryann Jordan" userId="0398128882e1fb70" providerId="LiveId" clId="{802096DA-919B-4C98-BB02-4739275565D1}" dt="2019-12-03T19:06:16.824" v="2437"/>
        <pc:sldMkLst>
          <pc:docMk/>
          <pc:sldMk cId="2169707497" sldId="350"/>
        </pc:sldMkLst>
      </pc:sldChg>
      <pc:sldChg chg="addSp delSp modSp">
        <pc:chgData name="Maryann Jordan" userId="0398128882e1fb70" providerId="LiveId" clId="{802096DA-919B-4C98-BB02-4739275565D1}" dt="2019-12-04T03:16:06.634" v="5972" actId="1076"/>
        <pc:sldMkLst>
          <pc:docMk/>
          <pc:sldMk cId="291373315" sldId="353"/>
        </pc:sldMkLst>
        <pc:spChg chg="add del mod">
          <ac:chgData name="Maryann Jordan" userId="0398128882e1fb70" providerId="LiveId" clId="{802096DA-919B-4C98-BB02-4739275565D1}" dt="2019-12-01T15:54:02.189" v="3" actId="478"/>
          <ac:spMkLst>
            <pc:docMk/>
            <pc:sldMk cId="291373315" sldId="353"/>
            <ac:spMk id="2" creationId="{387C4784-79DE-4F25-9B5A-DFF372F5A329}"/>
          </ac:spMkLst>
        </pc:spChg>
        <pc:spChg chg="add mod">
          <ac:chgData name="Maryann Jordan" userId="0398128882e1fb70" providerId="LiveId" clId="{802096DA-919B-4C98-BB02-4739275565D1}" dt="2019-12-02T01:08:27.947" v="370" actId="1076"/>
          <ac:spMkLst>
            <pc:docMk/>
            <pc:sldMk cId="291373315" sldId="353"/>
            <ac:spMk id="7" creationId="{3AC44B5A-607E-4122-A918-254FCC3D2631}"/>
          </ac:spMkLst>
        </pc:spChg>
        <pc:spChg chg="mod">
          <ac:chgData name="Maryann Jordan" userId="0398128882e1fb70" providerId="LiveId" clId="{802096DA-919B-4C98-BB02-4739275565D1}" dt="2019-12-02T01:08:09.724" v="369" actId="1076"/>
          <ac:spMkLst>
            <pc:docMk/>
            <pc:sldMk cId="291373315" sldId="353"/>
            <ac:spMk id="13" creationId="{C2B69779-0691-49E1-934D-C4A51D7AA58E}"/>
          </ac:spMkLst>
        </pc:spChg>
        <pc:spChg chg="mod">
          <ac:chgData name="Maryann Jordan" userId="0398128882e1fb70" providerId="LiveId" clId="{802096DA-919B-4C98-BB02-4739275565D1}" dt="2019-12-04T03:14:04.830" v="5957" actId="1076"/>
          <ac:spMkLst>
            <pc:docMk/>
            <pc:sldMk cId="291373315" sldId="353"/>
            <ac:spMk id="15" creationId="{09D6877C-ED72-4D44-8310-EFCF9508E322}"/>
          </ac:spMkLst>
        </pc:spChg>
        <pc:spChg chg="del mod">
          <ac:chgData name="Maryann Jordan" userId="0398128882e1fb70" providerId="LiveId" clId="{802096DA-919B-4C98-BB02-4739275565D1}" dt="2019-12-03T19:26:34.151" v="2493" actId="478"/>
          <ac:spMkLst>
            <pc:docMk/>
            <pc:sldMk cId="291373315" sldId="353"/>
            <ac:spMk id="18" creationId="{E5B46B4A-282D-458E-BFE3-C44B7C2DBBFE}"/>
          </ac:spMkLst>
        </pc:spChg>
        <pc:spChg chg="mod">
          <ac:chgData name="Maryann Jordan" userId="0398128882e1fb70" providerId="LiveId" clId="{802096DA-919B-4C98-BB02-4739275565D1}" dt="2019-12-04T03:16:06.634" v="5972" actId="1076"/>
          <ac:spMkLst>
            <pc:docMk/>
            <pc:sldMk cId="291373315" sldId="353"/>
            <ac:spMk id="19" creationId="{C34376FB-EF06-4352-8852-9022126DFFC8}"/>
          </ac:spMkLst>
        </pc:spChg>
        <pc:spChg chg="mod">
          <ac:chgData name="Maryann Jordan" userId="0398128882e1fb70" providerId="LiveId" clId="{802096DA-919B-4C98-BB02-4739275565D1}" dt="2019-12-02T01:07:17.662" v="362" actId="1076"/>
          <ac:spMkLst>
            <pc:docMk/>
            <pc:sldMk cId="291373315" sldId="353"/>
            <ac:spMk id="20" creationId="{248B1CF3-D238-4907-B59C-A4C36AA5AD08}"/>
          </ac:spMkLst>
        </pc:spChg>
        <pc:spChg chg="add mod">
          <ac:chgData name="Maryann Jordan" userId="0398128882e1fb70" providerId="LiveId" clId="{802096DA-919B-4C98-BB02-4739275565D1}" dt="2019-12-02T01:07:25.427" v="365" actId="1035"/>
          <ac:spMkLst>
            <pc:docMk/>
            <pc:sldMk cId="291373315" sldId="353"/>
            <ac:spMk id="22" creationId="{17F81F3D-58B8-40D4-AF59-A1435B19A4DB}"/>
          </ac:spMkLst>
        </pc:spChg>
        <pc:spChg chg="add mod">
          <ac:chgData name="Maryann Jordan" userId="0398128882e1fb70" providerId="LiveId" clId="{802096DA-919B-4C98-BB02-4739275565D1}" dt="2019-12-02T01:10:29.247" v="375" actId="1035"/>
          <ac:spMkLst>
            <pc:docMk/>
            <pc:sldMk cId="291373315" sldId="353"/>
            <ac:spMk id="23" creationId="{5741F91F-7EAC-4F3C-B5FB-855EB878B6A5}"/>
          </ac:spMkLst>
        </pc:spChg>
        <pc:spChg chg="add mod">
          <ac:chgData name="Maryann Jordan" userId="0398128882e1fb70" providerId="LiveId" clId="{802096DA-919B-4C98-BB02-4739275565D1}" dt="2019-12-01T16:01:56.956" v="102" actId="14100"/>
          <ac:spMkLst>
            <pc:docMk/>
            <pc:sldMk cId="291373315" sldId="353"/>
            <ac:spMk id="24" creationId="{96AA5FD9-678E-43EE-B30D-64489E808E9D}"/>
          </ac:spMkLst>
        </pc:spChg>
        <pc:spChg chg="add mod">
          <ac:chgData name="Maryann Jordan" userId="0398128882e1fb70" providerId="LiveId" clId="{802096DA-919B-4C98-BB02-4739275565D1}" dt="2019-12-01T23:51:48.577" v="228" actId="207"/>
          <ac:spMkLst>
            <pc:docMk/>
            <pc:sldMk cId="291373315" sldId="353"/>
            <ac:spMk id="25" creationId="{F558826A-90A7-469C-AE18-1F57E0C10198}"/>
          </ac:spMkLst>
        </pc:spChg>
        <pc:spChg chg="add mod">
          <ac:chgData name="Maryann Jordan" userId="0398128882e1fb70" providerId="LiveId" clId="{802096DA-919B-4C98-BB02-4739275565D1}" dt="2019-12-02T01:12:13.859" v="396" actId="1036"/>
          <ac:spMkLst>
            <pc:docMk/>
            <pc:sldMk cId="291373315" sldId="353"/>
            <ac:spMk id="27" creationId="{EB412BC2-F78A-4E62-8D1D-E6A5AAD741FA}"/>
          </ac:spMkLst>
        </pc:spChg>
        <pc:spChg chg="add del">
          <ac:chgData name="Maryann Jordan" userId="0398128882e1fb70" providerId="LiveId" clId="{802096DA-919B-4C98-BB02-4739275565D1}" dt="2019-12-02T01:12:34.722" v="398" actId="478"/>
          <ac:spMkLst>
            <pc:docMk/>
            <pc:sldMk cId="291373315" sldId="353"/>
            <ac:spMk id="28" creationId="{29988A69-7168-4E3A-B046-03500A359B4E}"/>
          </ac:spMkLst>
        </pc:spChg>
        <pc:spChg chg="add mod">
          <ac:chgData name="Maryann Jordan" userId="0398128882e1fb70" providerId="LiveId" clId="{802096DA-919B-4C98-BB02-4739275565D1}" dt="2019-12-04T03:14:09.874" v="5958" actId="1076"/>
          <ac:spMkLst>
            <pc:docMk/>
            <pc:sldMk cId="291373315" sldId="353"/>
            <ac:spMk id="28" creationId="{BE571B0E-3BF2-4533-95B4-89E80A2C16D4}"/>
          </ac:spMkLst>
        </pc:spChg>
        <pc:spChg chg="add mod">
          <ac:chgData name="Maryann Jordan" userId="0398128882e1fb70" providerId="LiveId" clId="{802096DA-919B-4C98-BB02-4739275565D1}" dt="2019-12-02T01:13:21.399" v="409" actId="1036"/>
          <ac:spMkLst>
            <pc:docMk/>
            <pc:sldMk cId="291373315" sldId="353"/>
            <ac:spMk id="29" creationId="{4949B9D4-9200-4C22-8783-79A9D24B438E}"/>
          </ac:spMkLst>
        </pc:spChg>
        <pc:spChg chg="add mod">
          <ac:chgData name="Maryann Jordan" userId="0398128882e1fb70" providerId="LiveId" clId="{802096DA-919B-4C98-BB02-4739275565D1}" dt="2019-12-04T03:15:09.053" v="5964" actId="1076"/>
          <ac:spMkLst>
            <pc:docMk/>
            <pc:sldMk cId="291373315" sldId="353"/>
            <ac:spMk id="30" creationId="{DACB0310-4CD2-43CF-B171-E59B5A29231B}"/>
          </ac:spMkLst>
        </pc:spChg>
        <pc:picChg chg="mod">
          <ac:chgData name="Maryann Jordan" userId="0398128882e1fb70" providerId="LiveId" clId="{802096DA-919B-4C98-BB02-4739275565D1}" dt="2019-12-02T02:17:26.124" v="478" actId="14100"/>
          <ac:picMkLst>
            <pc:docMk/>
            <pc:sldMk cId="291373315" sldId="353"/>
            <ac:picMk id="4" creationId="{FB721AAE-A2AC-4F59-AA41-90EEF63D25AC}"/>
          </ac:picMkLst>
        </pc:picChg>
        <pc:picChg chg="mod">
          <ac:chgData name="Maryann Jordan" userId="0398128882e1fb70" providerId="LiveId" clId="{802096DA-919B-4C98-BB02-4739275565D1}" dt="2019-12-02T02:17:10.189" v="474" actId="1076"/>
          <ac:picMkLst>
            <pc:docMk/>
            <pc:sldMk cId="291373315" sldId="353"/>
            <ac:picMk id="5" creationId="{43A807EB-99C9-4BF7-BD14-1DEED1725FB8}"/>
          </ac:picMkLst>
        </pc:picChg>
        <pc:picChg chg="mod">
          <ac:chgData name="Maryann Jordan" userId="0398128882e1fb70" providerId="LiveId" clId="{802096DA-919B-4C98-BB02-4739275565D1}" dt="2019-12-02T01:10:24.726" v="373" actId="1076"/>
          <ac:picMkLst>
            <pc:docMk/>
            <pc:sldMk cId="291373315" sldId="353"/>
            <ac:picMk id="6" creationId="{E399BAF4-1969-4689-B63C-45F65A51A2B6}"/>
          </ac:picMkLst>
        </pc:picChg>
        <pc:picChg chg="mod">
          <ac:chgData name="Maryann Jordan" userId="0398128882e1fb70" providerId="LiveId" clId="{802096DA-919B-4C98-BB02-4739275565D1}" dt="2019-12-02T01:10:11.468" v="371" actId="1076"/>
          <ac:picMkLst>
            <pc:docMk/>
            <pc:sldMk cId="291373315" sldId="353"/>
            <ac:picMk id="8" creationId="{313D7EA4-9868-4564-9F8A-A708C9998826}"/>
          </ac:picMkLst>
        </pc:picChg>
        <pc:cxnChg chg="add mod">
          <ac:chgData name="Maryann Jordan" userId="0398128882e1fb70" providerId="LiveId" clId="{802096DA-919B-4C98-BB02-4739275565D1}" dt="2019-12-01T23:53:17.665" v="251" actId="1076"/>
          <ac:cxnSpMkLst>
            <pc:docMk/>
            <pc:sldMk cId="291373315" sldId="353"/>
            <ac:cxnSpMk id="26" creationId="{3B7FC42E-6F1D-45E6-A69F-5C55F54A5E3C}"/>
          </ac:cxnSpMkLst>
        </pc:cxnChg>
      </pc:sldChg>
      <pc:sldChg chg="addSp delSp modSp ord">
        <pc:chgData name="Maryann Jordan" userId="0398128882e1fb70" providerId="LiveId" clId="{802096DA-919B-4C98-BB02-4739275565D1}" dt="2019-12-03T21:21:57.725" v="3509" actId="1076"/>
        <pc:sldMkLst>
          <pc:docMk/>
          <pc:sldMk cId="2509513401" sldId="355"/>
        </pc:sldMkLst>
        <pc:spChg chg="add del mod">
          <ac:chgData name="Maryann Jordan" userId="0398128882e1fb70" providerId="LiveId" clId="{802096DA-919B-4C98-BB02-4739275565D1}" dt="2019-12-03T20:32:15.455" v="2911" actId="478"/>
          <ac:spMkLst>
            <pc:docMk/>
            <pc:sldMk cId="2509513401" sldId="355"/>
            <ac:spMk id="2" creationId="{5CB02254-2DF3-4DB2-9497-2273F33C925A}"/>
          </ac:spMkLst>
        </pc:spChg>
        <pc:spChg chg="add del mod">
          <ac:chgData name="Maryann Jordan" userId="0398128882e1fb70" providerId="LiveId" clId="{802096DA-919B-4C98-BB02-4739275565D1}" dt="2019-12-03T20:32:28.685" v="2913" actId="404"/>
          <ac:spMkLst>
            <pc:docMk/>
            <pc:sldMk cId="2509513401" sldId="355"/>
            <ac:spMk id="10" creationId="{9390C77B-EE02-4EBC-8D69-E824C8FD469A}"/>
          </ac:spMkLst>
        </pc:spChg>
        <pc:spChg chg="del">
          <ac:chgData name="Maryann Jordan" userId="0398128882e1fb70" providerId="LiveId" clId="{802096DA-919B-4C98-BB02-4739275565D1}" dt="2019-12-03T19:18:33.025" v="2463" actId="478"/>
          <ac:spMkLst>
            <pc:docMk/>
            <pc:sldMk cId="2509513401" sldId="355"/>
            <ac:spMk id="15" creationId="{09D6877C-ED72-4D44-8310-EFCF9508E322}"/>
          </ac:spMkLst>
        </pc:spChg>
        <pc:spChg chg="add mod">
          <ac:chgData name="Maryann Jordan" userId="0398128882e1fb70" providerId="LiveId" clId="{802096DA-919B-4C98-BB02-4739275565D1}" dt="2019-12-03T00:04:35.024" v="1010" actId="1076"/>
          <ac:spMkLst>
            <pc:docMk/>
            <pc:sldMk cId="2509513401" sldId="355"/>
            <ac:spMk id="17" creationId="{53AAE1CF-2C31-4F3A-9BAE-36FAD5232487}"/>
          </ac:spMkLst>
        </pc:spChg>
        <pc:spChg chg="add mod">
          <ac:chgData name="Maryann Jordan" userId="0398128882e1fb70" providerId="LiveId" clId="{802096DA-919B-4C98-BB02-4739275565D1}" dt="2019-12-03T20:32:21.367" v="2912" actId="1076"/>
          <ac:spMkLst>
            <pc:docMk/>
            <pc:sldMk cId="2509513401" sldId="355"/>
            <ac:spMk id="18" creationId="{76797072-7BF8-47E9-9A41-736215B5D8EC}"/>
          </ac:spMkLst>
        </pc:spChg>
        <pc:spChg chg="add del mod">
          <ac:chgData name="Maryann Jordan" userId="0398128882e1fb70" providerId="LiveId" clId="{802096DA-919B-4C98-BB02-4739275565D1}" dt="2019-12-01T16:05:05.213" v="210" actId="478"/>
          <ac:spMkLst>
            <pc:docMk/>
            <pc:sldMk cId="2509513401" sldId="355"/>
            <ac:spMk id="18" creationId="{7EFE4201-039F-4B92-82E7-214D1704ACF9}"/>
          </ac:spMkLst>
        </pc:spChg>
        <pc:spChg chg="add mod">
          <ac:chgData name="Maryann Jordan" userId="0398128882e1fb70" providerId="LiveId" clId="{802096DA-919B-4C98-BB02-4739275565D1}" dt="2019-12-03T21:21:57.725" v="3509" actId="1076"/>
          <ac:spMkLst>
            <pc:docMk/>
            <pc:sldMk cId="2509513401" sldId="355"/>
            <ac:spMk id="19" creationId="{078EB7D7-FEF3-4278-9F21-FED9B079E78C}"/>
          </ac:spMkLst>
        </pc:spChg>
        <pc:spChg chg="mod">
          <ac:chgData name="Maryann Jordan" userId="0398128882e1fb70" providerId="LiveId" clId="{802096DA-919B-4C98-BB02-4739275565D1}" dt="2019-12-02T01:03:58.722" v="354" actId="1076"/>
          <ac:spMkLst>
            <pc:docMk/>
            <pc:sldMk cId="2509513401" sldId="355"/>
            <ac:spMk id="24" creationId="{2ED089B2-39CD-47DC-9D81-780044AF6158}"/>
          </ac:spMkLst>
        </pc:spChg>
        <pc:spChg chg="mod">
          <ac:chgData name="Maryann Jordan" userId="0398128882e1fb70" providerId="LiveId" clId="{802096DA-919B-4C98-BB02-4739275565D1}" dt="2019-12-03T20:44:07.063" v="3065" actId="1076"/>
          <ac:spMkLst>
            <pc:docMk/>
            <pc:sldMk cId="2509513401" sldId="355"/>
            <ac:spMk id="25" creationId="{DC6EE7BA-98E5-4ACB-8942-67EA4228DA6F}"/>
          </ac:spMkLst>
        </pc:spChg>
        <pc:picChg chg="mod">
          <ac:chgData name="Maryann Jordan" userId="0398128882e1fb70" providerId="LiveId" clId="{802096DA-919B-4C98-BB02-4739275565D1}" dt="2019-12-02T01:03:19.825" v="349" actId="1076"/>
          <ac:picMkLst>
            <pc:docMk/>
            <pc:sldMk cId="2509513401" sldId="355"/>
            <ac:picMk id="7" creationId="{0723A4F3-2981-4BFC-A05F-D5C1CA3B6F7E}"/>
          </ac:picMkLst>
        </pc:picChg>
        <pc:picChg chg="mod">
          <ac:chgData name="Maryann Jordan" userId="0398128882e1fb70" providerId="LiveId" clId="{802096DA-919B-4C98-BB02-4739275565D1}" dt="2019-12-02T01:03:19.825" v="349" actId="1076"/>
          <ac:picMkLst>
            <pc:docMk/>
            <pc:sldMk cId="2509513401" sldId="355"/>
            <ac:picMk id="8" creationId="{313D7EA4-9868-4564-9F8A-A708C9998826}"/>
          </ac:picMkLst>
        </pc:picChg>
      </pc:sldChg>
      <pc:sldChg chg="addSp delSp modSp ord">
        <pc:chgData name="Maryann Jordan" userId="0398128882e1fb70" providerId="LiveId" clId="{802096DA-919B-4C98-BB02-4739275565D1}" dt="2019-12-04T03:24:54.340" v="6071" actId="1076"/>
        <pc:sldMkLst>
          <pc:docMk/>
          <pc:sldMk cId="2381664257" sldId="360"/>
        </pc:sldMkLst>
        <pc:spChg chg="mod">
          <ac:chgData name="Maryann Jordan" userId="0398128882e1fb70" providerId="LiveId" clId="{802096DA-919B-4C98-BB02-4739275565D1}" dt="2019-12-03T20:33:54.896" v="2916" actId="404"/>
          <ac:spMkLst>
            <pc:docMk/>
            <pc:sldMk cId="2381664257" sldId="360"/>
            <ac:spMk id="10" creationId="{9390C77B-EE02-4EBC-8D69-E824C8FD469A}"/>
          </ac:spMkLst>
        </pc:spChg>
        <pc:spChg chg="mod">
          <ac:chgData name="Maryann Jordan" userId="0398128882e1fb70" providerId="LiveId" clId="{802096DA-919B-4C98-BB02-4739275565D1}" dt="2019-12-02T00:57:13.022" v="331" actId="1076"/>
          <ac:spMkLst>
            <pc:docMk/>
            <pc:sldMk cId="2381664257" sldId="360"/>
            <ac:spMk id="11" creationId="{A95CFE22-1386-4B76-B0FE-0FF2EFAF9E4C}"/>
          </ac:spMkLst>
        </pc:spChg>
        <pc:spChg chg="mod">
          <ac:chgData name="Maryann Jordan" userId="0398128882e1fb70" providerId="LiveId" clId="{802096DA-919B-4C98-BB02-4739275565D1}" dt="2019-12-04T03:24:54.340" v="6071" actId="1076"/>
          <ac:spMkLst>
            <pc:docMk/>
            <pc:sldMk cId="2381664257" sldId="360"/>
            <ac:spMk id="12" creationId="{A600BD5C-F97E-43C4-B783-3FEF58BB3593}"/>
          </ac:spMkLst>
        </pc:spChg>
        <pc:spChg chg="mod">
          <ac:chgData name="Maryann Jordan" userId="0398128882e1fb70" providerId="LiveId" clId="{802096DA-919B-4C98-BB02-4739275565D1}" dt="2019-12-02T02:15:12.611" v="467" actId="1076"/>
          <ac:spMkLst>
            <pc:docMk/>
            <pc:sldMk cId="2381664257" sldId="360"/>
            <ac:spMk id="13" creationId="{C2B69779-0691-49E1-934D-C4A51D7AA58E}"/>
          </ac:spMkLst>
        </pc:spChg>
        <pc:spChg chg="del">
          <ac:chgData name="Maryann Jordan" userId="0398128882e1fb70" providerId="LiveId" clId="{802096DA-919B-4C98-BB02-4739275565D1}" dt="2019-12-03T20:21:24.250" v="2794" actId="478"/>
          <ac:spMkLst>
            <pc:docMk/>
            <pc:sldMk cId="2381664257" sldId="360"/>
            <ac:spMk id="15" creationId="{09D6877C-ED72-4D44-8310-EFCF9508E322}"/>
          </ac:spMkLst>
        </pc:spChg>
        <pc:spChg chg="mod">
          <ac:chgData name="Maryann Jordan" userId="0398128882e1fb70" providerId="LiveId" clId="{802096DA-919B-4C98-BB02-4739275565D1}" dt="2019-12-02T00:57:13.022" v="331" actId="1076"/>
          <ac:spMkLst>
            <pc:docMk/>
            <pc:sldMk cId="2381664257" sldId="360"/>
            <ac:spMk id="24" creationId="{2ED089B2-39CD-47DC-9D81-780044AF6158}"/>
          </ac:spMkLst>
        </pc:spChg>
        <pc:spChg chg="mod">
          <ac:chgData name="Maryann Jordan" userId="0398128882e1fb70" providerId="LiveId" clId="{802096DA-919B-4C98-BB02-4739275565D1}" dt="2019-12-03T20:22:17.111" v="2801" actId="1076"/>
          <ac:spMkLst>
            <pc:docMk/>
            <pc:sldMk cId="2381664257" sldId="360"/>
            <ac:spMk id="25" creationId="{DC6EE7BA-98E5-4ACB-8942-67EA4228DA6F}"/>
          </ac:spMkLst>
        </pc:spChg>
        <pc:spChg chg="add mod">
          <ac:chgData name="Maryann Jordan" userId="0398128882e1fb70" providerId="LiveId" clId="{802096DA-919B-4C98-BB02-4739275565D1}" dt="2019-12-03T20:22:29.274" v="2802" actId="1036"/>
          <ac:spMkLst>
            <pc:docMk/>
            <pc:sldMk cId="2381664257" sldId="360"/>
            <ac:spMk id="26" creationId="{3763C4B3-B44C-4B94-8F43-44D5DDC4592D}"/>
          </ac:spMkLst>
        </pc:spChg>
        <pc:spChg chg="mod">
          <ac:chgData name="Maryann Jordan" userId="0398128882e1fb70" providerId="LiveId" clId="{802096DA-919B-4C98-BB02-4739275565D1}" dt="2019-12-02T00:57:13.022" v="331" actId="1076"/>
          <ac:spMkLst>
            <pc:docMk/>
            <pc:sldMk cId="2381664257" sldId="360"/>
            <ac:spMk id="27" creationId="{E7C87E5F-85D6-4478-854B-13F4FA74E62F}"/>
          </ac:spMkLst>
        </pc:spChg>
        <pc:spChg chg="mod">
          <ac:chgData name="Maryann Jordan" userId="0398128882e1fb70" providerId="LiveId" clId="{802096DA-919B-4C98-BB02-4739275565D1}" dt="2019-12-04T03:24:54.340" v="6071" actId="1076"/>
          <ac:spMkLst>
            <pc:docMk/>
            <pc:sldMk cId="2381664257" sldId="360"/>
            <ac:spMk id="28" creationId="{2E8724A4-E654-4415-AC52-CEA4919D725C}"/>
          </ac:spMkLst>
        </pc:spChg>
        <pc:spChg chg="add mod">
          <ac:chgData name="Maryann Jordan" userId="0398128882e1fb70" providerId="LiveId" clId="{802096DA-919B-4C98-BB02-4739275565D1}" dt="2019-12-03T21:20:23.504" v="3482" actId="1076"/>
          <ac:spMkLst>
            <pc:docMk/>
            <pc:sldMk cId="2381664257" sldId="360"/>
            <ac:spMk id="29" creationId="{408F1E5D-4BB3-4A4D-96A6-0FFC2D563368}"/>
          </ac:spMkLst>
        </pc:spChg>
        <pc:spChg chg="mod">
          <ac:chgData name="Maryann Jordan" userId="0398128882e1fb70" providerId="LiveId" clId="{802096DA-919B-4C98-BB02-4739275565D1}" dt="2019-12-04T03:24:54.340" v="6071" actId="1076"/>
          <ac:spMkLst>
            <pc:docMk/>
            <pc:sldMk cId="2381664257" sldId="360"/>
            <ac:spMk id="33" creationId="{1FD9EE41-6FAA-4245-A87D-138FCEF418DD}"/>
          </ac:spMkLst>
        </pc:spChg>
        <pc:spChg chg="mod">
          <ac:chgData name="Maryann Jordan" userId="0398128882e1fb70" providerId="LiveId" clId="{802096DA-919B-4C98-BB02-4739275565D1}" dt="2019-12-02T00:57:13.022" v="331" actId="1076"/>
          <ac:spMkLst>
            <pc:docMk/>
            <pc:sldMk cId="2381664257" sldId="360"/>
            <ac:spMk id="34" creationId="{D1829214-B90A-4366-8AE2-661998FF7EAA}"/>
          </ac:spMkLst>
        </pc:spChg>
        <pc:picChg chg="mod">
          <ac:chgData name="Maryann Jordan" userId="0398128882e1fb70" providerId="LiveId" clId="{802096DA-919B-4C98-BB02-4739275565D1}" dt="2019-12-04T03:24:54.340" v="6071" actId="1076"/>
          <ac:picMkLst>
            <pc:docMk/>
            <pc:sldMk cId="2381664257" sldId="360"/>
            <ac:picMk id="3" creationId="{A159DBE0-FE10-4E61-8983-2A26A9107C23}"/>
          </ac:picMkLst>
        </pc:picChg>
        <pc:picChg chg="mod">
          <ac:chgData name="Maryann Jordan" userId="0398128882e1fb70" providerId="LiveId" clId="{802096DA-919B-4C98-BB02-4739275565D1}" dt="2019-12-02T00:57:13.022" v="331" actId="1076"/>
          <ac:picMkLst>
            <pc:docMk/>
            <pc:sldMk cId="2381664257" sldId="360"/>
            <ac:picMk id="6" creationId="{E399BAF4-1969-4689-B63C-45F65A51A2B6}"/>
          </ac:picMkLst>
        </pc:picChg>
        <pc:picChg chg="mod">
          <ac:chgData name="Maryann Jordan" userId="0398128882e1fb70" providerId="LiveId" clId="{802096DA-919B-4C98-BB02-4739275565D1}" dt="2019-12-02T00:57:13.022" v="331" actId="1076"/>
          <ac:picMkLst>
            <pc:docMk/>
            <pc:sldMk cId="2381664257" sldId="360"/>
            <ac:picMk id="7" creationId="{0723A4F3-2981-4BFC-A05F-D5C1CA3B6F7E}"/>
          </ac:picMkLst>
        </pc:picChg>
        <pc:picChg chg="mod">
          <ac:chgData name="Maryann Jordan" userId="0398128882e1fb70" providerId="LiveId" clId="{802096DA-919B-4C98-BB02-4739275565D1}" dt="2019-12-02T00:57:13.022" v="331" actId="1076"/>
          <ac:picMkLst>
            <pc:docMk/>
            <pc:sldMk cId="2381664257" sldId="360"/>
            <ac:picMk id="8" creationId="{313D7EA4-9868-4564-9F8A-A708C9998826}"/>
          </ac:picMkLst>
        </pc:picChg>
        <pc:picChg chg="mod">
          <ac:chgData name="Maryann Jordan" userId="0398128882e1fb70" providerId="LiveId" clId="{802096DA-919B-4C98-BB02-4739275565D1}" dt="2019-12-04T03:24:54.340" v="6071" actId="1076"/>
          <ac:picMkLst>
            <pc:docMk/>
            <pc:sldMk cId="2381664257" sldId="360"/>
            <ac:picMk id="17" creationId="{CE760E65-FB22-4B91-85DA-694DC642DB85}"/>
          </ac:picMkLst>
        </pc:picChg>
        <pc:picChg chg="mod">
          <ac:chgData name="Maryann Jordan" userId="0398128882e1fb70" providerId="LiveId" clId="{802096DA-919B-4C98-BB02-4739275565D1}" dt="2019-12-02T00:57:13.022" v="331" actId="1076"/>
          <ac:picMkLst>
            <pc:docMk/>
            <pc:sldMk cId="2381664257" sldId="360"/>
            <ac:picMk id="19" creationId="{E5833304-910D-4D41-8ECD-023F5BFC3AEB}"/>
          </ac:picMkLst>
        </pc:picChg>
        <pc:picChg chg="del">
          <ac:chgData name="Maryann Jordan" userId="0398128882e1fb70" providerId="LiveId" clId="{802096DA-919B-4C98-BB02-4739275565D1}" dt="2019-12-02T00:59:27.560" v="335" actId="478"/>
          <ac:picMkLst>
            <pc:docMk/>
            <pc:sldMk cId="2381664257" sldId="360"/>
            <ac:picMk id="20" creationId="{B1DC6104-A232-47F1-91DE-BD2DBC191BB9}"/>
          </ac:picMkLst>
        </pc:picChg>
        <pc:picChg chg="mod">
          <ac:chgData name="Maryann Jordan" userId="0398128882e1fb70" providerId="LiveId" clId="{802096DA-919B-4C98-BB02-4739275565D1}" dt="2019-12-04T03:24:54.340" v="6071" actId="1076"/>
          <ac:picMkLst>
            <pc:docMk/>
            <pc:sldMk cId="2381664257" sldId="360"/>
            <ac:picMk id="21" creationId="{22A298EE-AEAD-412A-B163-57BA7FEBA44E}"/>
          </ac:picMkLst>
        </pc:picChg>
        <pc:picChg chg="mod">
          <ac:chgData name="Maryann Jordan" userId="0398128882e1fb70" providerId="LiveId" clId="{802096DA-919B-4C98-BB02-4739275565D1}" dt="2019-12-04T03:24:54.340" v="6071" actId="1076"/>
          <ac:picMkLst>
            <pc:docMk/>
            <pc:sldMk cId="2381664257" sldId="360"/>
            <ac:picMk id="23" creationId="{29BB2989-8E01-4B07-88FB-8DB1BDD06BF4}"/>
          </ac:picMkLst>
        </pc:picChg>
        <pc:cxnChg chg="add mod">
          <ac:chgData name="Maryann Jordan" userId="0398128882e1fb70" providerId="LiveId" clId="{802096DA-919B-4C98-BB02-4739275565D1}" dt="2019-12-01T23:54:06.921" v="255" actId="1076"/>
          <ac:cxnSpMkLst>
            <pc:docMk/>
            <pc:sldMk cId="2381664257" sldId="360"/>
            <ac:cxnSpMk id="22" creationId="{4BF9DFAA-4712-40DF-A238-75B0E9CEECB6}"/>
          </ac:cxnSpMkLst>
        </pc:cxnChg>
      </pc:sldChg>
      <pc:sldChg chg="addSp delSp modSp add del ord">
        <pc:chgData name="Maryann Jordan" userId="0398128882e1fb70" providerId="LiveId" clId="{802096DA-919B-4C98-BB02-4739275565D1}" dt="2019-12-02T04:46:09.135" v="907" actId="2696"/>
        <pc:sldMkLst>
          <pc:docMk/>
          <pc:sldMk cId="1421250475" sldId="361"/>
        </pc:sldMkLst>
        <pc:spChg chg="del mod">
          <ac:chgData name="Maryann Jordan" userId="0398128882e1fb70" providerId="LiveId" clId="{802096DA-919B-4C98-BB02-4739275565D1}" dt="2019-12-02T02:23:58.750" v="538" actId="478"/>
          <ac:spMkLst>
            <pc:docMk/>
            <pc:sldMk cId="1421250475" sldId="361"/>
            <ac:spMk id="4" creationId="{0503B274-1E7B-4333-A3A3-EE20757DF154}"/>
          </ac:spMkLst>
        </pc:spChg>
        <pc:spChg chg="mod">
          <ac:chgData name="Maryann Jordan" userId="0398128882e1fb70" providerId="LiveId" clId="{802096DA-919B-4C98-BB02-4739275565D1}" dt="2019-12-02T02:26:30.310" v="551" actId="207"/>
          <ac:spMkLst>
            <pc:docMk/>
            <pc:sldMk cId="1421250475" sldId="361"/>
            <ac:spMk id="12" creationId="{E0C74759-2318-4214-9F9F-554F7875AF60}"/>
          </ac:spMkLst>
        </pc:spChg>
        <pc:spChg chg="del">
          <ac:chgData name="Maryann Jordan" userId="0398128882e1fb70" providerId="LiveId" clId="{802096DA-919B-4C98-BB02-4739275565D1}" dt="2019-12-02T02:23:52.409" v="536" actId="478"/>
          <ac:spMkLst>
            <pc:docMk/>
            <pc:sldMk cId="1421250475" sldId="361"/>
            <ac:spMk id="16" creationId="{93576889-0BCB-46F8-BB02-183395025E2D}"/>
          </ac:spMkLst>
        </pc:spChg>
        <pc:spChg chg="del">
          <ac:chgData name="Maryann Jordan" userId="0398128882e1fb70" providerId="LiveId" clId="{802096DA-919B-4C98-BB02-4739275565D1}" dt="2019-12-02T02:23:52.409" v="536" actId="478"/>
          <ac:spMkLst>
            <pc:docMk/>
            <pc:sldMk cId="1421250475" sldId="361"/>
            <ac:spMk id="17" creationId="{8F16BE0B-B96B-41C7-A62F-C5B335261BB0}"/>
          </ac:spMkLst>
        </pc:spChg>
        <pc:spChg chg="del">
          <ac:chgData name="Maryann Jordan" userId="0398128882e1fb70" providerId="LiveId" clId="{802096DA-919B-4C98-BB02-4739275565D1}" dt="2019-12-02T02:23:52.409" v="536" actId="478"/>
          <ac:spMkLst>
            <pc:docMk/>
            <pc:sldMk cId="1421250475" sldId="361"/>
            <ac:spMk id="18" creationId="{75127BA1-6755-479F-993F-3DF3DFE051A8}"/>
          </ac:spMkLst>
        </pc:spChg>
        <pc:spChg chg="del">
          <ac:chgData name="Maryann Jordan" userId="0398128882e1fb70" providerId="LiveId" clId="{802096DA-919B-4C98-BB02-4739275565D1}" dt="2019-12-02T02:23:47.186" v="535" actId="478"/>
          <ac:spMkLst>
            <pc:docMk/>
            <pc:sldMk cId="1421250475" sldId="361"/>
            <ac:spMk id="20" creationId="{D826B7CF-0A85-4715-A399-30E2CE267E82}"/>
          </ac:spMkLst>
        </pc:spChg>
        <pc:spChg chg="del">
          <ac:chgData name="Maryann Jordan" userId="0398128882e1fb70" providerId="LiveId" clId="{802096DA-919B-4C98-BB02-4739275565D1}" dt="2019-12-02T02:23:47.186" v="535" actId="478"/>
          <ac:spMkLst>
            <pc:docMk/>
            <pc:sldMk cId="1421250475" sldId="361"/>
            <ac:spMk id="21" creationId="{746A0BDA-0F5D-42E3-BDFC-F34380694021}"/>
          </ac:spMkLst>
        </pc:spChg>
        <pc:spChg chg="del">
          <ac:chgData name="Maryann Jordan" userId="0398128882e1fb70" providerId="LiveId" clId="{802096DA-919B-4C98-BB02-4739275565D1}" dt="2019-12-02T02:23:47.186" v="535" actId="478"/>
          <ac:spMkLst>
            <pc:docMk/>
            <pc:sldMk cId="1421250475" sldId="361"/>
            <ac:spMk id="22" creationId="{14D6F4B5-7BD5-46FB-BC38-567B4CFB4E9D}"/>
          </ac:spMkLst>
        </pc:spChg>
        <pc:spChg chg="del">
          <ac:chgData name="Maryann Jordan" userId="0398128882e1fb70" providerId="LiveId" clId="{802096DA-919B-4C98-BB02-4739275565D1}" dt="2019-12-02T02:23:47.186" v="535" actId="478"/>
          <ac:spMkLst>
            <pc:docMk/>
            <pc:sldMk cId="1421250475" sldId="361"/>
            <ac:spMk id="23" creationId="{FFD3AA88-61CA-445C-BE8C-F3D87FCE1364}"/>
          </ac:spMkLst>
        </pc:spChg>
        <pc:spChg chg="del">
          <ac:chgData name="Maryann Jordan" userId="0398128882e1fb70" providerId="LiveId" clId="{802096DA-919B-4C98-BB02-4739275565D1}" dt="2019-12-02T02:23:47.186" v="535" actId="478"/>
          <ac:spMkLst>
            <pc:docMk/>
            <pc:sldMk cId="1421250475" sldId="361"/>
            <ac:spMk id="24" creationId="{E3FE67C5-11F5-4621-AF2E-34DAAF71B1EF}"/>
          </ac:spMkLst>
        </pc:spChg>
        <pc:spChg chg="del">
          <ac:chgData name="Maryann Jordan" userId="0398128882e1fb70" providerId="LiveId" clId="{802096DA-919B-4C98-BB02-4739275565D1}" dt="2019-12-02T02:05:05.659" v="438" actId="478"/>
          <ac:spMkLst>
            <pc:docMk/>
            <pc:sldMk cId="1421250475" sldId="361"/>
            <ac:spMk id="25" creationId="{3550FF7A-0BF5-412A-807F-9CC98903199D}"/>
          </ac:spMkLst>
        </pc:spChg>
        <pc:spChg chg="del mod">
          <ac:chgData name="Maryann Jordan" userId="0398128882e1fb70" providerId="LiveId" clId="{802096DA-919B-4C98-BB02-4739275565D1}" dt="2019-12-02T02:22:31.512" v="532" actId="478"/>
          <ac:spMkLst>
            <pc:docMk/>
            <pc:sldMk cId="1421250475" sldId="361"/>
            <ac:spMk id="26" creationId="{EE188B34-A9C2-4A11-B564-EA3F311F1080}"/>
          </ac:spMkLst>
        </pc:spChg>
        <pc:spChg chg="add mod">
          <ac:chgData name="Maryann Jordan" userId="0398128882e1fb70" providerId="LiveId" clId="{802096DA-919B-4C98-BB02-4739275565D1}" dt="2019-12-02T03:20:15.727" v="821" actId="1035"/>
          <ac:spMkLst>
            <pc:docMk/>
            <pc:sldMk cId="1421250475" sldId="361"/>
            <ac:spMk id="27" creationId="{28EB3712-3CBD-4BB7-92B2-A2E604A7B239}"/>
          </ac:spMkLst>
        </pc:spChg>
        <pc:spChg chg="add mod">
          <ac:chgData name="Maryann Jordan" userId="0398128882e1fb70" providerId="LiveId" clId="{802096DA-919B-4C98-BB02-4739275565D1}" dt="2019-12-02T02:22:39.856" v="533" actId="1076"/>
          <ac:spMkLst>
            <pc:docMk/>
            <pc:sldMk cId="1421250475" sldId="361"/>
            <ac:spMk id="28" creationId="{F4AAF1B4-EF70-43D2-A188-CA7FDA807C92}"/>
          </ac:spMkLst>
        </pc:spChg>
        <pc:spChg chg="add del mod">
          <ac:chgData name="Maryann Jordan" userId="0398128882e1fb70" providerId="LiveId" clId="{802096DA-919B-4C98-BB02-4739275565D1}" dt="2019-12-02T04:38:01.611" v="866" actId="478"/>
          <ac:spMkLst>
            <pc:docMk/>
            <pc:sldMk cId="1421250475" sldId="361"/>
            <ac:spMk id="29" creationId="{D72671EB-EB6A-48B5-9A8C-E349E9A3EE81}"/>
          </ac:spMkLst>
        </pc:spChg>
        <pc:spChg chg="add mod">
          <ac:chgData name="Maryann Jordan" userId="0398128882e1fb70" providerId="LiveId" clId="{802096DA-919B-4C98-BB02-4739275565D1}" dt="2019-12-02T03:18:28.980" v="810" actId="14100"/>
          <ac:spMkLst>
            <pc:docMk/>
            <pc:sldMk cId="1421250475" sldId="361"/>
            <ac:spMk id="30" creationId="{195BD5F5-A873-43D5-A16C-1A4D3E8CD521}"/>
          </ac:spMkLst>
        </pc:spChg>
        <pc:spChg chg="add mod">
          <ac:chgData name="Maryann Jordan" userId="0398128882e1fb70" providerId="LiveId" clId="{802096DA-919B-4C98-BB02-4739275565D1}" dt="2019-12-02T03:18:09.049" v="808" actId="1076"/>
          <ac:spMkLst>
            <pc:docMk/>
            <pc:sldMk cId="1421250475" sldId="361"/>
            <ac:spMk id="31" creationId="{E97ACA4A-63BB-440E-9CB7-3DC21993C95F}"/>
          </ac:spMkLst>
        </pc:spChg>
        <pc:spChg chg="add mod">
          <ac:chgData name="Maryann Jordan" userId="0398128882e1fb70" providerId="LiveId" clId="{802096DA-919B-4C98-BB02-4739275565D1}" dt="2019-12-02T03:18:46.923" v="813" actId="1076"/>
          <ac:spMkLst>
            <pc:docMk/>
            <pc:sldMk cId="1421250475" sldId="361"/>
            <ac:spMk id="32" creationId="{0934ED75-9682-41B6-B6F2-B9024EB5B881}"/>
          </ac:spMkLst>
        </pc:spChg>
        <pc:spChg chg="add mod">
          <ac:chgData name="Maryann Jordan" userId="0398128882e1fb70" providerId="LiveId" clId="{802096DA-919B-4C98-BB02-4739275565D1}" dt="2019-12-02T03:15:52.570" v="806" actId="5793"/>
          <ac:spMkLst>
            <pc:docMk/>
            <pc:sldMk cId="1421250475" sldId="361"/>
            <ac:spMk id="33" creationId="{6655530F-436D-4460-B99F-99550D87D296}"/>
          </ac:spMkLst>
        </pc:spChg>
        <pc:picChg chg="add mod">
          <ac:chgData name="Maryann Jordan" userId="0398128882e1fb70" providerId="LiveId" clId="{802096DA-919B-4C98-BB02-4739275565D1}" dt="2019-12-02T03:17:53.601" v="807" actId="14100"/>
          <ac:picMkLst>
            <pc:docMk/>
            <pc:sldMk cId="1421250475" sldId="361"/>
            <ac:picMk id="3" creationId="{76AAFBB7-BBA0-4888-A9F6-248AC6BBB123}"/>
          </ac:picMkLst>
        </pc:picChg>
        <pc:picChg chg="mod">
          <ac:chgData name="Maryann Jordan" userId="0398128882e1fb70" providerId="LiveId" clId="{802096DA-919B-4C98-BB02-4739275565D1}" dt="2019-12-02T03:07:40.929" v="735" actId="1076"/>
          <ac:picMkLst>
            <pc:docMk/>
            <pc:sldMk cId="1421250475" sldId="361"/>
            <ac:picMk id="7" creationId="{89BEF66F-504F-4BE7-9391-72C86EB3E513}"/>
          </ac:picMkLst>
        </pc:picChg>
        <pc:picChg chg="del">
          <ac:chgData name="Maryann Jordan" userId="0398128882e1fb70" providerId="LiveId" clId="{802096DA-919B-4C98-BB02-4739275565D1}" dt="2019-12-02T02:10:55.424" v="458" actId="478"/>
          <ac:picMkLst>
            <pc:docMk/>
            <pc:sldMk cId="1421250475" sldId="361"/>
            <ac:picMk id="14" creationId="{4C3640E6-38C4-4898-9C88-604BCC8069B6}"/>
          </ac:picMkLst>
        </pc:picChg>
        <pc:picChg chg="mod">
          <ac:chgData name="Maryann Jordan" userId="0398128882e1fb70" providerId="LiveId" clId="{802096DA-919B-4C98-BB02-4739275565D1}" dt="2019-12-02T04:37:57.468" v="865" actId="1076"/>
          <ac:picMkLst>
            <pc:docMk/>
            <pc:sldMk cId="1421250475" sldId="361"/>
            <ac:picMk id="19" creationId="{A08F69B2-67AC-4F82-B063-B787C9FA98B8}"/>
          </ac:picMkLst>
        </pc:picChg>
        <pc:cxnChg chg="add mod">
          <ac:chgData name="Maryann Jordan" userId="0398128882e1fb70" providerId="LiveId" clId="{802096DA-919B-4C98-BB02-4739275565D1}" dt="2019-12-02T03:13:08.195" v="769" actId="14100"/>
          <ac:cxnSpMkLst>
            <pc:docMk/>
            <pc:sldMk cId="1421250475" sldId="361"/>
            <ac:cxnSpMk id="6" creationId="{158B116D-9D5C-42E5-A96B-DAE02A0EE7D4}"/>
          </ac:cxnSpMkLst>
        </pc:cxnChg>
        <pc:cxnChg chg="add mod">
          <ac:chgData name="Maryann Jordan" userId="0398128882e1fb70" providerId="LiveId" clId="{802096DA-919B-4C98-BB02-4739275565D1}" dt="2019-12-02T03:12:36.833" v="768" actId="1076"/>
          <ac:cxnSpMkLst>
            <pc:docMk/>
            <pc:sldMk cId="1421250475" sldId="361"/>
            <ac:cxnSpMk id="34" creationId="{E66F8AF0-2CEA-4DE6-AFDC-AD3D630F56EB}"/>
          </ac:cxnSpMkLst>
        </pc:cxnChg>
      </pc:sldChg>
      <pc:sldChg chg="addSp delSp modSp add">
        <pc:chgData name="Maryann Jordan" userId="0398128882e1fb70" providerId="LiveId" clId="{802096DA-919B-4C98-BB02-4739275565D1}" dt="2019-12-04T03:26:28.411" v="6102" actId="1076"/>
        <pc:sldMkLst>
          <pc:docMk/>
          <pc:sldMk cId="1768150468" sldId="362"/>
        </pc:sldMkLst>
        <pc:spChg chg="add mod">
          <ac:chgData name="Maryann Jordan" userId="0398128882e1fb70" providerId="LiveId" clId="{802096DA-919B-4C98-BB02-4739275565D1}" dt="2019-12-04T01:38:18.367" v="4265" actId="113"/>
          <ac:spMkLst>
            <pc:docMk/>
            <pc:sldMk cId="1768150468" sldId="362"/>
            <ac:spMk id="20" creationId="{D66462F1-5403-487E-BB5D-6D97D40719EA}"/>
          </ac:spMkLst>
        </pc:spChg>
        <pc:spChg chg="add mod">
          <ac:chgData name="Maryann Jordan" userId="0398128882e1fb70" providerId="LiveId" clId="{802096DA-919B-4C98-BB02-4739275565D1}" dt="2019-12-04T03:18:12.002" v="6033" actId="20577"/>
          <ac:spMkLst>
            <pc:docMk/>
            <pc:sldMk cId="1768150468" sldId="362"/>
            <ac:spMk id="21" creationId="{75537CE0-1DC4-4178-9A2C-EE4070680921}"/>
          </ac:spMkLst>
        </pc:spChg>
        <pc:spChg chg="add mod">
          <ac:chgData name="Maryann Jordan" userId="0398128882e1fb70" providerId="LiveId" clId="{802096DA-919B-4C98-BB02-4739275565D1}" dt="2019-12-04T01:38:01.255" v="4262" actId="113"/>
          <ac:spMkLst>
            <pc:docMk/>
            <pc:sldMk cId="1768150468" sldId="362"/>
            <ac:spMk id="22" creationId="{18BCA3DA-66D0-4BE6-92D4-32BD57519F2D}"/>
          </ac:spMkLst>
        </pc:spChg>
        <pc:spChg chg="add">
          <ac:chgData name="Maryann Jordan" userId="0398128882e1fb70" providerId="LiveId" clId="{802096DA-919B-4C98-BB02-4739275565D1}" dt="2019-12-04T03:26:19.827" v="6101"/>
          <ac:spMkLst>
            <pc:docMk/>
            <pc:sldMk cId="1768150468" sldId="362"/>
            <ac:spMk id="24" creationId="{D2F6E666-263F-46F6-9B63-A161063B6EF8}"/>
          </ac:spMkLst>
        </pc:spChg>
        <pc:spChg chg="mod">
          <ac:chgData name="Maryann Jordan" userId="0398128882e1fb70" providerId="LiveId" clId="{802096DA-919B-4C98-BB02-4739275565D1}" dt="2019-12-04T03:20:56.872" v="6047" actId="1076"/>
          <ac:spMkLst>
            <pc:docMk/>
            <pc:sldMk cId="1768150468" sldId="362"/>
            <ac:spMk id="27" creationId="{28EB3712-3CBD-4BB7-92B2-A2E604A7B239}"/>
          </ac:spMkLst>
        </pc:spChg>
        <pc:spChg chg="mod">
          <ac:chgData name="Maryann Jordan" userId="0398128882e1fb70" providerId="LiveId" clId="{802096DA-919B-4C98-BB02-4739275565D1}" dt="2019-12-04T03:26:28.411" v="6102" actId="1076"/>
          <ac:spMkLst>
            <pc:docMk/>
            <pc:sldMk cId="1768150468" sldId="362"/>
            <ac:spMk id="28" creationId="{F4AAF1B4-EF70-43D2-A188-CA7FDA807C92}"/>
          </ac:spMkLst>
        </pc:spChg>
        <pc:spChg chg="mod">
          <ac:chgData name="Maryann Jordan" userId="0398128882e1fb70" providerId="LiveId" clId="{802096DA-919B-4C98-BB02-4739275565D1}" dt="2019-12-03T17:47:23.155" v="1954" actId="1076"/>
          <ac:spMkLst>
            <pc:docMk/>
            <pc:sldMk cId="1768150468" sldId="362"/>
            <ac:spMk id="29" creationId="{D72671EB-EB6A-48B5-9A8C-E349E9A3EE81}"/>
          </ac:spMkLst>
        </pc:spChg>
        <pc:spChg chg="mod">
          <ac:chgData name="Maryann Jordan" userId="0398128882e1fb70" providerId="LiveId" clId="{802096DA-919B-4C98-BB02-4739275565D1}" dt="2019-12-03T17:31:26.872" v="1626" actId="1076"/>
          <ac:spMkLst>
            <pc:docMk/>
            <pc:sldMk cId="1768150468" sldId="362"/>
            <ac:spMk id="30" creationId="{195BD5F5-A873-43D5-A16C-1A4D3E8CD521}"/>
          </ac:spMkLst>
        </pc:spChg>
        <pc:spChg chg="mod">
          <ac:chgData name="Maryann Jordan" userId="0398128882e1fb70" providerId="LiveId" clId="{802096DA-919B-4C98-BB02-4739275565D1}" dt="2019-12-04T01:38:06.524" v="4263" actId="113"/>
          <ac:spMkLst>
            <pc:docMk/>
            <pc:sldMk cId="1768150468" sldId="362"/>
            <ac:spMk id="31" creationId="{E97ACA4A-63BB-440E-9CB7-3DC21993C95F}"/>
          </ac:spMkLst>
        </pc:spChg>
        <pc:spChg chg="mod">
          <ac:chgData name="Maryann Jordan" userId="0398128882e1fb70" providerId="LiveId" clId="{802096DA-919B-4C98-BB02-4739275565D1}" dt="2019-12-04T03:18:39.639" v="6034" actId="14100"/>
          <ac:spMkLst>
            <pc:docMk/>
            <pc:sldMk cId="1768150468" sldId="362"/>
            <ac:spMk id="32" creationId="{0934ED75-9682-41B6-B6F2-B9024EB5B881}"/>
          </ac:spMkLst>
        </pc:spChg>
        <pc:spChg chg="mod">
          <ac:chgData name="Maryann Jordan" userId="0398128882e1fb70" providerId="LiveId" clId="{802096DA-919B-4C98-BB02-4739275565D1}" dt="2019-12-04T01:38:10.520" v="4264" actId="113"/>
          <ac:spMkLst>
            <pc:docMk/>
            <pc:sldMk cId="1768150468" sldId="362"/>
            <ac:spMk id="33" creationId="{6655530F-436D-4460-B99F-99550D87D296}"/>
          </ac:spMkLst>
        </pc:spChg>
        <pc:picChg chg="del mod">
          <ac:chgData name="Maryann Jordan" userId="0398128882e1fb70" providerId="LiveId" clId="{802096DA-919B-4C98-BB02-4739275565D1}" dt="2019-12-03T17:31:39.083" v="1628" actId="478"/>
          <ac:picMkLst>
            <pc:docMk/>
            <pc:sldMk cId="1768150468" sldId="362"/>
            <ac:picMk id="3" creationId="{76AAFBB7-BBA0-4888-A9F6-248AC6BBB123}"/>
          </ac:picMkLst>
        </pc:picChg>
        <pc:picChg chg="mod">
          <ac:chgData name="Maryann Jordan" userId="0398128882e1fb70" providerId="LiveId" clId="{802096DA-919B-4C98-BB02-4739275565D1}" dt="2019-12-03T17:31:21.601" v="1625" actId="1076"/>
          <ac:picMkLst>
            <pc:docMk/>
            <pc:sldMk cId="1768150468" sldId="362"/>
            <ac:picMk id="7" creationId="{89BEF66F-504F-4BE7-9391-72C86EB3E513}"/>
          </ac:picMkLst>
        </pc:picChg>
        <pc:picChg chg="mod">
          <ac:chgData name="Maryann Jordan" userId="0398128882e1fb70" providerId="LiveId" clId="{802096DA-919B-4C98-BB02-4739275565D1}" dt="2019-12-04T03:20:26.971" v="6046" actId="1076"/>
          <ac:picMkLst>
            <pc:docMk/>
            <pc:sldMk cId="1768150468" sldId="362"/>
            <ac:picMk id="19" creationId="{A08F69B2-67AC-4F82-B063-B787C9FA98B8}"/>
          </ac:picMkLst>
        </pc:picChg>
        <pc:cxnChg chg="mod">
          <ac:chgData name="Maryann Jordan" userId="0398128882e1fb70" providerId="LiveId" clId="{802096DA-919B-4C98-BB02-4739275565D1}" dt="2019-12-03T17:37:36.616" v="1704" actId="1076"/>
          <ac:cxnSpMkLst>
            <pc:docMk/>
            <pc:sldMk cId="1768150468" sldId="362"/>
            <ac:cxnSpMk id="6" creationId="{158B116D-9D5C-42E5-A96B-DAE02A0EE7D4}"/>
          </ac:cxnSpMkLst>
        </pc:cxnChg>
        <pc:cxnChg chg="add mod ord">
          <ac:chgData name="Maryann Jordan" userId="0398128882e1fb70" providerId="LiveId" clId="{802096DA-919B-4C98-BB02-4739275565D1}" dt="2019-12-03T20:46:59.715" v="3070" actId="166"/>
          <ac:cxnSpMkLst>
            <pc:docMk/>
            <pc:sldMk cId="1768150468" sldId="362"/>
            <ac:cxnSpMk id="16" creationId="{4F77B61C-9376-414D-8018-EE01A6B8A986}"/>
          </ac:cxnSpMkLst>
        </pc:cxnChg>
        <pc:cxnChg chg="add del mod">
          <ac:chgData name="Maryann Jordan" userId="0398128882e1fb70" providerId="LiveId" clId="{802096DA-919B-4C98-BB02-4739275565D1}" dt="2019-12-03T17:31:40.905" v="1629" actId="478"/>
          <ac:cxnSpMkLst>
            <pc:docMk/>
            <pc:sldMk cId="1768150468" sldId="362"/>
            <ac:cxnSpMk id="21" creationId="{FBA8A56E-0DD2-4518-9BC0-4770ABCF70AF}"/>
          </ac:cxnSpMkLst>
        </pc:cxnChg>
        <pc:cxnChg chg="add mod">
          <ac:chgData name="Maryann Jordan" userId="0398128882e1fb70" providerId="LiveId" clId="{802096DA-919B-4C98-BB02-4739275565D1}" dt="2019-12-03T17:40:58.918" v="1803" actId="1076"/>
          <ac:cxnSpMkLst>
            <pc:docMk/>
            <pc:sldMk cId="1768150468" sldId="362"/>
            <ac:cxnSpMk id="23" creationId="{C1163742-F850-43EE-88D9-7BD3F7FC80EE}"/>
          </ac:cxnSpMkLst>
        </pc:cxnChg>
        <pc:cxnChg chg="add del mod">
          <ac:chgData name="Maryann Jordan" userId="0398128882e1fb70" providerId="LiveId" clId="{802096DA-919B-4C98-BB02-4739275565D1}" dt="2019-12-03T17:40:46.551" v="1801" actId="1076"/>
          <ac:cxnSpMkLst>
            <pc:docMk/>
            <pc:sldMk cId="1768150468" sldId="362"/>
            <ac:cxnSpMk id="34" creationId="{E66F8AF0-2CEA-4DE6-AFDC-AD3D630F56EB}"/>
          </ac:cxnSpMkLst>
        </pc:cxnChg>
      </pc:sldChg>
      <pc:sldChg chg="addSp delSp modSp add ord">
        <pc:chgData name="Maryann Jordan" userId="0398128882e1fb70" providerId="LiveId" clId="{802096DA-919B-4C98-BB02-4739275565D1}" dt="2019-12-04T03:29:29.776" v="6132" actId="1076"/>
        <pc:sldMkLst>
          <pc:docMk/>
          <pc:sldMk cId="1452330945" sldId="363"/>
        </pc:sldMkLst>
        <pc:spChg chg="mod">
          <ac:chgData name="Maryann Jordan" userId="0398128882e1fb70" providerId="LiveId" clId="{802096DA-919B-4C98-BB02-4739275565D1}" dt="2019-12-03T00:03:45.447" v="1006" actId="1076"/>
          <ac:spMkLst>
            <pc:docMk/>
            <pc:sldMk cId="1452330945" sldId="363"/>
            <ac:spMk id="12" creationId="{E0C74759-2318-4214-9F9F-554F7875AF60}"/>
          </ac:spMkLst>
        </pc:spChg>
        <pc:spChg chg="add">
          <ac:chgData name="Maryann Jordan" userId="0398128882e1fb70" providerId="LiveId" clId="{802096DA-919B-4C98-BB02-4739275565D1}" dt="2019-12-04T03:29:25.146" v="6131"/>
          <ac:spMkLst>
            <pc:docMk/>
            <pc:sldMk cId="1452330945" sldId="363"/>
            <ac:spMk id="20" creationId="{A9F16715-DAF0-4BFE-9A81-8D33B3465190}"/>
          </ac:spMkLst>
        </pc:spChg>
        <pc:spChg chg="mod">
          <ac:chgData name="Maryann Jordan" userId="0398128882e1fb70" providerId="LiveId" clId="{802096DA-919B-4C98-BB02-4739275565D1}" dt="2019-12-03T19:25:41.779" v="2481" actId="14100"/>
          <ac:spMkLst>
            <pc:docMk/>
            <pc:sldMk cId="1452330945" sldId="363"/>
            <ac:spMk id="27" creationId="{28EB3712-3CBD-4BB7-92B2-A2E604A7B239}"/>
          </ac:spMkLst>
        </pc:spChg>
        <pc:spChg chg="mod">
          <ac:chgData name="Maryann Jordan" userId="0398128882e1fb70" providerId="LiveId" clId="{802096DA-919B-4C98-BB02-4739275565D1}" dt="2019-12-04T03:29:29.776" v="6132" actId="1076"/>
          <ac:spMkLst>
            <pc:docMk/>
            <pc:sldMk cId="1452330945" sldId="363"/>
            <ac:spMk id="28" creationId="{F4AAF1B4-EF70-43D2-A188-CA7FDA807C92}"/>
          </ac:spMkLst>
        </pc:spChg>
        <pc:spChg chg="mod">
          <ac:chgData name="Maryann Jordan" userId="0398128882e1fb70" providerId="LiveId" clId="{802096DA-919B-4C98-BB02-4739275565D1}" dt="2019-12-02T04:44:59.363" v="903" actId="20577"/>
          <ac:spMkLst>
            <pc:docMk/>
            <pc:sldMk cId="1452330945" sldId="363"/>
            <ac:spMk id="29" creationId="{D72671EB-EB6A-48B5-9A8C-E349E9A3EE81}"/>
          </ac:spMkLst>
        </pc:spChg>
        <pc:spChg chg="mod">
          <ac:chgData name="Maryann Jordan" userId="0398128882e1fb70" providerId="LiveId" clId="{802096DA-919B-4C98-BB02-4739275565D1}" dt="2019-12-02T23:59:21.498" v="991" actId="14100"/>
          <ac:spMkLst>
            <pc:docMk/>
            <pc:sldMk cId="1452330945" sldId="363"/>
            <ac:spMk id="31" creationId="{E97ACA4A-63BB-440E-9CB7-3DC21993C95F}"/>
          </ac:spMkLst>
        </pc:spChg>
        <pc:spChg chg="del mod">
          <ac:chgData name="Maryann Jordan" userId="0398128882e1fb70" providerId="LiveId" clId="{802096DA-919B-4C98-BB02-4739275565D1}" dt="2019-12-03T00:00:48.935" v="993" actId="478"/>
          <ac:spMkLst>
            <pc:docMk/>
            <pc:sldMk cId="1452330945" sldId="363"/>
            <ac:spMk id="32" creationId="{0934ED75-9682-41B6-B6F2-B9024EB5B881}"/>
          </ac:spMkLst>
        </pc:spChg>
        <pc:spChg chg="mod">
          <ac:chgData name="Maryann Jordan" userId="0398128882e1fb70" providerId="LiveId" clId="{802096DA-919B-4C98-BB02-4739275565D1}" dt="2019-12-03T00:03:36.168" v="1004" actId="14100"/>
          <ac:spMkLst>
            <pc:docMk/>
            <pc:sldMk cId="1452330945" sldId="363"/>
            <ac:spMk id="33" creationId="{6655530F-436D-4460-B99F-99550D87D296}"/>
          </ac:spMkLst>
        </pc:spChg>
        <pc:picChg chg="mod">
          <ac:chgData name="Maryann Jordan" userId="0398128882e1fb70" providerId="LiveId" clId="{802096DA-919B-4C98-BB02-4739275565D1}" dt="2019-12-02T04:44:47.830" v="891" actId="1076"/>
          <ac:picMkLst>
            <pc:docMk/>
            <pc:sldMk cId="1452330945" sldId="363"/>
            <ac:picMk id="19" creationId="{A08F69B2-67AC-4F82-B063-B787C9FA98B8}"/>
          </ac:picMkLst>
        </pc:picChg>
        <pc:cxnChg chg="mod">
          <ac:chgData name="Maryann Jordan" userId="0398128882e1fb70" providerId="LiveId" clId="{802096DA-919B-4C98-BB02-4739275565D1}" dt="2019-12-03T00:02:04.801" v="1000" actId="14100"/>
          <ac:cxnSpMkLst>
            <pc:docMk/>
            <pc:sldMk cId="1452330945" sldId="363"/>
            <ac:cxnSpMk id="6" creationId="{158B116D-9D5C-42E5-A96B-DAE02A0EE7D4}"/>
          </ac:cxnSpMkLst>
        </pc:cxnChg>
        <pc:cxnChg chg="mod">
          <ac:chgData name="Maryann Jordan" userId="0398128882e1fb70" providerId="LiveId" clId="{802096DA-919B-4C98-BB02-4739275565D1}" dt="2019-12-03T00:01:46.970" v="999" actId="14100"/>
          <ac:cxnSpMkLst>
            <pc:docMk/>
            <pc:sldMk cId="1452330945" sldId="363"/>
            <ac:cxnSpMk id="16" creationId="{4F77B61C-9376-414D-8018-EE01A6B8A986}"/>
          </ac:cxnSpMkLst>
        </pc:cxnChg>
        <pc:cxnChg chg="add mod">
          <ac:chgData name="Maryann Jordan" userId="0398128882e1fb70" providerId="LiveId" clId="{802096DA-919B-4C98-BB02-4739275565D1}" dt="2019-12-02T04:45:34.087" v="906" actId="14100"/>
          <ac:cxnSpMkLst>
            <pc:docMk/>
            <pc:sldMk cId="1452330945" sldId="363"/>
            <ac:cxnSpMk id="18" creationId="{0EE8A323-EE50-4B09-8476-5E474D8D02BB}"/>
          </ac:cxnSpMkLst>
        </pc:cxnChg>
        <pc:cxnChg chg="mod">
          <ac:chgData name="Maryann Jordan" userId="0398128882e1fb70" providerId="LiveId" clId="{802096DA-919B-4C98-BB02-4739275565D1}" dt="2019-12-03T00:01:13.170" v="995" actId="14100"/>
          <ac:cxnSpMkLst>
            <pc:docMk/>
            <pc:sldMk cId="1452330945" sldId="363"/>
            <ac:cxnSpMk id="21" creationId="{FBA8A56E-0DD2-4518-9BC0-4770ABCF70AF}"/>
          </ac:cxnSpMkLst>
        </pc:cxnChg>
      </pc:sldChg>
      <pc:sldChg chg="addSp delSp modSp add ord">
        <pc:chgData name="Maryann Jordan" userId="0398128882e1fb70" providerId="LiveId" clId="{802096DA-919B-4C98-BB02-4739275565D1}" dt="2019-12-04T03:27:50.342" v="6124" actId="478"/>
        <pc:sldMkLst>
          <pc:docMk/>
          <pc:sldMk cId="2779591207" sldId="364"/>
        </pc:sldMkLst>
        <pc:spChg chg="add del mod">
          <ac:chgData name="Maryann Jordan" userId="0398128882e1fb70" providerId="LiveId" clId="{802096DA-919B-4C98-BB02-4739275565D1}" dt="2019-12-04T03:23:19.366" v="6065" actId="478"/>
          <ac:spMkLst>
            <pc:docMk/>
            <pc:sldMk cId="2779591207" sldId="364"/>
            <ac:spMk id="2" creationId="{5C9CB46D-78EB-4EEF-BDEE-5315DCB5115E}"/>
          </ac:spMkLst>
        </pc:spChg>
        <pc:spChg chg="add del mod">
          <ac:chgData name="Maryann Jordan" userId="0398128882e1fb70" providerId="LiveId" clId="{802096DA-919B-4C98-BB02-4739275565D1}" dt="2019-12-03T20:27:28.934" v="2824" actId="478"/>
          <ac:spMkLst>
            <pc:docMk/>
            <pc:sldMk cId="2779591207" sldId="364"/>
            <ac:spMk id="2" creationId="{C7524AC2-BD05-47B7-A5F9-F08A3EF5D757}"/>
          </ac:spMkLst>
        </pc:spChg>
        <pc:spChg chg="add del mod">
          <ac:chgData name="Maryann Jordan" userId="0398128882e1fb70" providerId="LiveId" clId="{802096DA-919B-4C98-BB02-4739275565D1}" dt="2019-12-04T03:23:23.072" v="6066" actId="478"/>
          <ac:spMkLst>
            <pc:docMk/>
            <pc:sldMk cId="2779591207" sldId="364"/>
            <ac:spMk id="3" creationId="{B52CF826-30CF-4172-82B5-2065599F5E50}"/>
          </ac:spMkLst>
        </pc:spChg>
        <pc:spChg chg="add del mod">
          <ac:chgData name="Maryann Jordan" userId="0398128882e1fb70" providerId="LiveId" clId="{802096DA-919B-4C98-BB02-4739275565D1}" dt="2019-12-02T04:49:11.783" v="913" actId="478"/>
          <ac:spMkLst>
            <pc:docMk/>
            <pc:sldMk cId="2779591207" sldId="364"/>
            <ac:spMk id="4" creationId="{C32EAFAD-709E-4B3B-B049-7D46D017051C}"/>
          </ac:spMkLst>
        </pc:spChg>
        <pc:spChg chg="add del mod">
          <ac:chgData name="Maryann Jordan" userId="0398128882e1fb70" providerId="LiveId" clId="{802096DA-919B-4C98-BB02-4739275565D1}" dt="2019-12-04T03:27:13.148" v="6109" actId="478"/>
          <ac:spMkLst>
            <pc:docMk/>
            <pc:sldMk cId="2779591207" sldId="364"/>
            <ac:spMk id="4" creationId="{CA916039-FD91-4E3C-A7AF-092E30A6154F}"/>
          </ac:spMkLst>
        </pc:spChg>
        <pc:spChg chg="del mod ord">
          <ac:chgData name="Maryann Jordan" userId="0398128882e1fb70" providerId="LiveId" clId="{802096DA-919B-4C98-BB02-4739275565D1}" dt="2019-12-03T20:29:03.936" v="2853" actId="478"/>
          <ac:spMkLst>
            <pc:docMk/>
            <pc:sldMk cId="2779591207" sldId="364"/>
            <ac:spMk id="10" creationId="{9390C77B-EE02-4EBC-8D69-E824C8FD469A}"/>
          </ac:spMkLst>
        </pc:spChg>
        <pc:spChg chg="del">
          <ac:chgData name="Maryann Jordan" userId="0398128882e1fb70" providerId="LiveId" clId="{802096DA-919B-4C98-BB02-4739275565D1}" dt="2019-12-02T04:48:56.656" v="910" actId="478"/>
          <ac:spMkLst>
            <pc:docMk/>
            <pc:sldMk cId="2779591207" sldId="364"/>
            <ac:spMk id="12" creationId="{A600BD5C-F97E-43C4-B783-3FEF58BB3593}"/>
          </ac:spMkLst>
        </pc:spChg>
        <pc:spChg chg="add del mod">
          <ac:chgData name="Maryann Jordan" userId="0398128882e1fb70" providerId="LiveId" clId="{802096DA-919B-4C98-BB02-4739275565D1}" dt="2019-12-04T03:27:35.417" v="6123" actId="1076"/>
          <ac:spMkLst>
            <pc:docMk/>
            <pc:sldMk cId="2779591207" sldId="364"/>
            <ac:spMk id="14" creationId="{78861F44-1230-4842-9FD3-D46B758DD24A}"/>
          </ac:spMkLst>
        </pc:spChg>
        <pc:spChg chg="del">
          <ac:chgData name="Maryann Jordan" userId="0398128882e1fb70" providerId="LiveId" clId="{802096DA-919B-4C98-BB02-4739275565D1}" dt="2019-12-03T18:12:50.745" v="2120" actId="478"/>
          <ac:spMkLst>
            <pc:docMk/>
            <pc:sldMk cId="2779591207" sldId="364"/>
            <ac:spMk id="15" creationId="{09D6877C-ED72-4D44-8310-EFCF9508E322}"/>
          </ac:spMkLst>
        </pc:spChg>
        <pc:spChg chg="add mod">
          <ac:chgData name="Maryann Jordan" userId="0398128882e1fb70" providerId="LiveId" clId="{802096DA-919B-4C98-BB02-4739275565D1}" dt="2019-12-03T20:30:06.664" v="2892" actId="1076"/>
          <ac:spMkLst>
            <pc:docMk/>
            <pc:sldMk cId="2779591207" sldId="364"/>
            <ac:spMk id="15" creationId="{667FB9E3-118E-43AD-A25E-F416B7972259}"/>
          </ac:spMkLst>
        </pc:spChg>
        <pc:spChg chg="add del">
          <ac:chgData name="Maryann Jordan" userId="0398128882e1fb70" providerId="LiveId" clId="{802096DA-919B-4C98-BB02-4739275565D1}" dt="2019-12-04T03:26:42.969" v="6106"/>
          <ac:spMkLst>
            <pc:docMk/>
            <pc:sldMk cId="2779591207" sldId="364"/>
            <ac:spMk id="16" creationId="{F2D01859-C3DE-4434-A836-40F7F6852B02}"/>
          </ac:spMkLst>
        </pc:spChg>
        <pc:spChg chg="mod">
          <ac:chgData name="Maryann Jordan" userId="0398128882e1fb70" providerId="LiveId" clId="{802096DA-919B-4C98-BB02-4739275565D1}" dt="2019-12-03T18:13:44.132" v="2129" actId="14100"/>
          <ac:spMkLst>
            <pc:docMk/>
            <pc:sldMk cId="2779591207" sldId="364"/>
            <ac:spMk id="17" creationId="{53AAE1CF-2C31-4F3A-9BAE-36FAD5232487}"/>
          </ac:spMkLst>
        </pc:spChg>
        <pc:spChg chg="add mod">
          <ac:chgData name="Maryann Jordan" userId="0398128882e1fb70" providerId="LiveId" clId="{802096DA-919B-4C98-BB02-4739275565D1}" dt="2019-12-04T03:27:23.615" v="6122" actId="1076"/>
          <ac:spMkLst>
            <pc:docMk/>
            <pc:sldMk cId="2779591207" sldId="364"/>
            <ac:spMk id="18" creationId="{E5BCF39F-F256-422B-BBED-5C1309686CBC}"/>
          </ac:spMkLst>
        </pc:spChg>
        <pc:spChg chg="del">
          <ac:chgData name="Maryann Jordan" userId="0398128882e1fb70" providerId="LiveId" clId="{802096DA-919B-4C98-BB02-4739275565D1}" dt="2019-12-02T04:49:07.010" v="912" actId="478"/>
          <ac:spMkLst>
            <pc:docMk/>
            <pc:sldMk cId="2779591207" sldId="364"/>
            <ac:spMk id="24" creationId="{2ED089B2-39CD-47DC-9D81-780044AF6158}"/>
          </ac:spMkLst>
        </pc:spChg>
        <pc:spChg chg="del mod">
          <ac:chgData name="Maryann Jordan" userId="0398128882e1fb70" providerId="LiveId" clId="{802096DA-919B-4C98-BB02-4739275565D1}" dt="2019-12-04T03:27:50.342" v="6124" actId="478"/>
          <ac:spMkLst>
            <pc:docMk/>
            <pc:sldMk cId="2779591207" sldId="364"/>
            <ac:spMk id="25" creationId="{DC6EE7BA-98E5-4ACB-8942-67EA4228DA6F}"/>
          </ac:spMkLst>
        </pc:spChg>
        <pc:spChg chg="del">
          <ac:chgData name="Maryann Jordan" userId="0398128882e1fb70" providerId="LiveId" clId="{802096DA-919B-4C98-BB02-4739275565D1}" dt="2019-12-02T04:48:50.463" v="909" actId="478"/>
          <ac:spMkLst>
            <pc:docMk/>
            <pc:sldMk cId="2779591207" sldId="364"/>
            <ac:spMk id="28" creationId="{2E8724A4-E654-4415-AC52-CEA4919D725C}"/>
          </ac:spMkLst>
        </pc:spChg>
        <pc:spChg chg="del">
          <ac:chgData name="Maryann Jordan" userId="0398128882e1fb70" providerId="LiveId" clId="{802096DA-919B-4C98-BB02-4739275565D1}" dt="2019-12-02T04:48:50.463" v="909" actId="478"/>
          <ac:spMkLst>
            <pc:docMk/>
            <pc:sldMk cId="2779591207" sldId="364"/>
            <ac:spMk id="33" creationId="{1FD9EE41-6FAA-4245-A87D-138FCEF418DD}"/>
          </ac:spMkLst>
        </pc:spChg>
        <pc:picChg chg="del">
          <ac:chgData name="Maryann Jordan" userId="0398128882e1fb70" providerId="LiveId" clId="{802096DA-919B-4C98-BB02-4739275565D1}" dt="2019-12-02T04:48:50.463" v="909" actId="478"/>
          <ac:picMkLst>
            <pc:docMk/>
            <pc:sldMk cId="2779591207" sldId="364"/>
            <ac:picMk id="3" creationId="{A159DBE0-FE10-4E61-8983-2A26A9107C23}"/>
          </ac:picMkLst>
        </pc:picChg>
        <pc:picChg chg="add del mod ord">
          <ac:chgData name="Maryann Jordan" userId="0398128882e1fb70" providerId="LiveId" clId="{802096DA-919B-4C98-BB02-4739275565D1}" dt="2019-12-03T18:14:58.386" v="2135" actId="478"/>
          <ac:picMkLst>
            <pc:docMk/>
            <pc:sldMk cId="2779591207" sldId="364"/>
            <ac:picMk id="6" creationId="{7669EBC3-B27A-4BF4-B42D-588DAB875707}"/>
          </ac:picMkLst>
        </pc:picChg>
        <pc:picChg chg="mod">
          <ac:chgData name="Maryann Jordan" userId="0398128882e1fb70" providerId="LiveId" clId="{802096DA-919B-4C98-BB02-4739275565D1}" dt="2019-12-02T04:50:33.330" v="922" actId="1076"/>
          <ac:picMkLst>
            <pc:docMk/>
            <pc:sldMk cId="2779591207" sldId="364"/>
            <ac:picMk id="7" creationId="{0723A4F3-2981-4BFC-A05F-D5C1CA3B6F7E}"/>
          </ac:picMkLst>
        </pc:picChg>
        <pc:picChg chg="del">
          <ac:chgData name="Maryann Jordan" userId="0398128882e1fb70" providerId="LiveId" clId="{802096DA-919B-4C98-BB02-4739275565D1}" dt="2019-12-02T04:49:01.282" v="911" actId="478"/>
          <ac:picMkLst>
            <pc:docMk/>
            <pc:sldMk cId="2779591207" sldId="364"/>
            <ac:picMk id="8" creationId="{313D7EA4-9868-4564-9F8A-A708C9998826}"/>
          </ac:picMkLst>
        </pc:picChg>
        <pc:picChg chg="add mod">
          <ac:chgData name="Maryann Jordan" userId="0398128882e1fb70" providerId="LiveId" clId="{802096DA-919B-4C98-BB02-4739275565D1}" dt="2019-12-04T03:23:12.671" v="6063" actId="1076"/>
          <ac:picMkLst>
            <pc:docMk/>
            <pc:sldMk cId="2779591207" sldId="364"/>
            <ac:picMk id="11" creationId="{C1BAD49C-F8BE-4A7D-AD6C-21B13736D5FC}"/>
          </ac:picMkLst>
        </pc:picChg>
        <pc:picChg chg="del">
          <ac:chgData name="Maryann Jordan" userId="0398128882e1fb70" providerId="LiveId" clId="{802096DA-919B-4C98-BB02-4739275565D1}" dt="2019-12-02T04:48:50.463" v="909" actId="478"/>
          <ac:picMkLst>
            <pc:docMk/>
            <pc:sldMk cId="2779591207" sldId="364"/>
            <ac:picMk id="29" creationId="{7EDA4914-237C-4F10-BB79-38DB8C26C6CA}"/>
          </ac:picMkLst>
        </pc:picChg>
        <pc:picChg chg="del">
          <ac:chgData name="Maryann Jordan" userId="0398128882e1fb70" providerId="LiveId" clId="{802096DA-919B-4C98-BB02-4739275565D1}" dt="2019-12-02T04:48:50.463" v="909" actId="478"/>
          <ac:picMkLst>
            <pc:docMk/>
            <pc:sldMk cId="2779591207" sldId="364"/>
            <ac:picMk id="36" creationId="{181525B0-A1E9-443B-922D-BD51E068CCE8}"/>
          </ac:picMkLst>
        </pc:picChg>
        <pc:picChg chg="del">
          <ac:chgData name="Maryann Jordan" userId="0398128882e1fb70" providerId="LiveId" clId="{802096DA-919B-4C98-BB02-4739275565D1}" dt="2019-12-02T04:48:50.463" v="909" actId="478"/>
          <ac:picMkLst>
            <pc:docMk/>
            <pc:sldMk cId="2779591207" sldId="364"/>
            <ac:picMk id="40" creationId="{6F649402-1809-408C-BC87-A86DE94BD758}"/>
          </ac:picMkLst>
        </pc:picChg>
        <pc:cxnChg chg="add mod">
          <ac:chgData name="Maryann Jordan" userId="0398128882e1fb70" providerId="LiveId" clId="{802096DA-919B-4C98-BB02-4739275565D1}" dt="2019-12-04T03:22:59.995" v="6060" actId="1076"/>
          <ac:cxnSpMkLst>
            <pc:docMk/>
            <pc:sldMk cId="2779591207" sldId="364"/>
            <ac:cxnSpMk id="12" creationId="{5E345CF8-5EA1-4793-B22D-3C2A2A5D39C6}"/>
          </ac:cxnSpMkLst>
        </pc:cxnChg>
        <pc:cxnChg chg="del">
          <ac:chgData name="Maryann Jordan" userId="0398128882e1fb70" providerId="LiveId" clId="{802096DA-919B-4C98-BB02-4739275565D1}" dt="2019-12-03T18:15:06.281" v="2137" actId="478"/>
          <ac:cxnSpMkLst>
            <pc:docMk/>
            <pc:sldMk cId="2779591207" sldId="364"/>
            <ac:cxnSpMk id="42" creationId="{A1487A52-18B1-48D7-BF49-3A737EE73C03}"/>
          </ac:cxnSpMkLst>
        </pc:cxnChg>
      </pc:sldChg>
      <pc:sldChg chg="addSp delSp modSp add ord setBg">
        <pc:chgData name="Maryann Jordan" userId="0398128882e1fb70" providerId="LiveId" clId="{802096DA-919B-4C98-BB02-4739275565D1}" dt="2019-12-04T01:02:42.878" v="3839" actId="1076"/>
        <pc:sldMkLst>
          <pc:docMk/>
          <pc:sldMk cId="1497001484" sldId="365"/>
        </pc:sldMkLst>
        <pc:spChg chg="mod">
          <ac:chgData name="Maryann Jordan" userId="0398128882e1fb70" providerId="LiveId" clId="{802096DA-919B-4C98-BB02-4739275565D1}" dt="2019-12-03T04:41:29.373" v="1206" actId="207"/>
          <ac:spMkLst>
            <pc:docMk/>
            <pc:sldMk cId="1497001484" sldId="365"/>
            <ac:spMk id="27" creationId="{57995488-F6EE-4F21-BA54-679B11BE954F}"/>
          </ac:spMkLst>
        </pc:spChg>
        <pc:spChg chg="mod">
          <ac:chgData name="Maryann Jordan" userId="0398128882e1fb70" providerId="LiveId" clId="{802096DA-919B-4C98-BB02-4739275565D1}" dt="2019-12-04T01:02:42.878" v="3839" actId="1076"/>
          <ac:spMkLst>
            <pc:docMk/>
            <pc:sldMk cId="1497001484" sldId="365"/>
            <ac:spMk id="29" creationId="{EB828DCA-7565-4ADF-9717-FF7C2B8DE7A6}"/>
          </ac:spMkLst>
        </pc:spChg>
        <pc:spChg chg="add">
          <ac:chgData name="Maryann Jordan" userId="0398128882e1fb70" providerId="LiveId" clId="{802096DA-919B-4C98-BB02-4739275565D1}" dt="2019-12-03T20:14:10.068" v="2760"/>
          <ac:spMkLst>
            <pc:docMk/>
            <pc:sldMk cId="1497001484" sldId="365"/>
            <ac:spMk id="39" creationId="{C3DC7968-9833-4C0E-BBFB-C3083B6C6A69}"/>
          </ac:spMkLst>
        </pc:spChg>
        <pc:spChg chg="del">
          <ac:chgData name="Maryann Jordan" userId="0398128882e1fb70" providerId="LiveId" clId="{802096DA-919B-4C98-BB02-4739275565D1}" dt="2019-12-03T20:14:15.538" v="2761" actId="478"/>
          <ac:spMkLst>
            <pc:docMk/>
            <pc:sldMk cId="1497001484" sldId="365"/>
            <ac:spMk id="44" creationId="{B109CB39-9B36-4A2F-B5F7-EBBF362A025D}"/>
          </ac:spMkLst>
        </pc:spChg>
      </pc:sldChg>
      <pc:sldChg chg="addSp delSp modSp add ord setBg">
        <pc:chgData name="Maryann Jordan" userId="0398128882e1fb70" providerId="LiveId" clId="{802096DA-919B-4C98-BB02-4739275565D1}" dt="2019-12-04T01:36:18.134" v="4246" actId="1035"/>
        <pc:sldMkLst>
          <pc:docMk/>
          <pc:sldMk cId="3121721635" sldId="366"/>
        </pc:sldMkLst>
        <pc:spChg chg="mod">
          <ac:chgData name="Maryann Jordan" userId="0398128882e1fb70" providerId="LiveId" clId="{802096DA-919B-4C98-BB02-4739275565D1}" dt="2019-12-03T04:42:12.460" v="1211" actId="207"/>
          <ac:spMkLst>
            <pc:docMk/>
            <pc:sldMk cId="3121721635" sldId="366"/>
            <ac:spMk id="10" creationId="{8B67C1BD-C724-405F-9024-E66FA57BEF30}"/>
          </ac:spMkLst>
        </pc:spChg>
        <pc:spChg chg="mod">
          <ac:chgData name="Maryann Jordan" userId="0398128882e1fb70" providerId="LiveId" clId="{802096DA-919B-4C98-BB02-4739275565D1}" dt="2019-12-03T04:41:58.860" v="1209" actId="207"/>
          <ac:spMkLst>
            <pc:docMk/>
            <pc:sldMk cId="3121721635" sldId="366"/>
            <ac:spMk id="20" creationId="{E59D5FE2-469E-4E3E-900E-3FC0D332EF9D}"/>
          </ac:spMkLst>
        </pc:spChg>
        <pc:spChg chg="mod">
          <ac:chgData name="Maryann Jordan" userId="0398128882e1fb70" providerId="LiveId" clId="{802096DA-919B-4C98-BB02-4739275565D1}" dt="2019-12-04T01:36:18.134" v="4246" actId="1035"/>
          <ac:spMkLst>
            <pc:docMk/>
            <pc:sldMk cId="3121721635" sldId="366"/>
            <ac:spMk id="29" creationId="{EB828DCA-7565-4ADF-9717-FF7C2B8DE7A6}"/>
          </ac:spMkLst>
        </pc:spChg>
        <pc:spChg chg="add">
          <ac:chgData name="Maryann Jordan" userId="0398128882e1fb70" providerId="LiveId" clId="{802096DA-919B-4C98-BB02-4739275565D1}" dt="2019-12-03T20:14:25.708" v="2762"/>
          <ac:spMkLst>
            <pc:docMk/>
            <pc:sldMk cId="3121721635" sldId="366"/>
            <ac:spMk id="39" creationId="{D408A782-68D3-4121-8E3B-8C935767CE18}"/>
          </ac:spMkLst>
        </pc:spChg>
        <pc:spChg chg="del">
          <ac:chgData name="Maryann Jordan" userId="0398128882e1fb70" providerId="LiveId" clId="{802096DA-919B-4C98-BB02-4739275565D1}" dt="2019-12-03T20:14:36.446" v="2763" actId="478"/>
          <ac:spMkLst>
            <pc:docMk/>
            <pc:sldMk cId="3121721635" sldId="366"/>
            <ac:spMk id="44" creationId="{B109CB39-9B36-4A2F-B5F7-EBBF362A025D}"/>
          </ac:spMkLst>
        </pc:spChg>
      </pc:sldChg>
      <pc:sldChg chg="addSp delSp modSp add ord setBg">
        <pc:chgData name="Maryann Jordan" userId="0398128882e1fb70" providerId="LiveId" clId="{802096DA-919B-4C98-BB02-4739275565D1}" dt="2019-12-04T01:36:05.872" v="4233" actId="1035"/>
        <pc:sldMkLst>
          <pc:docMk/>
          <pc:sldMk cId="3733482486" sldId="367"/>
        </pc:sldMkLst>
        <pc:spChg chg="mod">
          <ac:chgData name="Maryann Jordan" userId="0398128882e1fb70" providerId="LiveId" clId="{802096DA-919B-4C98-BB02-4739275565D1}" dt="2019-12-03T04:42:50.176" v="1215" actId="207"/>
          <ac:spMkLst>
            <pc:docMk/>
            <pc:sldMk cId="3733482486" sldId="367"/>
            <ac:spMk id="20" creationId="{E59D5FE2-469E-4E3E-900E-3FC0D332EF9D}"/>
          </ac:spMkLst>
        </pc:spChg>
        <pc:spChg chg="mod">
          <ac:chgData name="Maryann Jordan" userId="0398128882e1fb70" providerId="LiveId" clId="{802096DA-919B-4C98-BB02-4739275565D1}" dt="2019-12-03T04:42:43.815" v="1214" actId="207"/>
          <ac:spMkLst>
            <pc:docMk/>
            <pc:sldMk cId="3733482486" sldId="367"/>
            <ac:spMk id="26" creationId="{DE3CCB2C-B3F0-4ED1-98E0-54704E1971D5}"/>
          </ac:spMkLst>
        </pc:spChg>
        <pc:spChg chg="mod">
          <ac:chgData name="Maryann Jordan" userId="0398128882e1fb70" providerId="LiveId" clId="{802096DA-919B-4C98-BB02-4739275565D1}" dt="2019-12-04T01:36:05.872" v="4233" actId="1035"/>
          <ac:spMkLst>
            <pc:docMk/>
            <pc:sldMk cId="3733482486" sldId="367"/>
            <ac:spMk id="29" creationId="{EB828DCA-7565-4ADF-9717-FF7C2B8DE7A6}"/>
          </ac:spMkLst>
        </pc:spChg>
        <pc:spChg chg="add">
          <ac:chgData name="Maryann Jordan" userId="0398128882e1fb70" providerId="LiveId" clId="{802096DA-919B-4C98-BB02-4739275565D1}" dt="2019-12-03T20:14:42.590" v="2764"/>
          <ac:spMkLst>
            <pc:docMk/>
            <pc:sldMk cId="3733482486" sldId="367"/>
            <ac:spMk id="39" creationId="{D6694CE6-3F21-4CF4-B2B1-30A1938F134D}"/>
          </ac:spMkLst>
        </pc:spChg>
        <pc:spChg chg="del">
          <ac:chgData name="Maryann Jordan" userId="0398128882e1fb70" providerId="LiveId" clId="{802096DA-919B-4C98-BB02-4739275565D1}" dt="2019-12-03T20:14:47.715" v="2765" actId="478"/>
          <ac:spMkLst>
            <pc:docMk/>
            <pc:sldMk cId="3733482486" sldId="367"/>
            <ac:spMk id="44" creationId="{B109CB39-9B36-4A2F-B5F7-EBBF362A025D}"/>
          </ac:spMkLst>
        </pc:spChg>
      </pc:sldChg>
      <pc:sldChg chg="addSp delSp modSp add ord setBg">
        <pc:chgData name="Maryann Jordan" userId="0398128882e1fb70" providerId="LiveId" clId="{802096DA-919B-4C98-BB02-4739275565D1}" dt="2019-12-04T01:36:30.134" v="4261" actId="1035"/>
        <pc:sldMkLst>
          <pc:docMk/>
          <pc:sldMk cId="2250374432" sldId="368"/>
        </pc:sldMkLst>
        <pc:spChg chg="mod">
          <ac:chgData name="Maryann Jordan" userId="0398128882e1fb70" providerId="LiveId" clId="{802096DA-919B-4C98-BB02-4739275565D1}" dt="2019-12-03T04:43:13.938" v="1218" actId="207"/>
          <ac:spMkLst>
            <pc:docMk/>
            <pc:sldMk cId="2250374432" sldId="368"/>
            <ac:spMk id="26" creationId="{DE3CCB2C-B3F0-4ED1-98E0-54704E1971D5}"/>
          </ac:spMkLst>
        </pc:spChg>
        <pc:spChg chg="mod">
          <ac:chgData name="Maryann Jordan" userId="0398128882e1fb70" providerId="LiveId" clId="{802096DA-919B-4C98-BB02-4739275565D1}" dt="2019-12-04T01:36:30.134" v="4261" actId="1035"/>
          <ac:spMkLst>
            <pc:docMk/>
            <pc:sldMk cId="2250374432" sldId="368"/>
            <ac:spMk id="29" creationId="{EB828DCA-7565-4ADF-9717-FF7C2B8DE7A6}"/>
          </ac:spMkLst>
        </pc:spChg>
        <pc:spChg chg="add">
          <ac:chgData name="Maryann Jordan" userId="0398128882e1fb70" providerId="LiveId" clId="{802096DA-919B-4C98-BB02-4739275565D1}" dt="2019-12-03T20:15:19.570" v="2766"/>
          <ac:spMkLst>
            <pc:docMk/>
            <pc:sldMk cId="2250374432" sldId="368"/>
            <ac:spMk id="39" creationId="{D4C46CFD-A849-4405-9963-8B35C6950640}"/>
          </ac:spMkLst>
        </pc:spChg>
        <pc:spChg chg="mod">
          <ac:chgData name="Maryann Jordan" userId="0398128882e1fb70" providerId="LiveId" clId="{802096DA-919B-4C98-BB02-4739275565D1}" dt="2019-12-03T04:43:19.662" v="1219" actId="207"/>
          <ac:spMkLst>
            <pc:docMk/>
            <pc:sldMk cId="2250374432" sldId="368"/>
            <ac:spMk id="42" creationId="{79BD679B-B058-40D3-A5B0-364A9C2F2EC1}"/>
          </ac:spMkLst>
        </pc:spChg>
        <pc:spChg chg="del">
          <ac:chgData name="Maryann Jordan" userId="0398128882e1fb70" providerId="LiveId" clId="{802096DA-919B-4C98-BB02-4739275565D1}" dt="2019-12-03T20:15:29.794" v="2767" actId="478"/>
          <ac:spMkLst>
            <pc:docMk/>
            <pc:sldMk cId="2250374432" sldId="368"/>
            <ac:spMk id="44" creationId="{B109CB39-9B36-4A2F-B5F7-EBBF362A025D}"/>
          </ac:spMkLst>
        </pc:spChg>
      </pc:sldChg>
      <pc:sldChg chg="addSp delSp modSp add ord setBg">
        <pc:chgData name="Maryann Jordan" userId="0398128882e1fb70" providerId="LiveId" clId="{802096DA-919B-4C98-BB02-4739275565D1}" dt="2019-12-03T20:39:25.129" v="3050"/>
        <pc:sldMkLst>
          <pc:docMk/>
          <pc:sldMk cId="3373390169" sldId="369"/>
        </pc:sldMkLst>
        <pc:spChg chg="add">
          <ac:chgData name="Maryann Jordan" userId="0398128882e1fb70" providerId="LiveId" clId="{802096DA-919B-4C98-BB02-4739275565D1}" dt="2019-12-03T20:15:39.286" v="2768"/>
          <ac:spMkLst>
            <pc:docMk/>
            <pc:sldMk cId="3373390169" sldId="369"/>
            <ac:spMk id="39" creationId="{F3EEA739-5C22-4A76-9811-CA392AE63BDB}"/>
          </ac:spMkLst>
        </pc:spChg>
        <pc:spChg chg="mod">
          <ac:chgData name="Maryann Jordan" userId="0398128882e1fb70" providerId="LiveId" clId="{802096DA-919B-4C98-BB02-4739275565D1}" dt="2019-12-03T04:43:32.579" v="1221" actId="207"/>
          <ac:spMkLst>
            <pc:docMk/>
            <pc:sldMk cId="3373390169" sldId="369"/>
            <ac:spMk id="42" creationId="{79BD679B-B058-40D3-A5B0-364A9C2F2EC1}"/>
          </ac:spMkLst>
        </pc:spChg>
        <pc:spChg chg="mod">
          <ac:chgData name="Maryann Jordan" userId="0398128882e1fb70" providerId="LiveId" clId="{802096DA-919B-4C98-BB02-4739275565D1}" dt="2019-12-03T04:43:41.612" v="1222" actId="207"/>
          <ac:spMkLst>
            <pc:docMk/>
            <pc:sldMk cId="3373390169" sldId="369"/>
            <ac:spMk id="43" creationId="{7F6759C2-2E7B-4462-893B-D7066BC857C1}"/>
          </ac:spMkLst>
        </pc:spChg>
        <pc:spChg chg="del">
          <ac:chgData name="Maryann Jordan" userId="0398128882e1fb70" providerId="LiveId" clId="{802096DA-919B-4C98-BB02-4739275565D1}" dt="2019-12-03T20:15:43.211" v="2769" actId="478"/>
          <ac:spMkLst>
            <pc:docMk/>
            <pc:sldMk cId="3373390169" sldId="369"/>
            <ac:spMk id="44" creationId="{B109CB39-9B36-4A2F-B5F7-EBBF362A025D}"/>
          </ac:spMkLst>
        </pc:spChg>
      </pc:sldChg>
      <pc:sldChg chg="addSp delSp modSp add setBg">
        <pc:chgData name="Maryann Jordan" userId="0398128882e1fb70" providerId="LiveId" clId="{802096DA-919B-4C98-BB02-4739275565D1}" dt="2019-12-03T20:39:05.163" v="3048"/>
        <pc:sldMkLst>
          <pc:docMk/>
          <pc:sldMk cId="161748631" sldId="370"/>
        </pc:sldMkLst>
        <pc:spChg chg="mod">
          <ac:chgData name="Maryann Jordan" userId="0398128882e1fb70" providerId="LiveId" clId="{802096DA-919B-4C98-BB02-4739275565D1}" dt="2019-12-03T04:44:13.173" v="1226" actId="1076"/>
          <ac:spMkLst>
            <pc:docMk/>
            <pc:sldMk cId="161748631" sldId="370"/>
            <ac:spMk id="29" creationId="{EB828DCA-7565-4ADF-9717-FF7C2B8DE7A6}"/>
          </ac:spMkLst>
        </pc:spChg>
        <pc:spChg chg="add">
          <ac:chgData name="Maryann Jordan" userId="0398128882e1fb70" providerId="LiveId" clId="{802096DA-919B-4C98-BB02-4739275565D1}" dt="2019-12-03T20:15:54.237" v="2770"/>
          <ac:spMkLst>
            <pc:docMk/>
            <pc:sldMk cId="161748631" sldId="370"/>
            <ac:spMk id="39" creationId="{51052595-DA90-4983-BBA6-5B32DE73ECE4}"/>
          </ac:spMkLst>
        </pc:spChg>
        <pc:spChg chg="mod">
          <ac:chgData name="Maryann Jordan" userId="0398128882e1fb70" providerId="LiveId" clId="{802096DA-919B-4C98-BB02-4739275565D1}" dt="2019-12-03T04:43:56.668" v="1224" actId="207"/>
          <ac:spMkLst>
            <pc:docMk/>
            <pc:sldMk cId="161748631" sldId="370"/>
            <ac:spMk id="43" creationId="{7F6759C2-2E7B-4462-893B-D7066BC857C1}"/>
          </ac:spMkLst>
        </pc:spChg>
        <pc:spChg chg="del">
          <ac:chgData name="Maryann Jordan" userId="0398128882e1fb70" providerId="LiveId" clId="{802096DA-919B-4C98-BB02-4739275565D1}" dt="2019-12-03T20:15:58.077" v="2771" actId="478"/>
          <ac:spMkLst>
            <pc:docMk/>
            <pc:sldMk cId="161748631" sldId="370"/>
            <ac:spMk id="44" creationId="{B109CB39-9B36-4A2F-B5F7-EBBF362A025D}"/>
          </ac:spMkLst>
        </pc:spChg>
      </pc:sldChg>
      <pc:sldChg chg="addSp delSp modSp add">
        <pc:chgData name="Maryann Jordan" userId="0398128882e1fb70" providerId="LiveId" clId="{802096DA-919B-4C98-BB02-4739275565D1}" dt="2019-12-04T03:28:48.220" v="6129" actId="1076"/>
        <pc:sldMkLst>
          <pc:docMk/>
          <pc:sldMk cId="3525047160" sldId="371"/>
        </pc:sldMkLst>
        <pc:spChg chg="add del">
          <ac:chgData name="Maryann Jordan" userId="0398128882e1fb70" providerId="LiveId" clId="{802096DA-919B-4C98-BB02-4739275565D1}" dt="2019-12-04T03:28:16.680" v="6127"/>
          <ac:spMkLst>
            <pc:docMk/>
            <pc:sldMk cId="3525047160" sldId="371"/>
            <ac:spMk id="18" creationId="{8304D069-79B0-4474-B8F5-28C80F71B605}"/>
          </ac:spMkLst>
        </pc:spChg>
        <pc:spChg chg="add">
          <ac:chgData name="Maryann Jordan" userId="0398128882e1fb70" providerId="LiveId" clId="{802096DA-919B-4C98-BB02-4739275565D1}" dt="2019-12-04T03:28:41.230" v="6128"/>
          <ac:spMkLst>
            <pc:docMk/>
            <pc:sldMk cId="3525047160" sldId="371"/>
            <ac:spMk id="20" creationId="{98147B91-CBB8-44E1-BA8B-E0E570F60E38}"/>
          </ac:spMkLst>
        </pc:spChg>
        <pc:spChg chg="mod">
          <ac:chgData name="Maryann Jordan" userId="0398128882e1fb70" providerId="LiveId" clId="{802096DA-919B-4C98-BB02-4739275565D1}" dt="2019-12-04T03:28:48.220" v="6129" actId="1076"/>
          <ac:spMkLst>
            <pc:docMk/>
            <pc:sldMk cId="3525047160" sldId="371"/>
            <ac:spMk id="28" creationId="{F4AAF1B4-EF70-43D2-A188-CA7FDA807C92}"/>
          </ac:spMkLst>
        </pc:spChg>
      </pc:sldChg>
      <pc:sldChg chg="addSp delSp modSp add">
        <pc:chgData name="Maryann Jordan" userId="0398128882e1fb70" providerId="LiveId" clId="{802096DA-919B-4C98-BB02-4739275565D1}" dt="2019-12-04T03:29:49.910" v="6135" actId="1076"/>
        <pc:sldMkLst>
          <pc:docMk/>
          <pc:sldMk cId="675366516" sldId="372"/>
        </pc:sldMkLst>
        <pc:spChg chg="add mod ord">
          <ac:chgData name="Maryann Jordan" userId="0398128882e1fb70" providerId="LiveId" clId="{802096DA-919B-4C98-BB02-4739275565D1}" dt="2019-12-03T18:08:55.904" v="2095" actId="167"/>
          <ac:spMkLst>
            <pc:docMk/>
            <pc:sldMk cId="675366516" sldId="372"/>
            <ac:spMk id="5" creationId="{D1EE622A-4E53-4B55-AEB3-9B68E73E6E7A}"/>
          </ac:spMkLst>
        </pc:spChg>
        <pc:spChg chg="mod">
          <ac:chgData name="Maryann Jordan" userId="0398128882e1fb70" providerId="LiveId" clId="{802096DA-919B-4C98-BB02-4739275565D1}" dt="2019-12-03T19:22:52.517" v="2470" actId="1076"/>
          <ac:spMkLst>
            <pc:docMk/>
            <pc:sldMk cId="675366516" sldId="372"/>
            <ac:spMk id="12" creationId="{E0C74759-2318-4214-9F9F-554F7875AF60}"/>
          </ac:spMkLst>
        </pc:spChg>
        <pc:spChg chg="add">
          <ac:chgData name="Maryann Jordan" userId="0398128882e1fb70" providerId="LiveId" clId="{802096DA-919B-4C98-BB02-4739275565D1}" dt="2019-12-04T03:29:46.054" v="6134"/>
          <ac:spMkLst>
            <pc:docMk/>
            <pc:sldMk cId="675366516" sldId="372"/>
            <ac:spMk id="13" creationId="{9252971A-7FFD-4DE2-AB62-A25B916CC288}"/>
          </ac:spMkLst>
        </pc:spChg>
        <pc:spChg chg="mod">
          <ac:chgData name="Maryann Jordan" userId="0398128882e1fb70" providerId="LiveId" clId="{802096DA-919B-4C98-BB02-4739275565D1}" dt="2019-12-04T03:29:49.910" v="6135" actId="1076"/>
          <ac:spMkLst>
            <pc:docMk/>
            <pc:sldMk cId="675366516" sldId="372"/>
            <ac:spMk id="28" creationId="{F4AAF1B4-EF70-43D2-A188-CA7FDA807C92}"/>
          </ac:spMkLst>
        </pc:spChg>
        <pc:spChg chg="del">
          <ac:chgData name="Maryann Jordan" userId="0398128882e1fb70" providerId="LiveId" clId="{802096DA-919B-4C98-BB02-4739275565D1}" dt="2019-12-03T18:05:30.241" v="1991" actId="478"/>
          <ac:spMkLst>
            <pc:docMk/>
            <pc:sldMk cId="675366516" sldId="372"/>
            <ac:spMk id="29" creationId="{D72671EB-EB6A-48B5-9A8C-E349E9A3EE81}"/>
          </ac:spMkLst>
        </pc:spChg>
        <pc:spChg chg="mod">
          <ac:chgData name="Maryann Jordan" userId="0398128882e1fb70" providerId="LiveId" clId="{802096DA-919B-4C98-BB02-4739275565D1}" dt="2019-12-03T19:23:19.082" v="2474" actId="1076"/>
          <ac:spMkLst>
            <pc:docMk/>
            <pc:sldMk cId="675366516" sldId="372"/>
            <ac:spMk id="30" creationId="{195BD5F5-A873-43D5-A16C-1A4D3E8CD521}"/>
          </ac:spMkLst>
        </pc:spChg>
        <pc:spChg chg="mod">
          <ac:chgData name="Maryann Jordan" userId="0398128882e1fb70" providerId="LiveId" clId="{802096DA-919B-4C98-BB02-4739275565D1}" dt="2019-12-03T19:23:11.833" v="2473" actId="1076"/>
          <ac:spMkLst>
            <pc:docMk/>
            <pc:sldMk cId="675366516" sldId="372"/>
            <ac:spMk id="31" creationId="{E97ACA4A-63BB-440E-9CB7-3DC21993C95F}"/>
          </ac:spMkLst>
        </pc:spChg>
        <pc:spChg chg="del">
          <ac:chgData name="Maryann Jordan" userId="0398128882e1fb70" providerId="LiveId" clId="{802096DA-919B-4C98-BB02-4739275565D1}" dt="2019-12-03T18:05:06.275" v="1987" actId="478"/>
          <ac:spMkLst>
            <pc:docMk/>
            <pc:sldMk cId="675366516" sldId="372"/>
            <ac:spMk id="32" creationId="{0934ED75-9682-41B6-B6F2-B9024EB5B881}"/>
          </ac:spMkLst>
        </pc:spChg>
        <pc:spChg chg="mod">
          <ac:chgData name="Maryann Jordan" userId="0398128882e1fb70" providerId="LiveId" clId="{802096DA-919B-4C98-BB02-4739275565D1}" dt="2019-12-03T19:22:41.688" v="2467" actId="1076"/>
          <ac:spMkLst>
            <pc:docMk/>
            <pc:sldMk cId="675366516" sldId="372"/>
            <ac:spMk id="33" creationId="{6655530F-436D-4460-B99F-99550D87D296}"/>
          </ac:spMkLst>
        </pc:spChg>
        <pc:picChg chg="del">
          <ac:chgData name="Maryann Jordan" userId="0398128882e1fb70" providerId="LiveId" clId="{802096DA-919B-4C98-BB02-4739275565D1}" dt="2019-12-03T18:06:01.854" v="1999" actId="478"/>
          <ac:picMkLst>
            <pc:docMk/>
            <pc:sldMk cId="675366516" sldId="372"/>
            <ac:picMk id="3" creationId="{76AAFBB7-BBA0-4888-A9F6-248AC6BBB123}"/>
          </ac:picMkLst>
        </pc:picChg>
        <pc:picChg chg="add mod">
          <ac:chgData name="Maryann Jordan" userId="0398128882e1fb70" providerId="LiveId" clId="{802096DA-919B-4C98-BB02-4739275565D1}" dt="2019-12-03T19:24:26.459" v="2478" actId="692"/>
          <ac:picMkLst>
            <pc:docMk/>
            <pc:sldMk cId="675366516" sldId="372"/>
            <ac:picMk id="4" creationId="{A974BE40-5F7E-4CD3-AC05-A1F52AB30AA4}"/>
          </ac:picMkLst>
        </pc:picChg>
        <pc:picChg chg="mod">
          <ac:chgData name="Maryann Jordan" userId="0398128882e1fb70" providerId="LiveId" clId="{802096DA-919B-4C98-BB02-4739275565D1}" dt="2019-12-03T19:22:45.380" v="2468" actId="1076"/>
          <ac:picMkLst>
            <pc:docMk/>
            <pc:sldMk cId="675366516" sldId="372"/>
            <ac:picMk id="7" creationId="{89BEF66F-504F-4BE7-9391-72C86EB3E513}"/>
          </ac:picMkLst>
        </pc:picChg>
        <pc:picChg chg="del">
          <ac:chgData name="Maryann Jordan" userId="0398128882e1fb70" providerId="LiveId" clId="{802096DA-919B-4C98-BB02-4739275565D1}" dt="2019-12-03T18:05:04.354" v="1986" actId="478"/>
          <ac:picMkLst>
            <pc:docMk/>
            <pc:sldMk cId="675366516" sldId="372"/>
            <ac:picMk id="19" creationId="{A08F69B2-67AC-4F82-B063-B787C9FA98B8}"/>
          </ac:picMkLst>
        </pc:picChg>
        <pc:cxnChg chg="del">
          <ac:chgData name="Maryann Jordan" userId="0398128882e1fb70" providerId="LiveId" clId="{802096DA-919B-4C98-BB02-4739275565D1}" dt="2019-12-03T18:06:31.157" v="2018" actId="478"/>
          <ac:cxnSpMkLst>
            <pc:docMk/>
            <pc:sldMk cId="675366516" sldId="372"/>
            <ac:cxnSpMk id="6" creationId="{158B116D-9D5C-42E5-A96B-DAE02A0EE7D4}"/>
          </ac:cxnSpMkLst>
        </pc:cxnChg>
        <pc:cxnChg chg="del">
          <ac:chgData name="Maryann Jordan" userId="0398128882e1fb70" providerId="LiveId" clId="{802096DA-919B-4C98-BB02-4739275565D1}" dt="2019-12-03T18:06:33.415" v="2020" actId="478"/>
          <ac:cxnSpMkLst>
            <pc:docMk/>
            <pc:sldMk cId="675366516" sldId="372"/>
            <ac:cxnSpMk id="16" creationId="{4F77B61C-9376-414D-8018-EE01A6B8A986}"/>
          </ac:cxnSpMkLst>
        </pc:cxnChg>
        <pc:cxnChg chg="del">
          <ac:chgData name="Maryann Jordan" userId="0398128882e1fb70" providerId="LiveId" clId="{802096DA-919B-4C98-BB02-4739275565D1}" dt="2019-12-03T18:06:32.551" v="2019" actId="478"/>
          <ac:cxnSpMkLst>
            <pc:docMk/>
            <pc:sldMk cId="675366516" sldId="372"/>
            <ac:cxnSpMk id="21" creationId="{FBA8A56E-0DD2-4518-9BC0-4770ABCF70AF}"/>
          </ac:cxnSpMkLst>
        </pc:cxnChg>
        <pc:cxnChg chg="del">
          <ac:chgData name="Maryann Jordan" userId="0398128882e1fb70" providerId="LiveId" clId="{802096DA-919B-4C98-BB02-4739275565D1}" dt="2019-12-03T18:08:27.939" v="2093" actId="478"/>
          <ac:cxnSpMkLst>
            <pc:docMk/>
            <pc:sldMk cId="675366516" sldId="372"/>
            <ac:cxnSpMk id="34" creationId="{E66F8AF0-2CEA-4DE6-AFDC-AD3D630F56EB}"/>
          </ac:cxnSpMkLst>
        </pc:cxnChg>
      </pc:sldChg>
      <pc:sldChg chg="addSp delSp modSp add ord">
        <pc:chgData name="Maryann Jordan" userId="0398128882e1fb70" providerId="LiveId" clId="{802096DA-919B-4C98-BB02-4739275565D1}" dt="2019-12-04T01:17:52.699" v="3998" actId="20577"/>
        <pc:sldMkLst>
          <pc:docMk/>
          <pc:sldMk cId="565856563" sldId="373"/>
        </pc:sldMkLst>
        <pc:spChg chg="add del mod">
          <ac:chgData name="Maryann Jordan" userId="0398128882e1fb70" providerId="LiveId" clId="{802096DA-919B-4C98-BB02-4739275565D1}" dt="2019-12-03T18:46:44.900" v="2272" actId="478"/>
          <ac:spMkLst>
            <pc:docMk/>
            <pc:sldMk cId="565856563" sldId="373"/>
            <ac:spMk id="3" creationId="{A132B307-491F-44D9-BEA0-00F773F63532}"/>
          </ac:spMkLst>
        </pc:spChg>
        <pc:spChg chg="add mod">
          <ac:chgData name="Maryann Jordan" userId="0398128882e1fb70" providerId="LiveId" clId="{802096DA-919B-4C98-BB02-4739275565D1}" dt="2019-12-04T01:13:45.290" v="3863" actId="14100"/>
          <ac:spMkLst>
            <pc:docMk/>
            <pc:sldMk cId="565856563" sldId="373"/>
            <ac:spMk id="9" creationId="{3522704B-01D8-4777-BE76-7385C12DE79B}"/>
          </ac:spMkLst>
        </pc:spChg>
        <pc:spChg chg="mod">
          <ac:chgData name="Maryann Jordan" userId="0398128882e1fb70" providerId="LiveId" clId="{802096DA-919B-4C98-BB02-4739275565D1}" dt="2019-12-03T18:38:10.655" v="2259" actId="207"/>
          <ac:spMkLst>
            <pc:docMk/>
            <pc:sldMk cId="565856563" sldId="373"/>
            <ac:spMk id="10" creationId="{ED1CE8E2-4D82-4A61-AE45-210B65BBA9D6}"/>
          </ac:spMkLst>
        </pc:spChg>
        <pc:spChg chg="add mod">
          <ac:chgData name="Maryann Jordan" userId="0398128882e1fb70" providerId="LiveId" clId="{802096DA-919B-4C98-BB02-4739275565D1}" dt="2019-12-04T01:14:31.355" v="3888" actId="1076"/>
          <ac:spMkLst>
            <pc:docMk/>
            <pc:sldMk cId="565856563" sldId="373"/>
            <ac:spMk id="12" creationId="{DE819388-8838-4CA1-9F38-58ADDB891893}"/>
          </ac:spMkLst>
        </pc:spChg>
        <pc:spChg chg="mod">
          <ac:chgData name="Maryann Jordan" userId="0398128882e1fb70" providerId="LiveId" clId="{802096DA-919B-4C98-BB02-4739275565D1}" dt="2019-12-03T18:49:47.184" v="2283" actId="1076"/>
          <ac:spMkLst>
            <pc:docMk/>
            <pc:sldMk cId="565856563" sldId="373"/>
            <ac:spMk id="13" creationId="{CE6F141F-5538-48D7-BD38-1B5724561A71}"/>
          </ac:spMkLst>
        </pc:spChg>
        <pc:spChg chg="add mod">
          <ac:chgData name="Maryann Jordan" userId="0398128882e1fb70" providerId="LiveId" clId="{802096DA-919B-4C98-BB02-4739275565D1}" dt="2019-12-03T18:49:57.285" v="2284" actId="1076"/>
          <ac:spMkLst>
            <pc:docMk/>
            <pc:sldMk cId="565856563" sldId="373"/>
            <ac:spMk id="14" creationId="{E514BA84-33C7-40EA-A374-69F326BE31D1}"/>
          </ac:spMkLst>
        </pc:spChg>
        <pc:spChg chg="add mod">
          <ac:chgData name="Maryann Jordan" userId="0398128882e1fb70" providerId="LiveId" clId="{802096DA-919B-4C98-BB02-4739275565D1}" dt="2019-12-04T01:15:23.159" v="3916" actId="1076"/>
          <ac:spMkLst>
            <pc:docMk/>
            <pc:sldMk cId="565856563" sldId="373"/>
            <ac:spMk id="16" creationId="{B4EE5747-2425-46B2-80C3-20A1C13DE567}"/>
          </ac:spMkLst>
        </pc:spChg>
        <pc:spChg chg="add mod">
          <ac:chgData name="Maryann Jordan" userId="0398128882e1fb70" providerId="LiveId" clId="{802096DA-919B-4C98-BB02-4739275565D1}" dt="2019-12-04T01:16:02.738" v="3937" actId="14100"/>
          <ac:spMkLst>
            <pc:docMk/>
            <pc:sldMk cId="565856563" sldId="373"/>
            <ac:spMk id="17" creationId="{36BE1710-2618-40CE-AA12-CE582927D291}"/>
          </ac:spMkLst>
        </pc:spChg>
        <pc:spChg chg="add mod">
          <ac:chgData name="Maryann Jordan" userId="0398128882e1fb70" providerId="LiveId" clId="{802096DA-919B-4C98-BB02-4739275565D1}" dt="2019-12-04T01:16:27.229" v="3955" actId="20577"/>
          <ac:spMkLst>
            <pc:docMk/>
            <pc:sldMk cId="565856563" sldId="373"/>
            <ac:spMk id="18" creationId="{AB96CA5D-4447-4709-BA4F-2B04E2E9A76D}"/>
          </ac:spMkLst>
        </pc:spChg>
        <pc:spChg chg="add mod">
          <ac:chgData name="Maryann Jordan" userId="0398128882e1fb70" providerId="LiveId" clId="{802096DA-919B-4C98-BB02-4739275565D1}" dt="2019-12-04T01:17:05.306" v="3984" actId="1076"/>
          <ac:spMkLst>
            <pc:docMk/>
            <pc:sldMk cId="565856563" sldId="373"/>
            <ac:spMk id="19" creationId="{25D5771F-AF9C-4211-8161-6BAAC038B9B0}"/>
          </ac:spMkLst>
        </pc:spChg>
        <pc:spChg chg="add mod">
          <ac:chgData name="Maryann Jordan" userId="0398128882e1fb70" providerId="LiveId" clId="{802096DA-919B-4C98-BB02-4739275565D1}" dt="2019-12-04T01:17:52.699" v="3998" actId="20577"/>
          <ac:spMkLst>
            <pc:docMk/>
            <pc:sldMk cId="565856563" sldId="373"/>
            <ac:spMk id="20" creationId="{3F986ED3-E65D-4445-A922-373AFDE54CA2}"/>
          </ac:spMkLst>
        </pc:spChg>
        <pc:picChg chg="del mod">
          <ac:chgData name="Maryann Jordan" userId="0398128882e1fb70" providerId="LiveId" clId="{802096DA-919B-4C98-BB02-4739275565D1}" dt="2019-12-03T18:46:39.423" v="2270" actId="478"/>
          <ac:picMkLst>
            <pc:docMk/>
            <pc:sldMk cId="565856563" sldId="373"/>
            <ac:picMk id="4" creationId="{A8412178-905A-43AA-B5E0-E5A7E1EE70C5}"/>
          </ac:picMkLst>
        </pc:picChg>
        <pc:picChg chg="del mod">
          <ac:chgData name="Maryann Jordan" userId="0398128882e1fb70" providerId="LiveId" clId="{802096DA-919B-4C98-BB02-4739275565D1}" dt="2019-12-03T18:46:37.658" v="2268" actId="478"/>
          <ac:picMkLst>
            <pc:docMk/>
            <pc:sldMk cId="565856563" sldId="373"/>
            <ac:picMk id="5" creationId="{4E58323A-7F65-487C-B7D6-9700034FA8BB}"/>
          </ac:picMkLst>
        </pc:picChg>
        <pc:picChg chg="mod">
          <ac:chgData name="Maryann Jordan" userId="0398128882e1fb70" providerId="LiveId" clId="{802096DA-919B-4C98-BB02-4739275565D1}" dt="2019-12-03T20:13:19.241" v="2759" actId="14100"/>
          <ac:picMkLst>
            <pc:docMk/>
            <pc:sldMk cId="565856563" sldId="373"/>
            <ac:picMk id="15" creationId="{2C4BB8E3-CBC3-4515-B3AE-761B2D237B23}"/>
          </ac:picMkLst>
        </pc:picChg>
        <pc:picChg chg="del mod">
          <ac:chgData name="Maryann Jordan" userId="0398128882e1fb70" providerId="LiveId" clId="{802096DA-919B-4C98-BB02-4739275565D1}" dt="2019-12-03T18:46:38.645" v="2269" actId="478"/>
          <ac:picMkLst>
            <pc:docMk/>
            <pc:sldMk cId="565856563" sldId="373"/>
            <ac:picMk id="17" creationId="{DCA836C7-2636-4D67-B654-E332CA8FFE2B}"/>
          </ac:picMkLst>
        </pc:picChg>
        <pc:picChg chg="mod">
          <ac:chgData name="Maryann Jordan" userId="0398128882e1fb70" providerId="LiveId" clId="{802096DA-919B-4C98-BB02-4739275565D1}" dt="2019-12-03T18:48:47.320" v="2279" actId="14100"/>
          <ac:picMkLst>
            <pc:docMk/>
            <pc:sldMk cId="565856563" sldId="373"/>
            <ac:picMk id="21" creationId="{CFD1C6A9-182B-48F3-82C7-5D5C4A3CBA0C}"/>
          </ac:picMkLst>
        </pc:picChg>
        <pc:picChg chg="mod">
          <ac:chgData name="Maryann Jordan" userId="0398128882e1fb70" providerId="LiveId" clId="{802096DA-919B-4C98-BB02-4739275565D1}" dt="2019-12-03T18:49:08.203" v="2280" actId="1076"/>
          <ac:picMkLst>
            <pc:docMk/>
            <pc:sldMk cId="565856563" sldId="373"/>
            <ac:picMk id="23" creationId="{E5E19022-9549-49C9-9EB6-0EE8E1E8BD5E}"/>
          </ac:picMkLst>
        </pc:picChg>
      </pc:sldChg>
      <pc:sldChg chg="addSp modSp add">
        <pc:chgData name="Maryann Jordan" userId="0398128882e1fb70" providerId="LiveId" clId="{802096DA-919B-4C98-BB02-4739275565D1}" dt="2019-12-04T03:09:32.089" v="5876" actId="692"/>
        <pc:sldMkLst>
          <pc:docMk/>
          <pc:sldMk cId="1382624600" sldId="374"/>
        </pc:sldMkLst>
        <pc:spChg chg="add mod">
          <ac:chgData name="Maryann Jordan" userId="0398128882e1fb70" providerId="LiveId" clId="{802096DA-919B-4C98-BB02-4739275565D1}" dt="2019-12-04T01:19:11.401" v="4000" actId="1076"/>
          <ac:spMkLst>
            <pc:docMk/>
            <pc:sldMk cId="1382624600" sldId="374"/>
            <ac:spMk id="9" creationId="{93D1A5F0-B265-4398-8723-419FCFD4496F}"/>
          </ac:spMkLst>
        </pc:spChg>
        <pc:spChg chg="add mod">
          <ac:chgData name="Maryann Jordan" userId="0398128882e1fb70" providerId="LiveId" clId="{802096DA-919B-4C98-BB02-4739275565D1}" dt="2019-12-04T01:19:34.015" v="4002" actId="1076"/>
          <ac:spMkLst>
            <pc:docMk/>
            <pc:sldMk cId="1382624600" sldId="374"/>
            <ac:spMk id="12" creationId="{CCBA4ABF-E4D6-49E7-A7B5-052D279236BC}"/>
          </ac:spMkLst>
        </pc:spChg>
        <pc:spChg chg="mod">
          <ac:chgData name="Maryann Jordan" userId="0398128882e1fb70" providerId="LiveId" clId="{802096DA-919B-4C98-BB02-4739275565D1}" dt="2019-12-03T18:56:19.758" v="2326" actId="1076"/>
          <ac:spMkLst>
            <pc:docMk/>
            <pc:sldMk cId="1382624600" sldId="374"/>
            <ac:spMk id="14" creationId="{E514BA84-33C7-40EA-A374-69F326BE31D1}"/>
          </ac:spMkLst>
        </pc:spChg>
        <pc:spChg chg="add">
          <ac:chgData name="Maryann Jordan" userId="0398128882e1fb70" providerId="LiveId" clId="{802096DA-919B-4C98-BB02-4739275565D1}" dt="2019-12-04T01:19:49.657" v="4003"/>
          <ac:spMkLst>
            <pc:docMk/>
            <pc:sldMk cId="1382624600" sldId="374"/>
            <ac:spMk id="16" creationId="{4F64B874-89B3-42B1-ADCB-6C707ED2539A}"/>
          </ac:spMkLst>
        </pc:spChg>
        <pc:spChg chg="add mod">
          <ac:chgData name="Maryann Jordan" userId="0398128882e1fb70" providerId="LiveId" clId="{802096DA-919B-4C98-BB02-4739275565D1}" dt="2019-12-04T01:20:08.256" v="4005" actId="1076"/>
          <ac:spMkLst>
            <pc:docMk/>
            <pc:sldMk cId="1382624600" sldId="374"/>
            <ac:spMk id="17" creationId="{04C6D8E5-6807-4E78-B993-9E0F5E6B027C}"/>
          </ac:spMkLst>
        </pc:spChg>
        <pc:spChg chg="add mod">
          <ac:chgData name="Maryann Jordan" userId="0398128882e1fb70" providerId="LiveId" clId="{802096DA-919B-4C98-BB02-4739275565D1}" dt="2019-12-04T01:20:38.423" v="4007" actId="1076"/>
          <ac:spMkLst>
            <pc:docMk/>
            <pc:sldMk cId="1382624600" sldId="374"/>
            <ac:spMk id="18" creationId="{C529F7DF-CC1C-409A-A5B1-D563B5D1C277}"/>
          </ac:spMkLst>
        </pc:spChg>
        <pc:spChg chg="add mod">
          <ac:chgData name="Maryann Jordan" userId="0398128882e1fb70" providerId="LiveId" clId="{802096DA-919B-4C98-BB02-4739275565D1}" dt="2019-12-04T01:21:11.845" v="4009" actId="1076"/>
          <ac:spMkLst>
            <pc:docMk/>
            <pc:sldMk cId="1382624600" sldId="374"/>
            <ac:spMk id="19" creationId="{FC9070A4-ED5D-403D-85DA-00D9CB184C6D}"/>
          </ac:spMkLst>
        </pc:spChg>
        <pc:spChg chg="add mod">
          <ac:chgData name="Maryann Jordan" userId="0398128882e1fb70" providerId="LiveId" clId="{802096DA-919B-4C98-BB02-4739275565D1}" dt="2019-12-04T01:24:20.069" v="4036" actId="20577"/>
          <ac:spMkLst>
            <pc:docMk/>
            <pc:sldMk cId="1382624600" sldId="374"/>
            <ac:spMk id="20" creationId="{4D0073DD-5A8B-4F30-B4C4-8D92283440F2}"/>
          </ac:spMkLst>
        </pc:spChg>
        <pc:picChg chg="mod">
          <ac:chgData name="Maryann Jordan" userId="0398128882e1fb70" providerId="LiveId" clId="{802096DA-919B-4C98-BB02-4739275565D1}" dt="2019-12-04T03:09:27.179" v="5875" actId="692"/>
          <ac:picMkLst>
            <pc:docMk/>
            <pc:sldMk cId="1382624600" sldId="374"/>
            <ac:picMk id="15" creationId="{2C4BB8E3-CBC3-4515-B3AE-761B2D237B23}"/>
          </ac:picMkLst>
        </pc:picChg>
        <pc:picChg chg="mod">
          <ac:chgData name="Maryann Jordan" userId="0398128882e1fb70" providerId="LiveId" clId="{802096DA-919B-4C98-BB02-4739275565D1}" dt="2019-12-04T03:09:32.089" v="5876" actId="692"/>
          <ac:picMkLst>
            <pc:docMk/>
            <pc:sldMk cId="1382624600" sldId="374"/>
            <ac:picMk id="21" creationId="{CFD1C6A9-182B-48F3-82C7-5D5C4A3CBA0C}"/>
          </ac:picMkLst>
        </pc:picChg>
        <pc:picChg chg="mod">
          <ac:chgData name="Maryann Jordan" userId="0398128882e1fb70" providerId="LiveId" clId="{802096DA-919B-4C98-BB02-4739275565D1}" dt="2019-12-04T03:09:20.598" v="5874" actId="692"/>
          <ac:picMkLst>
            <pc:docMk/>
            <pc:sldMk cId="1382624600" sldId="374"/>
            <ac:picMk id="23" creationId="{E5E19022-9549-49C9-9EB6-0EE8E1E8BD5E}"/>
          </ac:picMkLst>
        </pc:picChg>
      </pc:sldChg>
      <pc:sldChg chg="addSp delSp modSp add">
        <pc:chgData name="Maryann Jordan" userId="0398128882e1fb70" providerId="LiveId" clId="{802096DA-919B-4C98-BB02-4739275565D1}" dt="2019-12-04T03:15:55.971" v="5971" actId="1076"/>
        <pc:sldMkLst>
          <pc:docMk/>
          <pc:sldMk cId="4212385665" sldId="375"/>
        </pc:sldMkLst>
        <pc:spChg chg="del">
          <ac:chgData name="Maryann Jordan" userId="0398128882e1fb70" providerId="LiveId" clId="{802096DA-919B-4C98-BB02-4739275565D1}" dt="2019-12-03T19:34:46.383" v="2560" actId="478"/>
          <ac:spMkLst>
            <pc:docMk/>
            <pc:sldMk cId="4212385665" sldId="375"/>
            <ac:spMk id="7" creationId="{3AC44B5A-607E-4122-A918-254FCC3D2631}"/>
          </ac:spMkLst>
        </pc:spChg>
        <pc:spChg chg="mod">
          <ac:chgData name="Maryann Jordan" userId="0398128882e1fb70" providerId="LiveId" clId="{802096DA-919B-4C98-BB02-4739275565D1}" dt="2019-12-04T03:14:37.843" v="5959" actId="1076"/>
          <ac:spMkLst>
            <pc:docMk/>
            <pc:sldMk cId="4212385665" sldId="375"/>
            <ac:spMk id="15" creationId="{09D6877C-ED72-4D44-8310-EFCF9508E322}"/>
          </ac:spMkLst>
        </pc:spChg>
        <pc:spChg chg="mod">
          <ac:chgData name="Maryann Jordan" userId="0398128882e1fb70" providerId="LiveId" clId="{802096DA-919B-4C98-BB02-4739275565D1}" dt="2019-12-03T19:33:59.356" v="2558" actId="14100"/>
          <ac:spMkLst>
            <pc:docMk/>
            <pc:sldMk cId="4212385665" sldId="375"/>
            <ac:spMk id="17" creationId="{459FC074-C8EC-4BDA-80ED-96814F5D3362}"/>
          </ac:spMkLst>
        </pc:spChg>
        <pc:spChg chg="mod">
          <ac:chgData name="Maryann Jordan" userId="0398128882e1fb70" providerId="LiveId" clId="{802096DA-919B-4C98-BB02-4739275565D1}" dt="2019-12-04T03:15:55.971" v="5971" actId="1076"/>
          <ac:spMkLst>
            <pc:docMk/>
            <pc:sldMk cId="4212385665" sldId="375"/>
            <ac:spMk id="19" creationId="{C34376FB-EF06-4352-8852-9022126DFFC8}"/>
          </ac:spMkLst>
        </pc:spChg>
        <pc:spChg chg="mod">
          <ac:chgData name="Maryann Jordan" userId="0398128882e1fb70" providerId="LiveId" clId="{802096DA-919B-4C98-BB02-4739275565D1}" dt="2019-12-03T20:20:16.093" v="2791" actId="1076"/>
          <ac:spMkLst>
            <pc:docMk/>
            <pc:sldMk cId="4212385665" sldId="375"/>
            <ac:spMk id="23" creationId="{5741F91F-7EAC-4F3C-B5FB-855EB878B6A5}"/>
          </ac:spMkLst>
        </pc:spChg>
        <pc:spChg chg="mod">
          <ac:chgData name="Maryann Jordan" userId="0398128882e1fb70" providerId="LiveId" clId="{802096DA-919B-4C98-BB02-4739275565D1}" dt="2019-12-03T19:38:12.752" v="2585" actId="20577"/>
          <ac:spMkLst>
            <pc:docMk/>
            <pc:sldMk cId="4212385665" sldId="375"/>
            <ac:spMk id="28" creationId="{BE571B0E-3BF2-4533-95B4-89E80A2C16D4}"/>
          </ac:spMkLst>
        </pc:spChg>
        <pc:spChg chg="add mod">
          <ac:chgData name="Maryann Jordan" userId="0398128882e1fb70" providerId="LiveId" clId="{802096DA-919B-4C98-BB02-4739275565D1}" dt="2019-12-04T03:15:22.611" v="5965" actId="1076"/>
          <ac:spMkLst>
            <pc:docMk/>
            <pc:sldMk cId="4212385665" sldId="375"/>
            <ac:spMk id="30" creationId="{4766C405-1881-4B1A-925C-7702D467C2CF}"/>
          </ac:spMkLst>
        </pc:spChg>
        <pc:picChg chg="mod">
          <ac:chgData name="Maryann Jordan" userId="0398128882e1fb70" providerId="LiveId" clId="{802096DA-919B-4C98-BB02-4739275565D1}" dt="2019-12-03T19:34:15.680" v="2559" actId="14826"/>
          <ac:picMkLst>
            <pc:docMk/>
            <pc:sldMk cId="4212385665" sldId="375"/>
            <ac:picMk id="3" creationId="{A159DBE0-FE10-4E61-8983-2A26A9107C23}"/>
          </ac:picMkLst>
        </pc:picChg>
        <pc:picChg chg="mod">
          <ac:chgData name="Maryann Jordan" userId="0398128882e1fb70" providerId="LiveId" clId="{802096DA-919B-4C98-BB02-4739275565D1}" dt="2019-12-03T19:31:31.526" v="2538" actId="14826"/>
          <ac:picMkLst>
            <pc:docMk/>
            <pc:sldMk cId="4212385665" sldId="375"/>
            <ac:picMk id="4" creationId="{FB721AAE-A2AC-4F59-AA41-90EEF63D25AC}"/>
          </ac:picMkLst>
        </pc:picChg>
        <pc:picChg chg="mod">
          <ac:chgData name="Maryann Jordan" userId="0398128882e1fb70" providerId="LiveId" clId="{802096DA-919B-4C98-BB02-4739275565D1}" dt="2019-12-03T19:32:15.690" v="2543" actId="1076"/>
          <ac:picMkLst>
            <pc:docMk/>
            <pc:sldMk cId="4212385665" sldId="375"/>
            <ac:picMk id="5" creationId="{43A807EB-99C9-4BF7-BD14-1DEED1725FB8}"/>
          </ac:picMkLst>
        </pc:picChg>
        <pc:picChg chg="mod">
          <ac:chgData name="Maryann Jordan" userId="0398128882e1fb70" providerId="LiveId" clId="{802096DA-919B-4C98-BB02-4739275565D1}" dt="2019-12-03T19:32:46.288" v="2547" actId="14826"/>
          <ac:picMkLst>
            <pc:docMk/>
            <pc:sldMk cId="4212385665" sldId="375"/>
            <ac:picMk id="6" creationId="{E399BAF4-1969-4689-B63C-45F65A51A2B6}"/>
          </ac:picMkLst>
        </pc:picChg>
        <pc:picChg chg="mod">
          <ac:chgData name="Maryann Jordan" userId="0398128882e1fb70" providerId="LiveId" clId="{802096DA-919B-4C98-BB02-4739275565D1}" dt="2019-12-03T19:31:44.455" v="2539" actId="14826"/>
          <ac:picMkLst>
            <pc:docMk/>
            <pc:sldMk cId="4212385665" sldId="375"/>
            <ac:picMk id="8" creationId="{313D7EA4-9868-4564-9F8A-A708C9998826}"/>
          </ac:picMkLst>
        </pc:picChg>
        <pc:picChg chg="mod">
          <ac:chgData name="Maryann Jordan" userId="0398128882e1fb70" providerId="LiveId" clId="{802096DA-919B-4C98-BB02-4739275565D1}" dt="2019-12-03T19:33:47.147" v="2555" actId="1076"/>
          <ac:picMkLst>
            <pc:docMk/>
            <pc:sldMk cId="4212385665" sldId="375"/>
            <ac:picMk id="9" creationId="{C99275D3-3D87-4F27-8F1A-7222E2970C9A}"/>
          </ac:picMkLst>
        </pc:picChg>
      </pc:sldChg>
      <pc:sldChg chg="addSp modSp add">
        <pc:chgData name="Maryann Jordan" userId="0398128882e1fb70" providerId="LiveId" clId="{802096DA-919B-4C98-BB02-4739275565D1}" dt="2019-12-04T03:15:47.865" v="5970" actId="1076"/>
        <pc:sldMkLst>
          <pc:docMk/>
          <pc:sldMk cId="2070968136" sldId="376"/>
        </pc:sldMkLst>
        <pc:spChg chg="mod">
          <ac:chgData name="Maryann Jordan" userId="0398128882e1fb70" providerId="LiveId" clId="{802096DA-919B-4C98-BB02-4739275565D1}" dt="2019-12-04T03:15:30.513" v="5966" actId="1076"/>
          <ac:spMkLst>
            <pc:docMk/>
            <pc:sldMk cId="2070968136" sldId="376"/>
            <ac:spMk id="15" creationId="{09D6877C-ED72-4D44-8310-EFCF9508E322}"/>
          </ac:spMkLst>
        </pc:spChg>
        <pc:spChg chg="mod">
          <ac:chgData name="Maryann Jordan" userId="0398128882e1fb70" providerId="LiveId" clId="{802096DA-919B-4C98-BB02-4739275565D1}" dt="2019-12-04T03:15:47.865" v="5970" actId="1076"/>
          <ac:spMkLst>
            <pc:docMk/>
            <pc:sldMk cId="2070968136" sldId="376"/>
            <ac:spMk id="19" creationId="{C34376FB-EF06-4352-8852-9022126DFFC8}"/>
          </ac:spMkLst>
        </pc:spChg>
        <pc:spChg chg="mod">
          <ac:chgData name="Maryann Jordan" userId="0398128882e1fb70" providerId="LiveId" clId="{802096DA-919B-4C98-BB02-4739275565D1}" dt="2019-12-03T19:38:04.014" v="2577" actId="1076"/>
          <ac:spMkLst>
            <pc:docMk/>
            <pc:sldMk cId="2070968136" sldId="376"/>
            <ac:spMk id="23" creationId="{5741F91F-7EAC-4F3C-B5FB-855EB878B6A5}"/>
          </ac:spMkLst>
        </pc:spChg>
        <pc:spChg chg="mod">
          <ac:chgData name="Maryann Jordan" userId="0398128882e1fb70" providerId="LiveId" clId="{802096DA-919B-4C98-BB02-4739275565D1}" dt="2019-12-03T19:35:00.779" v="2568" actId="20577"/>
          <ac:spMkLst>
            <pc:docMk/>
            <pc:sldMk cId="2070968136" sldId="376"/>
            <ac:spMk id="28" creationId="{BE571B0E-3BF2-4533-95B4-89E80A2C16D4}"/>
          </ac:spMkLst>
        </pc:spChg>
        <pc:spChg chg="add mod">
          <ac:chgData name="Maryann Jordan" userId="0398128882e1fb70" providerId="LiveId" clId="{802096DA-919B-4C98-BB02-4739275565D1}" dt="2019-12-04T03:15:39.824" v="5969" actId="1076"/>
          <ac:spMkLst>
            <pc:docMk/>
            <pc:sldMk cId="2070968136" sldId="376"/>
            <ac:spMk id="30" creationId="{BBB71478-9E4F-4B2C-9EE0-1987D33585BD}"/>
          </ac:spMkLst>
        </pc:spChg>
        <pc:picChg chg="mod">
          <ac:chgData name="Maryann Jordan" userId="0398128882e1fb70" providerId="LiveId" clId="{802096DA-919B-4C98-BB02-4739275565D1}" dt="2019-12-03T19:37:51.961" v="2576" actId="14826"/>
          <ac:picMkLst>
            <pc:docMk/>
            <pc:sldMk cId="2070968136" sldId="376"/>
            <ac:picMk id="3" creationId="{A159DBE0-FE10-4E61-8983-2A26A9107C23}"/>
          </ac:picMkLst>
        </pc:picChg>
        <pc:picChg chg="mod">
          <ac:chgData name="Maryann Jordan" userId="0398128882e1fb70" providerId="LiveId" clId="{802096DA-919B-4C98-BB02-4739275565D1}" dt="2019-12-03T19:35:26.644" v="2569" actId="14826"/>
          <ac:picMkLst>
            <pc:docMk/>
            <pc:sldMk cId="2070968136" sldId="376"/>
            <ac:picMk id="4" creationId="{FB721AAE-A2AC-4F59-AA41-90EEF63D25AC}"/>
          </ac:picMkLst>
        </pc:picChg>
        <pc:picChg chg="mod">
          <ac:chgData name="Maryann Jordan" userId="0398128882e1fb70" providerId="LiveId" clId="{802096DA-919B-4C98-BB02-4739275565D1}" dt="2019-12-03T19:36:58.700" v="2574" actId="1076"/>
          <ac:picMkLst>
            <pc:docMk/>
            <pc:sldMk cId="2070968136" sldId="376"/>
            <ac:picMk id="5" creationId="{43A807EB-99C9-4BF7-BD14-1DEED1725FB8}"/>
          </ac:picMkLst>
        </pc:picChg>
        <pc:picChg chg="mod">
          <ac:chgData name="Maryann Jordan" userId="0398128882e1fb70" providerId="LiveId" clId="{802096DA-919B-4C98-BB02-4739275565D1}" dt="2019-12-03T19:36:47.523" v="2572" actId="14826"/>
          <ac:picMkLst>
            <pc:docMk/>
            <pc:sldMk cId="2070968136" sldId="376"/>
            <ac:picMk id="6" creationId="{E399BAF4-1969-4689-B63C-45F65A51A2B6}"/>
          </ac:picMkLst>
        </pc:picChg>
        <pc:picChg chg="mod">
          <ac:chgData name="Maryann Jordan" userId="0398128882e1fb70" providerId="LiveId" clId="{802096DA-919B-4C98-BB02-4739275565D1}" dt="2019-12-03T19:36:25.615" v="2571" actId="14826"/>
          <ac:picMkLst>
            <pc:docMk/>
            <pc:sldMk cId="2070968136" sldId="376"/>
            <ac:picMk id="8" creationId="{313D7EA4-9868-4564-9F8A-A708C9998826}"/>
          </ac:picMkLst>
        </pc:picChg>
        <pc:picChg chg="mod">
          <ac:chgData name="Maryann Jordan" userId="0398128882e1fb70" providerId="LiveId" clId="{802096DA-919B-4C98-BB02-4739275565D1}" dt="2019-12-03T19:37:36.097" v="2575" actId="14826"/>
          <ac:picMkLst>
            <pc:docMk/>
            <pc:sldMk cId="2070968136" sldId="376"/>
            <ac:picMk id="9" creationId="{C99275D3-3D87-4F27-8F1A-7222E2970C9A}"/>
          </ac:picMkLst>
        </pc:picChg>
      </pc:sldChg>
      <pc:sldChg chg="addSp delSp modSp add">
        <pc:chgData name="Maryann Jordan" userId="0398128882e1fb70" providerId="LiveId" clId="{802096DA-919B-4C98-BB02-4739275565D1}" dt="2019-12-03T20:19:27.591" v="2790" actId="1076"/>
        <pc:sldMkLst>
          <pc:docMk/>
          <pc:sldMk cId="4148464272" sldId="377"/>
        </pc:sldMkLst>
        <pc:spChg chg="del">
          <ac:chgData name="Maryann Jordan" userId="0398128882e1fb70" providerId="LiveId" clId="{802096DA-919B-4C98-BB02-4739275565D1}" dt="2019-12-03T20:03:14.025" v="2661" actId="478"/>
          <ac:spMkLst>
            <pc:docMk/>
            <pc:sldMk cId="4148464272" sldId="377"/>
            <ac:spMk id="3" creationId="{5FF73C1B-0455-4FF0-84A6-496B65B58413}"/>
          </ac:spMkLst>
        </pc:spChg>
        <pc:spChg chg="add del mod">
          <ac:chgData name="Maryann Jordan" userId="0398128882e1fb70" providerId="LiveId" clId="{802096DA-919B-4C98-BB02-4739275565D1}" dt="2019-12-03T19:58:36.716" v="2605" actId="478"/>
          <ac:spMkLst>
            <pc:docMk/>
            <pc:sldMk cId="4148464272" sldId="377"/>
            <ac:spMk id="6" creationId="{CB897744-CC95-4234-B4B6-F2088ADD2326}"/>
          </ac:spMkLst>
        </pc:spChg>
        <pc:spChg chg="mod">
          <ac:chgData name="Maryann Jordan" userId="0398128882e1fb70" providerId="LiveId" clId="{802096DA-919B-4C98-BB02-4739275565D1}" dt="2019-12-03T20:03:33.497" v="2668" actId="20577"/>
          <ac:spMkLst>
            <pc:docMk/>
            <pc:sldMk cId="4148464272" sldId="377"/>
            <ac:spMk id="17" creationId="{5931F677-23F4-42B7-A300-8D466EE81F96}"/>
          </ac:spMkLst>
        </pc:spChg>
        <pc:spChg chg="mod">
          <ac:chgData name="Maryann Jordan" userId="0398128882e1fb70" providerId="LiveId" clId="{802096DA-919B-4C98-BB02-4739275565D1}" dt="2019-12-03T20:02:47.302" v="2659" actId="20577"/>
          <ac:spMkLst>
            <pc:docMk/>
            <pc:sldMk cId="4148464272" sldId="377"/>
            <ac:spMk id="19" creationId="{B496C8C3-B36C-4B51-9677-74CD5231A773}"/>
          </ac:spMkLst>
        </pc:spChg>
        <pc:spChg chg="mod ord">
          <ac:chgData name="Maryann Jordan" userId="0398128882e1fb70" providerId="LiveId" clId="{802096DA-919B-4C98-BB02-4739275565D1}" dt="2019-12-03T20:06:52.160" v="2703" actId="1076"/>
          <ac:spMkLst>
            <pc:docMk/>
            <pc:sldMk cId="4148464272" sldId="377"/>
            <ac:spMk id="20" creationId="{DE687807-27A6-4AF0-A9A0-453FF4A33568}"/>
          </ac:spMkLst>
        </pc:spChg>
        <pc:spChg chg="del mod">
          <ac:chgData name="Maryann Jordan" userId="0398128882e1fb70" providerId="LiveId" clId="{802096DA-919B-4C98-BB02-4739275565D1}" dt="2019-12-03T20:01:57.348" v="2633" actId="478"/>
          <ac:spMkLst>
            <pc:docMk/>
            <pc:sldMk cId="4148464272" sldId="377"/>
            <ac:spMk id="21" creationId="{71E084CC-EFE6-4247-A54D-98164787F807}"/>
          </ac:spMkLst>
        </pc:spChg>
        <pc:spChg chg="del">
          <ac:chgData name="Maryann Jordan" userId="0398128882e1fb70" providerId="LiveId" clId="{802096DA-919B-4C98-BB02-4739275565D1}" dt="2019-12-03T19:58:42.081" v="2606" actId="478"/>
          <ac:spMkLst>
            <pc:docMk/>
            <pc:sldMk cId="4148464272" sldId="377"/>
            <ac:spMk id="22" creationId="{EBD7A710-F437-4E03-9CAB-F141336B20B4}"/>
          </ac:spMkLst>
        </pc:spChg>
        <pc:spChg chg="mod">
          <ac:chgData name="Maryann Jordan" userId="0398128882e1fb70" providerId="LiveId" clId="{802096DA-919B-4C98-BB02-4739275565D1}" dt="2019-12-03T20:19:25.085" v="2789" actId="1076"/>
          <ac:spMkLst>
            <pc:docMk/>
            <pc:sldMk cId="4148464272" sldId="377"/>
            <ac:spMk id="24" creationId="{6EE9194D-26CB-4BD0-9EA6-594CF79D7384}"/>
          </ac:spMkLst>
        </pc:spChg>
        <pc:spChg chg="mod">
          <ac:chgData name="Maryann Jordan" userId="0398128882e1fb70" providerId="LiveId" clId="{802096DA-919B-4C98-BB02-4739275565D1}" dt="2019-12-03T20:08:41.517" v="2758" actId="1076"/>
          <ac:spMkLst>
            <pc:docMk/>
            <pc:sldMk cId="4148464272" sldId="377"/>
            <ac:spMk id="25" creationId="{A5D577EE-3208-40A6-A062-882292ED1F38}"/>
          </ac:spMkLst>
        </pc:spChg>
        <pc:spChg chg="mod">
          <ac:chgData name="Maryann Jordan" userId="0398128882e1fb70" providerId="LiveId" clId="{802096DA-919B-4C98-BB02-4739275565D1}" dt="2019-12-03T20:19:27.591" v="2790" actId="1076"/>
          <ac:spMkLst>
            <pc:docMk/>
            <pc:sldMk cId="4148464272" sldId="377"/>
            <ac:spMk id="26" creationId="{F4D4022C-A51E-4C7E-8F65-D743D4D1562F}"/>
          </ac:spMkLst>
        </pc:spChg>
        <pc:spChg chg="add mod">
          <ac:chgData name="Maryann Jordan" userId="0398128882e1fb70" providerId="LiveId" clId="{802096DA-919B-4C98-BB02-4739275565D1}" dt="2019-12-03T20:18:51.724" v="2782" actId="1076"/>
          <ac:spMkLst>
            <pc:docMk/>
            <pc:sldMk cId="4148464272" sldId="377"/>
            <ac:spMk id="28" creationId="{4338DBAE-815B-4173-B6C6-F6EA04D112E7}"/>
          </ac:spMkLst>
        </pc:spChg>
        <pc:spChg chg="add mod">
          <ac:chgData name="Maryann Jordan" userId="0398128882e1fb70" providerId="LiveId" clId="{802096DA-919B-4C98-BB02-4739275565D1}" dt="2019-12-03T20:06:03.153" v="2688" actId="20577"/>
          <ac:spMkLst>
            <pc:docMk/>
            <pc:sldMk cId="4148464272" sldId="377"/>
            <ac:spMk id="29" creationId="{36753C51-2A53-40CA-A3C6-1C44DF19F277}"/>
          </ac:spMkLst>
        </pc:spChg>
        <pc:spChg chg="add mod">
          <ac:chgData name="Maryann Jordan" userId="0398128882e1fb70" providerId="LiveId" clId="{802096DA-919B-4C98-BB02-4739275565D1}" dt="2019-12-03T20:06:19.251" v="2700" actId="20577"/>
          <ac:spMkLst>
            <pc:docMk/>
            <pc:sldMk cId="4148464272" sldId="377"/>
            <ac:spMk id="30" creationId="{F521BD82-6E0B-4AC9-A67C-C74DF715376D}"/>
          </ac:spMkLst>
        </pc:spChg>
        <pc:spChg chg="add mod">
          <ac:chgData name="Maryann Jordan" userId="0398128882e1fb70" providerId="LiveId" clId="{802096DA-919B-4C98-BB02-4739275565D1}" dt="2019-12-03T20:19:18.690" v="2787" actId="1076"/>
          <ac:spMkLst>
            <pc:docMk/>
            <pc:sldMk cId="4148464272" sldId="377"/>
            <ac:spMk id="31" creationId="{AB4D0EC8-FBB4-4D6D-B23E-D92BC06030BF}"/>
          </ac:spMkLst>
        </pc:spChg>
        <pc:picChg chg="mod">
          <ac:chgData name="Maryann Jordan" userId="0398128882e1fb70" providerId="LiveId" clId="{802096DA-919B-4C98-BB02-4739275565D1}" dt="2019-12-03T19:57:30.944" v="2598" actId="14826"/>
          <ac:picMkLst>
            <pc:docMk/>
            <pc:sldMk cId="4148464272" sldId="377"/>
            <ac:picMk id="4" creationId="{A8412178-905A-43AA-B5E0-E5A7E1EE70C5}"/>
          </ac:picMkLst>
        </pc:picChg>
        <pc:picChg chg="del mod">
          <ac:chgData name="Maryann Jordan" userId="0398128882e1fb70" providerId="LiveId" clId="{802096DA-919B-4C98-BB02-4739275565D1}" dt="2019-12-03T19:58:33.825" v="2604" actId="478"/>
          <ac:picMkLst>
            <pc:docMk/>
            <pc:sldMk cId="4148464272" sldId="377"/>
            <ac:picMk id="5" creationId="{1838285A-3F9F-4AD0-AEB1-CC6EC8E929A4}"/>
          </ac:picMkLst>
        </pc:picChg>
        <pc:picChg chg="mod">
          <ac:chgData name="Maryann Jordan" userId="0398128882e1fb70" providerId="LiveId" clId="{802096DA-919B-4C98-BB02-4739275565D1}" dt="2019-12-03T20:18:55.579" v="2783" actId="1076"/>
          <ac:picMkLst>
            <pc:docMk/>
            <pc:sldMk cId="4148464272" sldId="377"/>
            <ac:picMk id="7" creationId="{1680893D-2CE0-4062-9FD2-1981869119FD}"/>
          </ac:picMkLst>
        </pc:picChg>
        <pc:picChg chg="add mod">
          <ac:chgData name="Maryann Jordan" userId="0398128882e1fb70" providerId="LiveId" clId="{802096DA-919B-4C98-BB02-4739275565D1}" dt="2019-12-03T20:19:03.531" v="2785" actId="1076"/>
          <ac:picMkLst>
            <pc:docMk/>
            <pc:sldMk cId="4148464272" sldId="377"/>
            <ac:picMk id="9" creationId="{8E84FA60-9F1E-4624-9617-B04D8B72BE9B}"/>
          </ac:picMkLst>
        </pc:picChg>
        <pc:picChg chg="mod">
          <ac:chgData name="Maryann Jordan" userId="0398128882e1fb70" providerId="LiveId" clId="{802096DA-919B-4C98-BB02-4739275565D1}" dt="2019-12-03T20:19:00.108" v="2784" actId="1076"/>
          <ac:picMkLst>
            <pc:docMk/>
            <pc:sldMk cId="4148464272" sldId="377"/>
            <ac:picMk id="15" creationId="{2C4BB8E3-CBC3-4515-B3AE-761B2D237B23}"/>
          </ac:picMkLst>
        </pc:picChg>
        <pc:cxnChg chg="add mod">
          <ac:chgData name="Maryann Jordan" userId="0398128882e1fb70" providerId="LiveId" clId="{802096DA-919B-4C98-BB02-4739275565D1}" dt="2019-12-03T20:18:35.277" v="2781" actId="1037"/>
          <ac:cxnSpMkLst>
            <pc:docMk/>
            <pc:sldMk cId="4148464272" sldId="377"/>
            <ac:cxnSpMk id="27" creationId="{94F77615-B06B-4A6F-8D07-3DAB5CE00F1E}"/>
          </ac:cxnSpMkLst>
        </pc:cxnChg>
      </pc:sldChg>
      <pc:sldChg chg="addSp delSp modSp add ord setBg">
        <pc:chgData name="Maryann Jordan" userId="0398128882e1fb70" providerId="LiveId" clId="{802096DA-919B-4C98-BB02-4739275565D1}" dt="2019-12-04T02:48:37.022" v="5796" actId="1076"/>
        <pc:sldMkLst>
          <pc:docMk/>
          <pc:sldMk cId="2337796512" sldId="378"/>
        </pc:sldMkLst>
        <pc:spChg chg="del">
          <ac:chgData name="Maryann Jordan" userId="0398128882e1fb70" providerId="LiveId" clId="{802096DA-919B-4C98-BB02-4739275565D1}" dt="2019-12-03T20:36:53.135" v="2994" actId="931"/>
          <ac:spMkLst>
            <pc:docMk/>
            <pc:sldMk cId="2337796512" sldId="378"/>
            <ac:spMk id="3" creationId="{0F79D8DA-DAE1-854C-BC6E-070343454CD8}"/>
          </ac:spMkLst>
        </pc:spChg>
        <pc:spChg chg="mod">
          <ac:chgData name="Maryann Jordan" userId="0398128882e1fb70" providerId="LiveId" clId="{802096DA-919B-4C98-BB02-4739275565D1}" dt="2019-12-04T02:48:21.424" v="5790" actId="1076"/>
          <ac:spMkLst>
            <pc:docMk/>
            <pc:sldMk cId="2337796512" sldId="378"/>
            <ac:spMk id="4" creationId="{2F06DCF4-B2EB-4A86-B45E-BFF9E43F202A}"/>
          </ac:spMkLst>
        </pc:spChg>
        <pc:spChg chg="mod topLvl">
          <ac:chgData name="Maryann Jordan" userId="0398128882e1fb70" providerId="LiveId" clId="{802096DA-919B-4C98-BB02-4739275565D1}" dt="2019-12-03T20:36:42.122" v="2993" actId="1076"/>
          <ac:spMkLst>
            <pc:docMk/>
            <pc:sldMk cId="2337796512" sldId="378"/>
            <ac:spMk id="8" creationId="{FF6A571C-CF66-4253-B7C0-BE68B0661612}"/>
          </ac:spMkLst>
        </pc:spChg>
        <pc:spChg chg="del topLvl">
          <ac:chgData name="Maryann Jordan" userId="0398128882e1fb70" providerId="LiveId" clId="{802096DA-919B-4C98-BB02-4739275565D1}" dt="2019-12-03T20:35:12.896" v="2921" actId="478"/>
          <ac:spMkLst>
            <pc:docMk/>
            <pc:sldMk cId="2337796512" sldId="378"/>
            <ac:spMk id="9" creationId="{9D2651BF-614E-4320-9BD6-1C2EAD756FF8}"/>
          </ac:spMkLst>
        </pc:spChg>
        <pc:spChg chg="del">
          <ac:chgData name="Maryann Jordan" userId="0398128882e1fb70" providerId="LiveId" clId="{802096DA-919B-4C98-BB02-4739275565D1}" dt="2019-12-03T20:37:13.387" v="2998" actId="478"/>
          <ac:spMkLst>
            <pc:docMk/>
            <pc:sldMk cId="2337796512" sldId="378"/>
            <ac:spMk id="10" creationId="{1BC4C421-4AF2-4147-878B-701F6A279788}"/>
          </ac:spMkLst>
        </pc:spChg>
        <pc:spChg chg="del">
          <ac:chgData name="Maryann Jordan" userId="0398128882e1fb70" providerId="LiveId" clId="{802096DA-919B-4C98-BB02-4739275565D1}" dt="2019-12-03T20:36:28.601" v="2992" actId="478"/>
          <ac:spMkLst>
            <pc:docMk/>
            <pc:sldMk cId="2337796512" sldId="378"/>
            <ac:spMk id="11" creationId="{01803FA3-77FE-470B-817F-156682AD9842}"/>
          </ac:spMkLst>
        </pc:spChg>
        <pc:spChg chg="add">
          <ac:chgData name="Maryann Jordan" userId="0398128882e1fb70" providerId="LiveId" clId="{802096DA-919B-4C98-BB02-4739275565D1}" dt="2019-12-03T20:35:47.578" v="2931"/>
          <ac:spMkLst>
            <pc:docMk/>
            <pc:sldMk cId="2337796512" sldId="378"/>
            <ac:spMk id="12" creationId="{8FE2EDC2-8408-4FD8-BD36-3045F16B02F7}"/>
          </ac:spMkLst>
        </pc:spChg>
        <pc:spChg chg="add mod">
          <ac:chgData name="Maryann Jordan" userId="0398128882e1fb70" providerId="LiveId" clId="{802096DA-919B-4C98-BB02-4739275565D1}" dt="2019-12-04T02:48:37.022" v="5796" actId="1076"/>
          <ac:spMkLst>
            <pc:docMk/>
            <pc:sldMk cId="2337796512" sldId="378"/>
            <ac:spMk id="13" creationId="{565634F3-2388-4E02-9280-59AF28EFF569}"/>
          </ac:spMkLst>
        </pc:spChg>
        <pc:grpChg chg="del">
          <ac:chgData name="Maryann Jordan" userId="0398128882e1fb70" providerId="LiveId" clId="{802096DA-919B-4C98-BB02-4739275565D1}" dt="2019-12-03T20:35:12.896" v="2921" actId="478"/>
          <ac:grpSpMkLst>
            <pc:docMk/>
            <pc:sldMk cId="2337796512" sldId="378"/>
            <ac:grpSpMk id="7" creationId="{C717338B-E09B-470E-886A-0E62296CB723}"/>
          </ac:grpSpMkLst>
        </pc:grpChg>
        <pc:picChg chg="add mod">
          <ac:chgData name="Maryann Jordan" userId="0398128882e1fb70" providerId="LiveId" clId="{802096DA-919B-4C98-BB02-4739275565D1}" dt="2019-12-04T02:48:21.424" v="5790" actId="1076"/>
          <ac:picMkLst>
            <pc:docMk/>
            <pc:sldMk cId="2337796512" sldId="378"/>
            <ac:picMk id="5" creationId="{F4CBD07B-8AAA-4731-8F28-C4976493A144}"/>
          </ac:picMkLst>
        </pc:picChg>
      </pc:sldChg>
      <pc:sldChg chg="modSp add ord">
        <pc:chgData name="Maryann Jordan" userId="0398128882e1fb70" providerId="LiveId" clId="{802096DA-919B-4C98-BB02-4739275565D1}" dt="2019-12-04T03:07:06.083" v="5842" actId="1076"/>
        <pc:sldMkLst>
          <pc:docMk/>
          <pc:sldMk cId="2152709636" sldId="379"/>
        </pc:sldMkLst>
        <pc:spChg chg="mod">
          <ac:chgData name="Maryann Jordan" userId="0398128882e1fb70" providerId="LiveId" clId="{802096DA-919B-4C98-BB02-4739275565D1}" dt="2019-12-04T03:07:06.083" v="5842" actId="1076"/>
          <ac:spMkLst>
            <pc:docMk/>
            <pc:sldMk cId="2152709636" sldId="379"/>
            <ac:spMk id="4" creationId="{46704DC6-D0CB-4E19-924F-E97DCE8A646B}"/>
          </ac:spMkLst>
        </pc:spChg>
      </pc:sldChg>
      <pc:sldChg chg="modSp add">
        <pc:chgData name="Maryann Jordan" userId="0398128882e1fb70" providerId="LiveId" clId="{802096DA-919B-4C98-BB02-4739275565D1}" dt="2019-12-04T01:52:17.581" v="4609" actId="20577"/>
        <pc:sldMkLst>
          <pc:docMk/>
          <pc:sldMk cId="92141144" sldId="380"/>
        </pc:sldMkLst>
        <pc:spChg chg="mod">
          <ac:chgData name="Maryann Jordan" userId="0398128882e1fb70" providerId="LiveId" clId="{802096DA-919B-4C98-BB02-4739275565D1}" dt="2019-12-04T01:52:17.581" v="4609" actId="20577"/>
          <ac:spMkLst>
            <pc:docMk/>
            <pc:sldMk cId="92141144" sldId="380"/>
            <ac:spMk id="4" creationId="{46704DC6-D0CB-4E19-924F-E97DCE8A646B}"/>
          </ac:spMkLst>
        </pc:spChg>
      </pc:sldChg>
      <pc:sldChg chg="modSp add ord">
        <pc:chgData name="Maryann Jordan" userId="0398128882e1fb70" providerId="LiveId" clId="{802096DA-919B-4C98-BB02-4739275565D1}" dt="2019-12-04T01:52:09.287" v="4607"/>
        <pc:sldMkLst>
          <pc:docMk/>
          <pc:sldMk cId="1003261483" sldId="381"/>
        </pc:sldMkLst>
        <pc:spChg chg="mod">
          <ac:chgData name="Maryann Jordan" userId="0398128882e1fb70" providerId="LiveId" clId="{802096DA-919B-4C98-BB02-4739275565D1}" dt="2019-12-04T01:51:53.927" v="4606" actId="1076"/>
          <ac:spMkLst>
            <pc:docMk/>
            <pc:sldMk cId="1003261483" sldId="381"/>
            <ac:spMk id="4" creationId="{46704DC6-D0CB-4E19-924F-E97DCE8A646B}"/>
          </ac:spMkLst>
        </pc:spChg>
      </pc:sldChg>
      <pc:sldChg chg="addSp modSp add">
        <pc:chgData name="Maryann Jordan" userId="0398128882e1fb70" providerId="LiveId" clId="{802096DA-919B-4C98-BB02-4739275565D1}" dt="2019-12-04T03:11:05.818" v="5881" actId="1076"/>
        <pc:sldMkLst>
          <pc:docMk/>
          <pc:sldMk cId="89382622" sldId="382"/>
        </pc:sldMkLst>
        <pc:spChg chg="add mod">
          <ac:chgData name="Maryann Jordan" userId="0398128882e1fb70" providerId="LiveId" clId="{802096DA-919B-4C98-BB02-4739275565D1}" dt="2019-12-04T02:26:37.770" v="5312" actId="20577"/>
          <ac:spMkLst>
            <pc:docMk/>
            <pc:sldMk cId="89382622" sldId="382"/>
            <ac:spMk id="8" creationId="{FCBEE7BC-8328-45E9-8B79-2958E992EBBD}"/>
          </ac:spMkLst>
        </pc:spChg>
        <pc:spChg chg="mod">
          <ac:chgData name="Maryann Jordan" userId="0398128882e1fb70" providerId="LiveId" clId="{802096DA-919B-4C98-BB02-4739275565D1}" dt="2019-12-04T03:11:05.818" v="5881" actId="1076"/>
          <ac:spMkLst>
            <pc:docMk/>
            <pc:sldMk cId="89382622" sldId="382"/>
            <ac:spMk id="10" creationId="{457E5A8F-7289-4F09-AFA2-EFEEE418C4BD}"/>
          </ac:spMkLst>
        </pc:spChg>
        <pc:spChg chg="mod">
          <ac:chgData name="Maryann Jordan" userId="0398128882e1fb70" providerId="LiveId" clId="{802096DA-919B-4C98-BB02-4739275565D1}" dt="2019-12-04T02:07:15.919" v="4863" actId="403"/>
          <ac:spMkLst>
            <pc:docMk/>
            <pc:sldMk cId="89382622" sldId="382"/>
            <ac:spMk id="15" creationId="{CFB3269E-F7A5-4D45-8209-57509B2BB0A2}"/>
          </ac:spMkLst>
        </pc:spChg>
        <pc:picChg chg="mod">
          <ac:chgData name="Maryann Jordan" userId="0398128882e1fb70" providerId="LiveId" clId="{802096DA-919B-4C98-BB02-4739275565D1}" dt="2019-12-04T02:07:23.754" v="4864" actId="1076"/>
          <ac:picMkLst>
            <pc:docMk/>
            <pc:sldMk cId="89382622" sldId="382"/>
            <ac:picMk id="22" creationId="{66037E95-C59C-4036-85A1-5642CFFB4260}"/>
          </ac:picMkLst>
        </pc:picChg>
      </pc:sldChg>
      <pc:sldChg chg="addSp delSp modSp add setBg">
        <pc:chgData name="Maryann Jordan" userId="0398128882e1fb70" providerId="LiveId" clId="{802096DA-919B-4C98-BB02-4739275565D1}" dt="2019-12-04T03:12:05.423" v="5929" actId="20577"/>
        <pc:sldMkLst>
          <pc:docMk/>
          <pc:sldMk cId="1160353872" sldId="383"/>
        </pc:sldMkLst>
        <pc:spChg chg="add mod">
          <ac:chgData name="Maryann Jordan" userId="0398128882e1fb70" providerId="LiveId" clId="{802096DA-919B-4C98-BB02-4739275565D1}" dt="2019-12-04T03:12:05.423" v="5929" actId="20577"/>
          <ac:spMkLst>
            <pc:docMk/>
            <pc:sldMk cId="1160353872" sldId="383"/>
            <ac:spMk id="2" creationId="{716B78AE-B012-4AF1-B7D5-A78178A00EB9}"/>
          </ac:spMkLst>
        </pc:spChg>
        <pc:spChg chg="mod">
          <ac:chgData name="Maryann Jordan" userId="0398128882e1fb70" providerId="LiveId" clId="{802096DA-919B-4C98-BB02-4739275565D1}" dt="2019-12-04T02:24:12.097" v="5249" actId="122"/>
          <ac:spMkLst>
            <pc:docMk/>
            <pc:sldMk cId="1160353872" sldId="383"/>
            <ac:spMk id="15" creationId="{CFB3269E-F7A5-4D45-8209-57509B2BB0A2}"/>
          </ac:spMkLst>
        </pc:spChg>
        <pc:picChg chg="del">
          <ac:chgData name="Maryann Jordan" userId="0398128882e1fb70" providerId="LiveId" clId="{802096DA-919B-4C98-BB02-4739275565D1}" dt="2019-12-04T01:57:10.579" v="4818" actId="478"/>
          <ac:picMkLst>
            <pc:docMk/>
            <pc:sldMk cId="1160353872" sldId="383"/>
            <ac:picMk id="22" creationId="{66037E95-C59C-4036-85A1-5642CFFB4260}"/>
          </ac:picMkLst>
        </pc:picChg>
      </pc:sldChg>
      <pc:sldChg chg="addSp delSp modSp add ord">
        <pc:chgData name="Maryann Jordan" userId="0398128882e1fb70" providerId="LiveId" clId="{802096DA-919B-4C98-BB02-4739275565D1}" dt="2019-12-04T02:04:33.405" v="4853"/>
        <pc:sldMkLst>
          <pc:docMk/>
          <pc:sldMk cId="3430769954" sldId="384"/>
        </pc:sldMkLst>
        <pc:spChg chg="add mod">
          <ac:chgData name="Maryann Jordan" userId="0398128882e1fb70" providerId="LiveId" clId="{802096DA-919B-4C98-BB02-4739275565D1}" dt="2019-12-04T02:02:22.330" v="4848" actId="1076"/>
          <ac:spMkLst>
            <pc:docMk/>
            <pc:sldMk cId="3430769954" sldId="384"/>
            <ac:spMk id="8" creationId="{31A698E8-80D8-485F-81D9-B2ACAB725E25}"/>
          </ac:spMkLst>
        </pc:spChg>
        <pc:spChg chg="mod">
          <ac:chgData name="Maryann Jordan" userId="0398128882e1fb70" providerId="LiveId" clId="{802096DA-919B-4C98-BB02-4739275565D1}" dt="2019-12-04T02:02:14.879" v="4846" actId="1076"/>
          <ac:spMkLst>
            <pc:docMk/>
            <pc:sldMk cId="3430769954" sldId="384"/>
            <ac:spMk id="10" creationId="{457E5A8F-7289-4F09-AFA2-EFEEE418C4BD}"/>
          </ac:spMkLst>
        </pc:spChg>
        <pc:spChg chg="add mod">
          <ac:chgData name="Maryann Jordan" userId="0398128882e1fb70" providerId="LiveId" clId="{802096DA-919B-4C98-BB02-4739275565D1}" dt="2019-12-04T02:02:48.231" v="4852"/>
          <ac:spMkLst>
            <pc:docMk/>
            <pc:sldMk cId="3430769954" sldId="384"/>
            <ac:spMk id="11" creationId="{64055B5F-6FBA-4BBD-AB6A-D3688F3F53D5}"/>
          </ac:spMkLst>
        </pc:spChg>
        <pc:spChg chg="mod">
          <ac:chgData name="Maryann Jordan" userId="0398128882e1fb70" providerId="LiveId" clId="{802096DA-919B-4C98-BB02-4739275565D1}" dt="2019-12-04T02:02:19.287" v="4847" actId="1076"/>
          <ac:spMkLst>
            <pc:docMk/>
            <pc:sldMk cId="3430769954" sldId="384"/>
            <ac:spMk id="15" creationId="{CFB3269E-F7A5-4D45-8209-57509B2BB0A2}"/>
          </ac:spMkLst>
        </pc:spChg>
        <pc:picChg chg="del">
          <ac:chgData name="Maryann Jordan" userId="0398128882e1fb70" providerId="LiveId" clId="{802096DA-919B-4C98-BB02-4739275565D1}" dt="2019-12-04T01:59:51.597" v="4831" actId="478"/>
          <ac:picMkLst>
            <pc:docMk/>
            <pc:sldMk cId="3430769954" sldId="384"/>
            <ac:picMk id="22" creationId="{66037E95-C59C-4036-85A1-5642CFFB4260}"/>
          </ac:picMkLst>
        </pc:picChg>
      </pc:sldChg>
      <pc:sldChg chg="addSp modSp add">
        <pc:chgData name="Maryann Jordan" userId="0398128882e1fb70" providerId="LiveId" clId="{802096DA-919B-4C98-BB02-4739275565D1}" dt="2019-12-04T03:11:11.791" v="5882" actId="1076"/>
        <pc:sldMkLst>
          <pc:docMk/>
          <pc:sldMk cId="1903547675" sldId="385"/>
        </pc:sldMkLst>
        <pc:spChg chg="add mod">
          <ac:chgData name="Maryann Jordan" userId="0398128882e1fb70" providerId="LiveId" clId="{802096DA-919B-4C98-BB02-4739275565D1}" dt="2019-12-04T02:13:06.490" v="4978" actId="403"/>
          <ac:spMkLst>
            <pc:docMk/>
            <pc:sldMk cId="1903547675" sldId="385"/>
            <ac:spMk id="2" creationId="{BA1739D0-B7AD-407D-A9F8-188CA8FEBB68}"/>
          </ac:spMkLst>
        </pc:spChg>
        <pc:spChg chg="mod">
          <ac:chgData name="Maryann Jordan" userId="0398128882e1fb70" providerId="LiveId" clId="{802096DA-919B-4C98-BB02-4739275565D1}" dt="2019-12-04T03:11:11.791" v="5882" actId="1076"/>
          <ac:spMkLst>
            <pc:docMk/>
            <pc:sldMk cId="1903547675" sldId="385"/>
            <ac:spMk id="10" creationId="{457E5A8F-7289-4F09-AFA2-EFEEE418C4BD}"/>
          </ac:spMkLst>
        </pc:spChg>
        <pc:spChg chg="mod ord">
          <ac:chgData name="Maryann Jordan" userId="0398128882e1fb70" providerId="LiveId" clId="{802096DA-919B-4C98-BB02-4739275565D1}" dt="2019-12-04T02:11:20.305" v="4884" actId="166"/>
          <ac:spMkLst>
            <pc:docMk/>
            <pc:sldMk cId="1903547675" sldId="385"/>
            <ac:spMk id="15" creationId="{CFB3269E-F7A5-4D45-8209-57509B2BB0A2}"/>
          </ac:spMkLst>
        </pc:spChg>
        <pc:picChg chg="mod">
          <ac:chgData name="Maryann Jordan" userId="0398128882e1fb70" providerId="LiveId" clId="{802096DA-919B-4C98-BB02-4739275565D1}" dt="2019-12-04T02:11:50.705" v="4887" actId="1076"/>
          <ac:picMkLst>
            <pc:docMk/>
            <pc:sldMk cId="1903547675" sldId="385"/>
            <ac:picMk id="22" creationId="{66037E95-C59C-4036-85A1-5642CFFB4260}"/>
          </ac:picMkLst>
        </pc:picChg>
      </pc:sldChg>
      <pc:sldChg chg="modSp add ord">
        <pc:chgData name="Maryann Jordan" userId="0398128882e1fb70" providerId="LiveId" clId="{802096DA-919B-4C98-BB02-4739275565D1}" dt="2019-12-04T02:41:13.754" v="5513" actId="20577"/>
        <pc:sldMkLst>
          <pc:docMk/>
          <pc:sldMk cId="375580254" sldId="386"/>
        </pc:sldMkLst>
        <pc:spChg chg="mod">
          <ac:chgData name="Maryann Jordan" userId="0398128882e1fb70" providerId="LiveId" clId="{802096DA-919B-4C98-BB02-4739275565D1}" dt="2019-12-04T02:39:02.564" v="5468" actId="1076"/>
          <ac:spMkLst>
            <pc:docMk/>
            <pc:sldMk cId="375580254" sldId="386"/>
            <ac:spMk id="8" creationId="{8EB95A31-522C-4DE2-BC11-A4235048B426}"/>
          </ac:spMkLst>
        </pc:spChg>
        <pc:spChg chg="mod">
          <ac:chgData name="Maryann Jordan" userId="0398128882e1fb70" providerId="LiveId" clId="{802096DA-919B-4C98-BB02-4739275565D1}" dt="2019-12-04T02:38:23.083" v="5451" actId="20577"/>
          <ac:spMkLst>
            <pc:docMk/>
            <pc:sldMk cId="375580254" sldId="386"/>
            <ac:spMk id="9" creationId="{1EAFCE91-A67D-40AB-A313-6B1ED4B10C05}"/>
          </ac:spMkLst>
        </pc:spChg>
        <pc:spChg chg="mod">
          <ac:chgData name="Maryann Jordan" userId="0398128882e1fb70" providerId="LiveId" clId="{802096DA-919B-4C98-BB02-4739275565D1}" dt="2019-12-04T02:38:36.179" v="5462" actId="1076"/>
          <ac:spMkLst>
            <pc:docMk/>
            <pc:sldMk cId="375580254" sldId="386"/>
            <ac:spMk id="10" creationId="{457E5A8F-7289-4F09-AFA2-EFEEE418C4BD}"/>
          </ac:spMkLst>
        </pc:spChg>
        <pc:spChg chg="mod">
          <ac:chgData name="Maryann Jordan" userId="0398128882e1fb70" providerId="LiveId" clId="{802096DA-919B-4C98-BB02-4739275565D1}" dt="2019-12-04T02:41:13.754" v="5513" actId="20577"/>
          <ac:spMkLst>
            <pc:docMk/>
            <pc:sldMk cId="375580254" sldId="386"/>
            <ac:spMk id="15" creationId="{CFB3269E-F7A5-4D45-8209-57509B2BB0A2}"/>
          </ac:spMkLst>
        </pc:spChg>
        <pc:picChg chg="mod">
          <ac:chgData name="Maryann Jordan" userId="0398128882e1fb70" providerId="LiveId" clId="{802096DA-919B-4C98-BB02-4739275565D1}" dt="2019-12-04T02:38:47.732" v="5465" actId="1076"/>
          <ac:picMkLst>
            <pc:docMk/>
            <pc:sldMk cId="375580254" sldId="386"/>
            <ac:picMk id="22" creationId="{66037E95-C59C-4036-85A1-5642CFFB4260}"/>
          </ac:picMkLst>
        </pc:picChg>
      </pc:sldChg>
      <pc:sldChg chg="addSp delSp modSp add">
        <pc:chgData name="Maryann Jordan" userId="0398128882e1fb70" providerId="LiveId" clId="{802096DA-919B-4C98-BB02-4739275565D1}" dt="2019-12-04T02:50:54.620" v="5840"/>
        <pc:sldMkLst>
          <pc:docMk/>
          <pc:sldMk cId="503379525" sldId="387"/>
        </pc:sldMkLst>
        <pc:spChg chg="del">
          <ac:chgData name="Maryann Jordan" userId="0398128882e1fb70" providerId="LiveId" clId="{802096DA-919B-4C98-BB02-4739275565D1}" dt="2019-12-04T02:41:58.211" v="5548" actId="478"/>
          <ac:spMkLst>
            <pc:docMk/>
            <pc:sldMk cId="503379525" sldId="387"/>
            <ac:spMk id="8" creationId="{8EB95A31-522C-4DE2-BC11-A4235048B426}"/>
          </ac:spMkLst>
        </pc:spChg>
        <pc:spChg chg="add mod">
          <ac:chgData name="Maryann Jordan" userId="0398128882e1fb70" providerId="LiveId" clId="{802096DA-919B-4C98-BB02-4739275565D1}" dt="2019-12-04T02:48:04.898" v="5789" actId="14100"/>
          <ac:spMkLst>
            <pc:docMk/>
            <pc:sldMk cId="503379525" sldId="387"/>
            <ac:spMk id="11" creationId="{D07A987B-0CCB-4FFD-866A-E4C31120A2A7}"/>
          </ac:spMkLst>
        </pc:spChg>
        <pc:spChg chg="mod">
          <ac:chgData name="Maryann Jordan" userId="0398128882e1fb70" providerId="LiveId" clId="{802096DA-919B-4C98-BB02-4739275565D1}" dt="2019-12-04T02:50:54.620" v="5840"/>
          <ac:spMkLst>
            <pc:docMk/>
            <pc:sldMk cId="503379525" sldId="387"/>
            <ac:spMk id="15" creationId="{CFB3269E-F7A5-4D45-8209-57509B2BB0A2}"/>
          </ac:spMkLst>
        </pc:spChg>
        <pc:picChg chg="mod">
          <ac:chgData name="Maryann Jordan" userId="0398128882e1fb70" providerId="LiveId" clId="{802096DA-919B-4C98-BB02-4739275565D1}" dt="2019-12-04T02:45:54.866" v="5757" actId="1076"/>
          <ac:picMkLst>
            <pc:docMk/>
            <pc:sldMk cId="503379525" sldId="387"/>
            <ac:picMk id="22" creationId="{66037E95-C59C-4036-85A1-5642CFFB4260}"/>
          </ac:picMkLst>
        </pc:picChg>
      </pc:sldChg>
    </pc:docChg>
  </pc:docChgLst>
  <pc:docChgLst>
    <pc:chgData name="Maryann Jordan" userId="0398128882e1fb70" providerId="LiveId" clId="{AAD4BF99-61F4-4022-AD15-50254AD5378F}"/>
    <pc:docChg chg="undo redo custSel mod addSld delSld modSld sldOrd">
      <pc:chgData name="Maryann Jordan" userId="0398128882e1fb70" providerId="LiveId" clId="{AAD4BF99-61F4-4022-AD15-50254AD5378F}" dt="2019-12-01T04:20:59.851" v="9502" actId="1076"/>
      <pc:docMkLst>
        <pc:docMk/>
      </pc:docMkLst>
      <pc:sldChg chg="addSp delSp modSp ord">
        <pc:chgData name="Maryann Jordan" userId="0398128882e1fb70" providerId="LiveId" clId="{AAD4BF99-61F4-4022-AD15-50254AD5378F}" dt="2019-11-25T03:30:29.690" v="5998" actId="1076"/>
        <pc:sldMkLst>
          <pc:docMk/>
          <pc:sldMk cId="334828781" sldId="269"/>
        </pc:sldMkLst>
        <pc:spChg chg="add del mod">
          <ac:chgData name="Maryann Jordan" userId="0398128882e1fb70" providerId="LiveId" clId="{AAD4BF99-61F4-4022-AD15-50254AD5378F}" dt="2019-11-25T03:27:41.317" v="5933" actId="1076"/>
          <ac:spMkLst>
            <pc:docMk/>
            <pc:sldMk cId="334828781" sldId="269"/>
            <ac:spMk id="3" creationId="{D56C3F67-24E5-D349-A874-030835FA51C5}"/>
          </ac:spMkLst>
        </pc:spChg>
        <pc:spChg chg="mod">
          <ac:chgData name="Maryann Jordan" userId="0398128882e1fb70" providerId="LiveId" clId="{AAD4BF99-61F4-4022-AD15-50254AD5378F}" dt="2019-11-25T03:28:29.546" v="5950" actId="20577"/>
          <ac:spMkLst>
            <pc:docMk/>
            <pc:sldMk cId="334828781" sldId="269"/>
            <ac:spMk id="6" creationId="{09B82B44-A4BE-47E3-97B2-1FB6C9CBA0E3}"/>
          </ac:spMkLst>
        </pc:spChg>
        <pc:spChg chg="add mod">
          <ac:chgData name="Maryann Jordan" userId="0398128882e1fb70" providerId="LiveId" clId="{AAD4BF99-61F4-4022-AD15-50254AD5378F}" dt="2019-11-25T03:30:29.690" v="5998" actId="1076"/>
          <ac:spMkLst>
            <pc:docMk/>
            <pc:sldMk cId="334828781" sldId="269"/>
            <ac:spMk id="9" creationId="{D0FF09E7-7890-4488-922C-F3D227248850}"/>
          </ac:spMkLst>
        </pc:spChg>
        <pc:spChg chg="del mod">
          <ac:chgData name="Maryann Jordan" userId="0398128882e1fb70" providerId="LiveId" clId="{AAD4BF99-61F4-4022-AD15-50254AD5378F}" dt="2019-11-25T03:26:55.013" v="5930" actId="478"/>
          <ac:spMkLst>
            <pc:docMk/>
            <pc:sldMk cId="334828781" sldId="269"/>
            <ac:spMk id="10" creationId="{E62322F7-84E9-4FDC-83A6-B0A79E4FF676}"/>
          </ac:spMkLst>
        </pc:spChg>
        <pc:picChg chg="add del mod">
          <ac:chgData name="Maryann Jordan" userId="0398128882e1fb70" providerId="LiveId" clId="{AAD4BF99-61F4-4022-AD15-50254AD5378F}" dt="2019-11-25T03:27:13.145" v="5932"/>
          <ac:picMkLst>
            <pc:docMk/>
            <pc:sldMk cId="334828781" sldId="269"/>
            <ac:picMk id="7" creationId="{F19ACAE9-9E5D-45AF-9709-BB6319D694E4}"/>
          </ac:picMkLst>
        </pc:picChg>
      </pc:sldChg>
      <pc:sldChg chg="addSp delSp modSp">
        <pc:chgData name="Maryann Jordan" userId="0398128882e1fb70" providerId="LiveId" clId="{AAD4BF99-61F4-4022-AD15-50254AD5378F}" dt="2019-11-22T02:38:54.945" v="151" actId="14100"/>
        <pc:sldMkLst>
          <pc:docMk/>
          <pc:sldMk cId="4058863131" sldId="270"/>
        </pc:sldMkLst>
        <pc:spChg chg="del">
          <ac:chgData name="Maryann Jordan" userId="0398128882e1fb70" providerId="LiveId" clId="{AAD4BF99-61F4-4022-AD15-50254AD5378F}" dt="2019-11-22T02:37:58.414" v="146" actId="931"/>
          <ac:spMkLst>
            <pc:docMk/>
            <pc:sldMk cId="4058863131" sldId="270"/>
            <ac:spMk id="3" creationId="{A426CF37-547C-4046-8254-A41BCD84B4C1}"/>
          </ac:spMkLst>
        </pc:spChg>
        <pc:spChg chg="mod">
          <ac:chgData name="Maryann Jordan" userId="0398128882e1fb70" providerId="LiveId" clId="{AAD4BF99-61F4-4022-AD15-50254AD5378F}" dt="2019-11-22T02:38:54.945" v="151" actId="14100"/>
          <ac:spMkLst>
            <pc:docMk/>
            <pc:sldMk cId="4058863131" sldId="270"/>
            <ac:spMk id="33" creationId="{D305F1A0-0133-4022-B48A-E28AB9065464}"/>
          </ac:spMkLst>
        </pc:spChg>
        <pc:spChg chg="mod">
          <ac:chgData name="Maryann Jordan" userId="0398128882e1fb70" providerId="LiveId" clId="{AAD4BF99-61F4-4022-AD15-50254AD5378F}" dt="2019-11-22T02:37:35.890" v="145" actId="20577"/>
          <ac:spMkLst>
            <pc:docMk/>
            <pc:sldMk cId="4058863131" sldId="270"/>
            <ac:spMk id="35" creationId="{6C5EFDF3-EA3C-45EF-B461-F34667E45C68}"/>
          </ac:spMkLst>
        </pc:spChg>
        <pc:picChg chg="add mod">
          <ac:chgData name="Maryann Jordan" userId="0398128882e1fb70" providerId="LiveId" clId="{AAD4BF99-61F4-4022-AD15-50254AD5378F}" dt="2019-11-22T02:38:00.396" v="148" actId="962"/>
          <ac:picMkLst>
            <pc:docMk/>
            <pc:sldMk cId="4058863131" sldId="270"/>
            <ac:picMk id="4" creationId="{E4576839-2481-4A61-880C-6C55F129D44F}"/>
          </ac:picMkLst>
        </pc:picChg>
      </pc:sldChg>
      <pc:sldChg chg="addSp delSp modSp">
        <pc:chgData name="Maryann Jordan" userId="0398128882e1fb70" providerId="LiveId" clId="{AAD4BF99-61F4-4022-AD15-50254AD5378F}" dt="2019-11-26T00:38:38.185" v="6180"/>
        <pc:sldMkLst>
          <pc:docMk/>
          <pc:sldMk cId="1156738874" sldId="279"/>
        </pc:sldMkLst>
        <pc:spChg chg="del mod">
          <ac:chgData name="Maryann Jordan" userId="0398128882e1fb70" providerId="LiveId" clId="{AAD4BF99-61F4-4022-AD15-50254AD5378F}" dt="2019-11-26T00:38:11.269" v="6177" actId="478"/>
          <ac:spMkLst>
            <pc:docMk/>
            <pc:sldMk cId="1156738874" sldId="279"/>
            <ac:spMk id="9" creationId="{9B9D0268-6C1F-4943-B2BE-E61E3EAE88E5}"/>
          </ac:spMkLst>
        </pc:spChg>
        <pc:picChg chg="add del mod">
          <ac:chgData name="Maryann Jordan" userId="0398128882e1fb70" providerId="LiveId" clId="{AAD4BF99-61F4-4022-AD15-50254AD5378F}" dt="2019-11-26T00:38:38.185" v="6180"/>
          <ac:picMkLst>
            <pc:docMk/>
            <pc:sldMk cId="1156738874" sldId="279"/>
            <ac:picMk id="10" creationId="{7EC3FD37-1743-40A2-B153-01AE6D6EA702}"/>
          </ac:picMkLst>
        </pc:picChg>
      </pc:sldChg>
      <pc:sldChg chg="addSp delSp modSp">
        <pc:chgData name="Maryann Jordan" userId="0398128882e1fb70" providerId="LiveId" clId="{AAD4BF99-61F4-4022-AD15-50254AD5378F}" dt="2019-11-22T04:42:17.077" v="661" actId="339"/>
        <pc:sldMkLst>
          <pc:docMk/>
          <pc:sldMk cId="2046173115" sldId="283"/>
        </pc:sldMkLst>
        <pc:spChg chg="del mod">
          <ac:chgData name="Maryann Jordan" userId="0398128882e1fb70" providerId="LiveId" clId="{AAD4BF99-61F4-4022-AD15-50254AD5378F}" dt="2019-11-22T02:51:09.269" v="180" actId="931"/>
          <ac:spMkLst>
            <pc:docMk/>
            <pc:sldMk cId="2046173115" sldId="283"/>
            <ac:spMk id="3" creationId="{23997AB0-26D2-2644-9E9D-83D1EF28435D}"/>
          </ac:spMkLst>
        </pc:spChg>
        <pc:spChg chg="del mod">
          <ac:chgData name="Maryann Jordan" userId="0398128882e1fb70" providerId="LiveId" clId="{AAD4BF99-61F4-4022-AD15-50254AD5378F}" dt="2019-11-22T02:54:05.882" v="183" actId="931"/>
          <ac:spMkLst>
            <pc:docMk/>
            <pc:sldMk cId="2046173115" sldId="283"/>
            <ac:spMk id="5" creationId="{1DE9C897-6716-F044-8E59-D002E470E592}"/>
          </ac:spMkLst>
        </pc:spChg>
        <pc:spChg chg="mod">
          <ac:chgData name="Maryann Jordan" userId="0398128882e1fb70" providerId="LiveId" clId="{AAD4BF99-61F4-4022-AD15-50254AD5378F}" dt="2019-11-22T03:22:08.654" v="427" actId="1076"/>
          <ac:spMkLst>
            <pc:docMk/>
            <pc:sldMk cId="2046173115" sldId="283"/>
            <ac:spMk id="6" creationId="{625CF09C-F1CF-47DF-AB47-588B923BD073}"/>
          </ac:spMkLst>
        </pc:spChg>
        <pc:spChg chg="mod">
          <ac:chgData name="Maryann Jordan" userId="0398128882e1fb70" providerId="LiveId" clId="{AAD4BF99-61F4-4022-AD15-50254AD5378F}" dt="2019-11-22T04:16:31.559" v="547" actId="1076"/>
          <ac:spMkLst>
            <pc:docMk/>
            <pc:sldMk cId="2046173115" sldId="283"/>
            <ac:spMk id="11" creationId="{0733ED99-DA87-4C2D-93EB-206A9366059A}"/>
          </ac:spMkLst>
        </pc:spChg>
        <pc:spChg chg="add del mod">
          <ac:chgData name="Maryann Jordan" userId="0398128882e1fb70" providerId="LiveId" clId="{AAD4BF99-61F4-4022-AD15-50254AD5378F}" dt="2019-11-22T03:01:26.837" v="204" actId="478"/>
          <ac:spMkLst>
            <pc:docMk/>
            <pc:sldMk cId="2046173115" sldId="283"/>
            <ac:spMk id="13" creationId="{3431932D-C108-4CE1-B6B7-4712F07AC7B9}"/>
          </ac:spMkLst>
        </pc:spChg>
        <pc:spChg chg="mod">
          <ac:chgData name="Maryann Jordan" userId="0398128882e1fb70" providerId="LiveId" clId="{AAD4BF99-61F4-4022-AD15-50254AD5378F}" dt="2019-11-22T04:24:34.808" v="659" actId="20577"/>
          <ac:spMkLst>
            <pc:docMk/>
            <pc:sldMk cId="2046173115" sldId="283"/>
            <ac:spMk id="14" creationId="{0E2BC379-69B3-49C5-8F9A-CC00CC71FC81}"/>
          </ac:spMkLst>
        </pc:spChg>
        <pc:spChg chg="mod">
          <ac:chgData name="Maryann Jordan" userId="0398128882e1fb70" providerId="LiveId" clId="{AAD4BF99-61F4-4022-AD15-50254AD5378F}" dt="2019-11-22T04:07:17.939" v="446" actId="1076"/>
          <ac:spMkLst>
            <pc:docMk/>
            <pc:sldMk cId="2046173115" sldId="283"/>
            <ac:spMk id="15" creationId="{531C700B-5281-44A1-AF27-8DBF266B835E}"/>
          </ac:spMkLst>
        </pc:spChg>
        <pc:spChg chg="add del mod">
          <ac:chgData name="Maryann Jordan" userId="0398128882e1fb70" providerId="LiveId" clId="{AAD4BF99-61F4-4022-AD15-50254AD5378F}" dt="2019-11-22T03:01:48.247" v="206" actId="478"/>
          <ac:spMkLst>
            <pc:docMk/>
            <pc:sldMk cId="2046173115" sldId="283"/>
            <ac:spMk id="16" creationId="{BAE511BC-7BB1-4787-9E0F-0A09B021B58B}"/>
          </ac:spMkLst>
        </pc:spChg>
        <pc:spChg chg="add del mod">
          <ac:chgData name="Maryann Jordan" userId="0398128882e1fb70" providerId="LiveId" clId="{AAD4BF99-61F4-4022-AD15-50254AD5378F}" dt="2019-11-22T03:10:44.606" v="277" actId="478"/>
          <ac:spMkLst>
            <pc:docMk/>
            <pc:sldMk cId="2046173115" sldId="283"/>
            <ac:spMk id="19" creationId="{1F0F4BC1-6415-411D-90DC-7F969D8CDBCF}"/>
          </ac:spMkLst>
        </pc:spChg>
        <pc:spChg chg="add mod">
          <ac:chgData name="Maryann Jordan" userId="0398128882e1fb70" providerId="LiveId" clId="{AAD4BF99-61F4-4022-AD15-50254AD5378F}" dt="2019-11-22T04:41:56.337" v="660" actId="339"/>
          <ac:spMkLst>
            <pc:docMk/>
            <pc:sldMk cId="2046173115" sldId="283"/>
            <ac:spMk id="20" creationId="{0D81963B-9D03-47D0-8E1E-A86E212BE446}"/>
          </ac:spMkLst>
        </pc:spChg>
        <pc:spChg chg="add mod">
          <ac:chgData name="Maryann Jordan" userId="0398128882e1fb70" providerId="LiveId" clId="{AAD4BF99-61F4-4022-AD15-50254AD5378F}" dt="2019-11-22T04:42:17.077" v="661" actId="339"/>
          <ac:spMkLst>
            <pc:docMk/>
            <pc:sldMk cId="2046173115" sldId="283"/>
            <ac:spMk id="22" creationId="{269987A1-20CC-4D13-8E33-1E32BA445AA2}"/>
          </ac:spMkLst>
        </pc:spChg>
        <pc:spChg chg="add">
          <ac:chgData name="Maryann Jordan" userId="0398128882e1fb70" providerId="LiveId" clId="{AAD4BF99-61F4-4022-AD15-50254AD5378F}" dt="2019-11-22T04:23:26.328" v="586"/>
          <ac:spMkLst>
            <pc:docMk/>
            <pc:sldMk cId="2046173115" sldId="283"/>
            <ac:spMk id="23" creationId="{76626806-9B60-47CA-939E-9FD1FDCFF4A9}"/>
          </ac:spMkLst>
        </pc:spChg>
        <pc:grpChg chg="mod">
          <ac:chgData name="Maryann Jordan" userId="0398128882e1fb70" providerId="LiveId" clId="{AAD4BF99-61F4-4022-AD15-50254AD5378F}" dt="2019-11-22T04:16:49.427" v="549" actId="1076"/>
          <ac:grpSpMkLst>
            <pc:docMk/>
            <pc:sldMk cId="2046173115" sldId="283"/>
            <ac:grpSpMk id="10" creationId="{7F4AC349-64B2-4FAB-8B84-1018B5727C0A}"/>
          </ac:grpSpMkLst>
        </pc:grpChg>
        <pc:picChg chg="add del mod">
          <ac:chgData name="Maryann Jordan" userId="0398128882e1fb70" providerId="LiveId" clId="{AAD4BF99-61F4-4022-AD15-50254AD5378F}" dt="2019-11-22T04:06:23.979" v="445" actId="14100"/>
          <ac:picMkLst>
            <pc:docMk/>
            <pc:sldMk cId="2046173115" sldId="283"/>
            <ac:picMk id="4" creationId="{AE13CD7B-CF5D-455E-AEAF-EC3EF45E92B6}"/>
          </ac:picMkLst>
        </pc:picChg>
        <pc:picChg chg="add del mod">
          <ac:chgData name="Maryann Jordan" userId="0398128882e1fb70" providerId="LiveId" clId="{AAD4BF99-61F4-4022-AD15-50254AD5378F}" dt="2019-11-22T03:41:06.271" v="437" actId="14826"/>
          <ac:picMkLst>
            <pc:docMk/>
            <pc:sldMk cId="2046173115" sldId="283"/>
            <ac:picMk id="8" creationId="{4B63FAA4-49CC-414D-B57E-CAA736ED8777}"/>
          </ac:picMkLst>
        </pc:picChg>
        <pc:picChg chg="add del mod">
          <ac:chgData name="Maryann Jordan" userId="0398128882e1fb70" providerId="LiveId" clId="{AAD4BF99-61F4-4022-AD15-50254AD5378F}" dt="2019-11-22T04:24:04.148" v="616" actId="478"/>
          <ac:picMkLst>
            <pc:docMk/>
            <pc:sldMk cId="2046173115" sldId="283"/>
            <ac:picMk id="17" creationId="{117BFA85-CC28-4BFC-93B4-BEE08DB4AECB}"/>
          </ac:picMkLst>
        </pc:picChg>
        <pc:picChg chg="add del mod">
          <ac:chgData name="Maryann Jordan" userId="0398128882e1fb70" providerId="LiveId" clId="{AAD4BF99-61F4-4022-AD15-50254AD5378F}" dt="2019-11-22T04:17:16.349" v="553" actId="478"/>
          <ac:picMkLst>
            <pc:docMk/>
            <pc:sldMk cId="2046173115" sldId="283"/>
            <ac:picMk id="21" creationId="{FBA05FE0-BB08-45FA-B3FE-DA51A307B9E0}"/>
          </ac:picMkLst>
        </pc:picChg>
      </pc:sldChg>
      <pc:sldChg chg="addSp delSp modSp mod setBg delDesignElem">
        <pc:chgData name="Maryann Jordan" userId="0398128882e1fb70" providerId="LiveId" clId="{AAD4BF99-61F4-4022-AD15-50254AD5378F}" dt="2019-11-23T04:05:10.583" v="2493"/>
        <pc:sldMkLst>
          <pc:docMk/>
          <pc:sldMk cId="2809165926" sldId="298"/>
        </pc:sldMkLst>
        <pc:spChg chg="del">
          <ac:chgData name="Maryann Jordan" userId="0398128882e1fb70" providerId="LiveId" clId="{AAD4BF99-61F4-4022-AD15-50254AD5378F}" dt="2019-11-22T02:39:58.250" v="152" actId="931"/>
          <ac:spMkLst>
            <pc:docMk/>
            <pc:sldMk cId="2809165926" sldId="298"/>
            <ac:spMk id="3" creationId="{DFE0698F-4288-074D-AACD-82E84359BCA5}"/>
          </ac:spMkLst>
        </pc:spChg>
        <pc:spChg chg="del">
          <ac:chgData name="Maryann Jordan" userId="0398128882e1fb70" providerId="LiveId" clId="{AAD4BF99-61F4-4022-AD15-50254AD5378F}" dt="2019-11-22T02:40:08.650" v="155" actId="26606"/>
          <ac:spMkLst>
            <pc:docMk/>
            <pc:sldMk cId="2809165926" sldId="298"/>
            <ac:spMk id="6" creationId="{7D1DE5BF-D300-9947-9D6B-933C4C593ADC}"/>
          </ac:spMkLst>
        </pc:spChg>
        <pc:spChg chg="del">
          <ac:chgData name="Maryann Jordan" userId="0398128882e1fb70" providerId="LiveId" clId="{AAD4BF99-61F4-4022-AD15-50254AD5378F}" dt="2019-11-22T02:40:08.650" v="155" actId="26606"/>
          <ac:spMkLst>
            <pc:docMk/>
            <pc:sldMk cId="2809165926" sldId="298"/>
            <ac:spMk id="8" creationId="{38C7C26B-777D-234E-9955-1BD93A33D63B}"/>
          </ac:spMkLst>
        </pc:spChg>
        <pc:spChg chg="mod ord">
          <ac:chgData name="Maryann Jordan" userId="0398128882e1fb70" providerId="LiveId" clId="{AAD4BF99-61F4-4022-AD15-50254AD5378F}" dt="2019-11-22T02:40:08.650" v="155" actId="26606"/>
          <ac:spMkLst>
            <pc:docMk/>
            <pc:sldMk cId="2809165926" sldId="298"/>
            <ac:spMk id="17" creationId="{44E20200-8203-4E60-9D80-838710B7D59B}"/>
          </ac:spMkLst>
        </pc:spChg>
        <pc:spChg chg="ord">
          <ac:chgData name="Maryann Jordan" userId="0398128882e1fb70" providerId="LiveId" clId="{AAD4BF99-61F4-4022-AD15-50254AD5378F}" dt="2019-11-22T02:40:08.650" v="155" actId="26606"/>
          <ac:spMkLst>
            <pc:docMk/>
            <pc:sldMk cId="2809165926" sldId="298"/>
            <ac:spMk id="18" creationId="{6F9BD889-7062-472C-A8A9-6F636591CD27}"/>
          </ac:spMkLst>
        </pc:spChg>
        <pc:spChg chg="mod">
          <ac:chgData name="Maryann Jordan" userId="0398128882e1fb70" providerId="LiveId" clId="{AAD4BF99-61F4-4022-AD15-50254AD5378F}" dt="2019-11-22T02:40:08.650" v="155" actId="26606"/>
          <ac:spMkLst>
            <pc:docMk/>
            <pc:sldMk cId="2809165926" sldId="298"/>
            <ac:spMk id="19" creationId="{40F3E17C-32EA-42AD-8969-AA68F7229687}"/>
          </ac:spMkLst>
        </pc:spChg>
        <pc:spChg chg="add del">
          <ac:chgData name="Maryann Jordan" userId="0398128882e1fb70" providerId="LiveId" clId="{AAD4BF99-61F4-4022-AD15-50254AD5378F}" dt="2019-11-23T04:05:10.583" v="2493"/>
          <ac:spMkLst>
            <pc:docMk/>
            <pc:sldMk cId="2809165926" sldId="298"/>
            <ac:spMk id="24" creationId="{9CCE8A2E-61E7-4667-90A8-34285A8C4057}"/>
          </ac:spMkLst>
        </pc:spChg>
        <pc:spChg chg="add del">
          <ac:chgData name="Maryann Jordan" userId="0398128882e1fb70" providerId="LiveId" clId="{AAD4BF99-61F4-4022-AD15-50254AD5378F}" dt="2019-11-23T04:05:10.583" v="2493"/>
          <ac:spMkLst>
            <pc:docMk/>
            <pc:sldMk cId="2809165926" sldId="298"/>
            <ac:spMk id="26" creationId="{1C938212-FA12-4FF1-87C8-ACDE99D06F69}"/>
          </ac:spMkLst>
        </pc:spChg>
        <pc:spChg chg="add del">
          <ac:chgData name="Maryann Jordan" userId="0398128882e1fb70" providerId="LiveId" clId="{AAD4BF99-61F4-4022-AD15-50254AD5378F}" dt="2019-11-23T04:05:10.583" v="2493"/>
          <ac:spMkLst>
            <pc:docMk/>
            <pc:sldMk cId="2809165926" sldId="298"/>
            <ac:spMk id="28" creationId="{369F152D-E540-4B48-BA11-2ADF043C6111}"/>
          </ac:spMkLst>
        </pc:spChg>
        <pc:spChg chg="add del">
          <ac:chgData name="Maryann Jordan" userId="0398128882e1fb70" providerId="LiveId" clId="{AAD4BF99-61F4-4022-AD15-50254AD5378F}" dt="2019-11-23T04:05:10.583" v="2493"/>
          <ac:spMkLst>
            <pc:docMk/>
            <pc:sldMk cId="2809165926" sldId="298"/>
            <ac:spMk id="30" creationId="{0C059F7E-04C4-4C46-9B3E-E5CE267E347D}"/>
          </ac:spMkLst>
        </pc:spChg>
        <pc:picChg chg="add mod">
          <ac:chgData name="Maryann Jordan" userId="0398128882e1fb70" providerId="LiveId" clId="{AAD4BF99-61F4-4022-AD15-50254AD5378F}" dt="2019-11-22T02:40:08.650" v="155" actId="26606"/>
          <ac:picMkLst>
            <pc:docMk/>
            <pc:sldMk cId="2809165926" sldId="298"/>
            <ac:picMk id="4" creationId="{47407461-B97C-4353-9A4B-FB4957DC6584}"/>
          </ac:picMkLst>
        </pc:picChg>
        <pc:picChg chg="mod">
          <ac:chgData name="Maryann Jordan" userId="0398128882e1fb70" providerId="LiveId" clId="{AAD4BF99-61F4-4022-AD15-50254AD5378F}" dt="2019-11-22T02:40:08.650" v="155" actId="26606"/>
          <ac:picMkLst>
            <pc:docMk/>
            <pc:sldMk cId="2809165926" sldId="298"/>
            <ac:picMk id="5" creationId="{F8D6F746-1517-42DA-94E8-18949F960028}"/>
          </ac:picMkLst>
        </pc:picChg>
        <pc:picChg chg="mod">
          <ac:chgData name="Maryann Jordan" userId="0398128882e1fb70" providerId="LiveId" clId="{AAD4BF99-61F4-4022-AD15-50254AD5378F}" dt="2019-11-22T02:40:08.650" v="155" actId="26606"/>
          <ac:picMkLst>
            <pc:docMk/>
            <pc:sldMk cId="2809165926" sldId="298"/>
            <ac:picMk id="10" creationId="{B24D0111-8D68-4C9C-A33C-7EB7109A7E26}"/>
          </ac:picMkLst>
        </pc:picChg>
        <pc:picChg chg="mod">
          <ac:chgData name="Maryann Jordan" userId="0398128882e1fb70" providerId="LiveId" clId="{AAD4BF99-61F4-4022-AD15-50254AD5378F}" dt="2019-11-22T02:40:08.650" v="155" actId="26606"/>
          <ac:picMkLst>
            <pc:docMk/>
            <pc:sldMk cId="2809165926" sldId="298"/>
            <ac:picMk id="13" creationId="{FD68B811-D217-4E42-A3D4-693814970B35}"/>
          </ac:picMkLst>
        </pc:picChg>
      </pc:sldChg>
      <pc:sldChg chg="modSp">
        <pc:chgData name="Maryann Jordan" userId="0398128882e1fb70" providerId="LiveId" clId="{AAD4BF99-61F4-4022-AD15-50254AD5378F}" dt="2019-11-22T23:16:13.335" v="667" actId="1076"/>
        <pc:sldMkLst>
          <pc:docMk/>
          <pc:sldMk cId="2833200708" sldId="299"/>
        </pc:sldMkLst>
        <pc:spChg chg="mod">
          <ac:chgData name="Maryann Jordan" userId="0398128882e1fb70" providerId="LiveId" clId="{AAD4BF99-61F4-4022-AD15-50254AD5378F}" dt="2019-11-22T23:16:12.750" v="666" actId="1076"/>
          <ac:spMkLst>
            <pc:docMk/>
            <pc:sldMk cId="2833200708" sldId="299"/>
            <ac:spMk id="4" creationId="{98E11F10-C9FB-4648-95FD-38D3DB766F8E}"/>
          </ac:spMkLst>
        </pc:spChg>
        <pc:picChg chg="mod">
          <ac:chgData name="Maryann Jordan" userId="0398128882e1fb70" providerId="LiveId" clId="{AAD4BF99-61F4-4022-AD15-50254AD5378F}" dt="2019-11-22T23:16:13.335" v="667" actId="1076"/>
          <ac:picMkLst>
            <pc:docMk/>
            <pc:sldMk cId="2833200708" sldId="299"/>
            <ac:picMk id="2" creationId="{CD198A48-26A9-411A-8E16-2B9F538B608F}"/>
          </ac:picMkLst>
        </pc:picChg>
      </pc:sldChg>
      <pc:sldChg chg="addSp delSp modSp">
        <pc:chgData name="Maryann Jordan" userId="0398128882e1fb70" providerId="LiveId" clId="{AAD4BF99-61F4-4022-AD15-50254AD5378F}" dt="2019-11-23T02:18:41.326" v="1482" actId="1076"/>
        <pc:sldMkLst>
          <pc:docMk/>
          <pc:sldMk cId="3957258090" sldId="300"/>
        </pc:sldMkLst>
        <pc:spChg chg="mod">
          <ac:chgData name="Maryann Jordan" userId="0398128882e1fb70" providerId="LiveId" clId="{AAD4BF99-61F4-4022-AD15-50254AD5378F}" dt="2019-11-23T02:15:08.312" v="1455" actId="1076"/>
          <ac:spMkLst>
            <pc:docMk/>
            <pc:sldMk cId="3957258090" sldId="300"/>
            <ac:spMk id="4" creationId="{46FDBD2D-135D-A540-8006-25DB03FBCE6B}"/>
          </ac:spMkLst>
        </pc:spChg>
        <pc:spChg chg="mod">
          <ac:chgData name="Maryann Jordan" userId="0398128882e1fb70" providerId="LiveId" clId="{AAD4BF99-61F4-4022-AD15-50254AD5378F}" dt="2019-11-23T02:16:19.256" v="1457" actId="1076"/>
          <ac:spMkLst>
            <pc:docMk/>
            <pc:sldMk cId="3957258090" sldId="300"/>
            <ac:spMk id="9" creationId="{F9FC1116-F223-449C-B0EA-3334455E0B95}"/>
          </ac:spMkLst>
        </pc:spChg>
        <pc:spChg chg="add mod">
          <ac:chgData name="Maryann Jordan" userId="0398128882e1fb70" providerId="LiveId" clId="{AAD4BF99-61F4-4022-AD15-50254AD5378F}" dt="2019-11-23T02:17:41.784" v="1476" actId="20577"/>
          <ac:spMkLst>
            <pc:docMk/>
            <pc:sldMk cId="3957258090" sldId="300"/>
            <ac:spMk id="21" creationId="{D08BEA3A-9A42-403C-8C40-E742A90EAEE8}"/>
          </ac:spMkLst>
        </pc:spChg>
        <pc:spChg chg="add mod">
          <ac:chgData name="Maryann Jordan" userId="0398128882e1fb70" providerId="LiveId" clId="{AAD4BF99-61F4-4022-AD15-50254AD5378F}" dt="2019-11-23T02:18:41.326" v="1482" actId="1076"/>
          <ac:spMkLst>
            <pc:docMk/>
            <pc:sldMk cId="3957258090" sldId="300"/>
            <ac:spMk id="22" creationId="{01F1C353-ED0F-4A25-82DF-6F6B20DDB07A}"/>
          </ac:spMkLst>
        </pc:spChg>
        <pc:spChg chg="add mod">
          <ac:chgData name="Maryann Jordan" userId="0398128882e1fb70" providerId="LiveId" clId="{AAD4BF99-61F4-4022-AD15-50254AD5378F}" dt="2019-11-23T02:18:37.945" v="1481" actId="1076"/>
          <ac:spMkLst>
            <pc:docMk/>
            <pc:sldMk cId="3957258090" sldId="300"/>
            <ac:spMk id="23" creationId="{B797D07C-6585-45D8-BD9C-39D4BA3A6A93}"/>
          </ac:spMkLst>
        </pc:spChg>
        <pc:grpChg chg="mod">
          <ac:chgData name="Maryann Jordan" userId="0398128882e1fb70" providerId="LiveId" clId="{AAD4BF99-61F4-4022-AD15-50254AD5378F}" dt="2019-11-23T02:16:14.687" v="1456" actId="1076"/>
          <ac:grpSpMkLst>
            <pc:docMk/>
            <pc:sldMk cId="3957258090" sldId="300"/>
            <ac:grpSpMk id="8" creationId="{6ED12D42-0858-44F9-AC09-ABB1ADC49FF1}"/>
          </ac:grpSpMkLst>
        </pc:grpChg>
        <pc:grpChg chg="del">
          <ac:chgData name="Maryann Jordan" userId="0398128882e1fb70" providerId="LiveId" clId="{AAD4BF99-61F4-4022-AD15-50254AD5378F}" dt="2019-11-23T02:16:23.045" v="1458" actId="478"/>
          <ac:grpSpMkLst>
            <pc:docMk/>
            <pc:sldMk cId="3957258090" sldId="300"/>
            <ac:grpSpMk id="18" creationId="{5ADBACF0-24A7-4A3F-90B1-1263D5D42110}"/>
          </ac:grpSpMkLst>
        </pc:grpChg>
        <pc:picChg chg="mod">
          <ac:chgData name="Maryann Jordan" userId="0398128882e1fb70" providerId="LiveId" clId="{AAD4BF99-61F4-4022-AD15-50254AD5378F}" dt="2019-11-23T02:14:55.439" v="1453" actId="688"/>
          <ac:picMkLst>
            <pc:docMk/>
            <pc:sldMk cId="3957258090" sldId="300"/>
            <ac:picMk id="2" creationId="{8716D4BF-B398-429A-877B-6EA12CDF46ED}"/>
          </ac:picMkLst>
        </pc:picChg>
        <pc:picChg chg="add mod">
          <ac:chgData name="Maryann Jordan" userId="0398128882e1fb70" providerId="LiveId" clId="{AAD4BF99-61F4-4022-AD15-50254AD5378F}" dt="2019-11-23T02:16:52.879" v="1461" actId="1076"/>
          <ac:picMkLst>
            <pc:docMk/>
            <pc:sldMk cId="3957258090" sldId="300"/>
            <ac:picMk id="19" creationId="{3AA9C589-16D8-4EDD-AE06-C1FA38B79EEA}"/>
          </ac:picMkLst>
        </pc:picChg>
        <pc:picChg chg="add">
          <ac:chgData name="Maryann Jordan" userId="0398128882e1fb70" providerId="LiveId" clId="{AAD4BF99-61F4-4022-AD15-50254AD5378F}" dt="2019-11-23T02:17:13.038" v="1462"/>
          <ac:picMkLst>
            <pc:docMk/>
            <pc:sldMk cId="3957258090" sldId="300"/>
            <ac:picMk id="20" creationId="{0BBEA912-DB33-43B1-AD19-F5E5AD5264A8}"/>
          </ac:picMkLst>
        </pc:picChg>
      </pc:sldChg>
      <pc:sldChg chg="delSp modSp">
        <pc:chgData name="Maryann Jordan" userId="0398128882e1fb70" providerId="LiveId" clId="{AAD4BF99-61F4-4022-AD15-50254AD5378F}" dt="2019-11-23T02:40:09.537" v="1588" actId="20577"/>
        <pc:sldMkLst>
          <pc:docMk/>
          <pc:sldMk cId="1463912593" sldId="304"/>
        </pc:sldMkLst>
        <pc:spChg chg="mod">
          <ac:chgData name="Maryann Jordan" userId="0398128882e1fb70" providerId="LiveId" clId="{AAD4BF99-61F4-4022-AD15-50254AD5378F}" dt="2019-11-23T02:40:09.537" v="1588" actId="20577"/>
          <ac:spMkLst>
            <pc:docMk/>
            <pc:sldMk cId="1463912593" sldId="304"/>
            <ac:spMk id="625" creationId="{CC54E2F1-26D4-47B0-9BE3-6656F73C81BE}"/>
          </ac:spMkLst>
        </pc:spChg>
        <pc:grpChg chg="del">
          <ac:chgData name="Maryann Jordan" userId="0398128882e1fb70" providerId="LiveId" clId="{AAD4BF99-61F4-4022-AD15-50254AD5378F}" dt="2019-11-23T02:39:02.291" v="1538" actId="478"/>
          <ac:grpSpMkLst>
            <pc:docMk/>
            <pc:sldMk cId="1463912593" sldId="304"/>
            <ac:grpSpMk id="400" creationId="{BD3703D2-CE59-42A2-9DA3-96F23A2A3AE0}"/>
          </ac:grpSpMkLst>
        </pc:grpChg>
      </pc:sldChg>
      <pc:sldChg chg="addSp delSp modSp ord">
        <pc:chgData name="Maryann Jordan" userId="0398128882e1fb70" providerId="LiveId" clId="{AAD4BF99-61F4-4022-AD15-50254AD5378F}" dt="2019-11-23T17:54:37.679" v="2586" actId="1076"/>
        <pc:sldMkLst>
          <pc:docMk/>
          <pc:sldMk cId="3010020070" sldId="311"/>
        </pc:sldMkLst>
        <pc:spChg chg="mod">
          <ac:chgData name="Maryann Jordan" userId="0398128882e1fb70" providerId="LiveId" clId="{AAD4BF99-61F4-4022-AD15-50254AD5378F}" dt="2019-11-23T02:49:38.704" v="1731"/>
          <ac:spMkLst>
            <pc:docMk/>
            <pc:sldMk cId="3010020070" sldId="311"/>
            <ac:spMk id="3" creationId="{777D6B76-651A-4077-A22D-7E6AFFBF288E}"/>
          </ac:spMkLst>
        </pc:spChg>
        <pc:spChg chg="mod">
          <ac:chgData name="Maryann Jordan" userId="0398128882e1fb70" providerId="LiveId" clId="{AAD4BF99-61F4-4022-AD15-50254AD5378F}" dt="2019-11-23T02:45:53.136" v="1607" actId="20577"/>
          <ac:spMkLst>
            <pc:docMk/>
            <pc:sldMk cId="3010020070" sldId="311"/>
            <ac:spMk id="6" creationId="{57C44727-8AE2-4C58-9C6B-E450B9892A0A}"/>
          </ac:spMkLst>
        </pc:spChg>
        <pc:spChg chg="add mod">
          <ac:chgData name="Maryann Jordan" userId="0398128882e1fb70" providerId="LiveId" clId="{AAD4BF99-61F4-4022-AD15-50254AD5378F}" dt="2019-11-23T02:47:34.470" v="1649" actId="20577"/>
          <ac:spMkLst>
            <pc:docMk/>
            <pc:sldMk cId="3010020070" sldId="311"/>
            <ac:spMk id="11" creationId="{3F68DBEE-7EC3-426C-BB6A-BD9F21BC8E92}"/>
          </ac:spMkLst>
        </pc:spChg>
        <pc:spChg chg="mod">
          <ac:chgData name="Maryann Jordan" userId="0398128882e1fb70" providerId="LiveId" clId="{AAD4BF99-61F4-4022-AD15-50254AD5378F}" dt="2019-11-23T02:47:42.993" v="1650" actId="1076"/>
          <ac:spMkLst>
            <pc:docMk/>
            <pc:sldMk cId="3010020070" sldId="311"/>
            <ac:spMk id="12" creationId="{88851BE3-3228-4E57-A4FF-FF2803D54BDB}"/>
          </ac:spMkLst>
        </pc:spChg>
        <pc:spChg chg="mod">
          <ac:chgData name="Maryann Jordan" userId="0398128882e1fb70" providerId="LiveId" clId="{AAD4BF99-61F4-4022-AD15-50254AD5378F}" dt="2019-11-23T02:46:54.355" v="1625" actId="1076"/>
          <ac:spMkLst>
            <pc:docMk/>
            <pc:sldMk cId="3010020070" sldId="311"/>
            <ac:spMk id="13" creationId="{86C9203D-FCF1-475F-81F5-AAB5ADAA80B4}"/>
          </ac:spMkLst>
        </pc:spChg>
        <pc:spChg chg="mod">
          <ac:chgData name="Maryann Jordan" userId="0398128882e1fb70" providerId="LiveId" clId="{AAD4BF99-61F4-4022-AD15-50254AD5378F}" dt="2019-11-23T02:47:48.165" v="1651" actId="1076"/>
          <ac:spMkLst>
            <pc:docMk/>
            <pc:sldMk cId="3010020070" sldId="311"/>
            <ac:spMk id="14" creationId="{5204A2B9-4742-494C-A035-12A80D92C80A}"/>
          </ac:spMkLst>
        </pc:spChg>
        <pc:spChg chg="add mod">
          <ac:chgData name="Maryann Jordan" userId="0398128882e1fb70" providerId="LiveId" clId="{AAD4BF99-61F4-4022-AD15-50254AD5378F}" dt="2019-11-23T02:48:52.914" v="1730" actId="14100"/>
          <ac:spMkLst>
            <pc:docMk/>
            <pc:sldMk cId="3010020070" sldId="311"/>
            <ac:spMk id="16" creationId="{05FBCE19-6EF4-415B-87BD-11DABC42BF73}"/>
          </ac:spMkLst>
        </pc:spChg>
        <pc:spChg chg="add del">
          <ac:chgData name="Maryann Jordan" userId="0398128882e1fb70" providerId="LiveId" clId="{AAD4BF99-61F4-4022-AD15-50254AD5378F}" dt="2019-11-23T02:49:56.380" v="1733"/>
          <ac:spMkLst>
            <pc:docMk/>
            <pc:sldMk cId="3010020070" sldId="311"/>
            <ac:spMk id="17" creationId="{EE628FB6-5F3C-40A4-B180-1DDF83FC95D1}"/>
          </ac:spMkLst>
        </pc:spChg>
        <pc:spChg chg="add mod">
          <ac:chgData name="Maryann Jordan" userId="0398128882e1fb70" providerId="LiveId" clId="{AAD4BF99-61F4-4022-AD15-50254AD5378F}" dt="2019-11-23T02:52:49.986" v="1840" actId="20577"/>
          <ac:spMkLst>
            <pc:docMk/>
            <pc:sldMk cId="3010020070" sldId="311"/>
            <ac:spMk id="18" creationId="{ECD71592-733E-4E38-9294-A87608A50B00}"/>
          </ac:spMkLst>
        </pc:spChg>
        <pc:picChg chg="add del">
          <ac:chgData name="Maryann Jordan" userId="0398128882e1fb70" providerId="LiveId" clId="{AAD4BF99-61F4-4022-AD15-50254AD5378F}" dt="2019-11-23T17:54:13.491" v="2583"/>
          <ac:picMkLst>
            <pc:docMk/>
            <pc:sldMk cId="3010020070" sldId="311"/>
            <ac:picMk id="17" creationId="{14203B56-1D7A-4BC7-BE5C-E0990E7AB6BF}"/>
          </ac:picMkLst>
        </pc:picChg>
        <pc:picChg chg="add mod">
          <ac:chgData name="Maryann Jordan" userId="0398128882e1fb70" providerId="LiveId" clId="{AAD4BF99-61F4-4022-AD15-50254AD5378F}" dt="2019-11-23T17:54:37.679" v="2586" actId="1076"/>
          <ac:picMkLst>
            <pc:docMk/>
            <pc:sldMk cId="3010020070" sldId="311"/>
            <ac:picMk id="19" creationId="{6DCE41D6-E3DD-4BC0-B01A-1392FCBB1825}"/>
          </ac:picMkLst>
        </pc:picChg>
      </pc:sldChg>
      <pc:sldChg chg="modSp">
        <pc:chgData name="Maryann Jordan" userId="0398128882e1fb70" providerId="LiveId" clId="{AAD4BF99-61F4-4022-AD15-50254AD5378F}" dt="2019-11-22T03:26:14.484" v="433" actId="20577"/>
        <pc:sldMkLst>
          <pc:docMk/>
          <pc:sldMk cId="323441171" sldId="314"/>
        </pc:sldMkLst>
        <pc:spChg chg="mod">
          <ac:chgData name="Maryann Jordan" userId="0398128882e1fb70" providerId="LiveId" clId="{AAD4BF99-61F4-4022-AD15-50254AD5378F}" dt="2019-11-22T03:26:14.484" v="433" actId="20577"/>
          <ac:spMkLst>
            <pc:docMk/>
            <pc:sldMk cId="323441171" sldId="314"/>
            <ac:spMk id="42" creationId="{603D3186-B237-45AF-B93D-4C45D4AE17B2}"/>
          </ac:spMkLst>
        </pc:spChg>
      </pc:sldChg>
      <pc:sldChg chg="addSp delSp modSp ord">
        <pc:chgData name="Maryann Jordan" userId="0398128882e1fb70" providerId="LiveId" clId="{AAD4BF99-61F4-4022-AD15-50254AD5378F}" dt="2019-11-25T03:11:53.270" v="5809" actId="1076"/>
        <pc:sldMkLst>
          <pc:docMk/>
          <pc:sldMk cId="1594215287" sldId="316"/>
        </pc:sldMkLst>
        <pc:spChg chg="del">
          <ac:chgData name="Maryann Jordan" userId="0398128882e1fb70" providerId="LiveId" clId="{AAD4BF99-61F4-4022-AD15-50254AD5378F}" dt="2019-11-24T03:15:29.635" v="2972" actId="931"/>
          <ac:spMkLst>
            <pc:docMk/>
            <pc:sldMk cId="1594215287" sldId="316"/>
            <ac:spMk id="3" creationId="{4C1462FC-A338-DD44-B67C-153B361F42C5}"/>
          </ac:spMkLst>
        </pc:spChg>
        <pc:spChg chg="del mod">
          <ac:chgData name="Maryann Jordan" userId="0398128882e1fb70" providerId="LiveId" clId="{AAD4BF99-61F4-4022-AD15-50254AD5378F}" dt="2019-11-24T03:15:14.634" v="2970" actId="478"/>
          <ac:spMkLst>
            <pc:docMk/>
            <pc:sldMk cId="1594215287" sldId="316"/>
            <ac:spMk id="4" creationId="{465A55DC-C063-4ADC-AFAE-30894692CFEB}"/>
          </ac:spMkLst>
        </pc:spChg>
        <pc:spChg chg="del">
          <ac:chgData name="Maryann Jordan" userId="0398128882e1fb70" providerId="LiveId" clId="{AAD4BF99-61F4-4022-AD15-50254AD5378F}" dt="2019-11-24T03:15:18.384" v="2971" actId="478"/>
          <ac:spMkLst>
            <pc:docMk/>
            <pc:sldMk cId="1594215287" sldId="316"/>
            <ac:spMk id="5" creationId="{ED584496-CA57-4C0F-A3E3-DD551F5ACDA9}"/>
          </ac:spMkLst>
        </pc:spChg>
        <pc:spChg chg="del mod">
          <ac:chgData name="Maryann Jordan" userId="0398128882e1fb70" providerId="LiveId" clId="{AAD4BF99-61F4-4022-AD15-50254AD5378F}" dt="2019-11-24T03:25:42.290" v="2989" actId="931"/>
          <ac:spMkLst>
            <pc:docMk/>
            <pc:sldMk cId="1594215287" sldId="316"/>
            <ac:spMk id="7" creationId="{BE0E6266-F2ED-3F40-8BB5-E1F3A0C0D35F}"/>
          </ac:spMkLst>
        </pc:spChg>
        <pc:spChg chg="add del mod">
          <ac:chgData name="Maryann Jordan" userId="0398128882e1fb70" providerId="LiveId" clId="{AAD4BF99-61F4-4022-AD15-50254AD5378F}" dt="2019-11-24T03:33:55.812" v="3006" actId="478"/>
          <ac:spMkLst>
            <pc:docMk/>
            <pc:sldMk cId="1594215287" sldId="316"/>
            <ac:spMk id="11" creationId="{3D377DC3-6304-485B-9A24-519C107E0D5F}"/>
          </ac:spMkLst>
        </pc:spChg>
        <pc:spChg chg="add mod">
          <ac:chgData name="Maryann Jordan" userId="0398128882e1fb70" providerId="LiveId" clId="{AAD4BF99-61F4-4022-AD15-50254AD5378F}" dt="2019-11-24T03:40:43.083" v="3084" actId="14100"/>
          <ac:spMkLst>
            <pc:docMk/>
            <pc:sldMk cId="1594215287" sldId="316"/>
            <ac:spMk id="12" creationId="{8FD8964C-F9C3-423E-BEE3-7D0EF29574AC}"/>
          </ac:spMkLst>
        </pc:spChg>
        <pc:spChg chg="add mod">
          <ac:chgData name="Maryann Jordan" userId="0398128882e1fb70" providerId="LiveId" clId="{AAD4BF99-61F4-4022-AD15-50254AD5378F}" dt="2019-11-24T03:40:22.217" v="3081" actId="1076"/>
          <ac:spMkLst>
            <pc:docMk/>
            <pc:sldMk cId="1594215287" sldId="316"/>
            <ac:spMk id="13" creationId="{12072140-E30C-4BDB-B9D1-591B32BEF03D}"/>
          </ac:spMkLst>
        </pc:spChg>
        <pc:spChg chg="mod">
          <ac:chgData name="Maryann Jordan" userId="0398128882e1fb70" providerId="LiveId" clId="{AAD4BF99-61F4-4022-AD15-50254AD5378F}" dt="2019-11-24T03:15:00.256" v="2968" actId="1076"/>
          <ac:spMkLst>
            <pc:docMk/>
            <pc:sldMk cId="1594215287" sldId="316"/>
            <ac:spMk id="21" creationId="{BED03FD7-B359-4D23-B5F7-B9F2845009CB}"/>
          </ac:spMkLst>
        </pc:spChg>
        <pc:spChg chg="del mod">
          <ac:chgData name="Maryann Jordan" userId="0398128882e1fb70" providerId="LiveId" clId="{AAD4BF99-61F4-4022-AD15-50254AD5378F}" dt="2019-11-24T03:36:50.424" v="3024" actId="478"/>
          <ac:spMkLst>
            <pc:docMk/>
            <pc:sldMk cId="1594215287" sldId="316"/>
            <ac:spMk id="23" creationId="{BC7BE33E-BD77-4225-90AB-F1594ED98ACC}"/>
          </ac:spMkLst>
        </pc:spChg>
        <pc:grpChg chg="del mod">
          <ac:chgData name="Maryann Jordan" userId="0398128882e1fb70" providerId="LiveId" clId="{AAD4BF99-61F4-4022-AD15-50254AD5378F}" dt="2019-11-24T03:36:53.458" v="3025" actId="478"/>
          <ac:grpSpMkLst>
            <pc:docMk/>
            <pc:sldMk cId="1594215287" sldId="316"/>
            <ac:grpSpMk id="20" creationId="{27DA9657-3FB1-4670-B4C6-4B535E5CDCC0}"/>
          </ac:grpSpMkLst>
        </pc:grpChg>
        <pc:grpChg chg="del">
          <ac:chgData name="Maryann Jordan" userId="0398128882e1fb70" providerId="LiveId" clId="{AAD4BF99-61F4-4022-AD15-50254AD5378F}" dt="2019-11-24T03:36:50.424" v="3024" actId="478"/>
          <ac:grpSpMkLst>
            <pc:docMk/>
            <pc:sldMk cId="1594215287" sldId="316"/>
            <ac:grpSpMk id="22" creationId="{CBA498AA-135B-4507-B215-3AD7ED4C9414}"/>
          </ac:grpSpMkLst>
        </pc:grpChg>
        <pc:picChg chg="add del mod">
          <ac:chgData name="Maryann Jordan" userId="0398128882e1fb70" providerId="LiveId" clId="{AAD4BF99-61F4-4022-AD15-50254AD5378F}" dt="2019-11-24T03:33:38.285" v="3004" actId="478"/>
          <ac:picMkLst>
            <pc:docMk/>
            <pc:sldMk cId="1594215287" sldId="316"/>
            <ac:picMk id="6" creationId="{53DAD4EF-A8FD-45B0-ACDB-F6A0EB07F62C}"/>
          </ac:picMkLst>
        </pc:picChg>
        <pc:picChg chg="add mod">
          <ac:chgData name="Maryann Jordan" userId="0398128882e1fb70" providerId="LiveId" clId="{AAD4BF99-61F4-4022-AD15-50254AD5378F}" dt="2019-11-24T03:40:11.979" v="3080" actId="1076"/>
          <ac:picMkLst>
            <pc:docMk/>
            <pc:sldMk cId="1594215287" sldId="316"/>
            <ac:picMk id="9" creationId="{1F791337-52D5-4169-A8BF-0995DFE95C56}"/>
          </ac:picMkLst>
        </pc:picChg>
        <pc:picChg chg="add mod">
          <ac:chgData name="Maryann Jordan" userId="0398128882e1fb70" providerId="LiveId" clId="{AAD4BF99-61F4-4022-AD15-50254AD5378F}" dt="2019-11-24T03:36:32.572" v="3021" actId="1076"/>
          <ac:picMkLst>
            <pc:docMk/>
            <pc:sldMk cId="1594215287" sldId="316"/>
            <ac:picMk id="15" creationId="{7867000C-28A6-41C3-B1FA-A4B1B323D8D0}"/>
          </ac:picMkLst>
        </pc:picChg>
        <pc:picChg chg="add mod">
          <ac:chgData name="Maryann Jordan" userId="0398128882e1fb70" providerId="LiveId" clId="{AAD4BF99-61F4-4022-AD15-50254AD5378F}" dt="2019-11-25T03:11:53.270" v="5809" actId="1076"/>
          <ac:picMkLst>
            <pc:docMk/>
            <pc:sldMk cId="1594215287" sldId="316"/>
            <ac:picMk id="18" creationId="{606C3650-225C-489C-AD6D-BF4307448BA1}"/>
          </ac:picMkLst>
        </pc:picChg>
      </pc:sldChg>
      <pc:sldChg chg="modSp">
        <pc:chgData name="Maryann Jordan" userId="0398128882e1fb70" providerId="LiveId" clId="{AAD4BF99-61F4-4022-AD15-50254AD5378F}" dt="2019-11-22T00:47:55.157" v="128" actId="20577"/>
        <pc:sldMkLst>
          <pc:docMk/>
          <pc:sldMk cId="2292824496" sldId="319"/>
        </pc:sldMkLst>
        <pc:spChg chg="mod">
          <ac:chgData name="Maryann Jordan" userId="0398128882e1fb70" providerId="LiveId" clId="{AAD4BF99-61F4-4022-AD15-50254AD5378F}" dt="2019-11-22T00:47:38.632" v="66" actId="20577"/>
          <ac:spMkLst>
            <pc:docMk/>
            <pc:sldMk cId="2292824496" sldId="319"/>
            <ac:spMk id="53" creationId="{4BEEBA31-23A9-4005-9626-263B0296CBE5}"/>
          </ac:spMkLst>
        </pc:spChg>
        <pc:spChg chg="mod">
          <ac:chgData name="Maryann Jordan" userId="0398128882e1fb70" providerId="LiveId" clId="{AAD4BF99-61F4-4022-AD15-50254AD5378F}" dt="2019-11-22T00:47:38.292" v="65" actId="20577"/>
          <ac:spMkLst>
            <pc:docMk/>
            <pc:sldMk cId="2292824496" sldId="319"/>
            <ac:spMk id="55" creationId="{D5B8DB39-B27E-452A-B393-F765B153CB0C}"/>
          </ac:spMkLst>
        </pc:spChg>
        <pc:spChg chg="mod">
          <ac:chgData name="Maryann Jordan" userId="0398128882e1fb70" providerId="LiveId" clId="{AAD4BF99-61F4-4022-AD15-50254AD5378F}" dt="2019-11-22T00:47:37.967" v="64" actId="20577"/>
          <ac:spMkLst>
            <pc:docMk/>
            <pc:sldMk cId="2292824496" sldId="319"/>
            <ac:spMk id="57" creationId="{D9F2246F-5DF5-4EC7-B672-E0F4AE70C0A7}"/>
          </ac:spMkLst>
        </pc:spChg>
        <pc:spChg chg="mod">
          <ac:chgData name="Maryann Jordan" userId="0398128882e1fb70" providerId="LiveId" clId="{AAD4BF99-61F4-4022-AD15-50254AD5378F}" dt="2019-11-22T00:47:55.157" v="128" actId="20577"/>
          <ac:spMkLst>
            <pc:docMk/>
            <pc:sldMk cId="2292824496" sldId="319"/>
            <ac:spMk id="62" creationId="{D94D449F-953E-4063-8BD7-DBCC8E400F27}"/>
          </ac:spMkLst>
        </pc:spChg>
      </pc:sldChg>
      <pc:sldChg chg="addSp modSp add">
        <pc:chgData name="Maryann Jordan" userId="0398128882e1fb70" providerId="LiveId" clId="{AAD4BF99-61F4-4022-AD15-50254AD5378F}" dt="2019-11-22T23:17:51.153" v="679" actId="14100"/>
        <pc:sldMkLst>
          <pc:docMk/>
          <pc:sldMk cId="3617833222" sldId="321"/>
        </pc:sldMkLst>
        <pc:spChg chg="mod">
          <ac:chgData name="Maryann Jordan" userId="0398128882e1fb70" providerId="LiveId" clId="{AAD4BF99-61F4-4022-AD15-50254AD5378F}" dt="2019-11-22T23:16:35.780" v="670" actId="1076"/>
          <ac:spMkLst>
            <pc:docMk/>
            <pc:sldMk cId="3617833222" sldId="321"/>
            <ac:spMk id="4" creationId="{98E11F10-C9FB-4648-95FD-38D3DB766F8E}"/>
          </ac:spMkLst>
        </pc:spChg>
        <pc:spChg chg="mod">
          <ac:chgData name="Maryann Jordan" userId="0398128882e1fb70" providerId="LiveId" clId="{AAD4BF99-61F4-4022-AD15-50254AD5378F}" dt="2019-11-22T23:16:43.405" v="671" actId="1076"/>
          <ac:spMkLst>
            <pc:docMk/>
            <pc:sldMk cId="3617833222" sldId="321"/>
            <ac:spMk id="5" creationId="{6F190BF7-07D9-49D8-B6A3-B06A1608C7C1}"/>
          </ac:spMkLst>
        </pc:spChg>
        <pc:grpChg chg="mod">
          <ac:chgData name="Maryann Jordan" userId="0398128882e1fb70" providerId="LiveId" clId="{AAD4BF99-61F4-4022-AD15-50254AD5378F}" dt="2019-11-22T23:17:51.153" v="679" actId="14100"/>
          <ac:grpSpMkLst>
            <pc:docMk/>
            <pc:sldMk cId="3617833222" sldId="321"/>
            <ac:grpSpMk id="9" creationId="{6D7CD0B5-3BB1-47DA-9053-C9E92617C7F8}"/>
          </ac:grpSpMkLst>
        </pc:grpChg>
        <pc:picChg chg="mod">
          <ac:chgData name="Maryann Jordan" userId="0398128882e1fb70" providerId="LiveId" clId="{AAD4BF99-61F4-4022-AD15-50254AD5378F}" dt="2019-11-22T23:16:29.418" v="669" actId="1076"/>
          <ac:picMkLst>
            <pc:docMk/>
            <pc:sldMk cId="3617833222" sldId="321"/>
            <ac:picMk id="2" creationId="{CD198A48-26A9-411A-8E16-2B9F538B608F}"/>
          </ac:picMkLst>
        </pc:picChg>
        <pc:picChg chg="add mod">
          <ac:chgData name="Maryann Jordan" userId="0398128882e1fb70" providerId="LiveId" clId="{AAD4BF99-61F4-4022-AD15-50254AD5378F}" dt="2019-11-22T23:17:24.589" v="675" actId="1076"/>
          <ac:picMkLst>
            <pc:docMk/>
            <pc:sldMk cId="3617833222" sldId="321"/>
            <ac:picMk id="3" creationId="{D9BE1140-29F3-422A-8FFC-80A177A1B2D0}"/>
          </ac:picMkLst>
        </pc:picChg>
      </pc:sldChg>
      <pc:sldChg chg="addSp delSp modSp add">
        <pc:chgData name="Maryann Jordan" userId="0398128882e1fb70" providerId="LiveId" clId="{AAD4BF99-61F4-4022-AD15-50254AD5378F}" dt="2019-11-22T23:49:35.636" v="843" actId="14826"/>
        <pc:sldMkLst>
          <pc:docMk/>
          <pc:sldMk cId="4224955768" sldId="322"/>
        </pc:sldMkLst>
        <pc:spChg chg="del">
          <ac:chgData name="Maryann Jordan" userId="0398128882e1fb70" providerId="LiveId" clId="{AAD4BF99-61F4-4022-AD15-50254AD5378F}" dt="2019-11-22T23:18:57.645" v="681" actId="931"/>
          <ac:spMkLst>
            <pc:docMk/>
            <pc:sldMk cId="4224955768" sldId="322"/>
            <ac:spMk id="4" creationId="{98E11F10-C9FB-4648-95FD-38D3DB766F8E}"/>
          </ac:spMkLst>
        </pc:spChg>
        <pc:spChg chg="add del mod">
          <ac:chgData name="Maryann Jordan" userId="0398128882e1fb70" providerId="LiveId" clId="{AAD4BF99-61F4-4022-AD15-50254AD5378F}" dt="2019-11-22T23:19:34.727" v="688" actId="931"/>
          <ac:spMkLst>
            <pc:docMk/>
            <pc:sldMk cId="4224955768" sldId="322"/>
            <ac:spMk id="14" creationId="{3B8B4CE3-DC9C-4CDF-A932-09A20A2427B8}"/>
          </ac:spMkLst>
        </pc:spChg>
        <pc:picChg chg="mod">
          <ac:chgData name="Maryann Jordan" userId="0398128882e1fb70" providerId="LiveId" clId="{AAD4BF99-61F4-4022-AD15-50254AD5378F}" dt="2019-11-22T23:21:44.389" v="739" actId="14100"/>
          <ac:picMkLst>
            <pc:docMk/>
            <pc:sldMk cId="4224955768" sldId="322"/>
            <ac:picMk id="2" creationId="{CD198A48-26A9-411A-8E16-2B9F538B608F}"/>
          </ac:picMkLst>
        </pc:picChg>
        <pc:picChg chg="add del mod">
          <ac:chgData name="Maryann Jordan" userId="0398128882e1fb70" providerId="LiveId" clId="{AAD4BF99-61F4-4022-AD15-50254AD5378F}" dt="2019-11-22T23:19:23.530" v="687" actId="478"/>
          <ac:picMkLst>
            <pc:docMk/>
            <pc:sldMk cId="4224955768" sldId="322"/>
            <ac:picMk id="12" creationId="{597C9CB3-305C-491E-B1A1-490109E59F00}"/>
          </ac:picMkLst>
        </pc:picChg>
        <pc:picChg chg="add mod">
          <ac:chgData name="Maryann Jordan" userId="0398128882e1fb70" providerId="LiveId" clId="{AAD4BF99-61F4-4022-AD15-50254AD5378F}" dt="2019-11-22T23:48:52.180" v="835" actId="1076"/>
          <ac:picMkLst>
            <pc:docMk/>
            <pc:sldMk cId="4224955768" sldId="322"/>
            <ac:picMk id="16" creationId="{B8A09FCB-6722-4DAC-A4C9-ED64DF3B988D}"/>
          </ac:picMkLst>
        </pc:picChg>
        <pc:picChg chg="add mod">
          <ac:chgData name="Maryann Jordan" userId="0398128882e1fb70" providerId="LiveId" clId="{AAD4BF99-61F4-4022-AD15-50254AD5378F}" dt="2019-11-22T23:49:35.636" v="843" actId="14826"/>
          <ac:picMkLst>
            <pc:docMk/>
            <pc:sldMk cId="4224955768" sldId="322"/>
            <ac:picMk id="17" creationId="{62B3F3F1-1357-4902-9649-B4A7E55F5C6D}"/>
          </ac:picMkLst>
        </pc:picChg>
      </pc:sldChg>
      <pc:sldChg chg="addSp delSp modSp add">
        <pc:chgData name="Maryann Jordan" userId="0398128882e1fb70" providerId="LiveId" clId="{AAD4BF99-61F4-4022-AD15-50254AD5378F}" dt="2019-11-22T23:39:17.971" v="832" actId="18131"/>
        <pc:sldMkLst>
          <pc:docMk/>
          <pc:sldMk cId="3456844759" sldId="323"/>
        </pc:sldMkLst>
        <pc:spChg chg="del">
          <ac:chgData name="Maryann Jordan" userId="0398128882e1fb70" providerId="LiveId" clId="{AAD4BF99-61F4-4022-AD15-50254AD5378F}" dt="2019-11-22T23:23:18.596" v="742" actId="931"/>
          <ac:spMkLst>
            <pc:docMk/>
            <pc:sldMk cId="3456844759" sldId="323"/>
            <ac:spMk id="4" creationId="{98E11F10-C9FB-4648-95FD-38D3DB766F8E}"/>
          </ac:spMkLst>
        </pc:spChg>
        <pc:spChg chg="add del mod">
          <ac:chgData name="Maryann Jordan" userId="0398128882e1fb70" providerId="LiveId" clId="{AAD4BF99-61F4-4022-AD15-50254AD5378F}" dt="2019-11-22T23:29:07.425" v="770" actId="931"/>
          <ac:spMkLst>
            <pc:docMk/>
            <pc:sldMk cId="3456844759" sldId="323"/>
            <ac:spMk id="14" creationId="{04C06200-4B1B-4B6F-B92B-CAF8E44A521D}"/>
          </ac:spMkLst>
        </pc:spChg>
        <pc:picChg chg="mod">
          <ac:chgData name="Maryann Jordan" userId="0398128882e1fb70" providerId="LiveId" clId="{AAD4BF99-61F4-4022-AD15-50254AD5378F}" dt="2019-11-22T23:39:17.971" v="832" actId="18131"/>
          <ac:picMkLst>
            <pc:docMk/>
            <pc:sldMk cId="3456844759" sldId="323"/>
            <ac:picMk id="2" creationId="{CD198A48-26A9-411A-8E16-2B9F538B608F}"/>
          </ac:picMkLst>
        </pc:picChg>
        <pc:picChg chg="mod">
          <ac:chgData name="Maryann Jordan" userId="0398128882e1fb70" providerId="LiveId" clId="{AAD4BF99-61F4-4022-AD15-50254AD5378F}" dt="2019-11-22T23:36:09.488" v="799" actId="14100"/>
          <ac:picMkLst>
            <pc:docMk/>
            <pc:sldMk cId="3456844759" sldId="323"/>
            <ac:picMk id="3" creationId="{D9BE1140-29F3-422A-8FFC-80A177A1B2D0}"/>
          </ac:picMkLst>
        </pc:picChg>
        <pc:picChg chg="add del mod">
          <ac:chgData name="Maryann Jordan" userId="0398128882e1fb70" providerId="LiveId" clId="{AAD4BF99-61F4-4022-AD15-50254AD5378F}" dt="2019-11-22T23:28:35.583" v="763" actId="478"/>
          <ac:picMkLst>
            <pc:docMk/>
            <pc:sldMk cId="3456844759" sldId="323"/>
            <ac:picMk id="12" creationId="{19BA928E-78A7-433A-A8B8-A47BEF292B32}"/>
          </ac:picMkLst>
        </pc:picChg>
        <pc:picChg chg="add mod modCrop">
          <ac:chgData name="Maryann Jordan" userId="0398128882e1fb70" providerId="LiveId" clId="{AAD4BF99-61F4-4022-AD15-50254AD5378F}" dt="2019-11-22T23:35:35.826" v="796" actId="1076"/>
          <ac:picMkLst>
            <pc:docMk/>
            <pc:sldMk cId="3456844759" sldId="323"/>
            <ac:picMk id="16" creationId="{836BFE1E-47CC-456B-8572-7FEA80BD6978}"/>
          </ac:picMkLst>
        </pc:picChg>
        <pc:picChg chg="add mod">
          <ac:chgData name="Maryann Jordan" userId="0398128882e1fb70" providerId="LiveId" clId="{AAD4BF99-61F4-4022-AD15-50254AD5378F}" dt="2019-11-22T23:37:07.439" v="816" actId="1076"/>
          <ac:picMkLst>
            <pc:docMk/>
            <pc:sldMk cId="3456844759" sldId="323"/>
            <ac:picMk id="17" creationId="{BA8D68AC-6D6D-49EC-A777-68750D9A8294}"/>
          </ac:picMkLst>
        </pc:picChg>
      </pc:sldChg>
      <pc:sldChg chg="modSp add">
        <pc:chgData name="Maryann Jordan" userId="0398128882e1fb70" providerId="LiveId" clId="{AAD4BF99-61F4-4022-AD15-50254AD5378F}" dt="2019-11-22T23:45:26.239" v="834" actId="14100"/>
        <pc:sldMkLst>
          <pc:docMk/>
          <pc:sldMk cId="775291117" sldId="324"/>
        </pc:sldMkLst>
        <pc:picChg chg="mod">
          <ac:chgData name="Maryann Jordan" userId="0398128882e1fb70" providerId="LiveId" clId="{AAD4BF99-61F4-4022-AD15-50254AD5378F}" dt="2019-11-22T23:45:26.239" v="834" actId="14100"/>
          <ac:picMkLst>
            <pc:docMk/>
            <pc:sldMk cId="775291117" sldId="324"/>
            <ac:picMk id="17" creationId="{BA8D68AC-6D6D-49EC-A777-68750D9A8294}"/>
          </ac:picMkLst>
        </pc:picChg>
      </pc:sldChg>
      <pc:sldChg chg="addSp delSp modSp add">
        <pc:chgData name="Maryann Jordan" userId="0398128882e1fb70" providerId="LiveId" clId="{AAD4BF99-61F4-4022-AD15-50254AD5378F}" dt="2019-11-23T00:05:51.255" v="888" actId="1038"/>
        <pc:sldMkLst>
          <pc:docMk/>
          <pc:sldMk cId="3789219103" sldId="325"/>
        </pc:sldMkLst>
        <pc:spChg chg="add del mod">
          <ac:chgData name="Maryann Jordan" userId="0398128882e1fb70" providerId="LiveId" clId="{AAD4BF99-61F4-4022-AD15-50254AD5378F}" dt="2019-11-22T23:52:05.822" v="877" actId="478"/>
          <ac:spMkLst>
            <pc:docMk/>
            <pc:sldMk cId="3789219103" sldId="325"/>
            <ac:spMk id="10" creationId="{CED2A6E0-1B5C-4332-8990-491A8E545F70}"/>
          </ac:spMkLst>
        </pc:spChg>
        <pc:picChg chg="del mod">
          <ac:chgData name="Maryann Jordan" userId="0398128882e1fb70" providerId="LiveId" clId="{AAD4BF99-61F4-4022-AD15-50254AD5378F}" dt="2019-11-22T23:51:58.922" v="873" actId="478"/>
          <ac:picMkLst>
            <pc:docMk/>
            <pc:sldMk cId="3789219103" sldId="325"/>
            <ac:picMk id="2" creationId="{CD198A48-26A9-411A-8E16-2B9F538B608F}"/>
          </ac:picMkLst>
        </pc:picChg>
        <pc:picChg chg="add mod">
          <ac:chgData name="Maryann Jordan" userId="0398128882e1fb70" providerId="LiveId" clId="{AAD4BF99-61F4-4022-AD15-50254AD5378F}" dt="2019-11-22T23:52:32.191" v="879" actId="1076"/>
          <ac:picMkLst>
            <pc:docMk/>
            <pc:sldMk cId="3789219103" sldId="325"/>
            <ac:picMk id="12" creationId="{46B00368-C633-4BBA-A631-F0FF8DB34B84}"/>
          </ac:picMkLst>
        </pc:picChg>
        <pc:picChg chg="del mod">
          <ac:chgData name="Maryann Jordan" userId="0398128882e1fb70" providerId="LiveId" clId="{AAD4BF99-61F4-4022-AD15-50254AD5378F}" dt="2019-11-22T23:52:01.652" v="875" actId="478"/>
          <ac:picMkLst>
            <pc:docMk/>
            <pc:sldMk cId="3789219103" sldId="325"/>
            <ac:picMk id="16" creationId="{B8A09FCB-6722-4DAC-A4C9-ED64DF3B988D}"/>
          </ac:picMkLst>
        </pc:picChg>
        <pc:picChg chg="mod">
          <ac:chgData name="Maryann Jordan" userId="0398128882e1fb70" providerId="LiveId" clId="{AAD4BF99-61F4-4022-AD15-50254AD5378F}" dt="2019-11-23T00:05:51.255" v="888" actId="1038"/>
          <ac:picMkLst>
            <pc:docMk/>
            <pc:sldMk cId="3789219103" sldId="325"/>
            <ac:picMk id="17" creationId="{62B3F3F1-1357-4902-9649-B4A7E55F5C6D}"/>
          </ac:picMkLst>
        </pc:picChg>
      </pc:sldChg>
      <pc:sldChg chg="modSp add">
        <pc:chgData name="Maryann Jordan" userId="0398128882e1fb70" providerId="LiveId" clId="{AAD4BF99-61F4-4022-AD15-50254AD5378F}" dt="2019-11-23T00:07:31.404" v="892" actId="1076"/>
        <pc:sldMkLst>
          <pc:docMk/>
          <pc:sldMk cId="2277943780" sldId="326"/>
        </pc:sldMkLst>
        <pc:picChg chg="mod">
          <ac:chgData name="Maryann Jordan" userId="0398128882e1fb70" providerId="LiveId" clId="{AAD4BF99-61F4-4022-AD15-50254AD5378F}" dt="2019-11-23T00:07:28.725" v="891" actId="1076"/>
          <ac:picMkLst>
            <pc:docMk/>
            <pc:sldMk cId="2277943780" sldId="326"/>
            <ac:picMk id="3" creationId="{D9BE1140-29F3-422A-8FFC-80A177A1B2D0}"/>
          </ac:picMkLst>
        </pc:picChg>
        <pc:picChg chg="mod">
          <ac:chgData name="Maryann Jordan" userId="0398128882e1fb70" providerId="LiveId" clId="{AAD4BF99-61F4-4022-AD15-50254AD5378F}" dt="2019-11-23T00:07:31.404" v="892" actId="1076"/>
          <ac:picMkLst>
            <pc:docMk/>
            <pc:sldMk cId="2277943780" sldId="326"/>
            <ac:picMk id="17" creationId="{62B3F3F1-1357-4902-9649-B4A7E55F5C6D}"/>
          </ac:picMkLst>
        </pc:picChg>
      </pc:sldChg>
      <pc:sldChg chg="addSp delSp modSp add ord setBg">
        <pc:chgData name="Maryann Jordan" userId="0398128882e1fb70" providerId="LiveId" clId="{AAD4BF99-61F4-4022-AD15-50254AD5378F}" dt="2019-11-26T01:03:01.498" v="6388"/>
        <pc:sldMkLst>
          <pc:docMk/>
          <pc:sldMk cId="931097318" sldId="327"/>
        </pc:sldMkLst>
        <pc:spChg chg="add del mod">
          <ac:chgData name="Maryann Jordan" userId="0398128882e1fb70" providerId="LiveId" clId="{AAD4BF99-61F4-4022-AD15-50254AD5378F}" dt="2019-11-23T01:00:04.777" v="953"/>
          <ac:spMkLst>
            <pc:docMk/>
            <pc:sldMk cId="931097318" sldId="327"/>
            <ac:spMk id="2" creationId="{ACA505D2-01D6-41C3-B295-6DF675BA35FD}"/>
          </ac:spMkLst>
        </pc:spChg>
        <pc:spChg chg="add mod">
          <ac:chgData name="Maryann Jordan" userId="0398128882e1fb70" providerId="LiveId" clId="{AAD4BF99-61F4-4022-AD15-50254AD5378F}" dt="2019-11-23T01:57:27.257" v="1211" actId="1076"/>
          <ac:spMkLst>
            <pc:docMk/>
            <pc:sldMk cId="931097318" sldId="327"/>
            <ac:spMk id="4" creationId="{087E6D1B-1D96-44FE-B097-1258F3C32B39}"/>
          </ac:spMkLst>
        </pc:spChg>
        <pc:spChg chg="del mod">
          <ac:chgData name="Maryann Jordan" userId="0398128882e1fb70" providerId="LiveId" clId="{AAD4BF99-61F4-4022-AD15-50254AD5378F}" dt="2019-11-23T01:58:11.053" v="1215" actId="478"/>
          <ac:spMkLst>
            <pc:docMk/>
            <pc:sldMk cId="931097318" sldId="327"/>
            <ac:spMk id="5" creationId="{6F190BF7-07D9-49D8-B6A3-B06A1608C7C1}"/>
          </ac:spMkLst>
        </pc:spChg>
        <pc:spChg chg="topLvl">
          <ac:chgData name="Maryann Jordan" userId="0398128882e1fb70" providerId="LiveId" clId="{AAD4BF99-61F4-4022-AD15-50254AD5378F}" dt="2019-11-23T02:10:44.827" v="1410" actId="478"/>
          <ac:spMkLst>
            <pc:docMk/>
            <pc:sldMk cId="931097318" sldId="327"/>
            <ac:spMk id="6" creationId="{8B542C7B-626B-470D-8633-6F8664DC936E}"/>
          </ac:spMkLst>
        </pc:spChg>
        <pc:spChg chg="del mod topLvl">
          <ac:chgData name="Maryann Jordan" userId="0398128882e1fb70" providerId="LiveId" clId="{AAD4BF99-61F4-4022-AD15-50254AD5378F}" dt="2019-11-23T02:10:44.827" v="1410" actId="478"/>
          <ac:spMkLst>
            <pc:docMk/>
            <pc:sldMk cId="931097318" sldId="327"/>
            <ac:spMk id="8" creationId="{519AD23E-2196-4B9E-8076-D2066AA507A5}"/>
          </ac:spMkLst>
        </pc:spChg>
        <pc:spChg chg="del mod">
          <ac:chgData name="Maryann Jordan" userId="0398128882e1fb70" providerId="LiveId" clId="{AAD4BF99-61F4-4022-AD15-50254AD5378F}" dt="2019-11-23T01:06:02.407" v="1009"/>
          <ac:spMkLst>
            <pc:docMk/>
            <pc:sldMk cId="931097318" sldId="327"/>
            <ac:spMk id="11" creationId="{2235261C-B682-48A6-9AB9-5A19D472FECE}"/>
          </ac:spMkLst>
        </pc:spChg>
        <pc:spChg chg="add mod">
          <ac:chgData name="Maryann Jordan" userId="0398128882e1fb70" providerId="LiveId" clId="{AAD4BF99-61F4-4022-AD15-50254AD5378F}" dt="2019-11-23T01:57:27.257" v="1211" actId="1076"/>
          <ac:spMkLst>
            <pc:docMk/>
            <pc:sldMk cId="931097318" sldId="327"/>
            <ac:spMk id="13" creationId="{5C0D5136-F48E-4B9C-972B-D3515D20511D}"/>
          </ac:spMkLst>
        </pc:spChg>
        <pc:spChg chg="add del mod">
          <ac:chgData name="Maryann Jordan" userId="0398128882e1fb70" providerId="LiveId" clId="{AAD4BF99-61F4-4022-AD15-50254AD5378F}" dt="2019-11-23T03:50:24.090" v="2423" actId="478"/>
          <ac:spMkLst>
            <pc:docMk/>
            <pc:sldMk cId="931097318" sldId="327"/>
            <ac:spMk id="18" creationId="{AA8DD618-323D-4546-818C-C613923667B5}"/>
          </ac:spMkLst>
        </pc:spChg>
        <pc:spChg chg="add del mod">
          <ac:chgData name="Maryann Jordan" userId="0398128882e1fb70" providerId="LiveId" clId="{AAD4BF99-61F4-4022-AD15-50254AD5378F}" dt="2019-11-23T01:43:38.593" v="1134"/>
          <ac:spMkLst>
            <pc:docMk/>
            <pc:sldMk cId="931097318" sldId="327"/>
            <ac:spMk id="19" creationId="{888DFEBF-C5FF-4D9F-9D69-A52BB5642476}"/>
          </ac:spMkLst>
        </pc:spChg>
        <pc:spChg chg="add mod">
          <ac:chgData name="Maryann Jordan" userId="0398128882e1fb70" providerId="LiveId" clId="{AAD4BF99-61F4-4022-AD15-50254AD5378F}" dt="2019-11-23T03:50:55.842" v="2428" actId="1037"/>
          <ac:spMkLst>
            <pc:docMk/>
            <pc:sldMk cId="931097318" sldId="327"/>
            <ac:spMk id="21" creationId="{6C59E7D0-9D74-42D0-8422-5B9128BA6227}"/>
          </ac:spMkLst>
        </pc:spChg>
        <pc:spChg chg="add mod">
          <ac:chgData name="Maryann Jordan" userId="0398128882e1fb70" providerId="LiveId" clId="{AAD4BF99-61F4-4022-AD15-50254AD5378F}" dt="2019-11-23T01:57:27.257" v="1211" actId="1076"/>
          <ac:spMkLst>
            <pc:docMk/>
            <pc:sldMk cId="931097318" sldId="327"/>
            <ac:spMk id="22" creationId="{5FD14B43-FE11-465B-84C4-05AFF97A1668}"/>
          </ac:spMkLst>
        </pc:spChg>
        <pc:spChg chg="add mod">
          <ac:chgData name="Maryann Jordan" userId="0398128882e1fb70" providerId="LiveId" clId="{AAD4BF99-61F4-4022-AD15-50254AD5378F}" dt="2019-11-23T01:57:27.257" v="1211" actId="1076"/>
          <ac:spMkLst>
            <pc:docMk/>
            <pc:sldMk cId="931097318" sldId="327"/>
            <ac:spMk id="23" creationId="{088A77D5-2BD0-42CE-B7FA-33B0A7C9B180}"/>
          </ac:spMkLst>
        </pc:spChg>
        <pc:spChg chg="add del mod">
          <ac:chgData name="Maryann Jordan" userId="0398128882e1fb70" providerId="LiveId" clId="{AAD4BF99-61F4-4022-AD15-50254AD5378F}" dt="2019-11-23T01:57:04.971" v="1208" actId="478"/>
          <ac:spMkLst>
            <pc:docMk/>
            <pc:sldMk cId="931097318" sldId="327"/>
            <ac:spMk id="24" creationId="{477817D3-F842-4F9D-95B6-C3A64C9819D4}"/>
          </ac:spMkLst>
        </pc:spChg>
        <pc:spChg chg="add del mod">
          <ac:chgData name="Maryann Jordan" userId="0398128882e1fb70" providerId="LiveId" clId="{AAD4BF99-61F4-4022-AD15-50254AD5378F}" dt="2019-11-23T01:57:04.971" v="1208" actId="478"/>
          <ac:spMkLst>
            <pc:docMk/>
            <pc:sldMk cId="931097318" sldId="327"/>
            <ac:spMk id="25" creationId="{D31C8F29-8D23-4507-896D-A1D69C15B4A1}"/>
          </ac:spMkLst>
        </pc:spChg>
        <pc:spChg chg="add del mod">
          <ac:chgData name="Maryann Jordan" userId="0398128882e1fb70" providerId="LiveId" clId="{AAD4BF99-61F4-4022-AD15-50254AD5378F}" dt="2019-11-23T01:57:04.971" v="1208" actId="478"/>
          <ac:spMkLst>
            <pc:docMk/>
            <pc:sldMk cId="931097318" sldId="327"/>
            <ac:spMk id="26" creationId="{99DE7220-3EDA-4DBF-8F84-8FF3772AFA25}"/>
          </ac:spMkLst>
        </pc:spChg>
        <pc:spChg chg="add del mod">
          <ac:chgData name="Maryann Jordan" userId="0398128882e1fb70" providerId="LiveId" clId="{AAD4BF99-61F4-4022-AD15-50254AD5378F}" dt="2019-11-23T01:57:04.971" v="1208" actId="478"/>
          <ac:spMkLst>
            <pc:docMk/>
            <pc:sldMk cId="931097318" sldId="327"/>
            <ac:spMk id="27" creationId="{7E049A33-B4D6-4192-9985-AC4DE6C75C89}"/>
          </ac:spMkLst>
        </pc:spChg>
        <pc:spChg chg="add mod">
          <ac:chgData name="Maryann Jordan" userId="0398128882e1fb70" providerId="LiveId" clId="{AAD4BF99-61F4-4022-AD15-50254AD5378F}" dt="2019-11-23T01:58:35.922" v="1217" actId="1076"/>
          <ac:spMkLst>
            <pc:docMk/>
            <pc:sldMk cId="931097318" sldId="327"/>
            <ac:spMk id="28" creationId="{7CFE5921-2907-46AA-9F65-BCEBB8B31541}"/>
          </ac:spMkLst>
        </pc:spChg>
        <pc:spChg chg="add mod">
          <ac:chgData name="Maryann Jordan" userId="0398128882e1fb70" providerId="LiveId" clId="{AAD4BF99-61F4-4022-AD15-50254AD5378F}" dt="2019-11-23T02:04:50.921" v="1357" actId="20577"/>
          <ac:spMkLst>
            <pc:docMk/>
            <pc:sldMk cId="931097318" sldId="327"/>
            <ac:spMk id="29" creationId="{89173F3F-B645-4784-855C-6860CD08628C}"/>
          </ac:spMkLst>
        </pc:spChg>
        <pc:spChg chg="add mod">
          <ac:chgData name="Maryann Jordan" userId="0398128882e1fb70" providerId="LiveId" clId="{AAD4BF99-61F4-4022-AD15-50254AD5378F}" dt="2019-11-23T01:58:20.033" v="1216" actId="571"/>
          <ac:spMkLst>
            <pc:docMk/>
            <pc:sldMk cId="931097318" sldId="327"/>
            <ac:spMk id="30" creationId="{8218B559-FC46-4401-847A-41B8340D9D24}"/>
          </ac:spMkLst>
        </pc:spChg>
        <pc:spChg chg="add mod">
          <ac:chgData name="Maryann Jordan" userId="0398128882e1fb70" providerId="LiveId" clId="{AAD4BF99-61F4-4022-AD15-50254AD5378F}" dt="2019-11-23T02:05:32.857" v="1370" actId="20577"/>
          <ac:spMkLst>
            <pc:docMk/>
            <pc:sldMk cId="931097318" sldId="327"/>
            <ac:spMk id="31" creationId="{186B4CA1-04AD-4FF1-8DC9-3D982FF74049}"/>
          </ac:spMkLst>
        </pc:spChg>
        <pc:spChg chg="add mod">
          <ac:chgData name="Maryann Jordan" userId="0398128882e1fb70" providerId="LiveId" clId="{AAD4BF99-61F4-4022-AD15-50254AD5378F}" dt="2019-11-23T02:04:23.243" v="1339" actId="20577"/>
          <ac:spMkLst>
            <pc:docMk/>
            <pc:sldMk cId="931097318" sldId="327"/>
            <ac:spMk id="32" creationId="{9D6F524D-9763-4C78-999E-7561F8304645}"/>
          </ac:spMkLst>
        </pc:spChg>
        <pc:spChg chg="add mod">
          <ac:chgData name="Maryann Jordan" userId="0398128882e1fb70" providerId="LiveId" clId="{AAD4BF99-61F4-4022-AD15-50254AD5378F}" dt="2019-11-23T02:03:24.408" v="1303" actId="20577"/>
          <ac:spMkLst>
            <pc:docMk/>
            <pc:sldMk cId="931097318" sldId="327"/>
            <ac:spMk id="33" creationId="{FE2909FA-1FFA-4302-89A8-57AFD8600EF9}"/>
          </ac:spMkLst>
        </pc:spChg>
        <pc:spChg chg="add mod">
          <ac:chgData name="Maryann Jordan" userId="0398128882e1fb70" providerId="LiveId" clId="{AAD4BF99-61F4-4022-AD15-50254AD5378F}" dt="2019-11-23T02:06:30.340" v="1383" actId="20577"/>
          <ac:spMkLst>
            <pc:docMk/>
            <pc:sldMk cId="931097318" sldId="327"/>
            <ac:spMk id="34" creationId="{E6DE9586-6B59-439A-9833-8A7299D42907}"/>
          </ac:spMkLst>
        </pc:spChg>
        <pc:spChg chg="add mod">
          <ac:chgData name="Maryann Jordan" userId="0398128882e1fb70" providerId="LiveId" clId="{AAD4BF99-61F4-4022-AD15-50254AD5378F}" dt="2019-11-23T02:03:52.976" v="1316" actId="20577"/>
          <ac:spMkLst>
            <pc:docMk/>
            <pc:sldMk cId="931097318" sldId="327"/>
            <ac:spMk id="35" creationId="{E1B1A378-714D-4EB2-BC9F-3B2231A8AA22}"/>
          </ac:spMkLst>
        </pc:spChg>
        <pc:spChg chg="add mod">
          <ac:chgData name="Maryann Jordan" userId="0398128882e1fb70" providerId="LiveId" clId="{AAD4BF99-61F4-4022-AD15-50254AD5378F}" dt="2019-11-23T17:49:38.770" v="2539" actId="113"/>
          <ac:spMkLst>
            <pc:docMk/>
            <pc:sldMk cId="931097318" sldId="327"/>
            <ac:spMk id="36" creationId="{020EEBC6-3BCC-408C-A084-CC56CAFE76ED}"/>
          </ac:spMkLst>
        </pc:spChg>
        <pc:spChg chg="add mod">
          <ac:chgData name="Maryann Jordan" userId="0398128882e1fb70" providerId="LiveId" clId="{AAD4BF99-61F4-4022-AD15-50254AD5378F}" dt="2019-11-23T03:50:31.659" v="2424" actId="1076"/>
          <ac:spMkLst>
            <pc:docMk/>
            <pc:sldMk cId="931097318" sldId="327"/>
            <ac:spMk id="37" creationId="{EA898001-984E-4489-837A-EED0028075E0}"/>
          </ac:spMkLst>
        </pc:spChg>
        <pc:grpChg chg="del">
          <ac:chgData name="Maryann Jordan" userId="0398128882e1fb70" providerId="LiveId" clId="{AAD4BF99-61F4-4022-AD15-50254AD5378F}" dt="2019-11-23T01:58:11.053" v="1215" actId="478"/>
          <ac:grpSpMkLst>
            <pc:docMk/>
            <pc:sldMk cId="931097318" sldId="327"/>
            <ac:grpSpMk id="7" creationId="{03FCCAD2-CD5B-40A3-988B-5C6BBF9AA4E2}"/>
          </ac:grpSpMkLst>
        </pc:grpChg>
        <pc:grpChg chg="del mod">
          <ac:chgData name="Maryann Jordan" userId="0398128882e1fb70" providerId="LiveId" clId="{AAD4BF99-61F4-4022-AD15-50254AD5378F}" dt="2019-11-23T02:10:44.827" v="1410" actId="478"/>
          <ac:grpSpMkLst>
            <pc:docMk/>
            <pc:sldMk cId="931097318" sldId="327"/>
            <ac:grpSpMk id="9" creationId="{6D7CD0B5-3BB1-47DA-9053-C9E92617C7F8}"/>
          </ac:grpSpMkLst>
        </pc:grpChg>
        <pc:picChg chg="del mod">
          <ac:chgData name="Maryann Jordan" userId="0398128882e1fb70" providerId="LiveId" clId="{AAD4BF99-61F4-4022-AD15-50254AD5378F}" dt="2019-11-23T01:03:44.326" v="995" actId="478"/>
          <ac:picMkLst>
            <pc:docMk/>
            <pc:sldMk cId="931097318" sldId="327"/>
            <ac:picMk id="3" creationId="{D9BE1140-29F3-422A-8FFC-80A177A1B2D0}"/>
          </ac:picMkLst>
        </pc:picChg>
        <pc:picChg chg="add mod">
          <ac:chgData name="Maryann Jordan" userId="0398128882e1fb70" providerId="LiveId" clId="{AAD4BF99-61F4-4022-AD15-50254AD5378F}" dt="2019-11-23T01:53:30.831" v="1165" actId="1076"/>
          <ac:picMkLst>
            <pc:docMk/>
            <pc:sldMk cId="931097318" sldId="327"/>
            <ac:picMk id="10" creationId="{CE79C800-C510-4AFB-9DFD-FF318C70189A}"/>
          </ac:picMkLst>
        </pc:picChg>
        <pc:picChg chg="del mod">
          <ac:chgData name="Maryann Jordan" userId="0398128882e1fb70" providerId="LiveId" clId="{AAD4BF99-61F4-4022-AD15-50254AD5378F}" dt="2019-11-23T01:43:56.084" v="1139" actId="478"/>
          <ac:picMkLst>
            <pc:docMk/>
            <pc:sldMk cId="931097318" sldId="327"/>
            <ac:picMk id="12" creationId="{46B00368-C633-4BBA-A631-F0FF8DB34B84}"/>
          </ac:picMkLst>
        </pc:picChg>
        <pc:picChg chg="add del mod">
          <ac:chgData name="Maryann Jordan" userId="0398128882e1fb70" providerId="LiveId" clId="{AAD4BF99-61F4-4022-AD15-50254AD5378F}" dt="2019-11-23T01:08:29.960" v="1015"/>
          <ac:picMkLst>
            <pc:docMk/>
            <pc:sldMk cId="931097318" sldId="327"/>
            <ac:picMk id="14" creationId="{E7983524-20F5-4732-84FD-D03947B0A0A0}"/>
          </ac:picMkLst>
        </pc:picChg>
        <pc:picChg chg="add mod ord">
          <ac:chgData name="Maryann Jordan" userId="0398128882e1fb70" providerId="LiveId" clId="{AAD4BF99-61F4-4022-AD15-50254AD5378F}" dt="2019-11-23T04:03:19.516" v="2490" actId="14100"/>
          <ac:picMkLst>
            <pc:docMk/>
            <pc:sldMk cId="931097318" sldId="327"/>
            <ac:picMk id="15" creationId="{9858E23B-356E-4163-B0AA-D77DB7BD4B3C}"/>
          </ac:picMkLst>
        </pc:picChg>
        <pc:picChg chg="add mod">
          <ac:chgData name="Maryann Jordan" userId="0398128882e1fb70" providerId="LiveId" clId="{AAD4BF99-61F4-4022-AD15-50254AD5378F}" dt="2019-11-23T04:01:46.002" v="2480" actId="1038"/>
          <ac:picMkLst>
            <pc:docMk/>
            <pc:sldMk cId="931097318" sldId="327"/>
            <ac:picMk id="16" creationId="{3545C5BF-E2A1-4E24-B712-4C1B5568F411}"/>
          </ac:picMkLst>
        </pc:picChg>
        <pc:picChg chg="del mod">
          <ac:chgData name="Maryann Jordan" userId="0398128882e1fb70" providerId="LiveId" clId="{AAD4BF99-61F4-4022-AD15-50254AD5378F}" dt="2019-11-23T01:03:51.294" v="997" actId="478"/>
          <ac:picMkLst>
            <pc:docMk/>
            <pc:sldMk cId="931097318" sldId="327"/>
            <ac:picMk id="17" creationId="{62B3F3F1-1357-4902-9649-B4A7E55F5C6D}"/>
          </ac:picMkLst>
        </pc:picChg>
        <pc:picChg chg="add mod">
          <ac:chgData name="Maryann Jordan" userId="0398128882e1fb70" providerId="LiveId" clId="{AAD4BF99-61F4-4022-AD15-50254AD5378F}" dt="2019-11-23T04:01:01.690" v="2459" actId="1076"/>
          <ac:picMkLst>
            <pc:docMk/>
            <pc:sldMk cId="931097318" sldId="327"/>
            <ac:picMk id="20" creationId="{E8B68570-E5AC-475A-B508-CC066439F50D}"/>
          </ac:picMkLst>
        </pc:picChg>
      </pc:sldChg>
      <pc:sldChg chg="add">
        <pc:chgData name="Maryann Jordan" userId="0398128882e1fb70" providerId="LiveId" clId="{AAD4BF99-61F4-4022-AD15-50254AD5378F}" dt="2019-11-23T02:14:36.633" v="1452"/>
        <pc:sldMkLst>
          <pc:docMk/>
          <pc:sldMk cId="1668967559" sldId="328"/>
        </pc:sldMkLst>
      </pc:sldChg>
      <pc:sldChg chg="addSp delSp modSp add ord">
        <pc:chgData name="Maryann Jordan" userId="0398128882e1fb70" providerId="LiveId" clId="{AAD4BF99-61F4-4022-AD15-50254AD5378F}" dt="2019-12-01T04:15:24.518" v="9483"/>
        <pc:sldMkLst>
          <pc:docMk/>
          <pc:sldMk cId="3877408741" sldId="329"/>
        </pc:sldMkLst>
        <pc:spChg chg="add mod">
          <ac:chgData name="Maryann Jordan" userId="0398128882e1fb70" providerId="LiveId" clId="{AAD4BF99-61F4-4022-AD15-50254AD5378F}" dt="2019-11-23T18:50:38.390" v="2797" actId="1076"/>
          <ac:spMkLst>
            <pc:docMk/>
            <pc:sldMk cId="3877408741" sldId="329"/>
            <ac:spMk id="2" creationId="{EBDDED10-6414-437B-8422-63307BFE219D}"/>
          </ac:spMkLst>
        </pc:spChg>
        <pc:spChg chg="del">
          <ac:chgData name="Maryann Jordan" userId="0398128882e1fb70" providerId="LiveId" clId="{AAD4BF99-61F4-4022-AD15-50254AD5378F}" dt="2019-11-23T02:34:56.864" v="1484" actId="931"/>
          <ac:spMkLst>
            <pc:docMk/>
            <pc:sldMk cId="3877408741" sldId="329"/>
            <ac:spMk id="3" creationId="{A1561C22-F5C6-404B-A600-16E5B9E2A150}"/>
          </ac:spMkLst>
        </pc:spChg>
        <pc:spChg chg="add del mod">
          <ac:chgData name="Maryann Jordan" userId="0398128882e1fb70" providerId="LiveId" clId="{AAD4BF99-61F4-4022-AD15-50254AD5378F}" dt="2019-11-23T02:36:42.696" v="1522" actId="931"/>
          <ac:spMkLst>
            <pc:docMk/>
            <pc:sldMk cId="3877408741" sldId="329"/>
            <ac:spMk id="5" creationId="{54C51BE5-87CE-764D-88C5-F5E74E1FA04B}"/>
          </ac:spMkLst>
        </pc:spChg>
        <pc:spChg chg="del mod">
          <ac:chgData name="Maryann Jordan" userId="0398128882e1fb70" providerId="LiveId" clId="{AAD4BF99-61F4-4022-AD15-50254AD5378F}" dt="2019-11-23T02:37:13.603" v="1528" actId="931"/>
          <ac:spMkLst>
            <pc:docMk/>
            <pc:sldMk cId="3877408741" sldId="329"/>
            <ac:spMk id="7" creationId="{11A915E0-B706-2846-8327-A325F391C33C}"/>
          </ac:spMkLst>
        </pc:spChg>
        <pc:spChg chg="mod">
          <ac:chgData name="Maryann Jordan" userId="0398128882e1fb70" providerId="LiveId" clId="{AAD4BF99-61F4-4022-AD15-50254AD5378F}" dt="2019-11-23T17:51:00.072" v="2545" actId="1076"/>
          <ac:spMkLst>
            <pc:docMk/>
            <pc:sldMk cId="3877408741" sldId="329"/>
            <ac:spMk id="10" creationId="{ED1CE8E2-4D82-4A61-AE45-210B65BBA9D6}"/>
          </ac:spMkLst>
        </pc:spChg>
        <pc:spChg chg="mod">
          <ac:chgData name="Maryann Jordan" userId="0398128882e1fb70" providerId="LiveId" clId="{AAD4BF99-61F4-4022-AD15-50254AD5378F}" dt="2019-11-23T02:36:53.941" v="1525" actId="14100"/>
          <ac:spMkLst>
            <pc:docMk/>
            <pc:sldMk cId="3877408741" sldId="329"/>
            <ac:spMk id="14" creationId="{0372ED24-E8C9-A841-B730-D40524801FD5}"/>
          </ac:spMkLst>
        </pc:spChg>
        <pc:picChg chg="add mod">
          <ac:chgData name="Maryann Jordan" userId="0398128882e1fb70" providerId="LiveId" clId="{AAD4BF99-61F4-4022-AD15-50254AD5378F}" dt="2019-11-23T02:35:13.281" v="1510" actId="962"/>
          <ac:picMkLst>
            <pc:docMk/>
            <pc:sldMk cId="3877408741" sldId="329"/>
            <ac:picMk id="4" creationId="{A8412178-905A-43AA-B5E0-E5A7E1EE70C5}"/>
          </ac:picMkLst>
        </pc:picChg>
        <pc:picChg chg="add del mod">
          <ac:chgData name="Maryann Jordan" userId="0398128882e1fb70" providerId="LiveId" clId="{AAD4BF99-61F4-4022-AD15-50254AD5378F}" dt="2019-11-23T02:35:57.006" v="1515" actId="931"/>
          <ac:picMkLst>
            <pc:docMk/>
            <pc:sldMk cId="3877408741" sldId="329"/>
            <ac:picMk id="8" creationId="{626ACADD-BA9B-4AF2-AB2A-FF2670584401}"/>
          </ac:picMkLst>
        </pc:picChg>
        <pc:picChg chg="add mod">
          <ac:chgData name="Maryann Jordan" userId="0398128882e1fb70" providerId="LiveId" clId="{AAD4BF99-61F4-4022-AD15-50254AD5378F}" dt="2019-11-23T17:50:44.135" v="2543" actId="1037"/>
          <ac:picMkLst>
            <pc:docMk/>
            <pc:sldMk cId="3877408741" sldId="329"/>
            <ac:picMk id="12" creationId="{818067AD-D7EB-4BB7-8C5B-D2BAFDC0A4D9}"/>
          </ac:picMkLst>
        </pc:picChg>
        <pc:picChg chg="add mod">
          <ac:chgData name="Maryann Jordan" userId="0398128882e1fb70" providerId="LiveId" clId="{AAD4BF99-61F4-4022-AD15-50254AD5378F}" dt="2019-11-23T18:49:57.622" v="2794" actId="1076"/>
          <ac:picMkLst>
            <pc:docMk/>
            <pc:sldMk cId="3877408741" sldId="329"/>
            <ac:picMk id="13" creationId="{1FFA3F14-D4D4-4EAC-9D5D-55226FA51A83}"/>
          </ac:picMkLst>
        </pc:picChg>
        <pc:picChg chg="add mod">
          <ac:chgData name="Maryann Jordan" userId="0398128882e1fb70" providerId="LiveId" clId="{AAD4BF99-61F4-4022-AD15-50254AD5378F}" dt="2019-11-23T02:37:45.483" v="1534" actId="1076"/>
          <ac:picMkLst>
            <pc:docMk/>
            <pc:sldMk cId="3877408741" sldId="329"/>
            <ac:picMk id="15" creationId="{2C4BB8E3-CBC3-4515-B3AE-761B2D237B23}"/>
          </ac:picMkLst>
        </pc:picChg>
      </pc:sldChg>
      <pc:sldChg chg="add">
        <pc:chgData name="Maryann Jordan" userId="0398128882e1fb70" providerId="LiveId" clId="{AAD4BF99-61F4-4022-AD15-50254AD5378F}" dt="2019-11-23T02:38:42.196" v="1537"/>
        <pc:sldMkLst>
          <pc:docMk/>
          <pc:sldMk cId="3263426451" sldId="330"/>
        </pc:sldMkLst>
      </pc:sldChg>
      <pc:sldChg chg="add">
        <pc:chgData name="Maryann Jordan" userId="0398128882e1fb70" providerId="LiveId" clId="{AAD4BF99-61F4-4022-AD15-50254AD5378F}" dt="2019-11-23T02:39:25.247" v="1539"/>
        <pc:sldMkLst>
          <pc:docMk/>
          <pc:sldMk cId="473204769" sldId="331"/>
        </pc:sldMkLst>
      </pc:sldChg>
      <pc:sldChg chg="add">
        <pc:chgData name="Maryann Jordan" userId="0398128882e1fb70" providerId="LiveId" clId="{AAD4BF99-61F4-4022-AD15-50254AD5378F}" dt="2019-11-23T02:44:22.628" v="1589"/>
        <pc:sldMkLst>
          <pc:docMk/>
          <pc:sldMk cId="1731008" sldId="332"/>
        </pc:sldMkLst>
      </pc:sldChg>
      <pc:sldChg chg="addSp delSp modSp add ord">
        <pc:chgData name="Maryann Jordan" userId="0398128882e1fb70" providerId="LiveId" clId="{AAD4BF99-61F4-4022-AD15-50254AD5378F}" dt="2019-11-25T03:37:31.173" v="6033" actId="207"/>
        <pc:sldMkLst>
          <pc:docMk/>
          <pc:sldMk cId="2724573690" sldId="333"/>
        </pc:sldMkLst>
        <pc:spChg chg="mod topLvl">
          <ac:chgData name="Maryann Jordan" userId="0398128882e1fb70" providerId="LiveId" clId="{AAD4BF99-61F4-4022-AD15-50254AD5378F}" dt="2019-11-25T03:32:49.088" v="6005" actId="207"/>
          <ac:spMkLst>
            <pc:docMk/>
            <pc:sldMk cId="2724573690" sldId="333"/>
            <ac:spMk id="4" creationId="{0503B274-1E7B-4333-A3A3-EE20757DF154}"/>
          </ac:spMkLst>
        </pc:spChg>
        <pc:spChg chg="del topLvl">
          <ac:chgData name="Maryann Jordan" userId="0398128882e1fb70" providerId="LiveId" clId="{AAD4BF99-61F4-4022-AD15-50254AD5378F}" dt="2019-11-23T02:59:51.583" v="1911" actId="478"/>
          <ac:spMkLst>
            <pc:docMk/>
            <pc:sldMk cId="2724573690" sldId="333"/>
            <ac:spMk id="5" creationId="{F2F7DE5B-DBE4-4A39-B217-F4DE3D03C087}"/>
          </ac:spMkLst>
        </pc:spChg>
        <pc:spChg chg="del">
          <ac:chgData name="Maryann Jordan" userId="0398128882e1fb70" providerId="LiveId" clId="{AAD4BF99-61F4-4022-AD15-50254AD5378F}" dt="2019-11-23T02:55:02.723" v="1842" actId="931"/>
          <ac:spMkLst>
            <pc:docMk/>
            <pc:sldMk cId="2724573690" sldId="333"/>
            <ac:spMk id="6" creationId="{7FFCE5D3-F156-AB44-9BA2-C4E3F6D8660C}"/>
          </ac:spMkLst>
        </pc:spChg>
        <pc:spChg chg="mod">
          <ac:chgData name="Maryann Jordan" userId="0398128882e1fb70" providerId="LiveId" clId="{AAD4BF99-61F4-4022-AD15-50254AD5378F}" dt="2019-11-23T02:55:51.211" v="1849" actId="1076"/>
          <ac:spMkLst>
            <pc:docMk/>
            <pc:sldMk cId="2724573690" sldId="333"/>
            <ac:spMk id="8" creationId="{5167DC5D-B59F-4A22-87B2-9502869E081C}"/>
          </ac:spMkLst>
        </pc:spChg>
        <pc:spChg chg="mod">
          <ac:chgData name="Maryann Jordan" userId="0398128882e1fb70" providerId="LiveId" clId="{AAD4BF99-61F4-4022-AD15-50254AD5378F}" dt="2019-11-23T02:55:58.212" v="1851" actId="6549"/>
          <ac:spMkLst>
            <pc:docMk/>
            <pc:sldMk cId="2724573690" sldId="333"/>
            <ac:spMk id="9" creationId="{EF2782B9-9110-46F6-85A3-AEA8B3CC22DE}"/>
          </ac:spMkLst>
        </pc:spChg>
        <pc:spChg chg="del mod">
          <ac:chgData name="Maryann Jordan" userId="0398128882e1fb70" providerId="LiveId" clId="{AAD4BF99-61F4-4022-AD15-50254AD5378F}" dt="2019-11-23T02:58:40.787" v="1901"/>
          <ac:spMkLst>
            <pc:docMk/>
            <pc:sldMk cId="2724573690" sldId="333"/>
            <ac:spMk id="11" creationId="{C6756FBE-9EBF-4FB2-BA64-783F8A9F1646}"/>
          </ac:spMkLst>
        </pc:spChg>
        <pc:spChg chg="add del mod">
          <ac:chgData name="Maryann Jordan" userId="0398128882e1fb70" providerId="LiveId" clId="{AAD4BF99-61F4-4022-AD15-50254AD5378F}" dt="2019-11-25T03:32:33.522" v="6004" actId="207"/>
          <ac:spMkLst>
            <pc:docMk/>
            <pc:sldMk cId="2724573690" sldId="333"/>
            <ac:spMk id="12" creationId="{E0C74759-2318-4214-9F9F-554F7875AF60}"/>
          </ac:spMkLst>
        </pc:spChg>
        <pc:spChg chg="add mod">
          <ac:chgData name="Maryann Jordan" userId="0398128882e1fb70" providerId="LiveId" clId="{AAD4BF99-61F4-4022-AD15-50254AD5378F}" dt="2019-11-23T02:57:39.412" v="1891" actId="571"/>
          <ac:spMkLst>
            <pc:docMk/>
            <pc:sldMk cId="2724573690" sldId="333"/>
            <ac:spMk id="13" creationId="{7FEF173F-F55F-40EC-80CF-C9DAC5284563}"/>
          </ac:spMkLst>
        </pc:spChg>
        <pc:spChg chg="add mod">
          <ac:chgData name="Maryann Jordan" userId="0398128882e1fb70" providerId="LiveId" clId="{AAD4BF99-61F4-4022-AD15-50254AD5378F}" dt="2019-11-23T03:02:04.463" v="1917" actId="767"/>
          <ac:spMkLst>
            <pc:docMk/>
            <pc:sldMk cId="2724573690" sldId="333"/>
            <ac:spMk id="15" creationId="{6D51E825-6171-4F5E-9232-6DF4C337FD1A}"/>
          </ac:spMkLst>
        </pc:spChg>
        <pc:spChg chg="add mod">
          <ac:chgData name="Maryann Jordan" userId="0398128882e1fb70" providerId="LiveId" clId="{AAD4BF99-61F4-4022-AD15-50254AD5378F}" dt="2019-11-25T03:33:00.532" v="6006" actId="207"/>
          <ac:spMkLst>
            <pc:docMk/>
            <pc:sldMk cId="2724573690" sldId="333"/>
            <ac:spMk id="16" creationId="{93576889-0BCB-46F8-BB02-183395025E2D}"/>
          </ac:spMkLst>
        </pc:spChg>
        <pc:spChg chg="add mod">
          <ac:chgData name="Maryann Jordan" userId="0398128882e1fb70" providerId="LiveId" clId="{AAD4BF99-61F4-4022-AD15-50254AD5378F}" dt="2019-11-25T03:33:05.742" v="6007" actId="207"/>
          <ac:spMkLst>
            <pc:docMk/>
            <pc:sldMk cId="2724573690" sldId="333"/>
            <ac:spMk id="17" creationId="{8F16BE0B-B96B-41C7-A62F-C5B335261BB0}"/>
          </ac:spMkLst>
        </pc:spChg>
        <pc:spChg chg="add mod">
          <ac:chgData name="Maryann Jordan" userId="0398128882e1fb70" providerId="LiveId" clId="{AAD4BF99-61F4-4022-AD15-50254AD5378F}" dt="2019-11-25T03:33:10.127" v="6008" actId="207"/>
          <ac:spMkLst>
            <pc:docMk/>
            <pc:sldMk cId="2724573690" sldId="333"/>
            <ac:spMk id="18" creationId="{75127BA1-6755-479F-993F-3DF3DFE051A8}"/>
          </ac:spMkLst>
        </pc:spChg>
        <pc:spChg chg="add mod">
          <ac:chgData name="Maryann Jordan" userId="0398128882e1fb70" providerId="LiveId" clId="{AAD4BF99-61F4-4022-AD15-50254AD5378F}" dt="2019-11-25T03:37:08.222" v="6028" actId="207"/>
          <ac:spMkLst>
            <pc:docMk/>
            <pc:sldMk cId="2724573690" sldId="333"/>
            <ac:spMk id="20" creationId="{D826B7CF-0A85-4715-A399-30E2CE267E82}"/>
          </ac:spMkLst>
        </pc:spChg>
        <pc:spChg chg="add mod">
          <ac:chgData name="Maryann Jordan" userId="0398128882e1fb70" providerId="LiveId" clId="{AAD4BF99-61F4-4022-AD15-50254AD5378F}" dt="2019-11-25T03:34:41.603" v="6026" actId="207"/>
          <ac:spMkLst>
            <pc:docMk/>
            <pc:sldMk cId="2724573690" sldId="333"/>
            <ac:spMk id="21" creationId="{746A0BDA-0F5D-42E3-BDFC-F34380694021}"/>
          </ac:spMkLst>
        </pc:spChg>
        <pc:spChg chg="add mod">
          <ac:chgData name="Maryann Jordan" userId="0398128882e1fb70" providerId="LiveId" clId="{AAD4BF99-61F4-4022-AD15-50254AD5378F}" dt="2019-11-25T03:37:14.309" v="6029" actId="207"/>
          <ac:spMkLst>
            <pc:docMk/>
            <pc:sldMk cId="2724573690" sldId="333"/>
            <ac:spMk id="22" creationId="{14D6F4B5-7BD5-46FB-BC38-567B4CFB4E9D}"/>
          </ac:spMkLst>
        </pc:spChg>
        <pc:spChg chg="add del mod">
          <ac:chgData name="Maryann Jordan" userId="0398128882e1fb70" providerId="LiveId" clId="{AAD4BF99-61F4-4022-AD15-50254AD5378F}" dt="2019-11-25T03:37:31.173" v="6033" actId="207"/>
          <ac:spMkLst>
            <pc:docMk/>
            <pc:sldMk cId="2724573690" sldId="333"/>
            <ac:spMk id="23" creationId="{FFD3AA88-61CA-445C-BE8C-F3D87FCE1364}"/>
          </ac:spMkLst>
        </pc:spChg>
        <pc:spChg chg="add mod">
          <ac:chgData name="Maryann Jordan" userId="0398128882e1fb70" providerId="LiveId" clId="{AAD4BF99-61F4-4022-AD15-50254AD5378F}" dt="2019-11-25T03:37:26.188" v="6032" actId="207"/>
          <ac:spMkLst>
            <pc:docMk/>
            <pc:sldMk cId="2724573690" sldId="333"/>
            <ac:spMk id="24" creationId="{E3FE67C5-11F5-4621-AF2E-34DAAF71B1EF}"/>
          </ac:spMkLst>
        </pc:spChg>
        <pc:spChg chg="add mod">
          <ac:chgData name="Maryann Jordan" userId="0398128882e1fb70" providerId="LiveId" clId="{AAD4BF99-61F4-4022-AD15-50254AD5378F}" dt="2019-11-25T03:34:06.232" v="6018" actId="339"/>
          <ac:spMkLst>
            <pc:docMk/>
            <pc:sldMk cId="2724573690" sldId="333"/>
            <ac:spMk id="25" creationId="{3550FF7A-0BF5-412A-807F-9CC98903199D}"/>
          </ac:spMkLst>
        </pc:spChg>
        <pc:spChg chg="add mod">
          <ac:chgData name="Maryann Jordan" userId="0398128882e1fb70" providerId="LiveId" clId="{AAD4BF99-61F4-4022-AD15-50254AD5378F}" dt="2019-11-25T03:34:18.224" v="6025" actId="207"/>
          <ac:spMkLst>
            <pc:docMk/>
            <pc:sldMk cId="2724573690" sldId="333"/>
            <ac:spMk id="26" creationId="{EE188B34-A9C2-4A11-B564-EA3F311F1080}"/>
          </ac:spMkLst>
        </pc:spChg>
        <pc:grpChg chg="del mod">
          <ac:chgData name="Maryann Jordan" userId="0398128882e1fb70" providerId="LiveId" clId="{AAD4BF99-61F4-4022-AD15-50254AD5378F}" dt="2019-11-23T02:59:51.583" v="1911" actId="478"/>
          <ac:grpSpMkLst>
            <pc:docMk/>
            <pc:sldMk cId="2724573690" sldId="333"/>
            <ac:grpSpMk id="3" creationId="{9D7652A8-B90D-4730-9C54-7218FA03D781}"/>
          </ac:grpSpMkLst>
        </pc:grpChg>
        <pc:grpChg chg="del mod">
          <ac:chgData name="Maryann Jordan" userId="0398128882e1fb70" providerId="LiveId" clId="{AAD4BF99-61F4-4022-AD15-50254AD5378F}" dt="2019-11-23T02:56:13.837" v="1853" actId="478"/>
          <ac:grpSpMkLst>
            <pc:docMk/>
            <pc:sldMk cId="2724573690" sldId="333"/>
            <ac:grpSpMk id="10" creationId="{506D6662-CE8A-4DE1-82EB-53FEDECC7C66}"/>
          </ac:grpSpMkLst>
        </pc:grpChg>
        <pc:picChg chg="add mod">
          <ac:chgData name="Maryann Jordan" userId="0398128882e1fb70" providerId="LiveId" clId="{AAD4BF99-61F4-4022-AD15-50254AD5378F}" dt="2019-11-23T02:57:16.731" v="1889" actId="1076"/>
          <ac:picMkLst>
            <pc:docMk/>
            <pc:sldMk cId="2724573690" sldId="333"/>
            <ac:picMk id="7" creationId="{89BEF66F-504F-4BE7-9391-72C86EB3E513}"/>
          </ac:picMkLst>
        </pc:picChg>
        <pc:picChg chg="add mod">
          <ac:chgData name="Maryann Jordan" userId="0398128882e1fb70" providerId="LiveId" clId="{AAD4BF99-61F4-4022-AD15-50254AD5378F}" dt="2019-11-23T03:12:41.192" v="2123" actId="1076"/>
          <ac:picMkLst>
            <pc:docMk/>
            <pc:sldMk cId="2724573690" sldId="333"/>
            <ac:picMk id="14" creationId="{4C3640E6-38C4-4898-9C88-604BCC8069B6}"/>
          </ac:picMkLst>
        </pc:picChg>
        <pc:picChg chg="add mod">
          <ac:chgData name="Maryann Jordan" userId="0398128882e1fb70" providerId="LiveId" clId="{AAD4BF99-61F4-4022-AD15-50254AD5378F}" dt="2019-11-23T03:10:04.472" v="2065" actId="1076"/>
          <ac:picMkLst>
            <pc:docMk/>
            <pc:sldMk cId="2724573690" sldId="333"/>
            <ac:picMk id="19" creationId="{A08F69B2-67AC-4F82-B063-B787C9FA98B8}"/>
          </ac:picMkLst>
        </pc:picChg>
      </pc:sldChg>
      <pc:sldChg chg="add">
        <pc:chgData name="Maryann Jordan" userId="0398128882e1fb70" providerId="LiveId" clId="{AAD4BF99-61F4-4022-AD15-50254AD5378F}" dt="2019-11-23T03:23:29.084" v="2307"/>
        <pc:sldMkLst>
          <pc:docMk/>
          <pc:sldMk cId="3921679512" sldId="334"/>
        </pc:sldMkLst>
      </pc:sldChg>
      <pc:sldChg chg="addSp delSp modSp add ord setBg">
        <pc:chgData name="Maryann Jordan" userId="0398128882e1fb70" providerId="LiveId" clId="{AAD4BF99-61F4-4022-AD15-50254AD5378F}" dt="2019-11-28T03:42:36.763" v="8840"/>
        <pc:sldMkLst>
          <pc:docMk/>
          <pc:sldMk cId="3377035935" sldId="335"/>
        </pc:sldMkLst>
        <pc:spChg chg="add mod">
          <ac:chgData name="Maryann Jordan" userId="0398128882e1fb70" providerId="LiveId" clId="{AAD4BF99-61F4-4022-AD15-50254AD5378F}" dt="2019-11-26T01:54:09.395" v="7150" actId="20577"/>
          <ac:spMkLst>
            <pc:docMk/>
            <pc:sldMk cId="3377035935" sldId="335"/>
            <ac:spMk id="2" creationId="{5F8C339F-080F-4194-A50B-F7052DE1813A}"/>
          </ac:spMkLst>
        </pc:spChg>
        <pc:spChg chg="del mod">
          <ac:chgData name="Maryann Jordan" userId="0398128882e1fb70" providerId="LiveId" clId="{AAD4BF99-61F4-4022-AD15-50254AD5378F}" dt="2019-11-23T03:39:49.839" v="2314" actId="931"/>
          <ac:spMkLst>
            <pc:docMk/>
            <pc:sldMk cId="3377035935" sldId="335"/>
            <ac:spMk id="3" creationId="{9CED3B68-63EB-A647-8C2C-8DFFFC0408EF}"/>
          </ac:spMkLst>
        </pc:spChg>
        <pc:spChg chg="add del mod">
          <ac:chgData name="Maryann Jordan" userId="0398128882e1fb70" providerId="LiveId" clId="{AAD4BF99-61F4-4022-AD15-50254AD5378F}" dt="2019-11-23T18:31:59.127" v="2786" actId="478"/>
          <ac:spMkLst>
            <pc:docMk/>
            <pc:sldMk cId="3377035935" sldId="335"/>
            <ac:spMk id="5" creationId="{F0CAED22-4D04-4820-99B8-1B8FCE84F9CC}"/>
          </ac:spMkLst>
        </pc:spChg>
        <pc:spChg chg="mod">
          <ac:chgData name="Maryann Jordan" userId="0398128882e1fb70" providerId="LiveId" clId="{AAD4BF99-61F4-4022-AD15-50254AD5378F}" dt="2019-11-24T19:31:52.128" v="3711" actId="1076"/>
          <ac:spMkLst>
            <pc:docMk/>
            <pc:sldMk cId="3377035935" sldId="335"/>
            <ac:spMk id="13" creationId="{A8BECB96-8E81-4EF2-9BD2-DE3E1C3EFA13}"/>
          </ac:spMkLst>
        </pc:spChg>
        <pc:spChg chg="del mod">
          <ac:chgData name="Maryann Jordan" userId="0398128882e1fb70" providerId="LiveId" clId="{AAD4BF99-61F4-4022-AD15-50254AD5378F}" dt="2019-11-23T03:41:05.533" v="2325"/>
          <ac:spMkLst>
            <pc:docMk/>
            <pc:sldMk cId="3377035935" sldId="335"/>
            <ac:spMk id="15" creationId="{D3F405E5-ECFC-4804-8BA9-20A39157E797}"/>
          </ac:spMkLst>
        </pc:spChg>
        <pc:spChg chg="mod">
          <ac:chgData name="Maryann Jordan" userId="0398128882e1fb70" providerId="LiveId" clId="{AAD4BF99-61F4-4022-AD15-50254AD5378F}" dt="2019-11-23T03:41:05.533" v="2325"/>
          <ac:spMkLst>
            <pc:docMk/>
            <pc:sldMk cId="3377035935" sldId="335"/>
            <ac:spMk id="16" creationId="{6B3E8606-7008-4371-9C02-55FEB0FEC08E}"/>
          </ac:spMkLst>
        </pc:spChg>
        <pc:spChg chg="del">
          <ac:chgData name="Maryann Jordan" userId="0398128882e1fb70" providerId="LiveId" clId="{AAD4BF99-61F4-4022-AD15-50254AD5378F}" dt="2019-11-23T03:41:18.340" v="2326"/>
          <ac:spMkLst>
            <pc:docMk/>
            <pc:sldMk cId="3377035935" sldId="335"/>
            <ac:spMk id="18" creationId="{4745519F-534D-4C87-A3F0-6D4A8E6E3AA5}"/>
          </ac:spMkLst>
        </pc:spChg>
        <pc:spChg chg="mod">
          <ac:chgData name="Maryann Jordan" userId="0398128882e1fb70" providerId="LiveId" clId="{AAD4BF99-61F4-4022-AD15-50254AD5378F}" dt="2019-11-23T03:41:18.340" v="2326"/>
          <ac:spMkLst>
            <pc:docMk/>
            <pc:sldMk cId="3377035935" sldId="335"/>
            <ac:spMk id="19" creationId="{28713AC1-1CCB-4F87-8D26-78B335CE4E6B}"/>
          </ac:spMkLst>
        </pc:spChg>
        <pc:spChg chg="add mod">
          <ac:chgData name="Maryann Jordan" userId="0398128882e1fb70" providerId="LiveId" clId="{AAD4BF99-61F4-4022-AD15-50254AD5378F}" dt="2019-11-28T02:32:48.430" v="8091" actId="14100"/>
          <ac:spMkLst>
            <pc:docMk/>
            <pc:sldMk cId="3377035935" sldId="335"/>
            <ac:spMk id="20" creationId="{5811A1CD-1B32-493C-A95E-4FAFE840FE26}"/>
          </ac:spMkLst>
        </pc:spChg>
        <pc:grpChg chg="del mod">
          <ac:chgData name="Maryann Jordan" userId="0398128882e1fb70" providerId="LiveId" clId="{AAD4BF99-61F4-4022-AD15-50254AD5378F}" dt="2019-11-23T03:41:05.533" v="2325"/>
          <ac:grpSpMkLst>
            <pc:docMk/>
            <pc:sldMk cId="3377035935" sldId="335"/>
            <ac:grpSpMk id="14" creationId="{C0EEBC73-27A2-4BBA-A3EA-73057AFF4157}"/>
          </ac:grpSpMkLst>
        </pc:grpChg>
        <pc:grpChg chg="del mod">
          <ac:chgData name="Maryann Jordan" userId="0398128882e1fb70" providerId="LiveId" clId="{AAD4BF99-61F4-4022-AD15-50254AD5378F}" dt="2019-11-23T03:41:18.340" v="2326"/>
          <ac:grpSpMkLst>
            <pc:docMk/>
            <pc:sldMk cId="3377035935" sldId="335"/>
            <ac:grpSpMk id="17" creationId="{1029EB07-A0E9-45E3-9339-071F361D3103}"/>
          </ac:grpSpMkLst>
        </pc:grpChg>
        <pc:picChg chg="add del mod">
          <ac:chgData name="Maryann Jordan" userId="0398128882e1fb70" providerId="LiveId" clId="{AAD4BF99-61F4-4022-AD15-50254AD5378F}" dt="2019-11-23T18:31:49.955" v="2784" actId="478"/>
          <ac:picMkLst>
            <pc:docMk/>
            <pc:sldMk cId="3377035935" sldId="335"/>
            <ac:picMk id="4" creationId="{339784AF-0FF2-42A2-BBC4-EBCC94700968}"/>
          </ac:picMkLst>
        </pc:picChg>
        <pc:picChg chg="add mod">
          <ac:chgData name="Maryann Jordan" userId="0398128882e1fb70" providerId="LiveId" clId="{AAD4BF99-61F4-4022-AD15-50254AD5378F}" dt="2019-11-24T19:31:52.128" v="3711" actId="1076"/>
          <ac:picMkLst>
            <pc:docMk/>
            <pc:sldMk cId="3377035935" sldId="335"/>
            <ac:picMk id="9" creationId="{77A778B0-E3E6-48D1-8E5F-72A46092240A}"/>
          </ac:picMkLst>
        </pc:picChg>
        <pc:picChg chg="add mod">
          <ac:chgData name="Maryann Jordan" userId="0398128882e1fb70" providerId="LiveId" clId="{AAD4BF99-61F4-4022-AD15-50254AD5378F}" dt="2019-11-23T18:31:37.928" v="2782" actId="1076"/>
          <ac:picMkLst>
            <pc:docMk/>
            <pc:sldMk cId="3377035935" sldId="335"/>
            <ac:picMk id="10" creationId="{33F6FE21-CF4A-456A-8E61-F4F70A7E7433}"/>
          </ac:picMkLst>
        </pc:picChg>
        <pc:picChg chg="add">
          <ac:chgData name="Maryann Jordan" userId="0398128882e1fb70" providerId="LiveId" clId="{AAD4BF99-61F4-4022-AD15-50254AD5378F}" dt="2019-11-23T03:45:06.941" v="2338"/>
          <ac:picMkLst>
            <pc:docMk/>
            <pc:sldMk cId="3377035935" sldId="335"/>
            <ac:picMk id="12" creationId="{C7B9C382-D13A-42C4-9736-286B278DE98D}"/>
          </ac:picMkLst>
        </pc:picChg>
      </pc:sldChg>
      <pc:sldChg chg="addSp delSp modSp add ord setBg">
        <pc:chgData name="Maryann Jordan" userId="0398128882e1fb70" providerId="LiveId" clId="{AAD4BF99-61F4-4022-AD15-50254AD5378F}" dt="2019-11-28T03:42:10.947" v="8838"/>
        <pc:sldMkLst>
          <pc:docMk/>
          <pc:sldMk cId="1368916730" sldId="336"/>
        </pc:sldMkLst>
        <pc:spChg chg="add mod">
          <ac:chgData name="Maryann Jordan" userId="0398128882e1fb70" providerId="LiveId" clId="{AAD4BF99-61F4-4022-AD15-50254AD5378F}" dt="2019-11-26T01:35:42.830" v="6776" actId="1076"/>
          <ac:spMkLst>
            <pc:docMk/>
            <pc:sldMk cId="1368916730" sldId="336"/>
            <ac:spMk id="2" creationId="{1F68E752-6285-4973-A3B6-25D2294303CA}"/>
          </ac:spMkLst>
        </pc:spChg>
        <pc:spChg chg="add mod">
          <ac:chgData name="Maryann Jordan" userId="0398128882e1fb70" providerId="LiveId" clId="{AAD4BF99-61F4-4022-AD15-50254AD5378F}" dt="2019-11-28T02:43:43.674" v="8241" actId="122"/>
          <ac:spMkLst>
            <pc:docMk/>
            <pc:sldMk cId="1368916730" sldId="336"/>
            <ac:spMk id="7" creationId="{87E3E326-84D5-45B9-BD17-3BAB620BB91E}"/>
          </ac:spMkLst>
        </pc:spChg>
        <pc:spChg chg="mod">
          <ac:chgData name="Maryann Jordan" userId="0398128882e1fb70" providerId="LiveId" clId="{AAD4BF99-61F4-4022-AD15-50254AD5378F}" dt="2019-11-23T18:30:13.287" v="2772" actId="1076"/>
          <ac:spMkLst>
            <pc:docMk/>
            <pc:sldMk cId="1368916730" sldId="336"/>
            <ac:spMk id="13" creationId="{A8BECB96-8E81-4EF2-9BD2-DE3E1C3EFA13}"/>
          </ac:spMkLst>
        </pc:spChg>
        <pc:spChg chg="del">
          <ac:chgData name="Maryann Jordan" userId="0398128882e1fb70" providerId="LiveId" clId="{AAD4BF99-61F4-4022-AD15-50254AD5378F}" dt="2019-11-23T03:41:52.529" v="2328"/>
          <ac:spMkLst>
            <pc:docMk/>
            <pc:sldMk cId="1368916730" sldId="336"/>
            <ac:spMk id="19" creationId="{28713AC1-1CCB-4F87-8D26-78B335CE4E6B}"/>
          </ac:spMkLst>
        </pc:spChg>
        <pc:picChg chg="mod ord">
          <ac:chgData name="Maryann Jordan" userId="0398128882e1fb70" providerId="LiveId" clId="{AAD4BF99-61F4-4022-AD15-50254AD5378F}" dt="2019-11-23T18:30:13.287" v="2772" actId="1076"/>
          <ac:picMkLst>
            <pc:docMk/>
            <pc:sldMk cId="1368916730" sldId="336"/>
            <ac:picMk id="4" creationId="{339784AF-0FF2-42A2-BBC4-EBCC94700968}"/>
          </ac:picMkLst>
        </pc:picChg>
        <pc:picChg chg="add mod">
          <ac:chgData name="Maryann Jordan" userId="0398128882e1fb70" providerId="LiveId" clId="{AAD4BF99-61F4-4022-AD15-50254AD5378F}" dt="2019-11-26T01:07:08.025" v="6407" actId="1076"/>
          <ac:picMkLst>
            <pc:docMk/>
            <pc:sldMk cId="1368916730" sldId="336"/>
            <ac:picMk id="6" creationId="{F79E92EF-83E3-4F18-9172-4333C3FE1E1C}"/>
          </ac:picMkLst>
        </pc:picChg>
      </pc:sldChg>
      <pc:sldChg chg="modSp add ord">
        <pc:chgData name="Maryann Jordan" userId="0398128882e1fb70" providerId="LiveId" clId="{AAD4BF99-61F4-4022-AD15-50254AD5378F}" dt="2019-11-26T00:36:25.825" v="6167"/>
        <pc:sldMkLst>
          <pc:docMk/>
          <pc:sldMk cId="3131493685" sldId="337"/>
        </pc:sldMkLst>
        <pc:picChg chg="mod">
          <ac:chgData name="Maryann Jordan" userId="0398128882e1fb70" providerId="LiveId" clId="{AAD4BF99-61F4-4022-AD15-50254AD5378F}" dt="2019-11-26T00:26:51.275" v="6106" actId="1076"/>
          <ac:picMkLst>
            <pc:docMk/>
            <pc:sldMk cId="3131493685" sldId="337"/>
            <ac:picMk id="20" creationId="{E8B68570-E5AC-475A-B508-CC066439F50D}"/>
          </ac:picMkLst>
        </pc:picChg>
      </pc:sldChg>
      <pc:sldChg chg="addSp delSp modSp add ord setBg">
        <pc:chgData name="Maryann Jordan" userId="0398128882e1fb70" providerId="LiveId" clId="{AAD4BF99-61F4-4022-AD15-50254AD5378F}" dt="2019-11-26T01:07:46.530" v="6414" actId="1076"/>
        <pc:sldMkLst>
          <pc:docMk/>
          <pc:sldMk cId="3116966800" sldId="338"/>
        </pc:sldMkLst>
        <pc:spChg chg="mod">
          <ac:chgData name="Maryann Jordan" userId="0398128882e1fb70" providerId="LiveId" clId="{AAD4BF99-61F4-4022-AD15-50254AD5378F}" dt="2019-11-23T18:18:22.239" v="2593" actId="1076"/>
          <ac:spMkLst>
            <pc:docMk/>
            <pc:sldMk cId="3116966800" sldId="338"/>
            <ac:spMk id="3" creationId="{B196A2A2-5EAB-4B27-B1E4-22318F9E9C55}"/>
          </ac:spMkLst>
        </pc:spChg>
        <pc:spChg chg="mod">
          <ac:chgData name="Maryann Jordan" userId="0398128882e1fb70" providerId="LiveId" clId="{AAD4BF99-61F4-4022-AD15-50254AD5378F}" dt="2019-11-23T18:18:36.711" v="2595" actId="1076"/>
          <ac:spMkLst>
            <pc:docMk/>
            <pc:sldMk cId="3116966800" sldId="338"/>
            <ac:spMk id="4" creationId="{E7D73B3D-9310-410F-9FAF-D61FDD6D71CE}"/>
          </ac:spMkLst>
        </pc:spChg>
        <pc:spChg chg="mod">
          <ac:chgData name="Maryann Jordan" userId="0398128882e1fb70" providerId="LiveId" clId="{AAD4BF99-61F4-4022-AD15-50254AD5378F}" dt="2019-11-23T18:18:31.102" v="2594" actId="1076"/>
          <ac:spMkLst>
            <pc:docMk/>
            <pc:sldMk cId="3116966800" sldId="338"/>
            <ac:spMk id="5" creationId="{AEA2FAF9-C277-4111-A729-E239A776E558}"/>
          </ac:spMkLst>
        </pc:spChg>
        <pc:spChg chg="mod">
          <ac:chgData name="Maryann Jordan" userId="0398128882e1fb70" providerId="LiveId" clId="{AAD4BF99-61F4-4022-AD15-50254AD5378F}" dt="2019-11-23T18:18:31.102" v="2594" actId="1076"/>
          <ac:spMkLst>
            <pc:docMk/>
            <pc:sldMk cId="3116966800" sldId="338"/>
            <ac:spMk id="6" creationId="{DE7E9EB5-9D4C-482E-9F8A-F6580D921389}"/>
          </ac:spMkLst>
        </pc:spChg>
        <pc:spChg chg="mod">
          <ac:chgData name="Maryann Jordan" userId="0398128882e1fb70" providerId="LiveId" clId="{AAD4BF99-61F4-4022-AD15-50254AD5378F}" dt="2019-11-23T18:18:22.239" v="2593" actId="1076"/>
          <ac:spMkLst>
            <pc:docMk/>
            <pc:sldMk cId="3116966800" sldId="338"/>
            <ac:spMk id="7" creationId="{B713A4E8-26E7-48F2-AE70-10FD37694176}"/>
          </ac:spMkLst>
        </pc:spChg>
        <pc:spChg chg="add del mod">
          <ac:chgData name="Maryann Jordan" userId="0398128882e1fb70" providerId="LiveId" clId="{AAD4BF99-61F4-4022-AD15-50254AD5378F}" dt="2019-11-23T18:19:48.638" v="2620"/>
          <ac:spMkLst>
            <pc:docMk/>
            <pc:sldMk cId="3116966800" sldId="338"/>
            <ac:spMk id="8" creationId="{346EBB71-1A81-458B-9547-37A24CF783A2}"/>
          </ac:spMkLst>
        </pc:spChg>
        <pc:spChg chg="del">
          <ac:chgData name="Maryann Jordan" userId="0398128882e1fb70" providerId="LiveId" clId="{AAD4BF99-61F4-4022-AD15-50254AD5378F}" dt="2019-11-23T18:22:21.818" v="2634" actId="931"/>
          <ac:spMkLst>
            <pc:docMk/>
            <pc:sldMk cId="3116966800" sldId="338"/>
            <ac:spMk id="9" creationId="{2EC18EE2-0A86-DF46-A096-30F14ED8E751}"/>
          </ac:spMkLst>
        </pc:spChg>
        <pc:spChg chg="add mod">
          <ac:chgData name="Maryann Jordan" userId="0398128882e1fb70" providerId="LiveId" clId="{AAD4BF99-61F4-4022-AD15-50254AD5378F}" dt="2019-11-25T02:52:05.478" v="5730" actId="14100"/>
          <ac:spMkLst>
            <pc:docMk/>
            <pc:sldMk cId="3116966800" sldId="338"/>
            <ac:spMk id="10" creationId="{8B67C1BD-C724-405F-9024-E66FA57BEF30}"/>
          </ac:spMkLst>
        </pc:spChg>
        <pc:spChg chg="del">
          <ac:chgData name="Maryann Jordan" userId="0398128882e1fb70" providerId="LiveId" clId="{AAD4BF99-61F4-4022-AD15-50254AD5378F}" dt="2019-11-23T18:22:03.488" v="2630" actId="931"/>
          <ac:spMkLst>
            <pc:docMk/>
            <pc:sldMk cId="3116966800" sldId="338"/>
            <ac:spMk id="11" creationId="{AB8BA166-2575-D64C-8B78-75B78FB21048}"/>
          </ac:spMkLst>
        </pc:spChg>
        <pc:spChg chg="del mod topLvl">
          <ac:chgData name="Maryann Jordan" userId="0398128882e1fb70" providerId="LiveId" clId="{AAD4BF99-61F4-4022-AD15-50254AD5378F}" dt="2019-11-23T18:26:18.138" v="2744" actId="478"/>
          <ac:spMkLst>
            <pc:docMk/>
            <pc:sldMk cId="3116966800" sldId="338"/>
            <ac:spMk id="17" creationId="{49CE9CB0-ECFA-4EE6-BBD0-0581C2152FC7}"/>
          </ac:spMkLst>
        </pc:spChg>
        <pc:spChg chg="del mod topLvl">
          <ac:chgData name="Maryann Jordan" userId="0398128882e1fb70" providerId="LiveId" clId="{AAD4BF99-61F4-4022-AD15-50254AD5378F}" dt="2019-11-23T18:26:27.876" v="2747"/>
          <ac:spMkLst>
            <pc:docMk/>
            <pc:sldMk cId="3116966800" sldId="338"/>
            <ac:spMk id="18" creationId="{C1D8B23A-6E4B-4AF3-8F25-975CCCD2B7D1}"/>
          </ac:spMkLst>
        </pc:spChg>
        <pc:spChg chg="add mod ord">
          <ac:chgData name="Maryann Jordan" userId="0398128882e1fb70" providerId="LiveId" clId="{AAD4BF99-61F4-4022-AD15-50254AD5378F}" dt="2019-11-25T02:52:01.231" v="5729" actId="14100"/>
          <ac:spMkLst>
            <pc:docMk/>
            <pc:sldMk cId="3116966800" sldId="338"/>
            <ac:spMk id="20" creationId="{E59D5FE2-469E-4E3E-900E-3FC0D332EF9D}"/>
          </ac:spMkLst>
        </pc:spChg>
        <pc:spChg chg="del mod topLvl">
          <ac:chgData name="Maryann Jordan" userId="0398128882e1fb70" providerId="LiveId" clId="{AAD4BF99-61F4-4022-AD15-50254AD5378F}" dt="2019-11-23T18:21:16.222" v="2625" actId="478"/>
          <ac:spMkLst>
            <pc:docMk/>
            <pc:sldMk cId="3116966800" sldId="338"/>
            <ac:spMk id="23" creationId="{70255279-9B12-4A8A-80D5-56FC170D9248}"/>
          </ac:spMkLst>
        </pc:spChg>
        <pc:spChg chg="del mod topLvl">
          <ac:chgData name="Maryann Jordan" userId="0398128882e1fb70" providerId="LiveId" clId="{AAD4BF99-61F4-4022-AD15-50254AD5378F}" dt="2019-11-23T18:21:27.474" v="2629" actId="478"/>
          <ac:spMkLst>
            <pc:docMk/>
            <pc:sldMk cId="3116966800" sldId="338"/>
            <ac:spMk id="24" creationId="{853CC494-1EB0-4872-BD29-D7BA3C7BEE30}"/>
          </ac:spMkLst>
        </pc:spChg>
        <pc:spChg chg="del">
          <ac:chgData name="Maryann Jordan" userId="0398128882e1fb70" providerId="LiveId" clId="{AAD4BF99-61F4-4022-AD15-50254AD5378F}" dt="2019-11-23T18:26:50.245" v="2752" actId="478"/>
          <ac:spMkLst>
            <pc:docMk/>
            <pc:sldMk cId="3116966800" sldId="338"/>
            <ac:spMk id="25" creationId="{DB791F01-6163-44D7-AF6F-E2BFC054EF1D}"/>
          </ac:spMkLst>
        </pc:spChg>
        <pc:spChg chg="del mod">
          <ac:chgData name="Maryann Jordan" userId="0398128882e1fb70" providerId="LiveId" clId="{AAD4BF99-61F4-4022-AD15-50254AD5378F}" dt="2019-11-23T18:26:47.868" v="2751" actId="478"/>
          <ac:spMkLst>
            <pc:docMk/>
            <pc:sldMk cId="3116966800" sldId="338"/>
            <ac:spMk id="26" creationId="{4E1D1FAD-33F1-47EF-A072-D98967982C7C}"/>
          </ac:spMkLst>
        </pc:spChg>
        <pc:spChg chg="add mod">
          <ac:chgData name="Maryann Jordan" userId="0398128882e1fb70" providerId="LiveId" clId="{AAD4BF99-61F4-4022-AD15-50254AD5378F}" dt="2019-11-25T02:52:48.152" v="5732" actId="1076"/>
          <ac:spMkLst>
            <pc:docMk/>
            <pc:sldMk cId="3116966800" sldId="338"/>
            <ac:spMk id="26" creationId="{DE3CCB2C-B3F0-4ED1-98E0-54704E1971D5}"/>
          </ac:spMkLst>
        </pc:spChg>
        <pc:spChg chg="add mod ord">
          <ac:chgData name="Maryann Jordan" userId="0398128882e1fb70" providerId="LiveId" clId="{AAD4BF99-61F4-4022-AD15-50254AD5378F}" dt="2019-11-25T02:52:43.904" v="5731" actId="1076"/>
          <ac:spMkLst>
            <pc:docMk/>
            <pc:sldMk cId="3116966800" sldId="338"/>
            <ac:spMk id="27" creationId="{57995488-F6EE-4F21-BA54-679B11BE954F}"/>
          </ac:spMkLst>
        </pc:spChg>
        <pc:spChg chg="add del mod">
          <ac:chgData name="Maryann Jordan" userId="0398128882e1fb70" providerId="LiveId" clId="{AAD4BF99-61F4-4022-AD15-50254AD5378F}" dt="2019-11-25T02:26:11.948" v="5375" actId="478"/>
          <ac:spMkLst>
            <pc:docMk/>
            <pc:sldMk cId="3116966800" sldId="338"/>
            <ac:spMk id="28" creationId="{55A462B0-002E-4BF8-8827-23223D2FA1AE}"/>
          </ac:spMkLst>
        </pc:spChg>
        <pc:spChg chg="add mod ord">
          <ac:chgData name="Maryann Jordan" userId="0398128882e1fb70" providerId="LiveId" clId="{AAD4BF99-61F4-4022-AD15-50254AD5378F}" dt="2019-11-25T02:50:45.647" v="5662" actId="14100"/>
          <ac:spMkLst>
            <pc:docMk/>
            <pc:sldMk cId="3116966800" sldId="338"/>
            <ac:spMk id="29" creationId="{EB828DCA-7565-4ADF-9717-FF7C2B8DE7A6}"/>
          </ac:spMkLst>
        </pc:spChg>
        <pc:spChg chg="add mod">
          <ac:chgData name="Maryann Jordan" userId="0398128882e1fb70" providerId="LiveId" clId="{AAD4BF99-61F4-4022-AD15-50254AD5378F}" dt="2019-11-23T18:53:45.716" v="2799" actId="207"/>
          <ac:spMkLst>
            <pc:docMk/>
            <pc:sldMk cId="3116966800" sldId="338"/>
            <ac:spMk id="31" creationId="{5E7960C3-688B-473D-9403-30E28E6D4E6E}"/>
          </ac:spMkLst>
        </pc:spChg>
        <pc:spChg chg="add mod">
          <ac:chgData name="Maryann Jordan" userId="0398128882e1fb70" providerId="LiveId" clId="{AAD4BF99-61F4-4022-AD15-50254AD5378F}" dt="2019-11-23T18:28:12.206" v="2766" actId="1076"/>
          <ac:spMkLst>
            <pc:docMk/>
            <pc:sldMk cId="3116966800" sldId="338"/>
            <ac:spMk id="32" creationId="{BF43D5E8-FF74-4ECD-8BFF-8683EDE9AAA6}"/>
          </ac:spMkLst>
        </pc:spChg>
        <pc:spChg chg="add mod">
          <ac:chgData name="Maryann Jordan" userId="0398128882e1fb70" providerId="LiveId" clId="{AAD4BF99-61F4-4022-AD15-50254AD5378F}" dt="2019-11-23T18:49:33.241" v="2793" actId="1076"/>
          <ac:spMkLst>
            <pc:docMk/>
            <pc:sldMk cId="3116966800" sldId="338"/>
            <ac:spMk id="33" creationId="{C78DF9E8-F2EB-4207-99D9-6AAC472B8965}"/>
          </ac:spMkLst>
        </pc:spChg>
        <pc:spChg chg="add mod">
          <ac:chgData name="Maryann Jordan" userId="0398128882e1fb70" providerId="LiveId" clId="{AAD4BF99-61F4-4022-AD15-50254AD5378F}" dt="2019-11-23T18:54:02.735" v="2801" actId="1076"/>
          <ac:spMkLst>
            <pc:docMk/>
            <pc:sldMk cId="3116966800" sldId="338"/>
            <ac:spMk id="34" creationId="{57744A0A-2AC2-4CD9-80EF-644B06AB521C}"/>
          </ac:spMkLst>
        </pc:spChg>
        <pc:spChg chg="add mod">
          <ac:chgData name="Maryann Jordan" userId="0398128882e1fb70" providerId="LiveId" clId="{AAD4BF99-61F4-4022-AD15-50254AD5378F}" dt="2019-11-23T18:54:29.221" v="2811" actId="1036"/>
          <ac:spMkLst>
            <pc:docMk/>
            <pc:sldMk cId="3116966800" sldId="338"/>
            <ac:spMk id="35" creationId="{3664132A-7D75-471C-A6D5-138835615408}"/>
          </ac:spMkLst>
        </pc:spChg>
        <pc:spChg chg="add del mod">
          <ac:chgData name="Maryann Jordan" userId="0398128882e1fb70" providerId="LiveId" clId="{AAD4BF99-61F4-4022-AD15-50254AD5378F}" dt="2019-11-25T02:20:44.028" v="5257" actId="478"/>
          <ac:spMkLst>
            <pc:docMk/>
            <pc:sldMk cId="3116966800" sldId="338"/>
            <ac:spMk id="36" creationId="{A4F6E48E-F859-44AB-B02C-B48439841403}"/>
          </ac:spMkLst>
        </pc:spChg>
        <pc:spChg chg="add mod">
          <ac:chgData name="Maryann Jordan" userId="0398128882e1fb70" providerId="LiveId" clId="{AAD4BF99-61F4-4022-AD15-50254AD5378F}" dt="2019-11-25T02:23:08.104" v="5301" actId="1076"/>
          <ac:spMkLst>
            <pc:docMk/>
            <pc:sldMk cId="3116966800" sldId="338"/>
            <ac:spMk id="37" creationId="{68602785-8B73-4507-AF18-3BD753EFAA26}"/>
          </ac:spMkLst>
        </pc:spChg>
        <pc:spChg chg="add mod">
          <ac:chgData name="Maryann Jordan" userId="0398128882e1fb70" providerId="LiveId" clId="{AAD4BF99-61F4-4022-AD15-50254AD5378F}" dt="2019-11-25T02:23:08.104" v="5301" actId="1076"/>
          <ac:spMkLst>
            <pc:docMk/>
            <pc:sldMk cId="3116966800" sldId="338"/>
            <ac:spMk id="38" creationId="{2C3AED72-188E-4BD8-83EF-81B5B33A9E4B}"/>
          </ac:spMkLst>
        </pc:spChg>
        <pc:spChg chg="add del mod">
          <ac:chgData name="Maryann Jordan" userId="0398128882e1fb70" providerId="LiveId" clId="{AAD4BF99-61F4-4022-AD15-50254AD5378F}" dt="2019-11-25T02:22:50.495" v="5300" actId="478"/>
          <ac:spMkLst>
            <pc:docMk/>
            <pc:sldMk cId="3116966800" sldId="338"/>
            <ac:spMk id="39" creationId="{669CE44B-F76D-463C-B313-5B23126854F4}"/>
          </ac:spMkLst>
        </pc:spChg>
        <pc:spChg chg="add mod">
          <ac:chgData name="Maryann Jordan" userId="0398128882e1fb70" providerId="LiveId" clId="{AAD4BF99-61F4-4022-AD15-50254AD5378F}" dt="2019-11-25T02:23:21.172" v="5303" actId="1076"/>
          <ac:spMkLst>
            <pc:docMk/>
            <pc:sldMk cId="3116966800" sldId="338"/>
            <ac:spMk id="40" creationId="{148B8491-CF03-4D54-AC6E-4ABE63EFC24D}"/>
          </ac:spMkLst>
        </pc:spChg>
        <pc:spChg chg="add mod">
          <ac:chgData name="Maryann Jordan" userId="0398128882e1fb70" providerId="LiveId" clId="{AAD4BF99-61F4-4022-AD15-50254AD5378F}" dt="2019-11-25T02:23:21.172" v="5303" actId="1076"/>
          <ac:spMkLst>
            <pc:docMk/>
            <pc:sldMk cId="3116966800" sldId="338"/>
            <ac:spMk id="41" creationId="{B26825D7-E9CE-4C17-B634-ECC811BEEE7B}"/>
          </ac:spMkLst>
        </pc:spChg>
        <pc:spChg chg="add mod">
          <ac:chgData name="Maryann Jordan" userId="0398128882e1fb70" providerId="LiveId" clId="{AAD4BF99-61F4-4022-AD15-50254AD5378F}" dt="2019-11-25T02:25:34.073" v="5350" actId="1076"/>
          <ac:spMkLst>
            <pc:docMk/>
            <pc:sldMk cId="3116966800" sldId="338"/>
            <ac:spMk id="42" creationId="{79BD679B-B058-40D3-A5B0-364A9C2F2EC1}"/>
          </ac:spMkLst>
        </pc:spChg>
        <pc:spChg chg="add mod">
          <ac:chgData name="Maryann Jordan" userId="0398128882e1fb70" providerId="LiveId" clId="{AAD4BF99-61F4-4022-AD15-50254AD5378F}" dt="2019-11-25T02:53:14.079" v="5734" actId="1076"/>
          <ac:spMkLst>
            <pc:docMk/>
            <pc:sldMk cId="3116966800" sldId="338"/>
            <ac:spMk id="43" creationId="{7F6759C2-2E7B-4462-893B-D7066BC857C1}"/>
          </ac:spMkLst>
        </pc:spChg>
        <pc:spChg chg="add mod ord">
          <ac:chgData name="Maryann Jordan" userId="0398128882e1fb70" providerId="LiveId" clId="{AAD4BF99-61F4-4022-AD15-50254AD5378F}" dt="2019-11-25T03:12:27.831" v="5817" actId="339"/>
          <ac:spMkLst>
            <pc:docMk/>
            <pc:sldMk cId="3116966800" sldId="338"/>
            <ac:spMk id="44" creationId="{B109CB39-9B36-4A2F-B5F7-EBBF362A025D}"/>
          </ac:spMkLst>
        </pc:spChg>
        <pc:grpChg chg="del">
          <ac:chgData name="Maryann Jordan" userId="0398128882e1fb70" providerId="LiveId" clId="{AAD4BF99-61F4-4022-AD15-50254AD5378F}" dt="2019-11-23T18:26:18.138" v="2744" actId="478"/>
          <ac:grpSpMkLst>
            <pc:docMk/>
            <pc:sldMk cId="3116966800" sldId="338"/>
            <ac:grpSpMk id="16" creationId="{44EB4DDF-94DD-4979-B8C3-F971C847D121}"/>
          </ac:grpSpMkLst>
        </pc:grpChg>
        <pc:grpChg chg="del">
          <ac:chgData name="Maryann Jordan" userId="0398128882e1fb70" providerId="LiveId" clId="{AAD4BF99-61F4-4022-AD15-50254AD5378F}" dt="2019-11-23T18:21:16.222" v="2625" actId="478"/>
          <ac:grpSpMkLst>
            <pc:docMk/>
            <pc:sldMk cId="3116966800" sldId="338"/>
            <ac:grpSpMk id="22" creationId="{8FC4C04C-4317-44F6-8AC9-CEB4FE8B20DB}"/>
          </ac:grpSpMkLst>
        </pc:grpChg>
        <pc:picChg chg="add mod">
          <ac:chgData name="Maryann Jordan" userId="0398128882e1fb70" providerId="LiveId" clId="{AAD4BF99-61F4-4022-AD15-50254AD5378F}" dt="2019-11-25T02:45:54.326" v="5532" actId="14100"/>
          <ac:picMkLst>
            <pc:docMk/>
            <pc:sldMk cId="3116966800" sldId="338"/>
            <ac:picMk id="9" creationId="{50BD2143-4FD4-44C8-825E-8382F1BA20B4}"/>
          </ac:picMkLst>
        </pc:picChg>
        <pc:picChg chg="add del mod">
          <ac:chgData name="Maryann Jordan" userId="0398128882e1fb70" providerId="LiveId" clId="{AAD4BF99-61F4-4022-AD15-50254AD5378F}" dt="2019-11-25T02:32:13.955" v="5495" actId="478"/>
          <ac:picMkLst>
            <pc:docMk/>
            <pc:sldMk cId="3116966800" sldId="338"/>
            <ac:picMk id="12" creationId="{DB5C035D-31E3-47B0-927F-DC2918734947}"/>
          </ac:picMkLst>
        </pc:picChg>
        <pc:picChg chg="add mod">
          <ac:chgData name="Maryann Jordan" userId="0398128882e1fb70" providerId="LiveId" clId="{AAD4BF99-61F4-4022-AD15-50254AD5378F}" dt="2019-11-25T02:23:36.018" v="5305" actId="1076"/>
          <ac:picMkLst>
            <pc:docMk/>
            <pc:sldMk cId="3116966800" sldId="338"/>
            <ac:picMk id="13" creationId="{2419F777-C8FA-40D0-9A42-1151426BB33E}"/>
          </ac:picMkLst>
        </pc:picChg>
        <pc:picChg chg="add mod ord">
          <ac:chgData name="Maryann Jordan" userId="0398128882e1fb70" providerId="LiveId" clId="{AAD4BF99-61F4-4022-AD15-50254AD5378F}" dt="2019-11-25T02:35:57.827" v="5507" actId="29295"/>
          <ac:picMkLst>
            <pc:docMk/>
            <pc:sldMk cId="3116966800" sldId="338"/>
            <ac:picMk id="15" creationId="{0B250B6C-0CD1-45FA-974F-0E1FFB7B3F42}"/>
          </ac:picMkLst>
        </pc:picChg>
        <pc:picChg chg="add mod">
          <ac:chgData name="Maryann Jordan" userId="0398128882e1fb70" providerId="LiveId" clId="{AAD4BF99-61F4-4022-AD15-50254AD5378F}" dt="2019-11-25T02:46:02.702" v="5534" actId="1076"/>
          <ac:picMkLst>
            <pc:docMk/>
            <pc:sldMk cId="3116966800" sldId="338"/>
            <ac:picMk id="16" creationId="{DAE3B323-C75B-48C3-BEAE-E95518865CDA}"/>
          </ac:picMkLst>
        </pc:picChg>
        <pc:picChg chg="add mod">
          <ac:chgData name="Maryann Jordan" userId="0398128882e1fb70" providerId="LiveId" clId="{AAD4BF99-61F4-4022-AD15-50254AD5378F}" dt="2019-11-25T02:51:22.509" v="5726" actId="29295"/>
          <ac:picMkLst>
            <pc:docMk/>
            <pc:sldMk cId="3116966800" sldId="338"/>
            <ac:picMk id="18" creationId="{F91C90DB-3816-4469-A948-5E79601B62D2}"/>
          </ac:picMkLst>
        </pc:picChg>
        <pc:picChg chg="add mod">
          <ac:chgData name="Maryann Jordan" userId="0398128882e1fb70" providerId="LiveId" clId="{AAD4BF99-61F4-4022-AD15-50254AD5378F}" dt="2019-11-25T02:37:51.640" v="5524" actId="1076"/>
          <ac:picMkLst>
            <pc:docMk/>
            <pc:sldMk cId="3116966800" sldId="338"/>
            <ac:picMk id="21" creationId="{257EBF8C-7B1D-4D3D-A575-165121529566}"/>
          </ac:picMkLst>
        </pc:picChg>
        <pc:picChg chg="add mod">
          <ac:chgData name="Maryann Jordan" userId="0398128882e1fb70" providerId="LiveId" clId="{AAD4BF99-61F4-4022-AD15-50254AD5378F}" dt="2019-11-25T02:37:12.985" v="5521" actId="29295"/>
          <ac:picMkLst>
            <pc:docMk/>
            <pc:sldMk cId="3116966800" sldId="338"/>
            <ac:picMk id="22" creationId="{79F6FC7A-4EFE-4291-AFD0-34DD56ED1C2F}"/>
          </ac:picMkLst>
        </pc:picChg>
        <pc:picChg chg="add mod">
          <ac:chgData name="Maryann Jordan" userId="0398128882e1fb70" providerId="LiveId" clId="{AAD4BF99-61F4-4022-AD15-50254AD5378F}" dt="2019-11-25T02:46:28.030" v="5618" actId="1076"/>
          <ac:picMkLst>
            <pc:docMk/>
            <pc:sldMk cId="3116966800" sldId="338"/>
            <ac:picMk id="24" creationId="{BDED3378-C5DC-4256-AD5B-A9E9BF2C3BDE}"/>
          </ac:picMkLst>
        </pc:picChg>
        <pc:picChg chg="add mod ord">
          <ac:chgData name="Maryann Jordan" userId="0398128882e1fb70" providerId="LiveId" clId="{AAD4BF99-61F4-4022-AD15-50254AD5378F}" dt="2019-11-26T01:07:46.530" v="6414" actId="1076"/>
          <ac:picMkLst>
            <pc:docMk/>
            <pc:sldMk cId="3116966800" sldId="338"/>
            <ac:picMk id="30" creationId="{F4500175-A847-4A93-A4A4-48DA2E6B48AD}"/>
          </ac:picMkLst>
        </pc:picChg>
      </pc:sldChg>
      <pc:sldChg chg="add">
        <pc:chgData name="Maryann Jordan" userId="0398128882e1fb70" providerId="LiveId" clId="{AAD4BF99-61F4-4022-AD15-50254AD5378F}" dt="2019-11-24T03:11:45.440" v="2959"/>
        <pc:sldMkLst>
          <pc:docMk/>
          <pc:sldMk cId="1328435496" sldId="339"/>
        </pc:sldMkLst>
      </pc:sldChg>
      <pc:sldChg chg="add">
        <pc:chgData name="Maryann Jordan" userId="0398128882e1fb70" providerId="LiveId" clId="{AAD4BF99-61F4-4022-AD15-50254AD5378F}" dt="2019-11-24T03:13:23.235" v="2960"/>
        <pc:sldMkLst>
          <pc:docMk/>
          <pc:sldMk cId="2997683194" sldId="340"/>
        </pc:sldMkLst>
      </pc:sldChg>
      <pc:sldChg chg="addSp delSp modSp add ord">
        <pc:chgData name="Maryann Jordan" userId="0398128882e1fb70" providerId="LiveId" clId="{AAD4BF99-61F4-4022-AD15-50254AD5378F}" dt="2019-12-01T02:11:17.299" v="9357"/>
        <pc:sldMkLst>
          <pc:docMk/>
          <pc:sldMk cId="3321734129" sldId="341"/>
        </pc:sldMkLst>
        <pc:spChg chg="del mod">
          <ac:chgData name="Maryann Jordan" userId="0398128882e1fb70" providerId="LiveId" clId="{AAD4BF99-61F4-4022-AD15-50254AD5378F}" dt="2019-11-28T02:42:49.775" v="8238" actId="478"/>
          <ac:spMkLst>
            <pc:docMk/>
            <pc:sldMk cId="3321734129" sldId="341"/>
            <ac:spMk id="2" creationId="{EBDDED10-6414-437B-8422-63307BFE219D}"/>
          </ac:spMkLst>
        </pc:spChg>
        <pc:spChg chg="add mod">
          <ac:chgData name="Maryann Jordan" userId="0398128882e1fb70" providerId="LiveId" clId="{AAD4BF99-61F4-4022-AD15-50254AD5378F}" dt="2019-11-28T03:34:54.393" v="8753" actId="14100"/>
          <ac:spMkLst>
            <pc:docMk/>
            <pc:sldMk cId="3321734129" sldId="341"/>
            <ac:spMk id="3" creationId="{5FF73C1B-0455-4FF0-84A6-496B65B58413}"/>
          </ac:spMkLst>
        </pc:spChg>
        <pc:spChg chg="add del mod">
          <ac:chgData name="Maryann Jordan" userId="0398128882e1fb70" providerId="LiveId" clId="{AAD4BF99-61F4-4022-AD15-50254AD5378F}" dt="2019-11-28T03:36:28.634" v="8773"/>
          <ac:spMkLst>
            <pc:docMk/>
            <pc:sldMk cId="3321734129" sldId="341"/>
            <ac:spMk id="6" creationId="{6F872393-776D-4A34-B829-336CFDB707AC}"/>
          </ac:spMkLst>
        </pc:spChg>
        <pc:spChg chg="del">
          <ac:chgData name="Maryann Jordan" userId="0398128882e1fb70" providerId="LiveId" clId="{AAD4BF99-61F4-4022-AD15-50254AD5378F}" dt="2019-11-24T03:45:12.464" v="3112" actId="478"/>
          <ac:spMkLst>
            <pc:docMk/>
            <pc:sldMk cId="3321734129" sldId="341"/>
            <ac:spMk id="9" creationId="{C843E537-CB3D-1D4B-8C31-DA936FD4B622}"/>
          </ac:spMkLst>
        </pc:spChg>
        <pc:spChg chg="add del mod">
          <ac:chgData name="Maryann Jordan" userId="0398128882e1fb70" providerId="LiveId" clId="{AAD4BF99-61F4-4022-AD15-50254AD5378F}" dt="2019-11-28T03:37:41.801" v="8787" actId="478"/>
          <ac:spMkLst>
            <pc:docMk/>
            <pc:sldMk cId="3321734129" sldId="341"/>
            <ac:spMk id="9" creationId="{ED465599-0661-46C4-B231-1DFCD998F617}"/>
          </ac:spMkLst>
        </pc:spChg>
        <pc:spChg chg="mod">
          <ac:chgData name="Maryann Jordan" userId="0398128882e1fb70" providerId="LiveId" clId="{AAD4BF99-61F4-4022-AD15-50254AD5378F}" dt="2019-11-28T03:39:02.769" v="8813" actId="1076"/>
          <ac:spMkLst>
            <pc:docMk/>
            <pc:sldMk cId="3321734129" sldId="341"/>
            <ac:spMk id="10" creationId="{ED1CE8E2-4D82-4A61-AE45-210B65BBA9D6}"/>
          </ac:spMkLst>
        </pc:spChg>
        <pc:spChg chg="add del mod">
          <ac:chgData name="Maryann Jordan" userId="0398128882e1fb70" providerId="LiveId" clId="{AAD4BF99-61F4-4022-AD15-50254AD5378F}" dt="2019-11-24T03:48:56.469" v="3141" actId="478"/>
          <ac:spMkLst>
            <pc:docMk/>
            <pc:sldMk cId="3321734129" sldId="341"/>
            <ac:spMk id="11" creationId="{07D15657-9579-4E27-8B87-B7AD1EEBB3BB}"/>
          </ac:spMkLst>
        </pc:spChg>
        <pc:spChg chg="add del mod">
          <ac:chgData name="Maryann Jordan" userId="0398128882e1fb70" providerId="LiveId" clId="{AAD4BF99-61F4-4022-AD15-50254AD5378F}" dt="2019-11-28T03:38:54.366" v="8811" actId="478"/>
          <ac:spMkLst>
            <pc:docMk/>
            <pc:sldMk cId="3321734129" sldId="341"/>
            <ac:spMk id="11" creationId="{3D88801C-9946-40F2-92E8-36024EE04BC3}"/>
          </ac:spMkLst>
        </pc:spChg>
        <pc:spChg chg="add mod">
          <ac:chgData name="Maryann Jordan" userId="0398128882e1fb70" providerId="LiveId" clId="{AAD4BF99-61F4-4022-AD15-50254AD5378F}" dt="2019-11-26T01:13:04.136" v="6620" actId="207"/>
          <ac:spMkLst>
            <pc:docMk/>
            <pc:sldMk cId="3321734129" sldId="341"/>
            <ac:spMk id="12" creationId="{F54A69E6-5071-481E-AAD2-A259B3ECB120}"/>
          </ac:spMkLst>
        </pc:spChg>
        <pc:spChg chg="add del mod">
          <ac:chgData name="Maryann Jordan" userId="0398128882e1fb70" providerId="LiveId" clId="{AAD4BF99-61F4-4022-AD15-50254AD5378F}" dt="2019-11-28T03:35:38.597" v="8758" actId="478"/>
          <ac:spMkLst>
            <pc:docMk/>
            <pc:sldMk cId="3321734129" sldId="341"/>
            <ac:spMk id="13" creationId="{A8DD3E5D-3EBC-4887-800C-B4D3030CBB73}"/>
          </ac:spMkLst>
        </pc:spChg>
        <pc:spChg chg="del mod">
          <ac:chgData name="Maryann Jordan" userId="0398128882e1fb70" providerId="LiveId" clId="{AAD4BF99-61F4-4022-AD15-50254AD5378F}" dt="2019-11-24T03:45:22.510" v="3115" actId="478"/>
          <ac:spMkLst>
            <pc:docMk/>
            <pc:sldMk cId="3321734129" sldId="341"/>
            <ac:spMk id="14" creationId="{0372ED24-E8C9-A841-B730-D40524801FD5}"/>
          </ac:spMkLst>
        </pc:spChg>
        <pc:spChg chg="add del mod">
          <ac:chgData name="Maryann Jordan" userId="0398128882e1fb70" providerId="LiveId" clId="{AAD4BF99-61F4-4022-AD15-50254AD5378F}" dt="2019-11-28T03:34:21.281" v="8747" actId="478"/>
          <ac:spMkLst>
            <pc:docMk/>
            <pc:sldMk cId="3321734129" sldId="341"/>
            <ac:spMk id="14" creationId="{EBEFAEAE-EAA2-4584-BFE6-2B7BA725B8AD}"/>
          </ac:spMkLst>
        </pc:spChg>
        <pc:spChg chg="add mod">
          <ac:chgData name="Maryann Jordan" userId="0398128882e1fb70" providerId="LiveId" clId="{AAD4BF99-61F4-4022-AD15-50254AD5378F}" dt="2019-11-28T02:42:11.397" v="8235" actId="122"/>
          <ac:spMkLst>
            <pc:docMk/>
            <pc:sldMk cId="3321734129" sldId="341"/>
            <ac:spMk id="16" creationId="{0DD8FB66-D75D-4AB4-9A77-DD3F8012578B}"/>
          </ac:spMkLst>
        </pc:spChg>
        <pc:spChg chg="add mod">
          <ac:chgData name="Maryann Jordan" userId="0398128882e1fb70" providerId="LiveId" clId="{AAD4BF99-61F4-4022-AD15-50254AD5378F}" dt="2019-11-28T02:42:59.269" v="8239" actId="1076"/>
          <ac:spMkLst>
            <pc:docMk/>
            <pc:sldMk cId="3321734129" sldId="341"/>
            <ac:spMk id="17" creationId="{5931F677-23F4-42B7-A300-8D466EE81F96}"/>
          </ac:spMkLst>
        </pc:spChg>
        <pc:spChg chg="del">
          <ac:chgData name="Maryann Jordan" userId="0398128882e1fb70" providerId="LiveId" clId="{AAD4BF99-61F4-4022-AD15-50254AD5378F}" dt="2019-11-24T03:45:23.895" v="3116" actId="478"/>
          <ac:spMkLst>
            <pc:docMk/>
            <pc:sldMk cId="3321734129" sldId="341"/>
            <ac:spMk id="18" creationId="{78126522-31AC-714C-842A-90ABF14984DB}"/>
          </ac:spMkLst>
        </pc:spChg>
        <pc:spChg chg="add del mod">
          <ac:chgData name="Maryann Jordan" userId="0398128882e1fb70" providerId="LiveId" clId="{AAD4BF99-61F4-4022-AD15-50254AD5378F}" dt="2019-11-28T03:38:23.410" v="8795" actId="478"/>
          <ac:spMkLst>
            <pc:docMk/>
            <pc:sldMk cId="3321734129" sldId="341"/>
            <ac:spMk id="18" creationId="{FC4BD5BF-2CB6-45D9-89DC-A5E6F32DC9D5}"/>
          </ac:spMkLst>
        </pc:spChg>
        <pc:spChg chg="add mod">
          <ac:chgData name="Maryann Jordan" userId="0398128882e1fb70" providerId="LiveId" clId="{AAD4BF99-61F4-4022-AD15-50254AD5378F}" dt="2019-11-28T03:35:55.082" v="8767" actId="20577"/>
          <ac:spMkLst>
            <pc:docMk/>
            <pc:sldMk cId="3321734129" sldId="341"/>
            <ac:spMk id="19" creationId="{B496C8C3-B36C-4B51-9677-74CD5231A773}"/>
          </ac:spMkLst>
        </pc:spChg>
        <pc:spChg chg="add del mod">
          <ac:chgData name="Maryann Jordan" userId="0398128882e1fb70" providerId="LiveId" clId="{AAD4BF99-61F4-4022-AD15-50254AD5378F}" dt="2019-11-28T03:36:17.491" v="8771" actId="478"/>
          <ac:spMkLst>
            <pc:docMk/>
            <pc:sldMk cId="3321734129" sldId="341"/>
            <ac:spMk id="20" creationId="{AA2EB7D4-6E20-4A21-AF4C-5C4B5BA09C6F}"/>
          </ac:spMkLst>
        </pc:spChg>
        <pc:spChg chg="add mod">
          <ac:chgData name="Maryann Jordan" userId="0398128882e1fb70" providerId="LiveId" clId="{AAD4BF99-61F4-4022-AD15-50254AD5378F}" dt="2019-11-28T03:45:41.496" v="8861" actId="1076"/>
          <ac:spMkLst>
            <pc:docMk/>
            <pc:sldMk cId="3321734129" sldId="341"/>
            <ac:spMk id="21" creationId="{71E084CC-EFE6-4247-A54D-98164787F807}"/>
          </ac:spMkLst>
        </pc:spChg>
        <pc:spChg chg="del mod">
          <ac:chgData name="Maryann Jordan" userId="0398128882e1fb70" providerId="LiveId" clId="{AAD4BF99-61F4-4022-AD15-50254AD5378F}" dt="2019-11-24T03:44:29.001" v="3100" actId="931"/>
          <ac:spMkLst>
            <pc:docMk/>
            <pc:sldMk cId="3321734129" sldId="341"/>
            <ac:spMk id="22" creationId="{C3E19291-28E6-BC42-8673-52D48FBCAC7A}"/>
          </ac:spMkLst>
        </pc:spChg>
        <pc:spChg chg="add mod">
          <ac:chgData name="Maryann Jordan" userId="0398128882e1fb70" providerId="LiveId" clId="{AAD4BF99-61F4-4022-AD15-50254AD5378F}" dt="2019-11-28T03:38:30.033" v="8796" actId="1076"/>
          <ac:spMkLst>
            <pc:docMk/>
            <pc:sldMk cId="3321734129" sldId="341"/>
            <ac:spMk id="22" creationId="{EBD7A710-F437-4E03-9CAB-F141336B20B4}"/>
          </ac:spMkLst>
        </pc:spChg>
        <pc:spChg chg="add mod">
          <ac:chgData name="Maryann Jordan" userId="0398128882e1fb70" providerId="LiveId" clId="{AAD4BF99-61F4-4022-AD15-50254AD5378F}" dt="2019-11-28T03:47:15.031" v="8908" actId="1076"/>
          <ac:spMkLst>
            <pc:docMk/>
            <pc:sldMk cId="3321734129" sldId="341"/>
            <ac:spMk id="23" creationId="{24497D73-AA80-4BF9-A745-8ED97946286E}"/>
          </ac:spMkLst>
        </pc:spChg>
        <pc:spChg chg="add mod">
          <ac:chgData name="Maryann Jordan" userId="0398128882e1fb70" providerId="LiveId" clId="{AAD4BF99-61F4-4022-AD15-50254AD5378F}" dt="2019-11-28T03:47:17.456" v="8909" actId="1076"/>
          <ac:spMkLst>
            <pc:docMk/>
            <pc:sldMk cId="3321734129" sldId="341"/>
            <ac:spMk id="24" creationId="{6EE9194D-26CB-4BD0-9EA6-594CF79D7384}"/>
          </ac:spMkLst>
        </pc:spChg>
        <pc:spChg chg="add mod">
          <ac:chgData name="Maryann Jordan" userId="0398128882e1fb70" providerId="LiveId" clId="{AAD4BF99-61F4-4022-AD15-50254AD5378F}" dt="2019-11-28T03:44:22.897" v="8859" actId="1076"/>
          <ac:spMkLst>
            <pc:docMk/>
            <pc:sldMk cId="3321734129" sldId="341"/>
            <ac:spMk id="25" creationId="{A5D577EE-3208-40A6-A062-882292ED1F38}"/>
          </ac:spMkLst>
        </pc:spChg>
        <pc:spChg chg="add mod">
          <ac:chgData name="Maryann Jordan" userId="0398128882e1fb70" providerId="LiveId" clId="{AAD4BF99-61F4-4022-AD15-50254AD5378F}" dt="2019-11-28T03:46:35.487" v="8897" actId="1076"/>
          <ac:spMkLst>
            <pc:docMk/>
            <pc:sldMk cId="3321734129" sldId="341"/>
            <ac:spMk id="26" creationId="{F4D4022C-A51E-4C7E-8F65-D743D4D1562F}"/>
          </ac:spMkLst>
        </pc:spChg>
        <pc:spChg chg="del mod">
          <ac:chgData name="Maryann Jordan" userId="0398128882e1fb70" providerId="LiveId" clId="{AAD4BF99-61F4-4022-AD15-50254AD5378F}" dt="2019-11-24T03:45:05.472" v="3109" actId="931"/>
          <ac:spMkLst>
            <pc:docMk/>
            <pc:sldMk cId="3321734129" sldId="341"/>
            <ac:spMk id="26" creationId="{FFA6BAEB-92C5-3A42-926F-4BECBA85D154}"/>
          </ac:spMkLst>
        </pc:spChg>
        <pc:picChg chg="add del mod">
          <ac:chgData name="Maryann Jordan" userId="0398128882e1fb70" providerId="LiveId" clId="{AAD4BF99-61F4-4022-AD15-50254AD5378F}" dt="2019-11-26T01:06:04.598" v="6401" actId="478"/>
          <ac:picMkLst>
            <pc:docMk/>
            <pc:sldMk cId="3321734129" sldId="341"/>
            <ac:picMk id="3" creationId="{1E713BC8-3653-4D9A-8A34-2722FCE0034A}"/>
          </ac:picMkLst>
        </pc:picChg>
        <pc:picChg chg="mod">
          <ac:chgData name="Maryann Jordan" userId="0398128882e1fb70" providerId="LiveId" clId="{AAD4BF99-61F4-4022-AD15-50254AD5378F}" dt="2019-11-24T03:47:06.552" v="3130" actId="14100"/>
          <ac:picMkLst>
            <pc:docMk/>
            <pc:sldMk cId="3321734129" sldId="341"/>
            <ac:picMk id="4" creationId="{A8412178-905A-43AA-B5E0-E5A7E1EE70C5}"/>
          </ac:picMkLst>
        </pc:picChg>
        <pc:picChg chg="add del mod">
          <ac:chgData name="Maryann Jordan" userId="0398128882e1fb70" providerId="LiveId" clId="{AAD4BF99-61F4-4022-AD15-50254AD5378F}" dt="2019-11-28T03:36:17.491" v="8771" actId="478"/>
          <ac:picMkLst>
            <pc:docMk/>
            <pc:sldMk cId="3321734129" sldId="341"/>
            <ac:picMk id="5" creationId="{1838285A-3F9F-4AD0-AEB1-CC6EC8E929A4}"/>
          </ac:picMkLst>
        </pc:picChg>
        <pc:picChg chg="add mod">
          <ac:chgData name="Maryann Jordan" userId="0398128882e1fb70" providerId="LiveId" clId="{AAD4BF99-61F4-4022-AD15-50254AD5378F}" dt="2019-11-24T03:47:36.313" v="3136" actId="14100"/>
          <ac:picMkLst>
            <pc:docMk/>
            <pc:sldMk cId="3321734129" sldId="341"/>
            <ac:picMk id="7" creationId="{1680893D-2CE0-4062-9FD2-1981869119FD}"/>
          </ac:picMkLst>
        </pc:picChg>
        <pc:picChg chg="add del">
          <ac:chgData name="Maryann Jordan" userId="0398128882e1fb70" providerId="LiveId" clId="{AAD4BF99-61F4-4022-AD15-50254AD5378F}" dt="2019-11-26T01:05:52.333" v="6398" actId="478"/>
          <ac:picMkLst>
            <pc:docMk/>
            <pc:sldMk cId="3321734129" sldId="341"/>
            <ac:picMk id="9" creationId="{3FAE7102-1BBC-4FE5-B21D-2B5D4BA6BA43}"/>
          </ac:picMkLst>
        </pc:picChg>
        <pc:picChg chg="add del">
          <ac:chgData name="Maryann Jordan" userId="0398128882e1fb70" providerId="LiveId" clId="{AAD4BF99-61F4-4022-AD15-50254AD5378F}" dt="2019-11-26T01:07:44.154" v="6413" actId="478"/>
          <ac:picMkLst>
            <pc:docMk/>
            <pc:sldMk cId="3321734129" sldId="341"/>
            <ac:picMk id="11" creationId="{340BF945-56D9-4D27-BFE4-B9B7644D6EDC}"/>
          </ac:picMkLst>
        </pc:picChg>
        <pc:picChg chg="del mod">
          <ac:chgData name="Maryann Jordan" userId="0398128882e1fb70" providerId="LiveId" clId="{AAD4BF99-61F4-4022-AD15-50254AD5378F}" dt="2019-11-24T03:45:14.131" v="3113" actId="478"/>
          <ac:picMkLst>
            <pc:docMk/>
            <pc:sldMk cId="3321734129" sldId="341"/>
            <ac:picMk id="12" creationId="{818067AD-D7EB-4BB7-8C5B-D2BAFDC0A4D9}"/>
          </ac:picMkLst>
        </pc:picChg>
        <pc:picChg chg="del mod">
          <ac:chgData name="Maryann Jordan" userId="0398128882e1fb70" providerId="LiveId" clId="{AAD4BF99-61F4-4022-AD15-50254AD5378F}" dt="2019-11-26T01:05:37.518" v="6396" actId="478"/>
          <ac:picMkLst>
            <pc:docMk/>
            <pc:sldMk cId="3321734129" sldId="341"/>
            <ac:picMk id="13" creationId="{1FFA3F14-D4D4-4EAC-9D5D-55226FA51A83}"/>
          </ac:picMkLst>
        </pc:picChg>
        <pc:picChg chg="mod">
          <ac:chgData name="Maryann Jordan" userId="0398128882e1fb70" providerId="LiveId" clId="{AAD4BF99-61F4-4022-AD15-50254AD5378F}" dt="2019-11-24T03:48:14.569" v="3140" actId="14100"/>
          <ac:picMkLst>
            <pc:docMk/>
            <pc:sldMk cId="3321734129" sldId="341"/>
            <ac:picMk id="15" creationId="{2C4BB8E3-CBC3-4515-B3AE-761B2D237B23}"/>
          </ac:picMkLst>
        </pc:picChg>
      </pc:sldChg>
      <pc:sldChg chg="addSp delSp modSp add ord setBg">
        <pc:chgData name="Maryann Jordan" userId="0398128882e1fb70" providerId="LiveId" clId="{AAD4BF99-61F4-4022-AD15-50254AD5378F}" dt="2019-11-25T02:56:09.849" v="5736"/>
        <pc:sldMkLst>
          <pc:docMk/>
          <pc:sldMk cId="1230129315" sldId="342"/>
        </pc:sldMkLst>
        <pc:spChg chg="del">
          <ac:chgData name="Maryann Jordan" userId="0398128882e1fb70" providerId="LiveId" clId="{AAD4BF99-61F4-4022-AD15-50254AD5378F}" dt="2019-11-24T18:55:46.885" v="3261" actId="931"/>
          <ac:spMkLst>
            <pc:docMk/>
            <pc:sldMk cId="1230129315" sldId="342"/>
            <ac:spMk id="3" creationId="{F8DF6271-703D-494F-BDF5-B7AD9FDAF055}"/>
          </ac:spMkLst>
        </pc:spChg>
        <pc:spChg chg="mod topLvl">
          <ac:chgData name="Maryann Jordan" userId="0398128882e1fb70" providerId="LiveId" clId="{AAD4BF99-61F4-4022-AD15-50254AD5378F}" dt="2019-11-24T19:32:45.608" v="3717" actId="1076"/>
          <ac:spMkLst>
            <pc:docMk/>
            <pc:sldMk cId="1230129315" sldId="342"/>
            <ac:spMk id="5" creationId="{787FCC51-F178-4CD0-9AF3-F12B8DB443C3}"/>
          </ac:spMkLst>
        </pc:spChg>
        <pc:spChg chg="del mod topLvl">
          <ac:chgData name="Maryann Jordan" userId="0398128882e1fb70" providerId="LiveId" clId="{AAD4BF99-61F4-4022-AD15-50254AD5378F}" dt="2019-11-24T19:17:33.218" v="3529" actId="478"/>
          <ac:spMkLst>
            <pc:docMk/>
            <pc:sldMk cId="1230129315" sldId="342"/>
            <ac:spMk id="6" creationId="{168DDF0D-C02D-49D6-8FF2-CCB6F2C49445}"/>
          </ac:spMkLst>
        </pc:spChg>
        <pc:spChg chg="del mod">
          <ac:chgData name="Maryann Jordan" userId="0398128882e1fb70" providerId="LiveId" clId="{AAD4BF99-61F4-4022-AD15-50254AD5378F}" dt="2019-11-24T19:27:14.811" v="3696" actId="478"/>
          <ac:spMkLst>
            <pc:docMk/>
            <pc:sldMk cId="1230129315" sldId="342"/>
            <ac:spMk id="7" creationId="{A2A26C70-C75E-4BE3-8DCB-15B390CDD330}"/>
          </ac:spMkLst>
        </pc:spChg>
        <pc:spChg chg="del mod">
          <ac:chgData name="Maryann Jordan" userId="0398128882e1fb70" providerId="LiveId" clId="{AAD4BF99-61F4-4022-AD15-50254AD5378F}" dt="2019-11-24T19:22:35.468" v="3663" actId="478"/>
          <ac:spMkLst>
            <pc:docMk/>
            <pc:sldMk cId="1230129315" sldId="342"/>
            <ac:spMk id="9" creationId="{3CDD0099-EEAB-4A43-BF67-6EB241F78AE0}"/>
          </ac:spMkLst>
        </pc:spChg>
        <pc:spChg chg="del mod">
          <ac:chgData name="Maryann Jordan" userId="0398128882e1fb70" providerId="LiveId" clId="{AAD4BF99-61F4-4022-AD15-50254AD5378F}" dt="2019-11-24T19:22:37.886" v="3664" actId="478"/>
          <ac:spMkLst>
            <pc:docMk/>
            <pc:sldMk cId="1230129315" sldId="342"/>
            <ac:spMk id="10" creationId="{E36DBCA3-9667-4EA6-B514-56F2BF46648F}"/>
          </ac:spMkLst>
        </pc:spChg>
        <pc:spChg chg="del">
          <ac:chgData name="Maryann Jordan" userId="0398128882e1fb70" providerId="LiveId" clId="{AAD4BF99-61F4-4022-AD15-50254AD5378F}" dt="2019-11-24T18:58:35.978" v="3276" actId="478"/>
          <ac:spMkLst>
            <pc:docMk/>
            <pc:sldMk cId="1230129315" sldId="342"/>
            <ac:spMk id="11" creationId="{3687C6C5-9F3B-438E-97D3-219447D4DE38}"/>
          </ac:spMkLst>
        </pc:spChg>
        <pc:spChg chg="del">
          <ac:chgData name="Maryann Jordan" userId="0398128882e1fb70" providerId="LiveId" clId="{AAD4BF99-61F4-4022-AD15-50254AD5378F}" dt="2019-11-24T18:56:00.453" v="3264" actId="931"/>
          <ac:spMkLst>
            <pc:docMk/>
            <pc:sldMk cId="1230129315" sldId="342"/>
            <ac:spMk id="12" creationId="{B282B1BB-107E-1549-9B40-FAB784DEECF9}"/>
          </ac:spMkLst>
        </pc:spChg>
        <pc:spChg chg="del mod">
          <ac:chgData name="Maryann Jordan" userId="0398128882e1fb70" providerId="LiveId" clId="{AAD4BF99-61F4-4022-AD15-50254AD5378F}" dt="2019-11-24T18:58:48.900" v="3280" actId="478"/>
          <ac:spMkLst>
            <pc:docMk/>
            <pc:sldMk cId="1230129315" sldId="342"/>
            <ac:spMk id="13" creationId="{2292FCD0-44E1-4142-9E8D-22528A5D710A}"/>
          </ac:spMkLst>
        </pc:spChg>
        <pc:spChg chg="del mod">
          <ac:chgData name="Maryann Jordan" userId="0398128882e1fb70" providerId="LiveId" clId="{AAD4BF99-61F4-4022-AD15-50254AD5378F}" dt="2019-11-24T19:27:28.326" v="3699" actId="478"/>
          <ac:spMkLst>
            <pc:docMk/>
            <pc:sldMk cId="1230129315" sldId="342"/>
            <ac:spMk id="14" creationId="{879964D7-8994-4C0E-AFC8-80D27633C070}"/>
          </ac:spMkLst>
        </pc:spChg>
        <pc:spChg chg="del mod">
          <ac:chgData name="Maryann Jordan" userId="0398128882e1fb70" providerId="LiveId" clId="{AAD4BF99-61F4-4022-AD15-50254AD5378F}" dt="2019-11-24T19:27:21.863" v="3698" actId="478"/>
          <ac:spMkLst>
            <pc:docMk/>
            <pc:sldMk cId="1230129315" sldId="342"/>
            <ac:spMk id="15" creationId="{49878FB4-9F5C-48AF-875F-4684CFD43BD1}"/>
          </ac:spMkLst>
        </pc:spChg>
        <pc:spChg chg="add mod">
          <ac:chgData name="Maryann Jordan" userId="0398128882e1fb70" providerId="LiveId" clId="{AAD4BF99-61F4-4022-AD15-50254AD5378F}" dt="2019-11-24T19:54:40.068" v="4207" actId="1037"/>
          <ac:spMkLst>
            <pc:docMk/>
            <pc:sldMk cId="1230129315" sldId="342"/>
            <ac:spMk id="19" creationId="{49CC16F8-24BB-4DE7-B5D2-EA8FD29ECB3F}"/>
          </ac:spMkLst>
        </pc:spChg>
        <pc:spChg chg="add del mod">
          <ac:chgData name="Maryann Jordan" userId="0398128882e1fb70" providerId="LiveId" clId="{AAD4BF99-61F4-4022-AD15-50254AD5378F}" dt="2019-11-24T19:13:12.226" v="3448" actId="478"/>
          <ac:spMkLst>
            <pc:docMk/>
            <pc:sldMk cId="1230129315" sldId="342"/>
            <ac:spMk id="20" creationId="{485B4107-BD4D-4A48-BCA0-0FDCF0BE674A}"/>
          </ac:spMkLst>
        </pc:spChg>
        <pc:spChg chg="add mod">
          <ac:chgData name="Maryann Jordan" userId="0398128882e1fb70" providerId="LiveId" clId="{AAD4BF99-61F4-4022-AD15-50254AD5378F}" dt="2019-11-24T19:54:55.482" v="4221" actId="1035"/>
          <ac:spMkLst>
            <pc:docMk/>
            <pc:sldMk cId="1230129315" sldId="342"/>
            <ac:spMk id="21" creationId="{0A4F4331-6671-4D62-940A-BF5F192B3FC0}"/>
          </ac:spMkLst>
        </pc:spChg>
        <pc:spChg chg="add mod">
          <ac:chgData name="Maryann Jordan" userId="0398128882e1fb70" providerId="LiveId" clId="{AAD4BF99-61F4-4022-AD15-50254AD5378F}" dt="2019-11-24T19:58:21.531" v="4247" actId="404"/>
          <ac:spMkLst>
            <pc:docMk/>
            <pc:sldMk cId="1230129315" sldId="342"/>
            <ac:spMk id="22" creationId="{CBE24C4C-A2B8-43D9-B20A-58734245EA1D}"/>
          </ac:spMkLst>
        </pc:spChg>
        <pc:spChg chg="add mod">
          <ac:chgData name="Maryann Jordan" userId="0398128882e1fb70" providerId="LiveId" clId="{AAD4BF99-61F4-4022-AD15-50254AD5378F}" dt="2019-11-24T19:58:35.723" v="4248" actId="404"/>
          <ac:spMkLst>
            <pc:docMk/>
            <pc:sldMk cId="1230129315" sldId="342"/>
            <ac:spMk id="23" creationId="{CF53F645-235C-49F6-906C-81D05A7D47DC}"/>
          </ac:spMkLst>
        </pc:spChg>
        <pc:spChg chg="add mod">
          <ac:chgData name="Maryann Jordan" userId="0398128882e1fb70" providerId="LiveId" clId="{AAD4BF99-61F4-4022-AD15-50254AD5378F}" dt="2019-11-24T19:56:13.766" v="4226" actId="20577"/>
          <ac:spMkLst>
            <pc:docMk/>
            <pc:sldMk cId="1230129315" sldId="342"/>
            <ac:spMk id="24" creationId="{1867B891-AD4C-49D7-8239-5E581D803460}"/>
          </ac:spMkLst>
        </pc:spChg>
        <pc:spChg chg="add mod">
          <ac:chgData name="Maryann Jordan" userId="0398128882e1fb70" providerId="LiveId" clId="{AAD4BF99-61F4-4022-AD15-50254AD5378F}" dt="2019-11-24T19:56:22.522" v="4232" actId="20577"/>
          <ac:spMkLst>
            <pc:docMk/>
            <pc:sldMk cId="1230129315" sldId="342"/>
            <ac:spMk id="25" creationId="{8BBDEBD3-DB50-4231-AD9B-34715063C456}"/>
          </ac:spMkLst>
        </pc:spChg>
        <pc:spChg chg="add del mod">
          <ac:chgData name="Maryann Jordan" userId="0398128882e1fb70" providerId="LiveId" clId="{AAD4BF99-61F4-4022-AD15-50254AD5378F}" dt="2019-11-24T19:52:05.779" v="4180"/>
          <ac:spMkLst>
            <pc:docMk/>
            <pc:sldMk cId="1230129315" sldId="342"/>
            <ac:spMk id="26" creationId="{5F3FDDBC-F7B1-4469-820F-261FA0806CDC}"/>
          </ac:spMkLst>
        </pc:spChg>
        <pc:spChg chg="add del mod">
          <ac:chgData name="Maryann Jordan" userId="0398128882e1fb70" providerId="LiveId" clId="{AAD4BF99-61F4-4022-AD15-50254AD5378F}" dt="2019-11-24T19:50:47.491" v="4171" actId="767"/>
          <ac:spMkLst>
            <pc:docMk/>
            <pc:sldMk cId="1230129315" sldId="342"/>
            <ac:spMk id="27" creationId="{59FA8D06-44D6-4B6C-B41B-EDAD2FC7D6F9}"/>
          </ac:spMkLst>
        </pc:spChg>
        <pc:spChg chg="add mod">
          <ac:chgData name="Maryann Jordan" userId="0398128882e1fb70" providerId="LiveId" clId="{AAD4BF99-61F4-4022-AD15-50254AD5378F}" dt="2019-11-24T19:56:28.223" v="4233" actId="20577"/>
          <ac:spMkLst>
            <pc:docMk/>
            <pc:sldMk cId="1230129315" sldId="342"/>
            <ac:spMk id="28" creationId="{D902BC95-EA06-4384-9F21-CBBAB760AC63}"/>
          </ac:spMkLst>
        </pc:spChg>
        <pc:spChg chg="add mod">
          <ac:chgData name="Maryann Jordan" userId="0398128882e1fb70" providerId="LiveId" clId="{AAD4BF99-61F4-4022-AD15-50254AD5378F}" dt="2019-11-24T19:53:56.756" v="4202" actId="1076"/>
          <ac:spMkLst>
            <pc:docMk/>
            <pc:sldMk cId="1230129315" sldId="342"/>
            <ac:spMk id="29" creationId="{E6158859-5827-4E79-83CE-705026390D2A}"/>
          </ac:spMkLst>
        </pc:spChg>
        <pc:spChg chg="add mod">
          <ac:chgData name="Maryann Jordan" userId="0398128882e1fb70" providerId="LiveId" clId="{AAD4BF99-61F4-4022-AD15-50254AD5378F}" dt="2019-11-24T20:01:28.835" v="4327" actId="3064"/>
          <ac:spMkLst>
            <pc:docMk/>
            <pc:sldMk cId="1230129315" sldId="342"/>
            <ac:spMk id="30" creationId="{16EE5139-50DE-4FC3-A101-ED0667FDB430}"/>
          </ac:spMkLst>
        </pc:spChg>
        <pc:spChg chg="add del mod">
          <ac:chgData name="Maryann Jordan" userId="0398128882e1fb70" providerId="LiveId" clId="{AAD4BF99-61F4-4022-AD15-50254AD5378F}" dt="2019-11-24T19:57:33.889" v="4239" actId="767"/>
          <ac:spMkLst>
            <pc:docMk/>
            <pc:sldMk cId="1230129315" sldId="342"/>
            <ac:spMk id="31" creationId="{64CCFF08-84A1-41F0-9D7A-AA96B8CCBFB8}"/>
          </ac:spMkLst>
        </pc:spChg>
        <pc:grpChg chg="del mod">
          <ac:chgData name="Maryann Jordan" userId="0398128882e1fb70" providerId="LiveId" clId="{AAD4BF99-61F4-4022-AD15-50254AD5378F}" dt="2019-11-24T19:17:33.218" v="3529" actId="478"/>
          <ac:grpSpMkLst>
            <pc:docMk/>
            <pc:sldMk cId="1230129315" sldId="342"/>
            <ac:grpSpMk id="4" creationId="{ECF20EA5-A2F4-4081-AD9F-AF70984EDAB2}"/>
          </ac:grpSpMkLst>
        </pc:grpChg>
        <pc:picChg chg="add mod">
          <ac:chgData name="Maryann Jordan" userId="0398128882e1fb70" providerId="LiveId" clId="{AAD4BF99-61F4-4022-AD15-50254AD5378F}" dt="2019-11-24T19:56:37.275" v="4234" actId="1076"/>
          <ac:picMkLst>
            <pc:docMk/>
            <pc:sldMk cId="1230129315" sldId="342"/>
            <ac:picMk id="8" creationId="{DED8EEB4-A818-4658-ADBB-2B40311EC3DD}"/>
          </ac:picMkLst>
        </pc:picChg>
        <pc:picChg chg="add mod">
          <ac:chgData name="Maryann Jordan" userId="0398128882e1fb70" providerId="LiveId" clId="{AAD4BF99-61F4-4022-AD15-50254AD5378F}" dt="2019-11-24T19:39:48.294" v="3972" actId="1076"/>
          <ac:picMkLst>
            <pc:docMk/>
            <pc:sldMk cId="1230129315" sldId="342"/>
            <ac:picMk id="17" creationId="{F66152A1-8191-49F7-AE9E-2F379FEB5CF4}"/>
          </ac:picMkLst>
        </pc:picChg>
        <pc:picChg chg="add mod ord">
          <ac:chgData name="Maryann Jordan" userId="0398128882e1fb70" providerId="LiveId" clId="{AAD4BF99-61F4-4022-AD15-50254AD5378F}" dt="2019-11-24T19:15:16.682" v="3486" actId="1035"/>
          <ac:picMkLst>
            <pc:docMk/>
            <pc:sldMk cId="1230129315" sldId="342"/>
            <ac:picMk id="18" creationId="{F72BB87C-176C-4A19-AF48-6CD5F4AFC8AE}"/>
          </ac:picMkLst>
        </pc:picChg>
      </pc:sldChg>
      <pc:sldChg chg="addSp delSp modSp add setBg">
        <pc:chgData name="Maryann Jordan" userId="0398128882e1fb70" providerId="LiveId" clId="{AAD4BF99-61F4-4022-AD15-50254AD5378F}" dt="2019-11-28T03:42:49.550" v="8841"/>
        <pc:sldMkLst>
          <pc:docMk/>
          <pc:sldMk cId="2489523677" sldId="343"/>
        </pc:sldMkLst>
        <pc:spChg chg="add del mod">
          <ac:chgData name="Maryann Jordan" userId="0398128882e1fb70" providerId="LiveId" clId="{AAD4BF99-61F4-4022-AD15-50254AD5378F}" dt="2019-11-28T03:21:59.640" v="8674" actId="478"/>
          <ac:spMkLst>
            <pc:docMk/>
            <pc:sldMk cId="2489523677" sldId="343"/>
            <ac:spMk id="2" creationId="{99FEA700-72D3-4EEC-AAA7-60E7BCDEE377}"/>
          </ac:spMkLst>
        </pc:spChg>
        <pc:spChg chg="add mod">
          <ac:chgData name="Maryann Jordan" userId="0398128882e1fb70" providerId="LiveId" clId="{AAD4BF99-61F4-4022-AD15-50254AD5378F}" dt="2019-11-28T03:24:36.515" v="8700" actId="1076"/>
          <ac:spMkLst>
            <pc:docMk/>
            <pc:sldMk cId="2489523677" sldId="343"/>
            <ac:spMk id="3" creationId="{55847732-37EC-4C0E-B4F2-97EC81DA28D8}"/>
          </ac:spMkLst>
        </pc:spChg>
        <pc:spChg chg="add mod">
          <ac:chgData name="Maryann Jordan" userId="0398128882e1fb70" providerId="LiveId" clId="{AAD4BF99-61F4-4022-AD15-50254AD5378F}" dt="2019-11-28T03:28:36.656" v="8724" actId="1076"/>
          <ac:spMkLst>
            <pc:docMk/>
            <pc:sldMk cId="2489523677" sldId="343"/>
            <ac:spMk id="4" creationId="{996C812B-FB19-4BE5-85DB-4BED9D9B2DD5}"/>
          </ac:spMkLst>
        </pc:spChg>
        <pc:spChg chg="mod">
          <ac:chgData name="Maryann Jordan" userId="0398128882e1fb70" providerId="LiveId" clId="{AAD4BF99-61F4-4022-AD15-50254AD5378F}" dt="2019-11-28T03:30:21.577" v="8736" actId="14100"/>
          <ac:spMkLst>
            <pc:docMk/>
            <pc:sldMk cId="2489523677" sldId="343"/>
            <ac:spMk id="5" creationId="{787FCC51-F178-4CD0-9AF3-F12B8DB443C3}"/>
          </ac:spMkLst>
        </pc:spChg>
        <pc:spChg chg="add mod">
          <ac:chgData name="Maryann Jordan" userId="0398128882e1fb70" providerId="LiveId" clId="{AAD4BF99-61F4-4022-AD15-50254AD5378F}" dt="2019-11-28T03:29:14.913" v="8729" actId="1076"/>
          <ac:spMkLst>
            <pc:docMk/>
            <pc:sldMk cId="2489523677" sldId="343"/>
            <ac:spMk id="13" creationId="{A94B0576-DCB8-46F3-A4A3-2CC97BC9EDEC}"/>
          </ac:spMkLst>
        </pc:spChg>
        <pc:spChg chg="add mod">
          <ac:chgData name="Maryann Jordan" userId="0398128882e1fb70" providerId="LiveId" clId="{AAD4BF99-61F4-4022-AD15-50254AD5378F}" dt="2019-11-28T03:29:50.097" v="8732" actId="1076"/>
          <ac:spMkLst>
            <pc:docMk/>
            <pc:sldMk cId="2489523677" sldId="343"/>
            <ac:spMk id="14" creationId="{5F79CBE3-E156-4588-B60D-095642A6A268}"/>
          </ac:spMkLst>
        </pc:spChg>
        <pc:spChg chg="add del mod">
          <ac:chgData name="Maryann Jordan" userId="0398128882e1fb70" providerId="LiveId" clId="{AAD4BF99-61F4-4022-AD15-50254AD5378F}" dt="2019-11-25T02:08:18.116" v="5186" actId="478"/>
          <ac:spMkLst>
            <pc:docMk/>
            <pc:sldMk cId="2489523677" sldId="343"/>
            <ac:spMk id="15" creationId="{5523D922-FA59-4C58-A617-7A3DD56CC81A}"/>
          </ac:spMkLst>
        </pc:spChg>
        <pc:spChg chg="del mod">
          <ac:chgData name="Maryann Jordan" userId="0398128882e1fb70" providerId="LiveId" clId="{AAD4BF99-61F4-4022-AD15-50254AD5378F}" dt="2019-11-28T02:48:32.656" v="8302" actId="478"/>
          <ac:spMkLst>
            <pc:docMk/>
            <pc:sldMk cId="2489523677" sldId="343"/>
            <ac:spMk id="19" creationId="{49CC16F8-24BB-4DE7-B5D2-EA8FD29ECB3F}"/>
          </ac:spMkLst>
        </pc:spChg>
        <pc:spChg chg="add mod">
          <ac:chgData name="Maryann Jordan" userId="0398128882e1fb70" providerId="LiveId" clId="{AAD4BF99-61F4-4022-AD15-50254AD5378F}" dt="2019-11-28T03:28:55.144" v="8726" actId="1076"/>
          <ac:spMkLst>
            <pc:docMk/>
            <pc:sldMk cId="2489523677" sldId="343"/>
            <ac:spMk id="20" creationId="{52069DCE-2F2C-4582-9F26-DB8D9AF1DB7B}"/>
          </ac:spMkLst>
        </pc:spChg>
        <pc:spChg chg="del mod">
          <ac:chgData name="Maryann Jordan" userId="0398128882e1fb70" providerId="LiveId" clId="{AAD4BF99-61F4-4022-AD15-50254AD5378F}" dt="2019-11-28T02:48:20.021" v="8301" actId="478"/>
          <ac:spMkLst>
            <pc:docMk/>
            <pc:sldMk cId="2489523677" sldId="343"/>
            <ac:spMk id="21" creationId="{0A4F4331-6671-4D62-940A-BF5F192B3FC0}"/>
          </ac:spMkLst>
        </pc:spChg>
        <pc:spChg chg="del mod">
          <ac:chgData name="Maryann Jordan" userId="0398128882e1fb70" providerId="LiveId" clId="{AAD4BF99-61F4-4022-AD15-50254AD5378F}" dt="2019-11-25T01:36:09.069" v="4575" actId="478"/>
          <ac:spMkLst>
            <pc:docMk/>
            <pc:sldMk cId="2489523677" sldId="343"/>
            <ac:spMk id="22" creationId="{CBE24C4C-A2B8-43D9-B20A-58734245EA1D}"/>
          </ac:spMkLst>
        </pc:spChg>
        <pc:spChg chg="del mod">
          <ac:chgData name="Maryann Jordan" userId="0398128882e1fb70" providerId="LiveId" clId="{AAD4BF99-61F4-4022-AD15-50254AD5378F}" dt="2019-11-25T01:35:59.152" v="4574" actId="478"/>
          <ac:spMkLst>
            <pc:docMk/>
            <pc:sldMk cId="2489523677" sldId="343"/>
            <ac:spMk id="23" creationId="{CF53F645-235C-49F6-906C-81D05A7D47DC}"/>
          </ac:spMkLst>
        </pc:spChg>
        <pc:spChg chg="mod">
          <ac:chgData name="Maryann Jordan" userId="0398128882e1fb70" providerId="LiveId" clId="{AAD4BF99-61F4-4022-AD15-50254AD5378F}" dt="2019-11-28T03:30:07.057" v="8734" actId="1076"/>
          <ac:spMkLst>
            <pc:docMk/>
            <pc:sldMk cId="2489523677" sldId="343"/>
            <ac:spMk id="24" creationId="{1867B891-AD4C-49D7-8239-5E581D803460}"/>
          </ac:spMkLst>
        </pc:spChg>
        <pc:spChg chg="mod">
          <ac:chgData name="Maryann Jordan" userId="0398128882e1fb70" providerId="LiveId" clId="{AAD4BF99-61F4-4022-AD15-50254AD5378F}" dt="2019-11-28T03:30:13.921" v="8735" actId="1076"/>
          <ac:spMkLst>
            <pc:docMk/>
            <pc:sldMk cId="2489523677" sldId="343"/>
            <ac:spMk id="25" creationId="{8BBDEBD3-DB50-4231-AD9B-34715063C456}"/>
          </ac:spMkLst>
        </pc:spChg>
        <pc:spChg chg="del mod">
          <ac:chgData name="Maryann Jordan" userId="0398128882e1fb70" providerId="LiveId" clId="{AAD4BF99-61F4-4022-AD15-50254AD5378F}" dt="2019-11-28T03:18:27.086" v="8632" actId="478"/>
          <ac:spMkLst>
            <pc:docMk/>
            <pc:sldMk cId="2489523677" sldId="343"/>
            <ac:spMk id="28" creationId="{D902BC95-EA06-4384-9F21-CBBAB760AC63}"/>
          </ac:spMkLst>
        </pc:spChg>
        <pc:spChg chg="del mod">
          <ac:chgData name="Maryann Jordan" userId="0398128882e1fb70" providerId="LiveId" clId="{AAD4BF99-61F4-4022-AD15-50254AD5378F}" dt="2019-11-28T03:23:33.074" v="8691" actId="478"/>
          <ac:spMkLst>
            <pc:docMk/>
            <pc:sldMk cId="2489523677" sldId="343"/>
            <ac:spMk id="29" creationId="{E6158859-5827-4E79-83CE-705026390D2A}"/>
          </ac:spMkLst>
        </pc:spChg>
        <pc:spChg chg="add del mod">
          <ac:chgData name="Maryann Jordan" userId="0398128882e1fb70" providerId="LiveId" clId="{AAD4BF99-61F4-4022-AD15-50254AD5378F}" dt="2019-11-28T02:56:06.898" v="8399" actId="478"/>
          <ac:spMkLst>
            <pc:docMk/>
            <pc:sldMk cId="2489523677" sldId="343"/>
            <ac:spMk id="30" creationId="{16EE5139-50DE-4FC3-A101-ED0667FDB430}"/>
          </ac:spMkLst>
        </pc:spChg>
        <pc:picChg chg="mod">
          <ac:chgData name="Maryann Jordan" userId="0398128882e1fb70" providerId="LiveId" clId="{AAD4BF99-61F4-4022-AD15-50254AD5378F}" dt="2019-11-28T03:25:20.689" v="8705" actId="1076"/>
          <ac:picMkLst>
            <pc:docMk/>
            <pc:sldMk cId="2489523677" sldId="343"/>
            <ac:picMk id="8" creationId="{DED8EEB4-A818-4658-ADBB-2B40311EC3DD}"/>
          </ac:picMkLst>
        </pc:picChg>
        <pc:picChg chg="mod">
          <ac:chgData name="Maryann Jordan" userId="0398128882e1fb70" providerId="LiveId" clId="{AAD4BF99-61F4-4022-AD15-50254AD5378F}" dt="2019-11-28T03:27:52.033" v="8721" actId="1076"/>
          <ac:picMkLst>
            <pc:docMk/>
            <pc:sldMk cId="2489523677" sldId="343"/>
            <ac:picMk id="17" creationId="{F66152A1-8191-49F7-AE9E-2F379FEB5CF4}"/>
          </ac:picMkLst>
        </pc:picChg>
        <pc:picChg chg="mod">
          <ac:chgData name="Maryann Jordan" userId="0398128882e1fb70" providerId="LiveId" clId="{AAD4BF99-61F4-4022-AD15-50254AD5378F}" dt="2019-11-25T02:03:39.580" v="5063" actId="1076"/>
          <ac:picMkLst>
            <pc:docMk/>
            <pc:sldMk cId="2489523677" sldId="343"/>
            <ac:picMk id="18" creationId="{F72BB87C-176C-4A19-AF48-6CD5F4AFC8AE}"/>
          </ac:picMkLst>
        </pc:picChg>
      </pc:sldChg>
      <pc:sldChg chg="addSp delSp modSp add ord setBg">
        <pc:chgData name="Maryann Jordan" userId="0398128882e1fb70" providerId="LiveId" clId="{AAD4BF99-61F4-4022-AD15-50254AD5378F}" dt="2019-11-25T03:20:38.735" v="5903"/>
        <pc:sldMkLst>
          <pc:docMk/>
          <pc:sldMk cId="998958291" sldId="344"/>
        </pc:sldMkLst>
        <pc:spChg chg="del mod">
          <ac:chgData name="Maryann Jordan" userId="0398128882e1fb70" providerId="LiveId" clId="{AAD4BF99-61F4-4022-AD15-50254AD5378F}" dt="2019-11-25T03:11:08.698" v="5801" actId="931"/>
          <ac:spMkLst>
            <pc:docMk/>
            <pc:sldMk cId="998958291" sldId="344"/>
            <ac:spMk id="3" creationId="{A5ACFA19-E9D9-D347-888A-AADBB7C45C6E}"/>
          </ac:spMkLst>
        </pc:spChg>
        <pc:spChg chg="mod">
          <ac:chgData name="Maryann Jordan" userId="0398128882e1fb70" providerId="LiveId" clId="{AAD4BF99-61F4-4022-AD15-50254AD5378F}" dt="2019-11-25T03:10:23.132" v="5791" actId="1076"/>
          <ac:spMkLst>
            <pc:docMk/>
            <pc:sldMk cId="998958291" sldId="344"/>
            <ac:spMk id="4" creationId="{0FA9D49A-84EA-4650-9836-8B225AA1F6A5}"/>
          </ac:spMkLst>
        </pc:spChg>
        <pc:spChg chg="mod">
          <ac:chgData name="Maryann Jordan" userId="0398128882e1fb70" providerId="LiveId" clId="{AAD4BF99-61F4-4022-AD15-50254AD5378F}" dt="2019-11-25T03:13:23.150" v="5871" actId="6549"/>
          <ac:spMkLst>
            <pc:docMk/>
            <pc:sldMk cId="998958291" sldId="344"/>
            <ac:spMk id="6" creationId="{A5AAFE80-66D9-4B86-ABD4-F3E02C6D63D1}"/>
          </ac:spMkLst>
        </pc:spChg>
        <pc:spChg chg="del mod">
          <ac:chgData name="Maryann Jordan" userId="0398128882e1fb70" providerId="LiveId" clId="{AAD4BF99-61F4-4022-AD15-50254AD5378F}" dt="2019-11-25T03:10:45.562" v="5797" actId="478"/>
          <ac:spMkLst>
            <pc:docMk/>
            <pc:sldMk cId="998958291" sldId="344"/>
            <ac:spMk id="9" creationId="{E11C8946-85B2-49DE-B644-3061AAB8F0F4}"/>
          </ac:spMkLst>
        </pc:spChg>
        <pc:spChg chg="del mod">
          <ac:chgData name="Maryann Jordan" userId="0398128882e1fb70" providerId="LiveId" clId="{AAD4BF99-61F4-4022-AD15-50254AD5378F}" dt="2019-11-25T03:09:31.083" v="5781" actId="478"/>
          <ac:spMkLst>
            <pc:docMk/>
            <pc:sldMk cId="998958291" sldId="344"/>
            <ac:spMk id="11" creationId="{245A6B5F-6CFE-4BBE-B041-D7E84331B87D}"/>
          </ac:spMkLst>
        </pc:spChg>
        <pc:spChg chg="del mod">
          <ac:chgData name="Maryann Jordan" userId="0398128882e1fb70" providerId="LiveId" clId="{AAD4BF99-61F4-4022-AD15-50254AD5378F}" dt="2019-11-25T03:09:45.439" v="5782" actId="931"/>
          <ac:spMkLst>
            <pc:docMk/>
            <pc:sldMk cId="998958291" sldId="344"/>
            <ac:spMk id="12" creationId="{45F70138-E065-CE45-BC97-09350D75EACB}"/>
          </ac:spMkLst>
        </pc:spChg>
        <pc:spChg chg="add mod">
          <ac:chgData name="Maryann Jordan" userId="0398128882e1fb70" providerId="LiveId" clId="{AAD4BF99-61F4-4022-AD15-50254AD5378F}" dt="2019-11-25T03:13:15.696" v="5870" actId="1076"/>
          <ac:spMkLst>
            <pc:docMk/>
            <pc:sldMk cId="998958291" sldId="344"/>
            <ac:spMk id="16" creationId="{76ED7DF5-104E-4442-93A7-04CD2A39743E}"/>
          </ac:spMkLst>
        </pc:spChg>
        <pc:spChg chg="add del mod">
          <ac:chgData name="Maryann Jordan" userId="0398128882e1fb70" providerId="LiveId" clId="{AAD4BF99-61F4-4022-AD15-50254AD5378F}" dt="2019-11-25T03:14:55.798" v="5881" actId="478"/>
          <ac:spMkLst>
            <pc:docMk/>
            <pc:sldMk cId="998958291" sldId="344"/>
            <ac:spMk id="20" creationId="{4DC7B579-517D-48CB-8180-08F9554F735B}"/>
          </ac:spMkLst>
        </pc:spChg>
        <pc:spChg chg="add del mod">
          <ac:chgData name="Maryann Jordan" userId="0398128882e1fb70" providerId="LiveId" clId="{AAD4BF99-61F4-4022-AD15-50254AD5378F}" dt="2019-11-25T03:18:13.674" v="5896" actId="478"/>
          <ac:spMkLst>
            <pc:docMk/>
            <pc:sldMk cId="998958291" sldId="344"/>
            <ac:spMk id="21" creationId="{C8376291-35DA-42C6-832F-1CD030CCC811}"/>
          </ac:spMkLst>
        </pc:spChg>
        <pc:spChg chg="add mod">
          <ac:chgData name="Maryann Jordan" userId="0398128882e1fb70" providerId="LiveId" clId="{AAD4BF99-61F4-4022-AD15-50254AD5378F}" dt="2019-11-25T03:18:20.021" v="5897" actId="1076"/>
          <ac:spMkLst>
            <pc:docMk/>
            <pc:sldMk cId="998958291" sldId="344"/>
            <ac:spMk id="22" creationId="{092B43DA-E64C-4941-B2A6-3FF1245484CF}"/>
          </ac:spMkLst>
        </pc:spChg>
        <pc:spChg chg="add mod">
          <ac:chgData name="Maryann Jordan" userId="0398128882e1fb70" providerId="LiveId" clId="{AAD4BF99-61F4-4022-AD15-50254AD5378F}" dt="2019-11-25T03:18:40.513" v="5899" actId="1076"/>
          <ac:spMkLst>
            <pc:docMk/>
            <pc:sldMk cId="998958291" sldId="344"/>
            <ac:spMk id="23" creationId="{CB3ADFF7-E9D1-4209-BBD6-D0543D732D17}"/>
          </ac:spMkLst>
        </pc:spChg>
        <pc:grpChg chg="del mod">
          <ac:chgData name="Maryann Jordan" userId="0398128882e1fb70" providerId="LiveId" clId="{AAD4BF99-61F4-4022-AD15-50254AD5378F}" dt="2019-11-25T03:13:28.660" v="5872" actId="478"/>
          <ac:grpSpMkLst>
            <pc:docMk/>
            <pc:sldMk cId="998958291" sldId="344"/>
            <ac:grpSpMk id="8" creationId="{0D4DB32F-7E07-4217-A0BD-0EF0906BB436}"/>
          </ac:grpSpMkLst>
        </pc:grpChg>
        <pc:picChg chg="add del mod">
          <ac:chgData name="Maryann Jordan" userId="0398128882e1fb70" providerId="LiveId" clId="{AAD4BF99-61F4-4022-AD15-50254AD5378F}" dt="2019-11-25T03:14:48.227" v="5880" actId="478"/>
          <ac:picMkLst>
            <pc:docMk/>
            <pc:sldMk cId="998958291" sldId="344"/>
            <ac:picMk id="10" creationId="{333186E6-6863-4447-80FA-E1D7224E8A56}"/>
          </ac:picMkLst>
        </pc:picChg>
        <pc:picChg chg="add mod">
          <ac:chgData name="Maryann Jordan" userId="0398128882e1fb70" providerId="LiveId" clId="{AAD4BF99-61F4-4022-AD15-50254AD5378F}" dt="2019-11-25T03:16:16.575" v="5891" actId="1076"/>
          <ac:picMkLst>
            <pc:docMk/>
            <pc:sldMk cId="998958291" sldId="344"/>
            <ac:picMk id="14" creationId="{DB452937-9D55-481D-BB43-00E930097292}"/>
          </ac:picMkLst>
        </pc:picChg>
        <pc:picChg chg="add mod">
          <ac:chgData name="Maryann Jordan" userId="0398128882e1fb70" providerId="LiveId" clId="{AAD4BF99-61F4-4022-AD15-50254AD5378F}" dt="2019-11-25T03:12:09.976" v="5812" actId="1076"/>
          <ac:picMkLst>
            <pc:docMk/>
            <pc:sldMk cId="998958291" sldId="344"/>
            <ac:picMk id="15" creationId="{CDF75A38-71C4-4BFE-A663-449EE07A521E}"/>
          </ac:picMkLst>
        </pc:picChg>
        <pc:picChg chg="add mod">
          <ac:chgData name="Maryann Jordan" userId="0398128882e1fb70" providerId="LiveId" clId="{AAD4BF99-61F4-4022-AD15-50254AD5378F}" dt="2019-11-25T03:16:12.502" v="5890" actId="1076"/>
          <ac:picMkLst>
            <pc:docMk/>
            <pc:sldMk cId="998958291" sldId="344"/>
            <ac:picMk id="18" creationId="{72CEA376-8E9F-4E0A-8696-7EA6722AD6CB}"/>
          </ac:picMkLst>
        </pc:picChg>
      </pc:sldChg>
      <pc:sldChg chg="addSp delSp modSp add">
        <pc:chgData name="Maryann Jordan" userId="0398128882e1fb70" providerId="LiveId" clId="{AAD4BF99-61F4-4022-AD15-50254AD5378F}" dt="2019-11-25T03:45:41.535" v="6104" actId="478"/>
        <pc:sldMkLst>
          <pc:docMk/>
          <pc:sldMk cId="848785688" sldId="345"/>
        </pc:sldMkLst>
        <pc:spChg chg="mod">
          <ac:chgData name="Maryann Jordan" userId="0398128882e1fb70" providerId="LiveId" clId="{AAD4BF99-61F4-4022-AD15-50254AD5378F}" dt="2019-11-25T03:45:12.163" v="6100" actId="1076"/>
          <ac:spMkLst>
            <pc:docMk/>
            <pc:sldMk cId="848785688" sldId="345"/>
            <ac:spMk id="2" creationId="{EBDDED10-6414-437B-8422-63307BFE219D}"/>
          </ac:spMkLst>
        </pc:spChg>
        <pc:spChg chg="add del mod">
          <ac:chgData name="Maryann Jordan" userId="0398128882e1fb70" providerId="LiveId" clId="{AAD4BF99-61F4-4022-AD15-50254AD5378F}" dt="2019-11-25T03:45:41.535" v="6104" actId="478"/>
          <ac:spMkLst>
            <pc:docMk/>
            <pc:sldMk cId="848785688" sldId="345"/>
            <ac:spMk id="5" creationId="{F115EDF0-39DF-41D0-B07E-7345DBBA5C79}"/>
          </ac:spMkLst>
        </pc:spChg>
        <pc:spChg chg="del">
          <ac:chgData name="Maryann Jordan" userId="0398128882e1fb70" providerId="LiveId" clId="{AAD4BF99-61F4-4022-AD15-50254AD5378F}" dt="2019-11-25T03:38:48.601" v="6041" actId="478"/>
          <ac:spMkLst>
            <pc:docMk/>
            <pc:sldMk cId="848785688" sldId="345"/>
            <ac:spMk id="9" creationId="{C843E537-CB3D-1D4B-8C31-DA936FD4B622}"/>
          </ac:spMkLst>
        </pc:spChg>
        <pc:spChg chg="mod">
          <ac:chgData name="Maryann Jordan" userId="0398128882e1fb70" providerId="LiveId" clId="{AAD4BF99-61F4-4022-AD15-50254AD5378F}" dt="2019-11-25T03:42:23.334" v="6076" actId="207"/>
          <ac:spMkLst>
            <pc:docMk/>
            <pc:sldMk cId="848785688" sldId="345"/>
            <ac:spMk id="10" creationId="{ED1CE8E2-4D82-4A61-AE45-210B65BBA9D6}"/>
          </ac:spMkLst>
        </pc:spChg>
        <pc:spChg chg="del">
          <ac:chgData name="Maryann Jordan" userId="0398128882e1fb70" providerId="LiveId" clId="{AAD4BF99-61F4-4022-AD15-50254AD5378F}" dt="2019-11-25T03:38:48.288" v="6040" actId="478"/>
          <ac:spMkLst>
            <pc:docMk/>
            <pc:sldMk cId="848785688" sldId="345"/>
            <ac:spMk id="14" creationId="{0372ED24-E8C9-A841-B730-D40524801FD5}"/>
          </ac:spMkLst>
        </pc:spChg>
        <pc:spChg chg="del">
          <ac:chgData name="Maryann Jordan" userId="0398128882e1fb70" providerId="LiveId" clId="{AAD4BF99-61F4-4022-AD15-50254AD5378F}" dt="2019-11-25T03:40:47.406" v="6065" actId="478"/>
          <ac:spMkLst>
            <pc:docMk/>
            <pc:sldMk cId="848785688" sldId="345"/>
            <ac:spMk id="18" creationId="{78126522-31AC-714C-842A-90ABF14984DB}"/>
          </ac:spMkLst>
        </pc:spChg>
        <pc:spChg chg="del">
          <ac:chgData name="Maryann Jordan" userId="0398128882e1fb70" providerId="LiveId" clId="{AAD4BF99-61F4-4022-AD15-50254AD5378F}" dt="2019-11-25T03:38:46.794" v="6038" actId="478"/>
          <ac:spMkLst>
            <pc:docMk/>
            <pc:sldMk cId="848785688" sldId="345"/>
            <ac:spMk id="22" creationId="{C3E19291-28E6-BC42-8673-52D48FBCAC7A}"/>
          </ac:spMkLst>
        </pc:spChg>
        <pc:spChg chg="del">
          <ac:chgData name="Maryann Jordan" userId="0398128882e1fb70" providerId="LiveId" clId="{AAD4BF99-61F4-4022-AD15-50254AD5378F}" dt="2019-11-25T03:38:54.989" v="6042" actId="478"/>
          <ac:spMkLst>
            <pc:docMk/>
            <pc:sldMk cId="848785688" sldId="345"/>
            <ac:spMk id="26" creationId="{FFA6BAEB-92C5-3A42-926F-4BECBA85D154}"/>
          </ac:spMkLst>
        </pc:spChg>
        <pc:picChg chg="mod">
          <ac:chgData name="Maryann Jordan" userId="0398128882e1fb70" providerId="LiveId" clId="{AAD4BF99-61F4-4022-AD15-50254AD5378F}" dt="2019-11-25T03:39:02.636" v="6043" actId="1076"/>
          <ac:picMkLst>
            <pc:docMk/>
            <pc:sldMk cId="848785688" sldId="345"/>
            <ac:picMk id="4" creationId="{A8412178-905A-43AA-B5E0-E5A7E1EE70C5}"/>
          </ac:picMkLst>
        </pc:picChg>
        <pc:picChg chg="del mod">
          <ac:chgData name="Maryann Jordan" userId="0398128882e1fb70" providerId="LiveId" clId="{AAD4BF99-61F4-4022-AD15-50254AD5378F}" dt="2019-11-25T03:45:36.327" v="6103" actId="478"/>
          <ac:picMkLst>
            <pc:docMk/>
            <pc:sldMk cId="848785688" sldId="345"/>
            <ac:picMk id="12" creationId="{818067AD-D7EB-4BB7-8C5B-D2BAFDC0A4D9}"/>
          </ac:picMkLst>
        </pc:picChg>
        <pc:picChg chg="mod ord">
          <ac:chgData name="Maryann Jordan" userId="0398128882e1fb70" providerId="LiveId" clId="{AAD4BF99-61F4-4022-AD15-50254AD5378F}" dt="2019-11-25T03:45:23.675" v="6101" actId="1076"/>
          <ac:picMkLst>
            <pc:docMk/>
            <pc:sldMk cId="848785688" sldId="345"/>
            <ac:picMk id="13" creationId="{1FFA3F14-D4D4-4EAC-9D5D-55226FA51A83}"/>
          </ac:picMkLst>
        </pc:picChg>
        <pc:picChg chg="mod">
          <ac:chgData name="Maryann Jordan" userId="0398128882e1fb70" providerId="LiveId" clId="{AAD4BF99-61F4-4022-AD15-50254AD5378F}" dt="2019-11-25T03:41:18.341" v="6068" actId="1076"/>
          <ac:picMkLst>
            <pc:docMk/>
            <pc:sldMk cId="848785688" sldId="345"/>
            <ac:picMk id="15" creationId="{2C4BB8E3-CBC3-4515-B3AE-761B2D237B23}"/>
          </ac:picMkLst>
        </pc:picChg>
        <pc:picChg chg="add mod">
          <ac:chgData name="Maryann Jordan" userId="0398128882e1fb70" providerId="LiveId" clId="{AAD4BF99-61F4-4022-AD15-50254AD5378F}" dt="2019-11-25T03:41:35.078" v="6073" actId="1076"/>
          <ac:picMkLst>
            <pc:docMk/>
            <pc:sldMk cId="848785688" sldId="345"/>
            <ac:picMk id="16" creationId="{CBBE931D-07DA-4196-9488-72535B1153A8}"/>
          </ac:picMkLst>
        </pc:picChg>
        <pc:picChg chg="add mod">
          <ac:chgData name="Maryann Jordan" userId="0398128882e1fb70" providerId="LiveId" clId="{AAD4BF99-61F4-4022-AD15-50254AD5378F}" dt="2019-11-25T03:45:32.861" v="6102" actId="1076"/>
          <ac:picMkLst>
            <pc:docMk/>
            <pc:sldMk cId="848785688" sldId="345"/>
            <ac:picMk id="17" creationId="{DCA836C7-2636-4D67-B654-E332CA8FFE2B}"/>
          </ac:picMkLst>
        </pc:picChg>
        <pc:picChg chg="add del mod">
          <ac:chgData name="Maryann Jordan" userId="0398128882e1fb70" providerId="LiveId" clId="{AAD4BF99-61F4-4022-AD15-50254AD5378F}" dt="2019-11-25T03:40:29.045" v="6060" actId="478"/>
          <ac:picMkLst>
            <pc:docMk/>
            <pc:sldMk cId="848785688" sldId="345"/>
            <ac:picMk id="19" creationId="{C80C547C-A807-43EA-AACF-FE87C1DD2F46}"/>
          </ac:picMkLst>
        </pc:picChg>
        <pc:picChg chg="add del mod">
          <ac:chgData name="Maryann Jordan" userId="0398128882e1fb70" providerId="LiveId" clId="{AAD4BF99-61F4-4022-AD15-50254AD5378F}" dt="2019-11-25T03:40:30.540" v="6062" actId="478"/>
          <ac:picMkLst>
            <pc:docMk/>
            <pc:sldMk cId="848785688" sldId="345"/>
            <ac:picMk id="20" creationId="{0A83721C-43FD-4D7B-8B85-A8D1A98FF4B9}"/>
          </ac:picMkLst>
        </pc:picChg>
        <pc:picChg chg="add mod">
          <ac:chgData name="Maryann Jordan" userId="0398128882e1fb70" providerId="LiveId" clId="{AAD4BF99-61F4-4022-AD15-50254AD5378F}" dt="2019-11-25T03:41:25.957" v="6071" actId="1076"/>
          <ac:picMkLst>
            <pc:docMk/>
            <pc:sldMk cId="848785688" sldId="345"/>
            <ac:picMk id="21" creationId="{CFD1C6A9-182B-48F3-82C7-5D5C4A3CBA0C}"/>
          </ac:picMkLst>
        </pc:picChg>
        <pc:picChg chg="add mod">
          <ac:chgData name="Maryann Jordan" userId="0398128882e1fb70" providerId="LiveId" clId="{AAD4BF99-61F4-4022-AD15-50254AD5378F}" dt="2019-11-25T03:41:24.164" v="6070" actId="1076"/>
          <ac:picMkLst>
            <pc:docMk/>
            <pc:sldMk cId="848785688" sldId="345"/>
            <ac:picMk id="23" creationId="{E5E19022-9549-49C9-9EB6-0EE8E1E8BD5E}"/>
          </ac:picMkLst>
        </pc:picChg>
      </pc:sldChg>
      <pc:sldChg chg="delSp modSp add setBg">
        <pc:chgData name="Maryann Jordan" userId="0398128882e1fb70" providerId="LiveId" clId="{AAD4BF99-61F4-4022-AD15-50254AD5378F}" dt="2019-11-28T03:42:59.560" v="8842"/>
        <pc:sldMkLst>
          <pc:docMk/>
          <pc:sldMk cId="1362290989" sldId="346"/>
        </pc:sldMkLst>
        <pc:spChg chg="del mod">
          <ac:chgData name="Maryann Jordan" userId="0398128882e1fb70" providerId="LiveId" clId="{AAD4BF99-61F4-4022-AD15-50254AD5378F}" dt="2019-11-26T00:30:37.040" v="6138" actId="478"/>
          <ac:spMkLst>
            <pc:docMk/>
            <pc:sldMk cId="1362290989" sldId="346"/>
            <ac:spMk id="4" creationId="{087E6D1B-1D96-44FE-B097-1258F3C32B39}"/>
          </ac:spMkLst>
        </pc:spChg>
        <pc:spChg chg="del">
          <ac:chgData name="Maryann Jordan" userId="0398128882e1fb70" providerId="LiveId" clId="{AAD4BF99-61F4-4022-AD15-50254AD5378F}" dt="2019-11-26T00:31:22.520" v="6146" actId="478"/>
          <ac:spMkLst>
            <pc:docMk/>
            <pc:sldMk cId="1362290989" sldId="346"/>
            <ac:spMk id="6" creationId="{8B542C7B-626B-470D-8633-6F8664DC936E}"/>
          </ac:spMkLst>
        </pc:spChg>
        <pc:spChg chg="del">
          <ac:chgData name="Maryann Jordan" userId="0398128882e1fb70" providerId="LiveId" clId="{AAD4BF99-61F4-4022-AD15-50254AD5378F}" dt="2019-11-26T00:30:25.437" v="6134" actId="478"/>
          <ac:spMkLst>
            <pc:docMk/>
            <pc:sldMk cId="1362290989" sldId="346"/>
            <ac:spMk id="13" creationId="{5C0D5136-F48E-4B9C-972B-D3515D20511D}"/>
          </ac:spMkLst>
        </pc:spChg>
        <pc:spChg chg="mod">
          <ac:chgData name="Maryann Jordan" userId="0398128882e1fb70" providerId="LiveId" clId="{AAD4BF99-61F4-4022-AD15-50254AD5378F}" dt="2019-11-26T00:34:13.731" v="6164" actId="1076"/>
          <ac:spMkLst>
            <pc:docMk/>
            <pc:sldMk cId="1362290989" sldId="346"/>
            <ac:spMk id="21" creationId="{6C59E7D0-9D74-42D0-8422-5B9128BA6227}"/>
          </ac:spMkLst>
        </pc:spChg>
        <pc:spChg chg="del mod">
          <ac:chgData name="Maryann Jordan" userId="0398128882e1fb70" providerId="LiveId" clId="{AAD4BF99-61F4-4022-AD15-50254AD5378F}" dt="2019-11-26T00:30:26.691" v="6135" actId="478"/>
          <ac:spMkLst>
            <pc:docMk/>
            <pc:sldMk cId="1362290989" sldId="346"/>
            <ac:spMk id="22" creationId="{5FD14B43-FE11-465B-84C4-05AFF97A1668}"/>
          </ac:spMkLst>
        </pc:spChg>
        <pc:spChg chg="del">
          <ac:chgData name="Maryann Jordan" userId="0398128882e1fb70" providerId="LiveId" clId="{AAD4BF99-61F4-4022-AD15-50254AD5378F}" dt="2019-11-26T00:30:20.729" v="6132" actId="478"/>
          <ac:spMkLst>
            <pc:docMk/>
            <pc:sldMk cId="1362290989" sldId="346"/>
            <ac:spMk id="23" creationId="{088A77D5-2BD0-42CE-B7FA-33B0A7C9B180}"/>
          </ac:spMkLst>
        </pc:spChg>
        <pc:spChg chg="mod">
          <ac:chgData name="Maryann Jordan" userId="0398128882e1fb70" providerId="LiveId" clId="{AAD4BF99-61F4-4022-AD15-50254AD5378F}" dt="2019-11-26T01:13:45.103" v="6624" actId="207"/>
          <ac:spMkLst>
            <pc:docMk/>
            <pc:sldMk cId="1362290989" sldId="346"/>
            <ac:spMk id="28" creationId="{7CFE5921-2907-46AA-9F65-BCEBB8B31541}"/>
          </ac:spMkLst>
        </pc:spChg>
        <pc:spChg chg="mod">
          <ac:chgData name="Maryann Jordan" userId="0398128882e1fb70" providerId="LiveId" clId="{AAD4BF99-61F4-4022-AD15-50254AD5378F}" dt="2019-11-26T01:14:55.313" v="6678" actId="207"/>
          <ac:spMkLst>
            <pc:docMk/>
            <pc:sldMk cId="1362290989" sldId="346"/>
            <ac:spMk id="29" creationId="{89173F3F-B645-4784-855C-6860CD08628C}"/>
          </ac:spMkLst>
        </pc:spChg>
        <pc:spChg chg="mod">
          <ac:chgData name="Maryann Jordan" userId="0398128882e1fb70" providerId="LiveId" clId="{AAD4BF99-61F4-4022-AD15-50254AD5378F}" dt="2019-11-26T01:14:58.834" v="6679" actId="207"/>
          <ac:spMkLst>
            <pc:docMk/>
            <pc:sldMk cId="1362290989" sldId="346"/>
            <ac:spMk id="30" creationId="{8218B559-FC46-4401-847A-41B8340D9D24}"/>
          </ac:spMkLst>
        </pc:spChg>
        <pc:spChg chg="mod">
          <ac:chgData name="Maryann Jordan" userId="0398128882e1fb70" providerId="LiveId" clId="{AAD4BF99-61F4-4022-AD15-50254AD5378F}" dt="2019-11-26T01:13:48.775" v="6625" actId="207"/>
          <ac:spMkLst>
            <pc:docMk/>
            <pc:sldMk cId="1362290989" sldId="346"/>
            <ac:spMk id="31" creationId="{186B4CA1-04AD-4FF1-8DC9-3D982FF74049}"/>
          </ac:spMkLst>
        </pc:spChg>
        <pc:spChg chg="mod">
          <ac:chgData name="Maryann Jordan" userId="0398128882e1fb70" providerId="LiveId" clId="{AAD4BF99-61F4-4022-AD15-50254AD5378F}" dt="2019-11-26T01:13:30.197" v="6621" actId="207"/>
          <ac:spMkLst>
            <pc:docMk/>
            <pc:sldMk cId="1362290989" sldId="346"/>
            <ac:spMk id="32" creationId="{9D6F524D-9763-4C78-999E-7561F8304645}"/>
          </ac:spMkLst>
        </pc:spChg>
        <pc:spChg chg="mod">
          <ac:chgData name="Maryann Jordan" userId="0398128882e1fb70" providerId="LiveId" clId="{AAD4BF99-61F4-4022-AD15-50254AD5378F}" dt="2019-11-26T00:32:31.076" v="6155" actId="207"/>
          <ac:spMkLst>
            <pc:docMk/>
            <pc:sldMk cId="1362290989" sldId="346"/>
            <ac:spMk id="33" creationId="{FE2909FA-1FFA-4302-89A8-57AFD8600EF9}"/>
          </ac:spMkLst>
        </pc:spChg>
        <pc:spChg chg="mod">
          <ac:chgData name="Maryann Jordan" userId="0398128882e1fb70" providerId="LiveId" clId="{AAD4BF99-61F4-4022-AD15-50254AD5378F}" dt="2019-11-26T01:14:52.063" v="6677" actId="207"/>
          <ac:spMkLst>
            <pc:docMk/>
            <pc:sldMk cId="1362290989" sldId="346"/>
            <ac:spMk id="34" creationId="{E6DE9586-6B59-439A-9833-8A7299D42907}"/>
          </ac:spMkLst>
        </pc:spChg>
        <pc:spChg chg="mod">
          <ac:chgData name="Maryann Jordan" userId="0398128882e1fb70" providerId="LiveId" clId="{AAD4BF99-61F4-4022-AD15-50254AD5378F}" dt="2019-11-26T01:13:39.965" v="6623" actId="207"/>
          <ac:spMkLst>
            <pc:docMk/>
            <pc:sldMk cId="1362290989" sldId="346"/>
            <ac:spMk id="35" creationId="{E1B1A378-714D-4EB2-BC9F-3B2231A8AA22}"/>
          </ac:spMkLst>
        </pc:spChg>
        <pc:spChg chg="mod">
          <ac:chgData name="Maryann Jordan" userId="0398128882e1fb70" providerId="LiveId" clId="{AAD4BF99-61F4-4022-AD15-50254AD5378F}" dt="2019-11-26T01:14:09.575" v="6676" actId="207"/>
          <ac:spMkLst>
            <pc:docMk/>
            <pc:sldMk cId="1362290989" sldId="346"/>
            <ac:spMk id="36" creationId="{020EEBC6-3BCC-408C-A084-CC56CAFE76ED}"/>
          </ac:spMkLst>
        </pc:spChg>
        <pc:spChg chg="mod">
          <ac:chgData name="Maryann Jordan" userId="0398128882e1fb70" providerId="LiveId" clId="{AAD4BF99-61F4-4022-AD15-50254AD5378F}" dt="2019-11-26T00:34:24.211" v="6165" actId="1076"/>
          <ac:spMkLst>
            <pc:docMk/>
            <pc:sldMk cId="1362290989" sldId="346"/>
            <ac:spMk id="37" creationId="{EA898001-984E-4489-837A-EED0028075E0}"/>
          </ac:spMkLst>
        </pc:spChg>
        <pc:picChg chg="mod">
          <ac:chgData name="Maryann Jordan" userId="0398128882e1fb70" providerId="LiveId" clId="{AAD4BF99-61F4-4022-AD15-50254AD5378F}" dt="2019-11-26T00:31:36.908" v="6148" actId="14100"/>
          <ac:picMkLst>
            <pc:docMk/>
            <pc:sldMk cId="1362290989" sldId="346"/>
            <ac:picMk id="15" creationId="{9858E23B-356E-4163-B0AA-D77DB7BD4B3C}"/>
          </ac:picMkLst>
        </pc:picChg>
        <pc:picChg chg="mod">
          <ac:chgData name="Maryann Jordan" userId="0398128882e1fb70" providerId="LiveId" clId="{AAD4BF99-61F4-4022-AD15-50254AD5378F}" dt="2019-11-26T00:31:42.362" v="6149" actId="14100"/>
          <ac:picMkLst>
            <pc:docMk/>
            <pc:sldMk cId="1362290989" sldId="346"/>
            <ac:picMk id="16" creationId="{3545C5BF-E2A1-4E24-B712-4C1B5568F411}"/>
          </ac:picMkLst>
        </pc:picChg>
        <pc:picChg chg="mod">
          <ac:chgData name="Maryann Jordan" userId="0398128882e1fb70" providerId="LiveId" clId="{AAD4BF99-61F4-4022-AD15-50254AD5378F}" dt="2019-11-26T00:31:19.689" v="6145" actId="14100"/>
          <ac:picMkLst>
            <pc:docMk/>
            <pc:sldMk cId="1362290989" sldId="346"/>
            <ac:picMk id="20" creationId="{E8B68570-E5AC-475A-B508-CC066439F50D}"/>
          </ac:picMkLst>
        </pc:picChg>
      </pc:sldChg>
      <pc:sldChg chg="addSp delSp modSp add setBg">
        <pc:chgData name="Maryann Jordan" userId="0398128882e1fb70" providerId="LiveId" clId="{AAD4BF99-61F4-4022-AD15-50254AD5378F}" dt="2019-11-28T02:44:27.325" v="8256" actId="1076"/>
        <pc:sldMkLst>
          <pc:docMk/>
          <pc:sldMk cId="2448060181" sldId="347"/>
        </pc:sldMkLst>
        <pc:spChg chg="add del mod">
          <ac:chgData name="Maryann Jordan" userId="0398128882e1fb70" providerId="LiveId" clId="{AAD4BF99-61F4-4022-AD15-50254AD5378F}" dt="2019-11-26T00:39:07.133" v="6185" actId="767"/>
          <ac:spMkLst>
            <pc:docMk/>
            <pc:sldMk cId="2448060181" sldId="347"/>
            <ac:spMk id="2" creationId="{4F0BB476-54B8-4226-AF36-8064BAB754F6}"/>
          </ac:spMkLst>
        </pc:spChg>
        <pc:spChg chg="del">
          <ac:chgData name="Maryann Jordan" userId="0398128882e1fb70" providerId="LiveId" clId="{AAD4BF99-61F4-4022-AD15-50254AD5378F}" dt="2019-11-26T00:42:28.936" v="6233" actId="478"/>
          <ac:spMkLst>
            <pc:docMk/>
            <pc:sldMk cId="2448060181" sldId="347"/>
            <ac:spMk id="3" creationId="{58BCDC8E-B2DF-7849-9C33-B5BFBF76F45B}"/>
          </ac:spMkLst>
        </pc:spChg>
        <pc:spChg chg="del mod">
          <ac:chgData name="Maryann Jordan" userId="0398128882e1fb70" providerId="LiveId" clId="{AAD4BF99-61F4-4022-AD15-50254AD5378F}" dt="2019-11-26T00:37:23.213" v="6173" actId="478"/>
          <ac:spMkLst>
            <pc:docMk/>
            <pc:sldMk cId="2448060181" sldId="347"/>
            <ac:spMk id="4" creationId="{6F0BB1C2-A0F9-4ACC-BEEE-271C3571B17B}"/>
          </ac:spMkLst>
        </pc:spChg>
        <pc:spChg chg="add del mod">
          <ac:chgData name="Maryann Jordan" userId="0398128882e1fb70" providerId="LiveId" clId="{AAD4BF99-61F4-4022-AD15-50254AD5378F}" dt="2019-11-26T00:51:42.260" v="6296" actId="478"/>
          <ac:spMkLst>
            <pc:docMk/>
            <pc:sldMk cId="2448060181" sldId="347"/>
            <ac:spMk id="5" creationId="{5E8C8A5C-AC49-4F54-9124-40C7E0F4A272}"/>
          </ac:spMkLst>
        </pc:spChg>
        <pc:spChg chg="del mod topLvl">
          <ac:chgData name="Maryann Jordan" userId="0398128882e1fb70" providerId="LiveId" clId="{AAD4BF99-61F4-4022-AD15-50254AD5378F}" dt="2019-11-26T01:02:09.231" v="6382" actId="478"/>
          <ac:spMkLst>
            <pc:docMk/>
            <pc:sldMk cId="2448060181" sldId="347"/>
            <ac:spMk id="6" creationId="{F9C056BA-C1DC-4766-886C-802560B1C83A}"/>
          </ac:spMkLst>
        </pc:spChg>
        <pc:spChg chg="add del mod topLvl">
          <ac:chgData name="Maryann Jordan" userId="0398128882e1fb70" providerId="LiveId" clId="{AAD4BF99-61F4-4022-AD15-50254AD5378F}" dt="2019-11-26T00:37:11.128" v="6171" actId="478"/>
          <ac:spMkLst>
            <pc:docMk/>
            <pc:sldMk cId="2448060181" sldId="347"/>
            <ac:spMk id="7" creationId="{F9133732-77EF-4F95-A75C-9795CC96FBA4}"/>
          </ac:spMkLst>
        </pc:spChg>
        <pc:spChg chg="add mod">
          <ac:chgData name="Maryann Jordan" userId="0398128882e1fb70" providerId="LiveId" clId="{AAD4BF99-61F4-4022-AD15-50254AD5378F}" dt="2019-11-28T02:44:27.325" v="8256" actId="1076"/>
          <ac:spMkLst>
            <pc:docMk/>
            <pc:sldMk cId="2448060181" sldId="347"/>
            <ac:spMk id="8" creationId="{5B873314-9D1E-4444-BB6A-E785A1C343FB}"/>
          </ac:spMkLst>
        </pc:spChg>
        <pc:spChg chg="del mod">
          <ac:chgData name="Maryann Jordan" userId="0398128882e1fb70" providerId="LiveId" clId="{AAD4BF99-61F4-4022-AD15-50254AD5378F}" dt="2019-11-26T00:38:49.863" v="6183" actId="478"/>
          <ac:spMkLst>
            <pc:docMk/>
            <pc:sldMk cId="2448060181" sldId="347"/>
            <ac:spMk id="9" creationId="{9B9D0268-6C1F-4943-B2BE-E61E3EAE88E5}"/>
          </ac:spMkLst>
        </pc:spChg>
        <pc:spChg chg="add del mod">
          <ac:chgData name="Maryann Jordan" userId="0398128882e1fb70" providerId="LiveId" clId="{AAD4BF99-61F4-4022-AD15-50254AD5378F}" dt="2019-11-26T00:39:19.526" v="6188" actId="767"/>
          <ac:spMkLst>
            <pc:docMk/>
            <pc:sldMk cId="2448060181" sldId="347"/>
            <ac:spMk id="11" creationId="{ED477C79-1046-4DCB-91BD-35023765C838}"/>
          </ac:spMkLst>
        </pc:spChg>
        <pc:spChg chg="add mod">
          <ac:chgData name="Maryann Jordan" userId="0398128882e1fb70" providerId="LiveId" clId="{AAD4BF99-61F4-4022-AD15-50254AD5378F}" dt="2019-11-26T00:57:07.728" v="6357" actId="20577"/>
          <ac:spMkLst>
            <pc:docMk/>
            <pc:sldMk cId="2448060181" sldId="347"/>
            <ac:spMk id="13" creationId="{73186B18-8BC7-4283-AEFF-101463AF20CC}"/>
          </ac:spMkLst>
        </pc:spChg>
        <pc:spChg chg="add del mod">
          <ac:chgData name="Maryann Jordan" userId="0398128882e1fb70" providerId="LiveId" clId="{AAD4BF99-61F4-4022-AD15-50254AD5378F}" dt="2019-11-26T00:41:26.721" v="6227"/>
          <ac:spMkLst>
            <pc:docMk/>
            <pc:sldMk cId="2448060181" sldId="347"/>
            <ac:spMk id="14" creationId="{98B2816D-5F11-42AA-9FFB-5083915114DC}"/>
          </ac:spMkLst>
        </pc:spChg>
        <pc:spChg chg="add mod">
          <ac:chgData name="Maryann Jordan" userId="0398128882e1fb70" providerId="LiveId" clId="{AAD4BF99-61F4-4022-AD15-50254AD5378F}" dt="2019-11-26T01:00:47.738" v="6379" actId="1037"/>
          <ac:spMkLst>
            <pc:docMk/>
            <pc:sldMk cId="2448060181" sldId="347"/>
            <ac:spMk id="15" creationId="{CFB3269E-F7A5-4D45-8209-57509B2BB0A2}"/>
          </ac:spMkLst>
        </pc:spChg>
        <pc:spChg chg="add del mod">
          <ac:chgData name="Maryann Jordan" userId="0398128882e1fb70" providerId="LiveId" clId="{AAD4BF99-61F4-4022-AD15-50254AD5378F}" dt="2019-11-26T00:44:25.038" v="6259" actId="767"/>
          <ac:spMkLst>
            <pc:docMk/>
            <pc:sldMk cId="2448060181" sldId="347"/>
            <ac:spMk id="16" creationId="{66F450EB-BD71-4224-AF70-2A613867482B}"/>
          </ac:spMkLst>
        </pc:spChg>
        <pc:spChg chg="add del mod">
          <ac:chgData name="Maryann Jordan" userId="0398128882e1fb70" providerId="LiveId" clId="{AAD4BF99-61F4-4022-AD15-50254AD5378F}" dt="2019-11-26T00:44:31.108" v="6261" actId="767"/>
          <ac:spMkLst>
            <pc:docMk/>
            <pc:sldMk cId="2448060181" sldId="347"/>
            <ac:spMk id="17" creationId="{FC57790E-3B6C-4F26-A1A0-5D7C107D5EC1}"/>
          </ac:spMkLst>
        </pc:spChg>
        <pc:spChg chg="add del mod">
          <ac:chgData name="Maryann Jordan" userId="0398128882e1fb70" providerId="LiveId" clId="{AAD4BF99-61F4-4022-AD15-50254AD5378F}" dt="2019-11-26T00:45:11.261" v="6268" actId="47"/>
          <ac:spMkLst>
            <pc:docMk/>
            <pc:sldMk cId="2448060181" sldId="347"/>
            <ac:spMk id="18" creationId="{2ACF6C9E-2B91-456A-A723-B561C0C33E5B}"/>
          </ac:spMkLst>
        </pc:spChg>
        <pc:spChg chg="add del mod">
          <ac:chgData name="Maryann Jordan" userId="0398128882e1fb70" providerId="LiveId" clId="{AAD4BF99-61F4-4022-AD15-50254AD5378F}" dt="2019-11-28T02:44:22.588" v="8255" actId="478"/>
          <ac:spMkLst>
            <pc:docMk/>
            <pc:sldMk cId="2448060181" sldId="347"/>
            <ac:spMk id="23" creationId="{47FC81DC-A270-441F-B3C1-23967672C36E}"/>
          </ac:spMkLst>
        </pc:spChg>
        <pc:spChg chg="add mod">
          <ac:chgData name="Maryann Jordan" userId="0398128882e1fb70" providerId="LiveId" clId="{AAD4BF99-61F4-4022-AD15-50254AD5378F}" dt="2019-11-26T01:09:15.743" v="6419" actId="1076"/>
          <ac:spMkLst>
            <pc:docMk/>
            <pc:sldMk cId="2448060181" sldId="347"/>
            <ac:spMk id="24" creationId="{E456F155-1AD0-4AA9-A9A5-5C022335D28F}"/>
          </ac:spMkLst>
        </pc:spChg>
        <pc:grpChg chg="add del">
          <ac:chgData name="Maryann Jordan" userId="0398128882e1fb70" providerId="LiveId" clId="{AAD4BF99-61F4-4022-AD15-50254AD5378F}" dt="2019-11-26T00:37:11.128" v="6171" actId="478"/>
          <ac:grpSpMkLst>
            <pc:docMk/>
            <pc:sldMk cId="2448060181" sldId="347"/>
            <ac:grpSpMk id="8" creationId="{62D9047B-C2DF-48F6-9ECA-0A7E0C2FA492}"/>
          </ac:grpSpMkLst>
        </pc:grpChg>
        <pc:graphicFrameChg chg="add del mod modGraphic">
          <ac:chgData name="Maryann Jordan" userId="0398128882e1fb70" providerId="LiveId" clId="{AAD4BF99-61F4-4022-AD15-50254AD5378F}" dt="2019-11-26T00:45:34.725" v="6273" actId="478"/>
          <ac:graphicFrameMkLst>
            <pc:docMk/>
            <pc:sldMk cId="2448060181" sldId="347"/>
            <ac:graphicFrameMk id="19" creationId="{C745A1C4-DC9F-4E8B-8C59-8FF49BA9231A}"/>
          </ac:graphicFrameMkLst>
        </pc:graphicFrameChg>
        <pc:graphicFrameChg chg="add del mod modGraphic">
          <ac:chgData name="Maryann Jordan" userId="0398128882e1fb70" providerId="LiveId" clId="{AAD4BF99-61F4-4022-AD15-50254AD5378F}" dt="2019-11-26T00:49:15.258" v="6288" actId="478"/>
          <ac:graphicFrameMkLst>
            <pc:docMk/>
            <pc:sldMk cId="2448060181" sldId="347"/>
            <ac:graphicFrameMk id="20" creationId="{908EBD5C-20C6-4348-9654-1CD7FD87EBBE}"/>
          </ac:graphicFrameMkLst>
        </pc:graphicFrameChg>
        <pc:picChg chg="add del">
          <ac:chgData name="Maryann Jordan" userId="0398128882e1fb70" providerId="LiveId" clId="{AAD4BF99-61F4-4022-AD15-50254AD5378F}" dt="2019-11-26T01:09:06.747" v="6418" actId="478"/>
          <ac:picMkLst>
            <pc:docMk/>
            <pc:sldMk cId="2448060181" sldId="347"/>
            <ac:picMk id="10" creationId="{B599B8CB-6A2C-446D-BFF8-FDF466B5FD10}"/>
          </ac:picMkLst>
        </pc:picChg>
        <pc:picChg chg="add del">
          <ac:chgData name="Maryann Jordan" userId="0398128882e1fb70" providerId="LiveId" clId="{AAD4BF99-61F4-4022-AD15-50254AD5378F}" dt="2019-11-26T00:39:29.420" v="6190"/>
          <ac:picMkLst>
            <pc:docMk/>
            <pc:sldMk cId="2448060181" sldId="347"/>
            <ac:picMk id="12" creationId="{40C5869C-8FA8-4851-A3A2-A6EB6CB0EFD7}"/>
          </ac:picMkLst>
        </pc:picChg>
        <pc:picChg chg="add mod">
          <ac:chgData name="Maryann Jordan" userId="0398128882e1fb70" providerId="LiveId" clId="{AAD4BF99-61F4-4022-AD15-50254AD5378F}" dt="2019-11-26T01:00:35.513" v="6378" actId="1076"/>
          <ac:picMkLst>
            <pc:docMk/>
            <pc:sldMk cId="2448060181" sldId="347"/>
            <ac:picMk id="22" creationId="{66037E95-C59C-4036-85A1-5642CFFB4260}"/>
          </ac:picMkLst>
        </pc:picChg>
      </pc:sldChg>
      <pc:sldChg chg="modSp add ord">
        <pc:chgData name="Maryann Jordan" userId="0398128882e1fb70" providerId="LiveId" clId="{AAD4BF99-61F4-4022-AD15-50254AD5378F}" dt="2019-12-01T04:16:14.591" v="9484"/>
        <pc:sldMkLst>
          <pc:docMk/>
          <pc:sldMk cId="2481476965" sldId="348"/>
        </pc:sldMkLst>
        <pc:picChg chg="mod">
          <ac:chgData name="Maryann Jordan" userId="0398128882e1fb70" providerId="LiveId" clId="{AAD4BF99-61F4-4022-AD15-50254AD5378F}" dt="2019-11-26T01:08:03.856" v="6416" actId="1076"/>
          <ac:picMkLst>
            <pc:docMk/>
            <pc:sldMk cId="2481476965" sldId="348"/>
            <ac:picMk id="13" creationId="{1FFA3F14-D4D4-4EAC-9D5D-55226FA51A83}"/>
          </ac:picMkLst>
        </pc:picChg>
      </pc:sldChg>
      <pc:sldChg chg="delSp modSp add ord">
        <pc:chgData name="Maryann Jordan" userId="0398128882e1fb70" providerId="LiveId" clId="{AAD4BF99-61F4-4022-AD15-50254AD5378F}" dt="2019-11-28T02:46:46.678" v="8295" actId="20577"/>
        <pc:sldMkLst>
          <pc:docMk/>
          <pc:sldMk cId="4051606573" sldId="349"/>
        </pc:sldMkLst>
        <pc:spChg chg="mod">
          <ac:chgData name="Maryann Jordan" userId="0398128882e1fb70" providerId="LiveId" clId="{AAD4BF99-61F4-4022-AD15-50254AD5378F}" dt="2019-11-26T01:47:32.456" v="6877" actId="20577"/>
          <ac:spMkLst>
            <pc:docMk/>
            <pc:sldMk cId="4051606573" sldId="349"/>
            <ac:spMk id="10" creationId="{FABB881C-7E84-43ED-974C-F27D8D17093B}"/>
          </ac:spMkLst>
        </pc:spChg>
        <pc:spChg chg="del mod">
          <ac:chgData name="Maryann Jordan" userId="0398128882e1fb70" providerId="LiveId" clId="{AAD4BF99-61F4-4022-AD15-50254AD5378F}" dt="2019-11-26T01:47:42.795" v="6879" actId="478"/>
          <ac:spMkLst>
            <pc:docMk/>
            <pc:sldMk cId="4051606573" sldId="349"/>
            <ac:spMk id="11" creationId="{ED12FFA7-5D4A-4896-8DE9-3D1E5C9DF20A}"/>
          </ac:spMkLst>
        </pc:spChg>
        <pc:spChg chg="mod">
          <ac:chgData name="Maryann Jordan" userId="0398128882e1fb70" providerId="LiveId" clId="{AAD4BF99-61F4-4022-AD15-50254AD5378F}" dt="2019-11-28T02:46:46.678" v="8295" actId="20577"/>
          <ac:spMkLst>
            <pc:docMk/>
            <pc:sldMk cId="4051606573" sldId="349"/>
            <ac:spMk id="12" creationId="{5B9976D8-235E-47FE-A8B6-B8A2A5CE08FF}"/>
          </ac:spMkLst>
        </pc:spChg>
      </pc:sldChg>
      <pc:sldChg chg="modSp add">
        <pc:chgData name="Maryann Jordan" userId="0398128882e1fb70" providerId="LiveId" clId="{AAD4BF99-61F4-4022-AD15-50254AD5378F}" dt="2019-11-26T02:29:57.329" v="7160" actId="14100"/>
        <pc:sldMkLst>
          <pc:docMk/>
          <pc:sldMk cId="2169707497" sldId="350"/>
        </pc:sldMkLst>
        <pc:spChg chg="mod">
          <ac:chgData name="Maryann Jordan" userId="0398128882e1fb70" providerId="LiveId" clId="{AAD4BF99-61F4-4022-AD15-50254AD5378F}" dt="2019-11-26T02:29:57.329" v="7160" actId="14100"/>
          <ac:spMkLst>
            <pc:docMk/>
            <pc:sldMk cId="2169707497" sldId="350"/>
            <ac:spMk id="3" creationId="{70676BA4-6551-6D49-BE5F-36995AE3026C}"/>
          </ac:spMkLst>
        </pc:spChg>
      </pc:sldChg>
      <pc:sldChg chg="addSp delSp modSp add mod ord setBg">
        <pc:chgData name="Maryann Jordan" userId="0398128882e1fb70" providerId="LiveId" clId="{AAD4BF99-61F4-4022-AD15-50254AD5378F}" dt="2019-12-01T00:19:14.580" v="9166"/>
        <pc:sldMkLst>
          <pc:docMk/>
          <pc:sldMk cId="474536202" sldId="351"/>
        </pc:sldMkLst>
        <pc:spChg chg="del mod">
          <ac:chgData name="Maryann Jordan" userId="0398128882e1fb70" providerId="LiveId" clId="{AAD4BF99-61F4-4022-AD15-50254AD5378F}" dt="2019-11-26T02:31:28.019" v="7167" actId="931"/>
          <ac:spMkLst>
            <pc:docMk/>
            <pc:sldMk cId="474536202" sldId="351"/>
            <ac:spMk id="3" creationId="{70676BA4-6551-6D49-BE5F-36995AE3026C}"/>
          </ac:spMkLst>
        </pc:spChg>
        <pc:spChg chg="del mod">
          <ac:chgData name="Maryann Jordan" userId="0398128882e1fb70" providerId="LiveId" clId="{AAD4BF99-61F4-4022-AD15-50254AD5378F}" dt="2019-11-26T02:31:38.714" v="7170" actId="931"/>
          <ac:spMkLst>
            <pc:docMk/>
            <pc:sldMk cId="474536202" sldId="351"/>
            <ac:spMk id="5" creationId="{CF62518A-C138-DD42-B486-1139783FD196}"/>
          </ac:spMkLst>
        </pc:spChg>
        <pc:spChg chg="del mod">
          <ac:chgData name="Maryann Jordan" userId="0398128882e1fb70" providerId="LiveId" clId="{AAD4BF99-61F4-4022-AD15-50254AD5378F}" dt="2019-11-26T02:34:46.277" v="7192" actId="478"/>
          <ac:spMkLst>
            <pc:docMk/>
            <pc:sldMk cId="474536202" sldId="351"/>
            <ac:spMk id="7" creationId="{E26CB143-8FBB-C44E-B8AC-0E91A5658648}"/>
          </ac:spMkLst>
        </pc:spChg>
        <pc:spChg chg="mod">
          <ac:chgData name="Maryann Jordan" userId="0398128882e1fb70" providerId="LiveId" clId="{AAD4BF99-61F4-4022-AD15-50254AD5378F}" dt="2019-11-30T22:01:35.773" v="9016" actId="26606"/>
          <ac:spMkLst>
            <pc:docMk/>
            <pc:sldMk cId="474536202" sldId="351"/>
            <ac:spMk id="15" creationId="{09D6877C-ED72-4D44-8310-EFCF9508E322}"/>
          </ac:spMkLst>
        </pc:spChg>
        <pc:spChg chg="del">
          <ac:chgData name="Maryann Jordan" userId="0398128882e1fb70" providerId="LiveId" clId="{AAD4BF99-61F4-4022-AD15-50254AD5378F}" dt="2019-11-26T02:34:51.013" v="7193" actId="478"/>
          <ac:spMkLst>
            <pc:docMk/>
            <pc:sldMk cId="474536202" sldId="351"/>
            <ac:spMk id="16" creationId="{AD9D9747-70E8-4749-A627-3528422B42D6}"/>
          </ac:spMkLst>
        </pc:spChg>
        <pc:spChg chg="del mod">
          <ac:chgData name="Maryann Jordan" userId="0398128882e1fb70" providerId="LiveId" clId="{AAD4BF99-61F4-4022-AD15-50254AD5378F}" dt="2019-11-26T02:34:01.781" v="7190" actId="478"/>
          <ac:spMkLst>
            <pc:docMk/>
            <pc:sldMk cId="474536202" sldId="351"/>
            <ac:spMk id="17" creationId="{82DD920A-72DC-4264-91ED-3ACC902B09A2}"/>
          </ac:spMkLst>
        </pc:spChg>
        <pc:spChg chg="add del">
          <ac:chgData name="Maryann Jordan" userId="0398128882e1fb70" providerId="LiveId" clId="{AAD4BF99-61F4-4022-AD15-50254AD5378F}" dt="2019-11-30T22:00:11.109" v="9012" actId="26606"/>
          <ac:spMkLst>
            <pc:docMk/>
            <pc:sldMk cId="474536202" sldId="351"/>
            <ac:spMk id="18" creationId="{823AC064-BC96-4F32-8AE1-B2FD38754823}"/>
          </ac:spMkLst>
        </pc:spChg>
        <pc:spChg chg="add del">
          <ac:chgData name="Maryann Jordan" userId="0398128882e1fb70" providerId="LiveId" clId="{AAD4BF99-61F4-4022-AD15-50254AD5378F}" dt="2019-11-30T22:01:26.008" v="9014" actId="26606"/>
          <ac:spMkLst>
            <pc:docMk/>
            <pc:sldMk cId="474536202" sldId="351"/>
            <ac:spMk id="19" creationId="{0700D48D-C9AA-4000-A912-29A4FEA98A9F}"/>
          </ac:spMkLst>
        </pc:spChg>
        <pc:spChg chg="mod">
          <ac:chgData name="Maryann Jordan" userId="0398128882e1fb70" providerId="LiveId" clId="{AAD4BF99-61F4-4022-AD15-50254AD5378F}" dt="2019-11-26T02:34:55.567" v="7194" actId="6549"/>
          <ac:spMkLst>
            <pc:docMk/>
            <pc:sldMk cId="474536202" sldId="351"/>
            <ac:spMk id="20" creationId="{46DC48D7-1397-4160-BCB5-9392400432E5}"/>
          </ac:spMkLst>
        </pc:spChg>
        <pc:spChg chg="add del">
          <ac:chgData name="Maryann Jordan" userId="0398128882e1fb70" providerId="LiveId" clId="{AAD4BF99-61F4-4022-AD15-50254AD5378F}" dt="2019-11-30T22:01:35.773" v="9016" actId="26606"/>
          <ac:spMkLst>
            <pc:docMk/>
            <pc:sldMk cId="474536202" sldId="351"/>
            <ac:spMk id="27" creationId="{D7D03296-BABA-47AD-A5D5-ED156727016E}"/>
          </ac:spMkLst>
        </pc:spChg>
        <pc:spChg chg="add del">
          <ac:chgData name="Maryann Jordan" userId="0398128882e1fb70" providerId="LiveId" clId="{AAD4BF99-61F4-4022-AD15-50254AD5378F}" dt="2019-11-30T22:01:35.773" v="9016" actId="26606"/>
          <ac:spMkLst>
            <pc:docMk/>
            <pc:sldMk cId="474536202" sldId="351"/>
            <ac:spMk id="28" creationId="{284A8429-F65A-490D-96E4-1158D3E8A026}"/>
          </ac:spMkLst>
        </pc:spChg>
        <pc:spChg chg="add del">
          <ac:chgData name="Maryann Jordan" userId="0398128882e1fb70" providerId="LiveId" clId="{AAD4BF99-61F4-4022-AD15-50254AD5378F}" dt="2019-11-30T22:01:35.773" v="9016" actId="26606"/>
          <ac:spMkLst>
            <pc:docMk/>
            <pc:sldMk cId="474536202" sldId="351"/>
            <ac:spMk id="29" creationId="{0F022291-A82B-4D23-A1E0-5F9BD684669E}"/>
          </ac:spMkLst>
        </pc:spChg>
        <pc:grpChg chg="del">
          <ac:chgData name="Maryann Jordan" userId="0398128882e1fb70" providerId="LiveId" clId="{AAD4BF99-61F4-4022-AD15-50254AD5378F}" dt="2019-11-26T02:34:59.299" v="7195" actId="478"/>
          <ac:grpSpMkLst>
            <pc:docMk/>
            <pc:sldMk cId="474536202" sldId="351"/>
            <ac:grpSpMk id="21" creationId="{12504F23-C266-436D-ADE0-AE18B6254194}"/>
          </ac:grpSpMkLst>
        </pc:grpChg>
        <pc:picChg chg="add mod ord">
          <ac:chgData name="Maryann Jordan" userId="0398128882e1fb70" providerId="LiveId" clId="{AAD4BF99-61F4-4022-AD15-50254AD5378F}" dt="2019-11-30T22:01:35.773" v="9016" actId="26606"/>
          <ac:picMkLst>
            <pc:docMk/>
            <pc:sldMk cId="474536202" sldId="351"/>
            <ac:picMk id="4" creationId="{FB721AAE-A2AC-4F59-AA41-90EEF63D25AC}"/>
          </ac:picMkLst>
        </pc:picChg>
        <pc:picChg chg="add mod">
          <ac:chgData name="Maryann Jordan" userId="0398128882e1fb70" providerId="LiveId" clId="{AAD4BF99-61F4-4022-AD15-50254AD5378F}" dt="2019-11-30T22:01:35.773" v="9016" actId="26606"/>
          <ac:picMkLst>
            <pc:docMk/>
            <pc:sldMk cId="474536202" sldId="351"/>
            <ac:picMk id="8" creationId="{313D7EA4-9868-4564-9F8A-A708C9998826}"/>
          </ac:picMkLst>
        </pc:picChg>
        <pc:cxnChg chg="add del">
          <ac:chgData name="Maryann Jordan" userId="0398128882e1fb70" providerId="LiveId" clId="{AAD4BF99-61F4-4022-AD15-50254AD5378F}" dt="2019-11-30T22:00:11.109" v="9012" actId="26606"/>
          <ac:cxnSpMkLst>
            <pc:docMk/>
            <pc:sldMk cId="474536202" sldId="351"/>
            <ac:cxnSpMk id="22" creationId="{7E7C77BC-7138-40B1-A15B-20F57A494629}"/>
          </ac:cxnSpMkLst>
        </pc:cxnChg>
        <pc:cxnChg chg="add del">
          <ac:chgData name="Maryann Jordan" userId="0398128882e1fb70" providerId="LiveId" clId="{AAD4BF99-61F4-4022-AD15-50254AD5378F}" dt="2019-11-30T22:01:26.008" v="9014" actId="26606"/>
          <ac:cxnSpMkLst>
            <pc:docMk/>
            <pc:sldMk cId="474536202" sldId="351"/>
            <ac:cxnSpMk id="23" creationId="{805E69BC-D844-4AB5-9E35-ED458EE29655}"/>
          </ac:cxnSpMkLst>
        </pc:cxnChg>
        <pc:cxnChg chg="add del">
          <ac:chgData name="Maryann Jordan" userId="0398128882e1fb70" providerId="LiveId" clId="{AAD4BF99-61F4-4022-AD15-50254AD5378F}" dt="2019-11-30T22:00:11.109" v="9012" actId="26606"/>
          <ac:cxnSpMkLst>
            <pc:docMk/>
            <pc:sldMk cId="474536202" sldId="351"/>
            <ac:cxnSpMk id="24" creationId="{DB146403-F3D6-484B-B2ED-97F9565D0370}"/>
          </ac:cxnSpMkLst>
        </pc:cxnChg>
        <pc:cxnChg chg="add del">
          <ac:chgData name="Maryann Jordan" userId="0398128882e1fb70" providerId="LiveId" clId="{AAD4BF99-61F4-4022-AD15-50254AD5378F}" dt="2019-11-30T22:01:26.008" v="9014" actId="26606"/>
          <ac:cxnSpMkLst>
            <pc:docMk/>
            <pc:sldMk cId="474536202" sldId="351"/>
            <ac:cxnSpMk id="25" creationId="{4312C673-8179-457E-AD2A-D1FAE4CC961A}"/>
          </ac:cxnSpMkLst>
        </pc:cxnChg>
      </pc:sldChg>
      <pc:sldChg chg="addSp delSp modSp add mod ord setBg">
        <pc:chgData name="Maryann Jordan" userId="0398128882e1fb70" providerId="LiveId" clId="{AAD4BF99-61F4-4022-AD15-50254AD5378F}" dt="2019-12-01T00:16:49.922" v="9162"/>
        <pc:sldMkLst>
          <pc:docMk/>
          <pc:sldMk cId="2167509868" sldId="352"/>
        </pc:sldMkLst>
        <pc:spChg chg="mod ord">
          <ac:chgData name="Maryann Jordan" userId="0398128882e1fb70" providerId="LiveId" clId="{AAD4BF99-61F4-4022-AD15-50254AD5378F}" dt="2019-11-26T02:41:46.288" v="7281" actId="1076"/>
          <ac:spMkLst>
            <pc:docMk/>
            <pc:sldMk cId="2167509868" sldId="352"/>
            <ac:spMk id="15" creationId="{09D6877C-ED72-4D44-8310-EFCF9508E322}"/>
          </ac:spMkLst>
        </pc:spChg>
        <pc:spChg chg="add del">
          <ac:chgData name="Maryann Jordan" userId="0398128882e1fb70" providerId="LiveId" clId="{AAD4BF99-61F4-4022-AD15-50254AD5378F}" dt="2019-11-26T02:41:21.481" v="7279" actId="26606"/>
          <ac:spMkLst>
            <pc:docMk/>
            <pc:sldMk cId="2167509868" sldId="352"/>
            <ac:spMk id="20" creationId="{A5A17FC0-D416-4C8B-A9E6-5924D352B986}"/>
          </ac:spMkLst>
        </pc:spChg>
        <pc:picChg chg="add mod ord">
          <ac:chgData name="Maryann Jordan" userId="0398128882e1fb70" providerId="LiveId" clId="{AAD4BF99-61F4-4022-AD15-50254AD5378F}" dt="2019-11-26T02:41:21.481" v="7279" actId="26606"/>
          <ac:picMkLst>
            <pc:docMk/>
            <pc:sldMk cId="2167509868" sldId="352"/>
            <ac:picMk id="3" creationId="{A159DBE0-FE10-4E61-8983-2A26A9107C23}"/>
          </ac:picMkLst>
        </pc:picChg>
        <pc:picChg chg="mod">
          <ac:chgData name="Maryann Jordan" userId="0398128882e1fb70" providerId="LiveId" clId="{AAD4BF99-61F4-4022-AD15-50254AD5378F}" dt="2019-11-26T02:41:21.481" v="7279" actId="26606"/>
          <ac:picMkLst>
            <pc:docMk/>
            <pc:sldMk cId="2167509868" sldId="352"/>
            <ac:picMk id="4" creationId="{FB721AAE-A2AC-4F59-AA41-90EEF63D25AC}"/>
          </ac:picMkLst>
        </pc:picChg>
        <pc:picChg chg="add mod ord">
          <ac:chgData name="Maryann Jordan" userId="0398128882e1fb70" providerId="LiveId" clId="{AAD4BF99-61F4-4022-AD15-50254AD5378F}" dt="2019-11-26T02:41:21.481" v="7279" actId="26606"/>
          <ac:picMkLst>
            <pc:docMk/>
            <pc:sldMk cId="2167509868" sldId="352"/>
            <ac:picMk id="5" creationId="{43A807EB-99C9-4BF7-BD14-1DEED1725FB8}"/>
          </ac:picMkLst>
        </pc:picChg>
        <pc:picChg chg="add mod">
          <ac:chgData name="Maryann Jordan" userId="0398128882e1fb70" providerId="LiveId" clId="{AAD4BF99-61F4-4022-AD15-50254AD5378F}" dt="2019-11-26T02:41:21.481" v="7279" actId="26606"/>
          <ac:picMkLst>
            <pc:docMk/>
            <pc:sldMk cId="2167509868" sldId="352"/>
            <ac:picMk id="6" creationId="{E399BAF4-1969-4689-B63C-45F65A51A2B6}"/>
          </ac:picMkLst>
        </pc:picChg>
        <pc:picChg chg="mod ord">
          <ac:chgData name="Maryann Jordan" userId="0398128882e1fb70" providerId="LiveId" clId="{AAD4BF99-61F4-4022-AD15-50254AD5378F}" dt="2019-11-26T02:41:21.481" v="7279" actId="26606"/>
          <ac:picMkLst>
            <pc:docMk/>
            <pc:sldMk cId="2167509868" sldId="352"/>
            <ac:picMk id="8" creationId="{313D7EA4-9868-4564-9F8A-A708C9998826}"/>
          </ac:picMkLst>
        </pc:picChg>
        <pc:picChg chg="add mod">
          <ac:chgData name="Maryann Jordan" userId="0398128882e1fb70" providerId="LiveId" clId="{AAD4BF99-61F4-4022-AD15-50254AD5378F}" dt="2019-11-26T02:41:28.722" v="7280" actId="1076"/>
          <ac:picMkLst>
            <pc:docMk/>
            <pc:sldMk cId="2167509868" sldId="352"/>
            <ac:picMk id="9" creationId="{C99275D3-3D87-4F27-8F1A-7222E2970C9A}"/>
          </ac:picMkLst>
        </pc:picChg>
        <pc:cxnChg chg="add del">
          <ac:chgData name="Maryann Jordan" userId="0398128882e1fb70" providerId="LiveId" clId="{AAD4BF99-61F4-4022-AD15-50254AD5378F}" dt="2019-11-26T02:41:21.481" v="7279" actId="26606"/>
          <ac:cxnSpMkLst>
            <pc:docMk/>
            <pc:sldMk cId="2167509868" sldId="352"/>
            <ac:cxnSpMk id="22" creationId="{982DC870-E8E5-4050-B10C-CC24FC67E50A}"/>
          </ac:cxnSpMkLst>
        </pc:cxnChg>
        <pc:cxnChg chg="add del">
          <ac:chgData name="Maryann Jordan" userId="0398128882e1fb70" providerId="LiveId" clId="{AAD4BF99-61F4-4022-AD15-50254AD5378F}" dt="2019-11-26T02:41:21.481" v="7279" actId="26606"/>
          <ac:cxnSpMkLst>
            <pc:docMk/>
            <pc:sldMk cId="2167509868" sldId="352"/>
            <ac:cxnSpMk id="24" creationId="{FF76A74F-C283-4DED-BD4D-086753B7CB00}"/>
          </ac:cxnSpMkLst>
        </pc:cxnChg>
        <pc:cxnChg chg="add del">
          <ac:chgData name="Maryann Jordan" userId="0398128882e1fb70" providerId="LiveId" clId="{AAD4BF99-61F4-4022-AD15-50254AD5378F}" dt="2019-11-26T02:41:21.481" v="7279" actId="26606"/>
          <ac:cxnSpMkLst>
            <pc:docMk/>
            <pc:sldMk cId="2167509868" sldId="352"/>
            <ac:cxnSpMk id="26" creationId="{3B2791FB-B2F7-4BBE-B8D8-74C37FF9E85C}"/>
          </ac:cxnSpMkLst>
        </pc:cxnChg>
        <pc:cxnChg chg="add del">
          <ac:chgData name="Maryann Jordan" userId="0398128882e1fb70" providerId="LiveId" clId="{AAD4BF99-61F4-4022-AD15-50254AD5378F}" dt="2019-11-26T02:41:21.481" v="7279" actId="26606"/>
          <ac:cxnSpMkLst>
            <pc:docMk/>
            <pc:sldMk cId="2167509868" sldId="352"/>
            <ac:cxnSpMk id="28" creationId="{9891B5DE-6811-4844-BB18-472A3F360EE5}"/>
          </ac:cxnSpMkLst>
        </pc:cxnChg>
        <pc:cxnChg chg="add del">
          <ac:chgData name="Maryann Jordan" userId="0398128882e1fb70" providerId="LiveId" clId="{AAD4BF99-61F4-4022-AD15-50254AD5378F}" dt="2019-11-26T02:41:21.481" v="7279" actId="26606"/>
          <ac:cxnSpMkLst>
            <pc:docMk/>
            <pc:sldMk cId="2167509868" sldId="352"/>
            <ac:cxnSpMk id="30" creationId="{77A9CA3A-7216-41E0-B3CD-058077FD396D}"/>
          </ac:cxnSpMkLst>
        </pc:cxnChg>
      </pc:sldChg>
      <pc:sldChg chg="addSp delSp modSp add setBg">
        <pc:chgData name="Maryann Jordan" userId="0398128882e1fb70" providerId="LiveId" clId="{AAD4BF99-61F4-4022-AD15-50254AD5378F}" dt="2019-11-30T22:47:21.598" v="9161" actId="1076"/>
        <pc:sldMkLst>
          <pc:docMk/>
          <pc:sldMk cId="291373315" sldId="353"/>
        </pc:sldMkLst>
        <pc:spChg chg="add del mod">
          <ac:chgData name="Maryann Jordan" userId="0398128882e1fb70" providerId="LiveId" clId="{AAD4BF99-61F4-4022-AD15-50254AD5378F}" dt="2019-11-30T22:25:37.779" v="9097" actId="478"/>
          <ac:spMkLst>
            <pc:docMk/>
            <pc:sldMk cId="291373315" sldId="353"/>
            <ac:spMk id="2" creationId="{AD66783D-424C-4EC5-9999-1D8449DB60E8}"/>
          </ac:spMkLst>
        </pc:spChg>
        <pc:spChg chg="add del mod">
          <ac:chgData name="Maryann Jordan" userId="0398128882e1fb70" providerId="LiveId" clId="{AAD4BF99-61F4-4022-AD15-50254AD5378F}" dt="2019-11-28T03:58:39.761" v="8972" actId="478"/>
          <ac:spMkLst>
            <pc:docMk/>
            <pc:sldMk cId="291373315" sldId="353"/>
            <ac:spMk id="10" creationId="{9390C77B-EE02-4EBC-8D69-E824C8FD469A}"/>
          </ac:spMkLst>
        </pc:spChg>
        <pc:spChg chg="add del mod">
          <ac:chgData name="Maryann Jordan" userId="0398128882e1fb70" providerId="LiveId" clId="{AAD4BF99-61F4-4022-AD15-50254AD5378F}" dt="2019-11-30T22:26:55.745" v="9106" actId="478"/>
          <ac:spMkLst>
            <pc:docMk/>
            <pc:sldMk cId="291373315" sldId="353"/>
            <ac:spMk id="11" creationId="{A95CFE22-1386-4B76-B0FE-0FF2EFAF9E4C}"/>
          </ac:spMkLst>
        </pc:spChg>
        <pc:spChg chg="add del mod">
          <ac:chgData name="Maryann Jordan" userId="0398128882e1fb70" providerId="LiveId" clId="{AAD4BF99-61F4-4022-AD15-50254AD5378F}" dt="2019-11-28T03:59:37.209" v="8978" actId="478"/>
          <ac:spMkLst>
            <pc:docMk/>
            <pc:sldMk cId="291373315" sldId="353"/>
            <ac:spMk id="12" creationId="{A600BD5C-F97E-43C4-B783-3FEF58BB3593}"/>
          </ac:spMkLst>
        </pc:spChg>
        <pc:spChg chg="add">
          <ac:chgData name="Maryann Jordan" userId="0398128882e1fb70" providerId="LiveId" clId="{AAD4BF99-61F4-4022-AD15-50254AD5378F}" dt="2019-11-26T02:48:43.735" v="7368"/>
          <ac:spMkLst>
            <pc:docMk/>
            <pc:sldMk cId="291373315" sldId="353"/>
            <ac:spMk id="13" creationId="{C2B69779-0691-49E1-934D-C4A51D7AA58E}"/>
          </ac:spMkLst>
        </pc:spChg>
        <pc:spChg chg="add del mod">
          <ac:chgData name="Maryann Jordan" userId="0398128882e1fb70" providerId="LiveId" clId="{AAD4BF99-61F4-4022-AD15-50254AD5378F}" dt="2019-11-28T03:58:09.200" v="8968" actId="478"/>
          <ac:spMkLst>
            <pc:docMk/>
            <pc:sldMk cId="291373315" sldId="353"/>
            <ac:spMk id="14" creationId="{DB4259F0-2319-422C-A33B-E5903C6D492E}"/>
          </ac:spMkLst>
        </pc:spChg>
        <pc:spChg chg="mod">
          <ac:chgData name="Maryann Jordan" userId="0398128882e1fb70" providerId="LiveId" clId="{AAD4BF99-61F4-4022-AD15-50254AD5378F}" dt="2019-11-26T02:49:27.009" v="7384" actId="1076"/>
          <ac:spMkLst>
            <pc:docMk/>
            <pc:sldMk cId="291373315" sldId="353"/>
            <ac:spMk id="15" creationId="{09D6877C-ED72-4D44-8310-EFCF9508E322}"/>
          </ac:spMkLst>
        </pc:spChg>
        <pc:spChg chg="add del mod">
          <ac:chgData name="Maryann Jordan" userId="0398128882e1fb70" providerId="LiveId" clId="{AAD4BF99-61F4-4022-AD15-50254AD5378F}" dt="2019-11-30T22:25:41.337" v="9098" actId="478"/>
          <ac:spMkLst>
            <pc:docMk/>
            <pc:sldMk cId="291373315" sldId="353"/>
            <ac:spMk id="16" creationId="{240FB1B5-2370-45F5-AB86-5C57C2C76754}"/>
          </ac:spMkLst>
        </pc:spChg>
        <pc:spChg chg="add mod">
          <ac:chgData name="Maryann Jordan" userId="0398128882e1fb70" providerId="LiveId" clId="{AAD4BF99-61F4-4022-AD15-50254AD5378F}" dt="2019-11-30T22:46:13.481" v="9159" actId="1076"/>
          <ac:spMkLst>
            <pc:docMk/>
            <pc:sldMk cId="291373315" sldId="353"/>
            <ac:spMk id="17" creationId="{459FC074-C8EC-4BDA-80ED-96814F5D3362}"/>
          </ac:spMkLst>
        </pc:spChg>
        <pc:spChg chg="add mod">
          <ac:chgData name="Maryann Jordan" userId="0398128882e1fb70" providerId="LiveId" clId="{AAD4BF99-61F4-4022-AD15-50254AD5378F}" dt="2019-11-30T22:05:31.267" v="9048" actId="14100"/>
          <ac:spMkLst>
            <pc:docMk/>
            <pc:sldMk cId="291373315" sldId="353"/>
            <ac:spMk id="18" creationId="{E5B46B4A-282D-458E-BFE3-C44B7C2DBBFE}"/>
          </ac:spMkLst>
        </pc:spChg>
        <pc:spChg chg="add mod">
          <ac:chgData name="Maryann Jordan" userId="0398128882e1fb70" providerId="LiveId" clId="{AAD4BF99-61F4-4022-AD15-50254AD5378F}" dt="2019-11-30T22:45:08.784" v="9146" actId="1076"/>
          <ac:spMkLst>
            <pc:docMk/>
            <pc:sldMk cId="291373315" sldId="353"/>
            <ac:spMk id="19" creationId="{C34376FB-EF06-4352-8852-9022126DFFC8}"/>
          </ac:spMkLst>
        </pc:spChg>
        <pc:spChg chg="add mod">
          <ac:chgData name="Maryann Jordan" userId="0398128882e1fb70" providerId="LiveId" clId="{AAD4BF99-61F4-4022-AD15-50254AD5378F}" dt="2019-11-30T22:45:02.478" v="9145" actId="1076"/>
          <ac:spMkLst>
            <pc:docMk/>
            <pc:sldMk cId="291373315" sldId="353"/>
            <ac:spMk id="20" creationId="{248B1CF3-D238-4907-B59C-A4C36AA5AD08}"/>
          </ac:spMkLst>
        </pc:spChg>
        <pc:spChg chg="add mod">
          <ac:chgData name="Maryann Jordan" userId="0398128882e1fb70" providerId="LiveId" clId="{AAD4BF99-61F4-4022-AD15-50254AD5378F}" dt="2019-11-30T22:37:31.203" v="9127" actId="1076"/>
          <ac:spMkLst>
            <pc:docMk/>
            <pc:sldMk cId="291373315" sldId="353"/>
            <ac:spMk id="21" creationId="{575E313D-03F0-4120-9F69-8C8CC839758D}"/>
          </ac:spMkLst>
        </pc:spChg>
        <pc:picChg chg="mod ord">
          <ac:chgData name="Maryann Jordan" userId="0398128882e1fb70" providerId="LiveId" clId="{AAD4BF99-61F4-4022-AD15-50254AD5378F}" dt="2019-11-30T22:45:37.810" v="9151" actId="1076"/>
          <ac:picMkLst>
            <pc:docMk/>
            <pc:sldMk cId="291373315" sldId="353"/>
            <ac:picMk id="3" creationId="{A159DBE0-FE10-4E61-8983-2A26A9107C23}"/>
          </ac:picMkLst>
        </pc:picChg>
        <pc:picChg chg="mod ord">
          <ac:chgData name="Maryann Jordan" userId="0398128882e1fb70" providerId="LiveId" clId="{AAD4BF99-61F4-4022-AD15-50254AD5378F}" dt="2019-11-30T22:44:13.777" v="9137" actId="1076"/>
          <ac:picMkLst>
            <pc:docMk/>
            <pc:sldMk cId="291373315" sldId="353"/>
            <ac:picMk id="4" creationId="{FB721AAE-A2AC-4F59-AA41-90EEF63D25AC}"/>
          </ac:picMkLst>
        </pc:picChg>
        <pc:picChg chg="mod ord">
          <ac:chgData name="Maryann Jordan" userId="0398128882e1fb70" providerId="LiveId" clId="{AAD4BF99-61F4-4022-AD15-50254AD5378F}" dt="2019-11-30T22:47:21.598" v="9161" actId="1076"/>
          <ac:picMkLst>
            <pc:docMk/>
            <pc:sldMk cId="291373315" sldId="353"/>
            <ac:picMk id="5" creationId="{43A807EB-99C9-4BF7-BD14-1DEED1725FB8}"/>
          </ac:picMkLst>
        </pc:picChg>
        <pc:picChg chg="mod">
          <ac:chgData name="Maryann Jordan" userId="0398128882e1fb70" providerId="LiveId" clId="{AAD4BF99-61F4-4022-AD15-50254AD5378F}" dt="2019-11-30T22:44:54.509" v="9144" actId="1076"/>
          <ac:picMkLst>
            <pc:docMk/>
            <pc:sldMk cId="291373315" sldId="353"/>
            <ac:picMk id="6" creationId="{E399BAF4-1969-4689-B63C-45F65A51A2B6}"/>
          </ac:picMkLst>
        </pc:picChg>
        <pc:picChg chg="mod">
          <ac:chgData name="Maryann Jordan" userId="0398128882e1fb70" providerId="LiveId" clId="{AAD4BF99-61F4-4022-AD15-50254AD5378F}" dt="2019-11-30T22:44:45.126" v="9142" actId="1076"/>
          <ac:picMkLst>
            <pc:docMk/>
            <pc:sldMk cId="291373315" sldId="353"/>
            <ac:picMk id="8" creationId="{313D7EA4-9868-4564-9F8A-A708C9998826}"/>
          </ac:picMkLst>
        </pc:picChg>
        <pc:picChg chg="mod ord">
          <ac:chgData name="Maryann Jordan" userId="0398128882e1fb70" providerId="LiveId" clId="{AAD4BF99-61F4-4022-AD15-50254AD5378F}" dt="2019-11-30T22:46:13.481" v="9159" actId="1076"/>
          <ac:picMkLst>
            <pc:docMk/>
            <pc:sldMk cId="291373315" sldId="353"/>
            <ac:picMk id="9" creationId="{C99275D3-3D87-4F27-8F1A-7222E2970C9A}"/>
          </ac:picMkLst>
        </pc:picChg>
      </pc:sldChg>
      <pc:sldChg chg="addSp delSp modSp add ord setBg">
        <pc:chgData name="Maryann Jordan" userId="0398128882e1fb70" providerId="LiveId" clId="{AAD4BF99-61F4-4022-AD15-50254AD5378F}" dt="2019-12-01T02:08:38.261" v="9355"/>
        <pc:sldMkLst>
          <pc:docMk/>
          <pc:sldMk cId="3123670023" sldId="354"/>
        </pc:sldMkLst>
        <pc:spChg chg="mod">
          <ac:chgData name="Maryann Jordan" userId="0398128882e1fb70" providerId="LiveId" clId="{AAD4BF99-61F4-4022-AD15-50254AD5378F}" dt="2019-12-01T00:22:53.615" v="9214" actId="1076"/>
          <ac:spMkLst>
            <pc:docMk/>
            <pc:sldMk cId="3123670023" sldId="354"/>
            <ac:spMk id="10" creationId="{9390C77B-EE02-4EBC-8D69-E824C8FD469A}"/>
          </ac:spMkLst>
        </pc:spChg>
        <pc:spChg chg="mod">
          <ac:chgData name="Maryann Jordan" userId="0398128882e1fb70" providerId="LiveId" clId="{AAD4BF99-61F4-4022-AD15-50254AD5378F}" dt="2019-12-01T00:22:37.129" v="9212" actId="1076"/>
          <ac:spMkLst>
            <pc:docMk/>
            <pc:sldMk cId="3123670023" sldId="354"/>
            <ac:spMk id="11" creationId="{A95CFE22-1386-4B76-B0FE-0FF2EFAF9E4C}"/>
          </ac:spMkLst>
        </pc:spChg>
        <pc:spChg chg="mod">
          <ac:chgData name="Maryann Jordan" userId="0398128882e1fb70" providerId="LiveId" clId="{AAD4BF99-61F4-4022-AD15-50254AD5378F}" dt="2019-12-01T00:22:46.380" v="9213" actId="1076"/>
          <ac:spMkLst>
            <pc:docMk/>
            <pc:sldMk cId="3123670023" sldId="354"/>
            <ac:spMk id="12" creationId="{A600BD5C-F97E-43C4-B783-3FEF58BB3593}"/>
          </ac:spMkLst>
        </pc:spChg>
        <pc:spChg chg="mod">
          <ac:chgData name="Maryann Jordan" userId="0398128882e1fb70" providerId="LiveId" clId="{AAD4BF99-61F4-4022-AD15-50254AD5378F}" dt="2019-11-26T02:52:25.576" v="7412" actId="1076"/>
          <ac:spMkLst>
            <pc:docMk/>
            <pc:sldMk cId="3123670023" sldId="354"/>
            <ac:spMk id="14" creationId="{DB4259F0-2319-422C-A33B-E5903C6D492E}"/>
          </ac:spMkLst>
        </pc:spChg>
        <pc:spChg chg="add del mod">
          <ac:chgData name="Maryann Jordan" userId="0398128882e1fb70" providerId="LiveId" clId="{AAD4BF99-61F4-4022-AD15-50254AD5378F}" dt="2019-12-01T00:19:28.295" v="9168" actId="478"/>
          <ac:spMkLst>
            <pc:docMk/>
            <pc:sldMk cId="3123670023" sldId="354"/>
            <ac:spMk id="16" creationId="{CFDB3519-2482-45E6-A5A3-34621C54E111}"/>
          </ac:spMkLst>
        </pc:spChg>
        <pc:picChg chg="mod">
          <ac:chgData name="Maryann Jordan" userId="0398128882e1fb70" providerId="LiveId" clId="{AAD4BF99-61F4-4022-AD15-50254AD5378F}" dt="2019-12-01T00:21:30.889" v="9200" actId="1076"/>
          <ac:picMkLst>
            <pc:docMk/>
            <pc:sldMk cId="3123670023" sldId="354"/>
            <ac:picMk id="3" creationId="{A159DBE0-FE10-4E61-8983-2A26A9107C23}"/>
          </ac:picMkLst>
        </pc:picChg>
        <pc:picChg chg="del mod ord">
          <ac:chgData name="Maryann Jordan" userId="0398128882e1fb70" providerId="LiveId" clId="{AAD4BF99-61F4-4022-AD15-50254AD5378F}" dt="2019-12-01T00:19:26.337" v="9167" actId="478"/>
          <ac:picMkLst>
            <pc:docMk/>
            <pc:sldMk cId="3123670023" sldId="354"/>
            <ac:picMk id="4" creationId="{FB721AAE-A2AC-4F59-AA41-90EEF63D25AC}"/>
          </ac:picMkLst>
        </pc:picChg>
        <pc:picChg chg="del mod">
          <ac:chgData name="Maryann Jordan" userId="0398128882e1fb70" providerId="LiveId" clId="{AAD4BF99-61F4-4022-AD15-50254AD5378F}" dt="2019-12-01T00:19:38.333" v="9171" actId="478"/>
          <ac:picMkLst>
            <pc:docMk/>
            <pc:sldMk cId="3123670023" sldId="354"/>
            <ac:picMk id="5" creationId="{43A807EB-99C9-4BF7-BD14-1DEED1725FB8}"/>
          </ac:picMkLst>
        </pc:picChg>
        <pc:picChg chg="mod">
          <ac:chgData name="Maryann Jordan" userId="0398128882e1fb70" providerId="LiveId" clId="{AAD4BF99-61F4-4022-AD15-50254AD5378F}" dt="2019-12-01T00:22:22.314" v="9210" actId="1076"/>
          <ac:picMkLst>
            <pc:docMk/>
            <pc:sldMk cId="3123670023" sldId="354"/>
            <ac:picMk id="6" creationId="{E399BAF4-1969-4689-B63C-45F65A51A2B6}"/>
          </ac:picMkLst>
        </pc:picChg>
        <pc:picChg chg="add mod ord">
          <ac:chgData name="Maryann Jordan" userId="0398128882e1fb70" providerId="LiveId" clId="{AAD4BF99-61F4-4022-AD15-50254AD5378F}" dt="2019-12-01T00:21:29.222" v="9199" actId="1076"/>
          <ac:picMkLst>
            <pc:docMk/>
            <pc:sldMk cId="3123670023" sldId="354"/>
            <ac:picMk id="7" creationId="{0723A4F3-2981-4BFC-A05F-D5C1CA3B6F7E}"/>
          </ac:picMkLst>
        </pc:picChg>
        <pc:picChg chg="mod ord">
          <ac:chgData name="Maryann Jordan" userId="0398128882e1fb70" providerId="LiveId" clId="{AAD4BF99-61F4-4022-AD15-50254AD5378F}" dt="2019-12-01T00:21:24.861" v="9198" actId="1076"/>
          <ac:picMkLst>
            <pc:docMk/>
            <pc:sldMk cId="3123670023" sldId="354"/>
            <ac:picMk id="8" creationId="{313D7EA4-9868-4564-9F8A-A708C9998826}"/>
          </ac:picMkLst>
        </pc:picChg>
        <pc:picChg chg="del mod">
          <ac:chgData name="Maryann Jordan" userId="0398128882e1fb70" providerId="LiveId" clId="{AAD4BF99-61F4-4022-AD15-50254AD5378F}" dt="2019-12-01T00:19:39.564" v="9172" actId="478"/>
          <ac:picMkLst>
            <pc:docMk/>
            <pc:sldMk cId="3123670023" sldId="354"/>
            <ac:picMk id="9" creationId="{C99275D3-3D87-4F27-8F1A-7222E2970C9A}"/>
          </ac:picMkLst>
        </pc:picChg>
        <pc:picChg chg="add del mod">
          <ac:chgData name="Maryann Jordan" userId="0398128882e1fb70" providerId="LiveId" clId="{AAD4BF99-61F4-4022-AD15-50254AD5378F}" dt="2019-11-26T03:24:00.423" v="7582" actId="478"/>
          <ac:picMkLst>
            <pc:docMk/>
            <pc:sldMk cId="3123670023" sldId="354"/>
            <ac:picMk id="16" creationId="{34F4A8A9-0D0E-42A5-93CC-800F9492AC7D}"/>
          </ac:picMkLst>
        </pc:picChg>
        <pc:picChg chg="add mod">
          <ac:chgData name="Maryann Jordan" userId="0398128882e1fb70" providerId="LiveId" clId="{AAD4BF99-61F4-4022-AD15-50254AD5378F}" dt="2019-12-01T00:21:34.093" v="9201" actId="1076"/>
          <ac:picMkLst>
            <pc:docMk/>
            <pc:sldMk cId="3123670023" sldId="354"/>
            <ac:picMk id="17" creationId="{CE760E65-FB22-4B91-85DA-694DC642DB85}"/>
          </ac:picMkLst>
        </pc:picChg>
        <pc:picChg chg="add mod">
          <ac:chgData name="Maryann Jordan" userId="0398128882e1fb70" providerId="LiveId" clId="{AAD4BF99-61F4-4022-AD15-50254AD5378F}" dt="2019-12-01T00:22:28.760" v="9211" actId="1076"/>
          <ac:picMkLst>
            <pc:docMk/>
            <pc:sldMk cId="3123670023" sldId="354"/>
            <ac:picMk id="19" creationId="{E5833304-910D-4D41-8ECD-023F5BFC3AEB}"/>
          </ac:picMkLst>
        </pc:picChg>
        <pc:picChg chg="add mod">
          <ac:chgData name="Maryann Jordan" userId="0398128882e1fb70" providerId="LiveId" clId="{AAD4BF99-61F4-4022-AD15-50254AD5378F}" dt="2019-12-01T00:21:36.010" v="9202" actId="1076"/>
          <ac:picMkLst>
            <pc:docMk/>
            <pc:sldMk cId="3123670023" sldId="354"/>
            <ac:picMk id="20" creationId="{B1DC6104-A232-47F1-91DE-BD2DBC191BB9}"/>
          </ac:picMkLst>
        </pc:picChg>
        <pc:picChg chg="add mod">
          <ac:chgData name="Maryann Jordan" userId="0398128882e1fb70" providerId="LiveId" clId="{AAD4BF99-61F4-4022-AD15-50254AD5378F}" dt="2019-12-01T00:21:43.318" v="9203" actId="1076"/>
          <ac:picMkLst>
            <pc:docMk/>
            <pc:sldMk cId="3123670023" sldId="354"/>
            <ac:picMk id="21" creationId="{22A298EE-AEAD-412A-B163-57BA7FEBA44E}"/>
          </ac:picMkLst>
        </pc:picChg>
        <pc:picChg chg="add mod">
          <ac:chgData name="Maryann Jordan" userId="0398128882e1fb70" providerId="LiveId" clId="{AAD4BF99-61F4-4022-AD15-50254AD5378F}" dt="2019-12-01T00:21:49.639" v="9204" actId="1076"/>
          <ac:picMkLst>
            <pc:docMk/>
            <pc:sldMk cId="3123670023" sldId="354"/>
            <ac:picMk id="23" creationId="{29BB2989-8E01-4B07-88FB-8DB1BDD06BF4}"/>
          </ac:picMkLst>
        </pc:picChg>
      </pc:sldChg>
      <pc:sldChg chg="addSp delSp modSp add setBg">
        <pc:chgData name="Maryann Jordan" userId="0398128882e1fb70" providerId="LiveId" clId="{AAD4BF99-61F4-4022-AD15-50254AD5378F}" dt="2019-12-01T04:20:59.851" v="9502" actId="1076"/>
        <pc:sldMkLst>
          <pc:docMk/>
          <pc:sldMk cId="2509513401" sldId="355"/>
        </pc:sldMkLst>
        <pc:spChg chg="add del mod">
          <ac:chgData name="Maryann Jordan" userId="0398128882e1fb70" providerId="LiveId" clId="{AAD4BF99-61F4-4022-AD15-50254AD5378F}" dt="2019-11-28T01:53:07.849" v="7722" actId="767"/>
          <ac:spMkLst>
            <pc:docMk/>
            <pc:sldMk cId="2509513401" sldId="355"/>
            <ac:spMk id="2" creationId="{463236A7-1B4C-4B6D-8F7F-7D10C2C58CAA}"/>
          </ac:spMkLst>
        </pc:spChg>
        <pc:spChg chg="mod ord">
          <ac:chgData name="Maryann Jordan" userId="0398128882e1fb70" providerId="LiveId" clId="{AAD4BF99-61F4-4022-AD15-50254AD5378F}" dt="2019-12-01T04:17:20.973" v="9490" actId="1076"/>
          <ac:spMkLst>
            <pc:docMk/>
            <pc:sldMk cId="2509513401" sldId="355"/>
            <ac:spMk id="10" creationId="{9390C77B-EE02-4EBC-8D69-E824C8FD469A}"/>
          </ac:spMkLst>
        </pc:spChg>
        <pc:spChg chg="del mod">
          <ac:chgData name="Maryann Jordan" userId="0398128882e1fb70" providerId="LiveId" clId="{AAD4BF99-61F4-4022-AD15-50254AD5378F}" dt="2019-12-01T02:17:00.778" v="9367" actId="478"/>
          <ac:spMkLst>
            <pc:docMk/>
            <pc:sldMk cId="2509513401" sldId="355"/>
            <ac:spMk id="11" creationId="{A95CFE22-1386-4B76-B0FE-0FF2EFAF9E4C}"/>
          </ac:spMkLst>
        </pc:spChg>
        <pc:spChg chg="mod ord">
          <ac:chgData name="Maryann Jordan" userId="0398128882e1fb70" providerId="LiveId" clId="{AAD4BF99-61F4-4022-AD15-50254AD5378F}" dt="2019-12-01T04:17:43.014" v="9492" actId="1076"/>
          <ac:spMkLst>
            <pc:docMk/>
            <pc:sldMk cId="2509513401" sldId="355"/>
            <ac:spMk id="12" creationId="{A600BD5C-F97E-43C4-B783-3FEF58BB3593}"/>
          </ac:spMkLst>
        </pc:spChg>
        <pc:spChg chg="mod ord">
          <ac:chgData name="Maryann Jordan" userId="0398128882e1fb70" providerId="LiveId" clId="{AAD4BF99-61F4-4022-AD15-50254AD5378F}" dt="2019-12-01T03:34:32.041" v="9402" actId="1076"/>
          <ac:spMkLst>
            <pc:docMk/>
            <pc:sldMk cId="2509513401" sldId="355"/>
            <ac:spMk id="13" creationId="{C2B69779-0691-49E1-934D-C4A51D7AA58E}"/>
          </ac:spMkLst>
        </pc:spChg>
        <pc:spChg chg="del mod">
          <ac:chgData name="Maryann Jordan" userId="0398128882e1fb70" providerId="LiveId" clId="{AAD4BF99-61F4-4022-AD15-50254AD5378F}" dt="2019-12-01T00:35:36.356" v="9307" actId="478"/>
          <ac:spMkLst>
            <pc:docMk/>
            <pc:sldMk cId="2509513401" sldId="355"/>
            <ac:spMk id="14" creationId="{DB4259F0-2319-422C-A33B-E5903C6D492E}"/>
          </ac:spMkLst>
        </pc:spChg>
        <pc:spChg chg="mod">
          <ac:chgData name="Maryann Jordan" userId="0398128882e1fb70" providerId="LiveId" clId="{AAD4BF99-61F4-4022-AD15-50254AD5378F}" dt="2019-12-01T04:20:59.851" v="9502" actId="1076"/>
          <ac:spMkLst>
            <pc:docMk/>
            <pc:sldMk cId="2509513401" sldId="355"/>
            <ac:spMk id="15" creationId="{09D6877C-ED72-4D44-8310-EFCF9508E322}"/>
          </ac:spMkLst>
        </pc:spChg>
        <pc:spChg chg="add del mod">
          <ac:chgData name="Maryann Jordan" userId="0398128882e1fb70" providerId="LiveId" clId="{AAD4BF99-61F4-4022-AD15-50254AD5378F}" dt="2019-11-28T01:53:47.399" v="7734"/>
          <ac:spMkLst>
            <pc:docMk/>
            <pc:sldMk cId="2509513401" sldId="355"/>
            <ac:spMk id="16" creationId="{33D12B58-5D70-4059-98B3-6B4276B90540}"/>
          </ac:spMkLst>
        </pc:spChg>
        <pc:spChg chg="add del mod">
          <ac:chgData name="Maryann Jordan" userId="0398128882e1fb70" providerId="LiveId" clId="{AAD4BF99-61F4-4022-AD15-50254AD5378F}" dt="2019-12-01T00:24:18.917" v="9219" actId="478"/>
          <ac:spMkLst>
            <pc:docMk/>
            <pc:sldMk cId="2509513401" sldId="355"/>
            <ac:spMk id="16" creationId="{EF7DC966-E7E2-4039-A711-55782C1AE200}"/>
          </ac:spMkLst>
        </pc:spChg>
        <pc:spChg chg="add del mod">
          <ac:chgData name="Maryann Jordan" userId="0398128882e1fb70" providerId="LiveId" clId="{AAD4BF99-61F4-4022-AD15-50254AD5378F}" dt="2019-12-01T00:24:34.941" v="9224" actId="478"/>
          <ac:spMkLst>
            <pc:docMk/>
            <pc:sldMk cId="2509513401" sldId="355"/>
            <ac:spMk id="18" creationId="{9EC65171-E889-4817-88B7-3941469F8E64}"/>
          </ac:spMkLst>
        </pc:spChg>
        <pc:spChg chg="add mod">
          <ac:chgData name="Maryann Jordan" userId="0398128882e1fb70" providerId="LiveId" clId="{AAD4BF99-61F4-4022-AD15-50254AD5378F}" dt="2019-12-01T03:31:55.325" v="9390" actId="1076"/>
          <ac:spMkLst>
            <pc:docMk/>
            <pc:sldMk cId="2509513401" sldId="355"/>
            <ac:spMk id="24" creationId="{2ED089B2-39CD-47DC-9D81-780044AF6158}"/>
          </ac:spMkLst>
        </pc:spChg>
        <pc:spChg chg="add mod">
          <ac:chgData name="Maryann Jordan" userId="0398128882e1fb70" providerId="LiveId" clId="{AAD4BF99-61F4-4022-AD15-50254AD5378F}" dt="2019-12-01T04:17:01.429" v="9489" actId="1076"/>
          <ac:spMkLst>
            <pc:docMk/>
            <pc:sldMk cId="2509513401" sldId="355"/>
            <ac:spMk id="25" creationId="{DC6EE7BA-98E5-4ACB-8942-67EA4228DA6F}"/>
          </ac:spMkLst>
        </pc:spChg>
        <pc:spChg chg="add del mod">
          <ac:chgData name="Maryann Jordan" userId="0398128882e1fb70" providerId="LiveId" clId="{AAD4BF99-61F4-4022-AD15-50254AD5378F}" dt="2019-12-01T00:24:32.057" v="9223" actId="478"/>
          <ac:spMkLst>
            <pc:docMk/>
            <pc:sldMk cId="2509513401" sldId="355"/>
            <ac:spMk id="26" creationId="{36DED5C9-EB12-49BD-B3CB-21AFB66A0E17}"/>
          </ac:spMkLst>
        </pc:spChg>
        <pc:spChg chg="add del mod">
          <ac:chgData name="Maryann Jordan" userId="0398128882e1fb70" providerId="LiveId" clId="{AAD4BF99-61F4-4022-AD15-50254AD5378F}" dt="2019-12-01T02:17:00.778" v="9367" actId="478"/>
          <ac:spMkLst>
            <pc:docMk/>
            <pc:sldMk cId="2509513401" sldId="355"/>
            <ac:spMk id="27" creationId="{E7C87E5F-85D6-4478-854B-13F4FA74E62F}"/>
          </ac:spMkLst>
        </pc:spChg>
        <pc:spChg chg="add mod">
          <ac:chgData name="Maryann Jordan" userId="0398128882e1fb70" providerId="LiveId" clId="{AAD4BF99-61F4-4022-AD15-50254AD5378F}" dt="2019-12-01T04:17:52.395" v="9493" actId="1076"/>
          <ac:spMkLst>
            <pc:docMk/>
            <pc:sldMk cId="2509513401" sldId="355"/>
            <ac:spMk id="28" creationId="{2E8724A4-E654-4415-AC52-CEA4919D725C}"/>
          </ac:spMkLst>
        </pc:spChg>
        <pc:spChg chg="add del mod">
          <ac:chgData name="Maryann Jordan" userId="0398128882e1fb70" providerId="LiveId" clId="{AAD4BF99-61F4-4022-AD15-50254AD5378F}" dt="2019-11-28T02:25:05.671" v="8036" actId="478"/>
          <ac:spMkLst>
            <pc:docMk/>
            <pc:sldMk cId="2509513401" sldId="355"/>
            <ac:spMk id="29" creationId="{A52FB718-8016-4D00-9B85-D5BCB26ECADE}"/>
          </ac:spMkLst>
        </pc:spChg>
        <pc:spChg chg="add del mod">
          <ac:chgData name="Maryann Jordan" userId="0398128882e1fb70" providerId="LiveId" clId="{AAD4BF99-61F4-4022-AD15-50254AD5378F}" dt="2019-12-01T00:25:28.046" v="9234" actId="478"/>
          <ac:spMkLst>
            <pc:docMk/>
            <pc:sldMk cId="2509513401" sldId="355"/>
            <ac:spMk id="30" creationId="{FA4D5CF7-90FA-4345-A765-E2AB626AE20D}"/>
          </ac:spMkLst>
        </pc:spChg>
        <pc:spChg chg="add del">
          <ac:chgData name="Maryann Jordan" userId="0398128882e1fb70" providerId="LiveId" clId="{AAD4BF99-61F4-4022-AD15-50254AD5378F}" dt="2019-11-28T02:25:28.050" v="8038" actId="478"/>
          <ac:spMkLst>
            <pc:docMk/>
            <pc:sldMk cId="2509513401" sldId="355"/>
            <ac:spMk id="31" creationId="{91C24C52-A8F0-4FBD-B545-F1FCE7A9518C}"/>
          </ac:spMkLst>
        </pc:spChg>
        <pc:spChg chg="add del">
          <ac:chgData name="Maryann Jordan" userId="0398128882e1fb70" providerId="LiveId" clId="{AAD4BF99-61F4-4022-AD15-50254AD5378F}" dt="2019-11-28T02:25:39.416" v="8040"/>
          <ac:spMkLst>
            <pc:docMk/>
            <pc:sldMk cId="2509513401" sldId="355"/>
            <ac:spMk id="32" creationId="{E69CC5EE-BC51-439C-8491-1E38C822D818}"/>
          </ac:spMkLst>
        </pc:spChg>
        <pc:spChg chg="add mod">
          <ac:chgData name="Maryann Jordan" userId="0398128882e1fb70" providerId="LiveId" clId="{AAD4BF99-61F4-4022-AD15-50254AD5378F}" dt="2019-12-01T04:01:32.715" v="9453" actId="1076"/>
          <ac:spMkLst>
            <pc:docMk/>
            <pc:sldMk cId="2509513401" sldId="355"/>
            <ac:spMk id="33" creationId="{1FD9EE41-6FAA-4245-A87D-138FCEF418DD}"/>
          </ac:spMkLst>
        </pc:spChg>
        <pc:spChg chg="add del mod">
          <ac:chgData name="Maryann Jordan" userId="0398128882e1fb70" providerId="LiveId" clId="{AAD4BF99-61F4-4022-AD15-50254AD5378F}" dt="2019-12-01T02:17:00.778" v="9367" actId="478"/>
          <ac:spMkLst>
            <pc:docMk/>
            <pc:sldMk cId="2509513401" sldId="355"/>
            <ac:spMk id="34" creationId="{D1829214-B90A-4366-8AE2-661998FF7EAA}"/>
          </ac:spMkLst>
        </pc:spChg>
        <pc:picChg chg="mod">
          <ac:chgData name="Maryann Jordan" userId="0398128882e1fb70" providerId="LiveId" clId="{AAD4BF99-61F4-4022-AD15-50254AD5378F}" dt="2019-12-01T04:11:02.922" v="9482" actId="14100"/>
          <ac:picMkLst>
            <pc:docMk/>
            <pc:sldMk cId="2509513401" sldId="355"/>
            <ac:picMk id="3" creationId="{A159DBE0-FE10-4E61-8983-2A26A9107C23}"/>
          </ac:picMkLst>
        </pc:picChg>
        <pc:picChg chg="del mod">
          <ac:chgData name="Maryann Jordan" userId="0398128882e1fb70" providerId="LiveId" clId="{AAD4BF99-61F4-4022-AD15-50254AD5378F}" dt="2019-12-01T00:24:13.158" v="9218" actId="478"/>
          <ac:picMkLst>
            <pc:docMk/>
            <pc:sldMk cId="2509513401" sldId="355"/>
            <ac:picMk id="4" creationId="{FB721AAE-A2AC-4F59-AA41-90EEF63D25AC}"/>
          </ac:picMkLst>
        </pc:picChg>
        <pc:picChg chg="del mod">
          <ac:chgData name="Maryann Jordan" userId="0398128882e1fb70" providerId="LiveId" clId="{AAD4BF99-61F4-4022-AD15-50254AD5378F}" dt="2019-12-01T00:24:29.479" v="9222" actId="478"/>
          <ac:picMkLst>
            <pc:docMk/>
            <pc:sldMk cId="2509513401" sldId="355"/>
            <ac:picMk id="5" creationId="{43A807EB-99C9-4BF7-BD14-1DEED1725FB8}"/>
          </ac:picMkLst>
        </pc:picChg>
        <pc:picChg chg="del mod">
          <ac:chgData name="Maryann Jordan" userId="0398128882e1fb70" providerId="LiveId" clId="{AAD4BF99-61F4-4022-AD15-50254AD5378F}" dt="2019-12-01T02:17:00.778" v="9367" actId="478"/>
          <ac:picMkLst>
            <pc:docMk/>
            <pc:sldMk cId="2509513401" sldId="355"/>
            <ac:picMk id="6" creationId="{E399BAF4-1969-4689-B63C-45F65A51A2B6}"/>
          </ac:picMkLst>
        </pc:picChg>
        <pc:picChg chg="mod">
          <ac:chgData name="Maryann Jordan" userId="0398128882e1fb70" providerId="LiveId" clId="{AAD4BF99-61F4-4022-AD15-50254AD5378F}" dt="2019-12-01T04:16:47.035" v="9485" actId="1076"/>
          <ac:picMkLst>
            <pc:docMk/>
            <pc:sldMk cId="2509513401" sldId="355"/>
            <ac:picMk id="7" creationId="{0723A4F3-2981-4BFC-A05F-D5C1CA3B6F7E}"/>
          </ac:picMkLst>
        </pc:picChg>
        <pc:picChg chg="mod">
          <ac:chgData name="Maryann Jordan" userId="0398128882e1fb70" providerId="LiveId" clId="{AAD4BF99-61F4-4022-AD15-50254AD5378F}" dt="2019-12-01T03:31:47.821" v="9389" actId="1076"/>
          <ac:picMkLst>
            <pc:docMk/>
            <pc:sldMk cId="2509513401" sldId="355"/>
            <ac:picMk id="8" creationId="{313D7EA4-9868-4564-9F8A-A708C9998826}"/>
          </ac:picMkLst>
        </pc:picChg>
        <pc:picChg chg="del mod">
          <ac:chgData name="Maryann Jordan" userId="0398128882e1fb70" providerId="LiveId" clId="{AAD4BF99-61F4-4022-AD15-50254AD5378F}" dt="2019-12-01T00:25:24.070" v="9233" actId="478"/>
          <ac:picMkLst>
            <pc:docMk/>
            <pc:sldMk cId="2509513401" sldId="355"/>
            <ac:picMk id="9" creationId="{C99275D3-3D87-4F27-8F1A-7222E2970C9A}"/>
          </ac:picMkLst>
        </pc:picChg>
        <pc:picChg chg="del mod">
          <ac:chgData name="Maryann Jordan" userId="0398128882e1fb70" providerId="LiveId" clId="{AAD4BF99-61F4-4022-AD15-50254AD5378F}" dt="2019-12-01T04:05:53.231" v="9456" actId="478"/>
          <ac:picMkLst>
            <pc:docMk/>
            <pc:sldMk cId="2509513401" sldId="355"/>
            <ac:picMk id="17" creationId="{CE760E65-FB22-4B91-85DA-694DC642DB85}"/>
          </ac:picMkLst>
        </pc:picChg>
        <pc:picChg chg="del mod">
          <ac:chgData name="Maryann Jordan" userId="0398128882e1fb70" providerId="LiveId" clId="{AAD4BF99-61F4-4022-AD15-50254AD5378F}" dt="2019-12-01T02:17:00.778" v="9367" actId="478"/>
          <ac:picMkLst>
            <pc:docMk/>
            <pc:sldMk cId="2509513401" sldId="355"/>
            <ac:picMk id="19" creationId="{E5833304-910D-4D41-8ECD-023F5BFC3AEB}"/>
          </ac:picMkLst>
        </pc:picChg>
        <pc:picChg chg="del mod">
          <ac:chgData name="Maryann Jordan" userId="0398128882e1fb70" providerId="LiveId" clId="{AAD4BF99-61F4-4022-AD15-50254AD5378F}" dt="2019-12-01T04:05:52.187" v="9455" actId="478"/>
          <ac:picMkLst>
            <pc:docMk/>
            <pc:sldMk cId="2509513401" sldId="355"/>
            <ac:picMk id="20" creationId="{B1DC6104-A232-47F1-91DE-BD2DBC191BB9}"/>
          </ac:picMkLst>
        </pc:picChg>
        <pc:picChg chg="del mod">
          <ac:chgData name="Maryann Jordan" userId="0398128882e1fb70" providerId="LiveId" clId="{AAD4BF99-61F4-4022-AD15-50254AD5378F}" dt="2019-12-01T04:05:51.267" v="9454" actId="478"/>
          <ac:picMkLst>
            <pc:docMk/>
            <pc:sldMk cId="2509513401" sldId="355"/>
            <ac:picMk id="21" creationId="{22A298EE-AEAD-412A-B163-57BA7FEBA44E}"/>
          </ac:picMkLst>
        </pc:picChg>
        <pc:picChg chg="del mod">
          <ac:chgData name="Maryann Jordan" userId="0398128882e1fb70" providerId="LiveId" clId="{AAD4BF99-61F4-4022-AD15-50254AD5378F}" dt="2019-12-01T04:06:59.585" v="9462" actId="478"/>
          <ac:picMkLst>
            <pc:docMk/>
            <pc:sldMk cId="2509513401" sldId="355"/>
            <ac:picMk id="23" creationId="{29BB2989-8E01-4B07-88FB-8DB1BDD06BF4}"/>
          </ac:picMkLst>
        </pc:picChg>
        <pc:picChg chg="add mod">
          <ac:chgData name="Maryann Jordan" userId="0398128882e1fb70" providerId="LiveId" clId="{AAD4BF99-61F4-4022-AD15-50254AD5378F}" dt="2019-12-01T03:52:52.574" v="9425" actId="1076"/>
          <ac:picMkLst>
            <pc:docMk/>
            <pc:sldMk cId="2509513401" sldId="355"/>
            <ac:picMk id="29" creationId="{7EDA4914-237C-4F10-BB79-38DB8C26C6CA}"/>
          </ac:picMkLst>
        </pc:picChg>
        <pc:picChg chg="add del mod">
          <ac:chgData name="Maryann Jordan" userId="0398128882e1fb70" providerId="LiveId" clId="{AAD4BF99-61F4-4022-AD15-50254AD5378F}" dt="2019-12-01T04:00:19.457" v="9445" actId="478"/>
          <ac:picMkLst>
            <pc:docMk/>
            <pc:sldMk cId="2509513401" sldId="355"/>
            <ac:picMk id="32" creationId="{D558B332-2FCA-406B-B6A8-C147A9403231}"/>
          </ac:picMkLst>
        </pc:picChg>
        <pc:picChg chg="add mod">
          <ac:chgData name="Maryann Jordan" userId="0398128882e1fb70" providerId="LiveId" clId="{AAD4BF99-61F4-4022-AD15-50254AD5378F}" dt="2019-12-01T04:08:29.083" v="9468" actId="1076"/>
          <ac:picMkLst>
            <pc:docMk/>
            <pc:sldMk cId="2509513401" sldId="355"/>
            <ac:picMk id="36" creationId="{181525B0-A1E9-443B-922D-BD51E068CCE8}"/>
          </ac:picMkLst>
        </pc:picChg>
        <pc:picChg chg="add del mod">
          <ac:chgData name="Maryann Jordan" userId="0398128882e1fb70" providerId="LiveId" clId="{AAD4BF99-61F4-4022-AD15-50254AD5378F}" dt="2019-12-01T04:06:58.365" v="9461" actId="478"/>
          <ac:picMkLst>
            <pc:docMk/>
            <pc:sldMk cId="2509513401" sldId="355"/>
            <ac:picMk id="38" creationId="{7C1AF553-C482-478F-92A8-6B99574D0501}"/>
          </ac:picMkLst>
        </pc:picChg>
        <pc:picChg chg="add mod">
          <ac:chgData name="Maryann Jordan" userId="0398128882e1fb70" providerId="LiveId" clId="{AAD4BF99-61F4-4022-AD15-50254AD5378F}" dt="2019-12-01T04:08:20.358" v="9467" actId="14100"/>
          <ac:picMkLst>
            <pc:docMk/>
            <pc:sldMk cId="2509513401" sldId="355"/>
            <ac:picMk id="40" creationId="{6F649402-1809-408C-BC87-A86DE94BD758}"/>
          </ac:picMkLst>
        </pc:picChg>
        <pc:cxnChg chg="add mod">
          <ac:chgData name="Maryann Jordan" userId="0398128882e1fb70" providerId="LiveId" clId="{AAD4BF99-61F4-4022-AD15-50254AD5378F}" dt="2019-12-01T04:19:33.597" v="9501" actId="692"/>
          <ac:cxnSpMkLst>
            <pc:docMk/>
            <pc:sldMk cId="2509513401" sldId="355"/>
            <ac:cxnSpMk id="42" creationId="{A1487A52-18B1-48D7-BF49-3A737EE73C03}"/>
          </ac:cxnSpMkLst>
        </pc:cxnChg>
      </pc:sldChg>
      <pc:sldChg chg="addSp delSp modSp add mod ord setBg">
        <pc:chgData name="Maryann Jordan" userId="0398128882e1fb70" providerId="LiveId" clId="{AAD4BF99-61F4-4022-AD15-50254AD5378F}" dt="2019-12-01T00:18:53.706" v="9165"/>
        <pc:sldMkLst>
          <pc:docMk/>
          <pc:sldMk cId="2328281090" sldId="356"/>
        </pc:sldMkLst>
        <pc:spChg chg="mod">
          <ac:chgData name="Maryann Jordan" userId="0398128882e1fb70" providerId="LiveId" clId="{AAD4BF99-61F4-4022-AD15-50254AD5378F}" dt="2019-11-30T22:03:44.473" v="9035" actId="26606"/>
          <ac:spMkLst>
            <pc:docMk/>
            <pc:sldMk cId="2328281090" sldId="356"/>
            <ac:spMk id="15" creationId="{09D6877C-ED72-4D44-8310-EFCF9508E322}"/>
          </ac:spMkLst>
        </pc:spChg>
        <pc:spChg chg="add del">
          <ac:chgData name="Maryann Jordan" userId="0398128882e1fb70" providerId="LiveId" clId="{AAD4BF99-61F4-4022-AD15-50254AD5378F}" dt="2019-11-30T22:02:00.189" v="9023" actId="26606"/>
          <ac:spMkLst>
            <pc:docMk/>
            <pc:sldMk cId="2328281090" sldId="356"/>
            <ac:spMk id="17" creationId="{88263A24-0C1F-4677-B43C-4AE14E276B27}"/>
          </ac:spMkLst>
        </pc:spChg>
        <pc:spChg chg="add del">
          <ac:chgData name="Maryann Jordan" userId="0398128882e1fb70" providerId="LiveId" clId="{AAD4BF99-61F4-4022-AD15-50254AD5378F}" dt="2019-11-30T22:02:00.189" v="9023" actId="26606"/>
          <ac:spMkLst>
            <pc:docMk/>
            <pc:sldMk cId="2328281090" sldId="356"/>
            <ac:spMk id="18" creationId="{0ADDB668-2CA4-4D2B-9C34-3487CA330BA8}"/>
          </ac:spMkLst>
        </pc:spChg>
        <pc:spChg chg="add del">
          <ac:chgData name="Maryann Jordan" userId="0398128882e1fb70" providerId="LiveId" clId="{AAD4BF99-61F4-4022-AD15-50254AD5378F}" dt="2019-11-30T22:02:00.189" v="9023" actId="26606"/>
          <ac:spMkLst>
            <pc:docMk/>
            <pc:sldMk cId="2328281090" sldId="356"/>
            <ac:spMk id="19" creationId="{2568BC19-F052-4108-93E1-6A3D1DEC072F}"/>
          </ac:spMkLst>
        </pc:spChg>
        <pc:spChg chg="add del">
          <ac:chgData name="Maryann Jordan" userId="0398128882e1fb70" providerId="LiveId" clId="{AAD4BF99-61F4-4022-AD15-50254AD5378F}" dt="2019-11-30T22:01:52.876" v="9019" actId="26606"/>
          <ac:spMkLst>
            <pc:docMk/>
            <pc:sldMk cId="2328281090" sldId="356"/>
            <ac:spMk id="20" creationId="{A9120B09-F6CA-437E-B1DE-587311BBBAFA}"/>
          </ac:spMkLst>
        </pc:spChg>
        <pc:spChg chg="add del">
          <ac:chgData name="Maryann Jordan" userId="0398128882e1fb70" providerId="LiveId" clId="{AAD4BF99-61F4-4022-AD15-50254AD5378F}" dt="2019-11-30T22:02:58.529" v="9027" actId="26606"/>
          <ac:spMkLst>
            <pc:docMk/>
            <pc:sldMk cId="2328281090" sldId="356"/>
            <ac:spMk id="21" creationId="{C0D35DEF-6008-463B-83B3-F65035F0992E}"/>
          </ac:spMkLst>
        </pc:spChg>
        <pc:spChg chg="add del">
          <ac:chgData name="Maryann Jordan" userId="0398128882e1fb70" providerId="LiveId" clId="{AAD4BF99-61F4-4022-AD15-50254AD5378F}" dt="2019-11-30T22:01:52.876" v="9019" actId="26606"/>
          <ac:spMkLst>
            <pc:docMk/>
            <pc:sldMk cId="2328281090" sldId="356"/>
            <ac:spMk id="22" creationId="{A3473CF9-37EB-43E7-89EF-D2D1C53D1DAC}"/>
          </ac:spMkLst>
        </pc:spChg>
        <pc:spChg chg="add del">
          <ac:chgData name="Maryann Jordan" userId="0398128882e1fb70" providerId="LiveId" clId="{AAD4BF99-61F4-4022-AD15-50254AD5378F}" dt="2019-11-30T22:02:58.529" v="9027" actId="26606"/>
          <ac:spMkLst>
            <pc:docMk/>
            <pc:sldMk cId="2328281090" sldId="356"/>
            <ac:spMk id="23" creationId="{0ADDB668-2CA4-4D2B-9C34-3487CA330BA8}"/>
          </ac:spMkLst>
        </pc:spChg>
        <pc:spChg chg="add del">
          <ac:chgData name="Maryann Jordan" userId="0398128882e1fb70" providerId="LiveId" clId="{AAD4BF99-61F4-4022-AD15-50254AD5378F}" dt="2019-11-30T22:01:52.876" v="9019" actId="26606"/>
          <ac:spMkLst>
            <pc:docMk/>
            <pc:sldMk cId="2328281090" sldId="356"/>
            <ac:spMk id="24" creationId="{586B4EF9-43BA-4655-A6FF-1D8E21574C95}"/>
          </ac:spMkLst>
        </pc:spChg>
        <pc:spChg chg="add del">
          <ac:chgData name="Maryann Jordan" userId="0398128882e1fb70" providerId="LiveId" clId="{AAD4BF99-61F4-4022-AD15-50254AD5378F}" dt="2019-11-30T22:02:58.529" v="9027" actId="26606"/>
          <ac:spMkLst>
            <pc:docMk/>
            <pc:sldMk cId="2328281090" sldId="356"/>
            <ac:spMk id="25" creationId="{2568BC19-F052-4108-93E1-6A3D1DEC072F}"/>
          </ac:spMkLst>
        </pc:spChg>
        <pc:spChg chg="add del">
          <ac:chgData name="Maryann Jordan" userId="0398128882e1fb70" providerId="LiveId" clId="{AAD4BF99-61F4-4022-AD15-50254AD5378F}" dt="2019-11-30T22:02:00.189" v="9023" actId="26606"/>
          <ac:spMkLst>
            <pc:docMk/>
            <pc:sldMk cId="2328281090" sldId="356"/>
            <ac:spMk id="26" creationId="{D5FD337D-4D6B-4C8B-B6F5-121097E09881}"/>
          </ac:spMkLst>
        </pc:spChg>
        <pc:spChg chg="add del">
          <ac:chgData name="Maryann Jordan" userId="0398128882e1fb70" providerId="LiveId" clId="{AAD4BF99-61F4-4022-AD15-50254AD5378F}" dt="2019-11-30T22:02:58.529" v="9027" actId="26606"/>
          <ac:spMkLst>
            <pc:docMk/>
            <pc:sldMk cId="2328281090" sldId="356"/>
            <ac:spMk id="27" creationId="{D5FD337D-4D6B-4C8B-B6F5-121097E09881}"/>
          </ac:spMkLst>
        </pc:spChg>
        <pc:spChg chg="add del">
          <ac:chgData name="Maryann Jordan" userId="0398128882e1fb70" providerId="LiveId" clId="{AAD4BF99-61F4-4022-AD15-50254AD5378F}" dt="2019-11-30T22:03:23.664" v="9031" actId="26606"/>
          <ac:spMkLst>
            <pc:docMk/>
            <pc:sldMk cId="2328281090" sldId="356"/>
            <ac:spMk id="28" creationId="{0700D48D-C9AA-4000-A912-29A4FEA98A9F}"/>
          </ac:spMkLst>
        </pc:spChg>
        <pc:spChg chg="add del">
          <ac:chgData name="Maryann Jordan" userId="0398128882e1fb70" providerId="LiveId" clId="{AAD4BF99-61F4-4022-AD15-50254AD5378F}" dt="2019-11-30T22:03:08.137" v="9029" actId="26606"/>
          <ac:spMkLst>
            <pc:docMk/>
            <pc:sldMk cId="2328281090" sldId="356"/>
            <ac:spMk id="29" creationId="{823AC064-BC96-4F32-8AE1-B2FD38754823}"/>
          </ac:spMkLst>
        </pc:spChg>
        <pc:spChg chg="add del">
          <ac:chgData name="Maryann Jordan" userId="0398128882e1fb70" providerId="LiveId" clId="{AAD4BF99-61F4-4022-AD15-50254AD5378F}" dt="2019-11-30T22:03:44.473" v="9035" actId="26606"/>
          <ac:spMkLst>
            <pc:docMk/>
            <pc:sldMk cId="2328281090" sldId="356"/>
            <ac:spMk id="34" creationId="{823AC064-BC96-4F32-8AE1-B2FD38754823}"/>
          </ac:spMkLst>
        </pc:spChg>
        <pc:picChg chg="mod ord">
          <ac:chgData name="Maryann Jordan" userId="0398128882e1fb70" providerId="LiveId" clId="{AAD4BF99-61F4-4022-AD15-50254AD5378F}" dt="2019-11-30T22:03:44.473" v="9035" actId="26606"/>
          <ac:picMkLst>
            <pc:docMk/>
            <pc:sldMk cId="2328281090" sldId="356"/>
            <ac:picMk id="4" creationId="{FB721AAE-A2AC-4F59-AA41-90EEF63D25AC}"/>
          </ac:picMkLst>
        </pc:picChg>
        <pc:picChg chg="mod">
          <ac:chgData name="Maryann Jordan" userId="0398128882e1fb70" providerId="LiveId" clId="{AAD4BF99-61F4-4022-AD15-50254AD5378F}" dt="2019-11-30T22:03:44.473" v="9035" actId="26606"/>
          <ac:picMkLst>
            <pc:docMk/>
            <pc:sldMk cId="2328281090" sldId="356"/>
            <ac:picMk id="8" creationId="{313D7EA4-9868-4564-9F8A-A708C9998826}"/>
          </ac:picMkLst>
        </pc:picChg>
        <pc:cxnChg chg="add del">
          <ac:chgData name="Maryann Jordan" userId="0398128882e1fb70" providerId="LiveId" clId="{AAD4BF99-61F4-4022-AD15-50254AD5378F}" dt="2019-11-30T22:03:08.137" v="9029" actId="26606"/>
          <ac:cxnSpMkLst>
            <pc:docMk/>
            <pc:sldMk cId="2328281090" sldId="356"/>
            <ac:cxnSpMk id="30" creationId="{7E7C77BC-7138-40B1-A15B-20F57A494629}"/>
          </ac:cxnSpMkLst>
        </pc:cxnChg>
        <pc:cxnChg chg="add del">
          <ac:chgData name="Maryann Jordan" userId="0398128882e1fb70" providerId="LiveId" clId="{AAD4BF99-61F4-4022-AD15-50254AD5378F}" dt="2019-11-30T22:03:08.137" v="9029" actId="26606"/>
          <ac:cxnSpMkLst>
            <pc:docMk/>
            <pc:sldMk cId="2328281090" sldId="356"/>
            <ac:cxnSpMk id="31" creationId="{DB146403-F3D6-484B-B2ED-97F9565D0370}"/>
          </ac:cxnSpMkLst>
        </pc:cxnChg>
        <pc:cxnChg chg="add del">
          <ac:chgData name="Maryann Jordan" userId="0398128882e1fb70" providerId="LiveId" clId="{AAD4BF99-61F4-4022-AD15-50254AD5378F}" dt="2019-11-30T22:03:23.664" v="9031" actId="26606"/>
          <ac:cxnSpMkLst>
            <pc:docMk/>
            <pc:sldMk cId="2328281090" sldId="356"/>
            <ac:cxnSpMk id="32" creationId="{805E69BC-D844-4AB5-9E35-ED458EE29655}"/>
          </ac:cxnSpMkLst>
        </pc:cxnChg>
        <pc:cxnChg chg="add del">
          <ac:chgData name="Maryann Jordan" userId="0398128882e1fb70" providerId="LiveId" clId="{AAD4BF99-61F4-4022-AD15-50254AD5378F}" dt="2019-11-30T22:03:23.664" v="9031" actId="26606"/>
          <ac:cxnSpMkLst>
            <pc:docMk/>
            <pc:sldMk cId="2328281090" sldId="356"/>
            <ac:cxnSpMk id="33" creationId="{4312C673-8179-457E-AD2A-D1FAE4CC961A}"/>
          </ac:cxnSpMkLst>
        </pc:cxnChg>
        <pc:cxnChg chg="add del">
          <ac:chgData name="Maryann Jordan" userId="0398128882e1fb70" providerId="LiveId" clId="{AAD4BF99-61F4-4022-AD15-50254AD5378F}" dt="2019-11-30T22:03:44.473" v="9035" actId="26606"/>
          <ac:cxnSpMkLst>
            <pc:docMk/>
            <pc:sldMk cId="2328281090" sldId="356"/>
            <ac:cxnSpMk id="35" creationId="{7E7C77BC-7138-40B1-A15B-20F57A494629}"/>
          </ac:cxnSpMkLst>
        </pc:cxnChg>
        <pc:cxnChg chg="add del">
          <ac:chgData name="Maryann Jordan" userId="0398128882e1fb70" providerId="LiveId" clId="{AAD4BF99-61F4-4022-AD15-50254AD5378F}" dt="2019-11-30T22:03:44.473" v="9035" actId="26606"/>
          <ac:cxnSpMkLst>
            <pc:docMk/>
            <pc:sldMk cId="2328281090" sldId="356"/>
            <ac:cxnSpMk id="36" creationId="{DB146403-F3D6-484B-B2ED-97F9565D0370}"/>
          </ac:cxnSpMkLst>
        </pc:cxnChg>
      </pc:sldChg>
      <pc:sldChg chg="add del">
        <pc:chgData name="Maryann Jordan" userId="0398128882e1fb70" providerId="LiveId" clId="{AAD4BF99-61F4-4022-AD15-50254AD5378F}" dt="2019-11-30T22:00:07.989" v="9011"/>
        <pc:sldMkLst>
          <pc:docMk/>
          <pc:sldMk cId="2466827999" sldId="356"/>
        </pc:sldMkLst>
      </pc:sldChg>
      <pc:sldChg chg="add ord">
        <pc:chgData name="Maryann Jordan" userId="0398128882e1fb70" providerId="LiveId" clId="{AAD4BF99-61F4-4022-AD15-50254AD5378F}" dt="2019-12-01T02:09:29.855" v="9356"/>
        <pc:sldMkLst>
          <pc:docMk/>
          <pc:sldMk cId="2502198895" sldId="357"/>
        </pc:sldMkLst>
      </pc:sldChg>
      <pc:sldChg chg="add ord">
        <pc:chgData name="Maryann Jordan" userId="0398128882e1fb70" providerId="LiveId" clId="{AAD4BF99-61F4-4022-AD15-50254AD5378F}" dt="2019-12-01T00:17:55.051" v="9164"/>
        <pc:sldMkLst>
          <pc:docMk/>
          <pc:sldMk cId="3645508302" sldId="358"/>
        </pc:sldMkLst>
      </pc:sldChg>
      <pc:sldChg chg="add ord">
        <pc:chgData name="Maryann Jordan" userId="0398128882e1fb70" providerId="LiveId" clId="{AAD4BF99-61F4-4022-AD15-50254AD5378F}" dt="2019-12-01T00:23:52.076" v="9217"/>
        <pc:sldMkLst>
          <pc:docMk/>
          <pc:sldMk cId="2295891176" sldId="359"/>
        </pc:sldMkLst>
      </pc:sldChg>
      <pc:sldChg chg="add">
        <pc:chgData name="Maryann Jordan" userId="0398128882e1fb70" providerId="LiveId" clId="{AAD4BF99-61F4-4022-AD15-50254AD5378F}" dt="2019-12-01T02:14:24.564" v="9358"/>
        <pc:sldMkLst>
          <pc:docMk/>
          <pc:sldMk cId="2381664257" sldId="36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6EF-479F-A8F9-DA4451129D8A}"/>
              </c:ext>
            </c:extLst>
          </c:dPt>
          <c:dPt>
            <c:idx val="1"/>
            <c:bubble3D val="0"/>
            <c:spPr>
              <a:solidFill>
                <a:schemeClr val="tx2">
                  <a:lumMod val="95000"/>
                  <a:lumOff val="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EF-479F-A8F9-DA4451129D8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6EF-479F-A8F9-DA4451129D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>
        <c:manualLayout>
          <c:layoutTarget val="inner"/>
          <c:xMode val="edge"/>
          <c:yMode val="edge"/>
          <c:x val="8.3039779602017832E-2"/>
          <c:y val="1.5017975306462707E-3"/>
          <c:w val="0.9169602203979822"/>
          <c:h val="0.914763608030819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Rival Company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FB9A-4924-9EC0-509335814429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FB9A-4924-9EC0-509335814429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FB9A-4924-9EC0-509335814429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FB9A-4924-9EC0-50933581442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Lato" panose="020F0502020204030203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Web Design</c:v>
                </c:pt>
                <c:pt idx="1">
                  <c:v>UI/UX Design</c:v>
                </c:pt>
                <c:pt idx="2">
                  <c:v>Software</c:v>
                </c:pt>
                <c:pt idx="3">
                  <c:v>Graphic Design</c:v>
                </c:pt>
              </c:strCache>
            </c:strRef>
          </c:cat>
          <c:val>
            <c:numRef>
              <c:f>Sheet1!$B$2:$B$5</c:f>
              <c:numCache>
                <c:formatCode>#,##0</c:formatCode>
                <c:ptCount val="4"/>
                <c:pt idx="0">
                  <c:v>703</c:v>
                </c:pt>
                <c:pt idx="1">
                  <c:v>659</c:v>
                </c:pt>
                <c:pt idx="2" formatCode="General">
                  <c:v>982</c:v>
                </c:pt>
                <c:pt idx="3" formatCode="General">
                  <c:v>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B9A-4924-9EC0-50933581442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Our Company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900">
                    <a:solidFill>
                      <a:schemeClr val="bg1"/>
                    </a:solidFill>
                    <a:latin typeface="Lato" panose="020F0502020204030203"/>
                    <a:ea typeface="PT Sans" panose="020B0503020203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Sheet1!$A$2:$A$5</c:f>
              <c:strCache>
                <c:ptCount val="4"/>
                <c:pt idx="0">
                  <c:v>Web Design</c:v>
                </c:pt>
                <c:pt idx="1">
                  <c:v>UI/UX Design</c:v>
                </c:pt>
                <c:pt idx="2">
                  <c:v>Software</c:v>
                </c:pt>
                <c:pt idx="3">
                  <c:v>Graphic Design</c:v>
                </c:pt>
              </c:strCache>
            </c:strRef>
          </c:cat>
          <c:val>
            <c:numRef>
              <c:f>Sheet1!$C$2:$C$5</c:f>
              <c:numCache>
                <c:formatCode>#,##0</c:formatCode>
                <c:ptCount val="4"/>
                <c:pt idx="0">
                  <c:v>721</c:v>
                </c:pt>
                <c:pt idx="1">
                  <c:v>853</c:v>
                </c:pt>
                <c:pt idx="2" formatCode="General">
                  <c:v>1178</c:v>
                </c:pt>
                <c:pt idx="3" formatCode="General">
                  <c:v>681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B9A-4924-9EC0-5093358144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474954856"/>
        <c:axId val="582450296"/>
      </c:barChart>
      <c:catAx>
        <c:axId val="474954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defRPr>
            </a:pPr>
            <a:endParaRPr lang="en-US"/>
          </a:p>
        </c:txPr>
        <c:crossAx val="582450296"/>
        <c:crosses val="autoZero"/>
        <c:auto val="1"/>
        <c:lblAlgn val="ctr"/>
        <c:lblOffset val="100"/>
        <c:noMultiLvlLbl val="0"/>
      </c:catAx>
      <c:valAx>
        <c:axId val="582450296"/>
        <c:scaling>
          <c:orientation val="minMax"/>
        </c:scaling>
        <c:delete val="0"/>
        <c:axPos val="l"/>
        <c:numFmt formatCode="#,##0" sourceLinked="1"/>
        <c:majorTickMark val="out"/>
        <c:minorTickMark val="none"/>
        <c:tickLblPos val="nextTo"/>
        <c:spPr>
          <a:ln>
            <a:solidFill>
              <a:schemeClr val="bg1">
                <a:lumMod val="75000"/>
              </a:schemeClr>
            </a:solidFill>
          </a:ln>
        </c:spPr>
        <c:txPr>
          <a:bodyPr/>
          <a:lstStyle/>
          <a:p>
            <a:pPr>
              <a:defRPr sz="90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defRPr>
            </a:pPr>
            <a:endParaRPr lang="en-US"/>
          </a:p>
        </c:txPr>
        <c:crossAx val="474954856"/>
        <c:crosses val="autoZero"/>
        <c:crossBetween val="between"/>
      </c:valAx>
      <c:spPr>
        <a:ln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443-476D-8134-C3C9048C579D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443-476D-8134-C3C9048C579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443-476D-8134-C3C9048C57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05-4A13-9880-D6676E228FFB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05-4A13-9880-D6676E228FF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05-4A13-9880-D6676E228F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87-48D1-9196-3991FCE8537C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87-48D1-9196-3991FCE85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7-48D1-9196-3991FCE8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68-49F5-A8E5-01F1E25353B7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68-49F5-A8E5-01F1E25353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68-49F5-A8E5-01F1E2535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E87-48D1-9196-3991FCE8537C}"/>
              </c:ext>
            </c:extLst>
          </c:dPt>
          <c:dPt>
            <c:idx val="1"/>
            <c:bubble3D val="0"/>
            <c:spPr>
              <a:solidFill>
                <a:schemeClr val="tx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E87-48D1-9196-3991FCE8537C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26</c:v>
                </c:pt>
                <c:pt idx="1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E87-48D1-9196-3991FCE85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1.3389109807924837E-3"/>
          <c:w val="0.99294436774345696"/>
          <c:h val="0.9986610890192074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7D8993"/>
            </a:solidFill>
          </c:spPr>
          <c:dPt>
            <c:idx val="0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968-49F5-A8E5-01F1E25353B7}"/>
              </c:ext>
            </c:extLst>
          </c:dPt>
          <c:dPt>
            <c:idx val="1"/>
            <c:bubble3D val="0"/>
            <c:spPr>
              <a:solidFill>
                <a:schemeClr val="bg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968-49F5-A8E5-01F1E25353B7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</c:v>
                </c:pt>
                <c:pt idx="1">
                  <c:v>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968-49F5-A8E5-01F1E25353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8110298A-A03F-418F-998A-F7CA54F8B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89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471054"/>
          </a:xfrm>
          <a:prstGeom prst="rect">
            <a:avLst/>
          </a:prstGeom>
        </p:spPr>
        <p:txBody>
          <a:bodyPr vert="horz" lIns="94229" tIns="47114" rIns="94229" bIns="47114" rtlCol="0"/>
          <a:lstStyle>
            <a:lvl1pPr algn="r">
              <a:defRPr sz="1200"/>
            </a:lvl1pPr>
          </a:lstStyle>
          <a:p>
            <a:fld id="{CFFFF55F-8596-4ED6-A487-C5C49AFFE812}" type="datetimeFigureOut">
              <a:rPr lang="id-ID" smtClean="0"/>
              <a:t>05/12/2019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35013" y="1173163"/>
            <a:ext cx="5632450" cy="31686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229" tIns="47114" rIns="94229" bIns="47114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248" y="4518204"/>
            <a:ext cx="5681980" cy="3696712"/>
          </a:xfrm>
          <a:prstGeom prst="rect">
            <a:avLst/>
          </a:prstGeom>
        </p:spPr>
        <p:txBody>
          <a:bodyPr vert="horz" lIns="94229" tIns="47114" rIns="94229" bIns="47114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092" y="8917422"/>
            <a:ext cx="3077739" cy="471053"/>
          </a:xfrm>
          <a:prstGeom prst="rect">
            <a:avLst/>
          </a:prstGeom>
        </p:spPr>
        <p:txBody>
          <a:bodyPr vert="horz" lIns="94229" tIns="47114" rIns="94229" bIns="47114" rtlCol="0" anchor="b"/>
          <a:lstStyle>
            <a:lvl1pPr algn="r">
              <a:defRPr sz="1200"/>
            </a:lvl1pPr>
          </a:lstStyle>
          <a:p>
            <a:fld id="{5350106B-FE1C-4EDD-AE60-AB8F600726B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32357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19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1981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35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6522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50106B-FE1C-4EDD-AE60-AB8F600726B4}" type="slidenum">
              <a:rPr lang="id-ID" smtClean="0"/>
              <a:t>42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51556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13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7915FC4-4349-4262-9465-115261F94DC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600750" y="1"/>
            <a:ext cx="4615543" cy="6858000"/>
          </a:xfrm>
          <a:custGeom>
            <a:avLst/>
            <a:gdLst>
              <a:gd name="connsiteX0" fmla="*/ 0 w 4615543"/>
              <a:gd name="connsiteY0" fmla="*/ 0 h 6858000"/>
              <a:gd name="connsiteX1" fmla="*/ 4615543 w 4615543"/>
              <a:gd name="connsiteY1" fmla="*/ 0 h 6858000"/>
              <a:gd name="connsiteX2" fmla="*/ 4615543 w 4615543"/>
              <a:gd name="connsiteY2" fmla="*/ 6858000 h 6858000"/>
              <a:gd name="connsiteX3" fmla="*/ 0 w 46155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5543" h="6858000">
                <a:moveTo>
                  <a:pt x="0" y="0"/>
                </a:moveTo>
                <a:lnTo>
                  <a:pt x="4615543" y="0"/>
                </a:lnTo>
                <a:lnTo>
                  <a:pt x="461554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1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A7E9229-7230-4FC4-BCF6-2F8CE534E43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2278742" y="1"/>
            <a:ext cx="4026122" cy="6858000"/>
          </a:xfrm>
          <a:custGeom>
            <a:avLst/>
            <a:gdLst>
              <a:gd name="connsiteX0" fmla="*/ 0 w 4026122"/>
              <a:gd name="connsiteY0" fmla="*/ 0 h 6858000"/>
              <a:gd name="connsiteX1" fmla="*/ 4026122 w 4026122"/>
              <a:gd name="connsiteY1" fmla="*/ 0 h 6858000"/>
              <a:gd name="connsiteX2" fmla="*/ 4026122 w 4026122"/>
              <a:gd name="connsiteY2" fmla="*/ 6858000 h 6858000"/>
              <a:gd name="connsiteX3" fmla="*/ 0 w 40261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26122" h="6858000">
                <a:moveTo>
                  <a:pt x="0" y="0"/>
                </a:moveTo>
                <a:lnTo>
                  <a:pt x="4026122" y="0"/>
                </a:lnTo>
                <a:lnTo>
                  <a:pt x="4026122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95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789D5CD-6516-422B-B1D1-ACB9E266DB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0" y="1"/>
            <a:ext cx="4818743" cy="6858000"/>
          </a:xfrm>
          <a:custGeom>
            <a:avLst/>
            <a:gdLst>
              <a:gd name="connsiteX0" fmla="*/ 0 w 4818743"/>
              <a:gd name="connsiteY0" fmla="*/ 0 h 6858000"/>
              <a:gd name="connsiteX1" fmla="*/ 4818743 w 4818743"/>
              <a:gd name="connsiteY1" fmla="*/ 0 h 6858000"/>
              <a:gd name="connsiteX2" fmla="*/ 4818743 w 4818743"/>
              <a:gd name="connsiteY2" fmla="*/ 6858000 h 6858000"/>
              <a:gd name="connsiteX3" fmla="*/ 0 w 4818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8743" h="6858000">
                <a:moveTo>
                  <a:pt x="0" y="0"/>
                </a:moveTo>
                <a:lnTo>
                  <a:pt x="4818743" y="0"/>
                </a:lnTo>
                <a:lnTo>
                  <a:pt x="481874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101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314C6A-4933-45F2-A5CC-7CDF1D822F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3581401" y="986971"/>
            <a:ext cx="3657600" cy="4426857"/>
          </a:xfrm>
          <a:custGeom>
            <a:avLst/>
            <a:gdLst>
              <a:gd name="connsiteX0" fmla="*/ 0 w 3657600"/>
              <a:gd name="connsiteY0" fmla="*/ 0 h 4426857"/>
              <a:gd name="connsiteX1" fmla="*/ 3657600 w 3657600"/>
              <a:gd name="connsiteY1" fmla="*/ 0 h 4426857"/>
              <a:gd name="connsiteX2" fmla="*/ 3657600 w 3657600"/>
              <a:gd name="connsiteY2" fmla="*/ 4426857 h 4426857"/>
              <a:gd name="connsiteX3" fmla="*/ 0 w 3657600"/>
              <a:gd name="connsiteY3" fmla="*/ 4426857 h 442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0" h="4426857">
                <a:moveTo>
                  <a:pt x="0" y="0"/>
                </a:moveTo>
                <a:lnTo>
                  <a:pt x="3657600" y="0"/>
                </a:lnTo>
                <a:lnTo>
                  <a:pt x="3657600" y="4426857"/>
                </a:lnTo>
                <a:lnTo>
                  <a:pt x="0" y="442685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41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16700B-E9F7-4B15-8456-0B696D0E74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027611" y="2278743"/>
            <a:ext cx="3631476" cy="4579257"/>
          </a:xfrm>
          <a:custGeom>
            <a:avLst/>
            <a:gdLst>
              <a:gd name="connsiteX0" fmla="*/ 0 w 3631476"/>
              <a:gd name="connsiteY0" fmla="*/ 0 h 4579257"/>
              <a:gd name="connsiteX1" fmla="*/ 3631476 w 3631476"/>
              <a:gd name="connsiteY1" fmla="*/ 0 h 4579257"/>
              <a:gd name="connsiteX2" fmla="*/ 3631476 w 3631476"/>
              <a:gd name="connsiteY2" fmla="*/ 4579257 h 4579257"/>
              <a:gd name="connsiteX3" fmla="*/ 0 w 3631476"/>
              <a:gd name="connsiteY3" fmla="*/ 4579257 h 45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1476" h="4579257">
                <a:moveTo>
                  <a:pt x="0" y="0"/>
                </a:moveTo>
                <a:lnTo>
                  <a:pt x="3631476" y="0"/>
                </a:lnTo>
                <a:lnTo>
                  <a:pt x="3631476" y="4579257"/>
                </a:lnTo>
                <a:lnTo>
                  <a:pt x="0" y="457925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5462DC4-2750-45AC-852D-D16960BEE9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833257" y="3715657"/>
            <a:ext cx="2651761" cy="3142341"/>
          </a:xfrm>
          <a:custGeom>
            <a:avLst/>
            <a:gdLst>
              <a:gd name="connsiteX0" fmla="*/ 0 w 2651761"/>
              <a:gd name="connsiteY0" fmla="*/ 0 h 3142341"/>
              <a:gd name="connsiteX1" fmla="*/ 2651761 w 2651761"/>
              <a:gd name="connsiteY1" fmla="*/ 0 h 3142341"/>
              <a:gd name="connsiteX2" fmla="*/ 2651761 w 2651761"/>
              <a:gd name="connsiteY2" fmla="*/ 3142341 h 3142341"/>
              <a:gd name="connsiteX3" fmla="*/ 0 w 2651761"/>
              <a:gd name="connsiteY3" fmla="*/ 3142341 h 3142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1761" h="3142341">
                <a:moveTo>
                  <a:pt x="0" y="0"/>
                </a:moveTo>
                <a:lnTo>
                  <a:pt x="2651761" y="0"/>
                </a:lnTo>
                <a:lnTo>
                  <a:pt x="2651761" y="3142341"/>
                </a:lnTo>
                <a:lnTo>
                  <a:pt x="0" y="314234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8577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F75B012-1CA8-4552-A517-CD21DFFF69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8717280" y="918029"/>
            <a:ext cx="3474720" cy="5029200"/>
          </a:xfrm>
          <a:custGeom>
            <a:avLst/>
            <a:gdLst>
              <a:gd name="connsiteX0" fmla="*/ 0 w 3474720"/>
              <a:gd name="connsiteY0" fmla="*/ 0 h 5029200"/>
              <a:gd name="connsiteX1" fmla="*/ 3474720 w 3474720"/>
              <a:gd name="connsiteY1" fmla="*/ 0 h 5029200"/>
              <a:gd name="connsiteX2" fmla="*/ 3474720 w 3474720"/>
              <a:gd name="connsiteY2" fmla="*/ 5029200 h 5029200"/>
              <a:gd name="connsiteX3" fmla="*/ 0 w 347472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5029200">
                <a:moveTo>
                  <a:pt x="0" y="0"/>
                </a:moveTo>
                <a:lnTo>
                  <a:pt x="3474720" y="0"/>
                </a:lnTo>
                <a:lnTo>
                  <a:pt x="3474720" y="5029200"/>
                </a:lnTo>
                <a:lnTo>
                  <a:pt x="0" y="5029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4BDCE0F-2D72-4D75-9C67-478EFC5C34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5242560" y="918029"/>
            <a:ext cx="3474720" cy="5029200"/>
          </a:xfrm>
          <a:custGeom>
            <a:avLst/>
            <a:gdLst>
              <a:gd name="connsiteX0" fmla="*/ 0 w 3474720"/>
              <a:gd name="connsiteY0" fmla="*/ 0 h 5029200"/>
              <a:gd name="connsiteX1" fmla="*/ 3474720 w 3474720"/>
              <a:gd name="connsiteY1" fmla="*/ 0 h 5029200"/>
              <a:gd name="connsiteX2" fmla="*/ 3474720 w 3474720"/>
              <a:gd name="connsiteY2" fmla="*/ 5029200 h 5029200"/>
              <a:gd name="connsiteX3" fmla="*/ 0 w 3474720"/>
              <a:gd name="connsiteY3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74720" h="5029200">
                <a:moveTo>
                  <a:pt x="0" y="0"/>
                </a:moveTo>
                <a:lnTo>
                  <a:pt x="3474720" y="0"/>
                </a:lnTo>
                <a:lnTo>
                  <a:pt x="3474720" y="5029200"/>
                </a:lnTo>
                <a:lnTo>
                  <a:pt x="0" y="50292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24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9831906-3305-41F5-816F-9494D2E6AE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640080" y="646974"/>
            <a:ext cx="2551612" cy="5570946"/>
          </a:xfrm>
          <a:custGeom>
            <a:avLst/>
            <a:gdLst>
              <a:gd name="connsiteX0" fmla="*/ 0 w 2551612"/>
              <a:gd name="connsiteY0" fmla="*/ 0 h 5570946"/>
              <a:gd name="connsiteX1" fmla="*/ 2551612 w 2551612"/>
              <a:gd name="connsiteY1" fmla="*/ 0 h 5570946"/>
              <a:gd name="connsiteX2" fmla="*/ 2551612 w 2551612"/>
              <a:gd name="connsiteY2" fmla="*/ 5570946 h 5570946"/>
              <a:gd name="connsiteX3" fmla="*/ 0 w 2551612"/>
              <a:gd name="connsiteY3" fmla="*/ 5570946 h 557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5570946">
                <a:moveTo>
                  <a:pt x="0" y="0"/>
                </a:moveTo>
                <a:lnTo>
                  <a:pt x="2551612" y="0"/>
                </a:lnTo>
                <a:lnTo>
                  <a:pt x="2551612" y="5570946"/>
                </a:lnTo>
                <a:lnTo>
                  <a:pt x="0" y="557094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44294B1-0878-40B6-93F8-9FCD3655A0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3295471" y="646974"/>
            <a:ext cx="2551612" cy="5570946"/>
          </a:xfrm>
          <a:custGeom>
            <a:avLst/>
            <a:gdLst>
              <a:gd name="connsiteX0" fmla="*/ 0 w 2551612"/>
              <a:gd name="connsiteY0" fmla="*/ 0 h 5570946"/>
              <a:gd name="connsiteX1" fmla="*/ 2551612 w 2551612"/>
              <a:gd name="connsiteY1" fmla="*/ 0 h 5570946"/>
              <a:gd name="connsiteX2" fmla="*/ 2551612 w 2551612"/>
              <a:gd name="connsiteY2" fmla="*/ 5570946 h 5570946"/>
              <a:gd name="connsiteX3" fmla="*/ 0 w 2551612"/>
              <a:gd name="connsiteY3" fmla="*/ 5570946 h 557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5570946">
                <a:moveTo>
                  <a:pt x="0" y="0"/>
                </a:moveTo>
                <a:lnTo>
                  <a:pt x="2551612" y="0"/>
                </a:lnTo>
                <a:lnTo>
                  <a:pt x="2551612" y="5570946"/>
                </a:lnTo>
                <a:lnTo>
                  <a:pt x="0" y="557094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ECB9D9-93FE-4EED-9AAA-D42C841B7F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5950862" y="646974"/>
            <a:ext cx="2551612" cy="5570946"/>
          </a:xfrm>
          <a:custGeom>
            <a:avLst/>
            <a:gdLst>
              <a:gd name="connsiteX0" fmla="*/ 0 w 2551612"/>
              <a:gd name="connsiteY0" fmla="*/ 0 h 5570946"/>
              <a:gd name="connsiteX1" fmla="*/ 2551612 w 2551612"/>
              <a:gd name="connsiteY1" fmla="*/ 0 h 5570946"/>
              <a:gd name="connsiteX2" fmla="*/ 2551612 w 2551612"/>
              <a:gd name="connsiteY2" fmla="*/ 5570946 h 5570946"/>
              <a:gd name="connsiteX3" fmla="*/ 0 w 2551612"/>
              <a:gd name="connsiteY3" fmla="*/ 5570946 h 5570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612" h="5570946">
                <a:moveTo>
                  <a:pt x="0" y="0"/>
                </a:moveTo>
                <a:lnTo>
                  <a:pt x="2551612" y="0"/>
                </a:lnTo>
                <a:lnTo>
                  <a:pt x="2551612" y="5570946"/>
                </a:lnTo>
                <a:lnTo>
                  <a:pt x="0" y="557094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531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8A6B8D5-1005-40DF-BBF5-0C66B7F5E1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3947885" y="979714"/>
            <a:ext cx="4680493" cy="2939143"/>
          </a:xfrm>
          <a:custGeom>
            <a:avLst/>
            <a:gdLst>
              <a:gd name="connsiteX0" fmla="*/ 0 w 4680493"/>
              <a:gd name="connsiteY0" fmla="*/ 0 h 2939143"/>
              <a:gd name="connsiteX1" fmla="*/ 4680493 w 4680493"/>
              <a:gd name="connsiteY1" fmla="*/ 0 h 2939143"/>
              <a:gd name="connsiteX2" fmla="*/ 4680493 w 4680493"/>
              <a:gd name="connsiteY2" fmla="*/ 2939143 h 2939143"/>
              <a:gd name="connsiteX3" fmla="*/ 0 w 4680493"/>
              <a:gd name="connsiteY3" fmla="*/ 2939143 h 293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493" h="2939143">
                <a:moveTo>
                  <a:pt x="0" y="0"/>
                </a:moveTo>
                <a:lnTo>
                  <a:pt x="4680493" y="0"/>
                </a:lnTo>
                <a:lnTo>
                  <a:pt x="4680493" y="2939143"/>
                </a:lnTo>
                <a:lnTo>
                  <a:pt x="0" y="293914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552ED4-C04F-4B4C-B8D7-94AA428C17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3947885" y="3918857"/>
            <a:ext cx="4680493" cy="2939143"/>
          </a:xfrm>
          <a:custGeom>
            <a:avLst/>
            <a:gdLst>
              <a:gd name="connsiteX0" fmla="*/ 0 w 4680493"/>
              <a:gd name="connsiteY0" fmla="*/ 0 h 2939143"/>
              <a:gd name="connsiteX1" fmla="*/ 4680493 w 4680493"/>
              <a:gd name="connsiteY1" fmla="*/ 0 h 2939143"/>
              <a:gd name="connsiteX2" fmla="*/ 4680493 w 4680493"/>
              <a:gd name="connsiteY2" fmla="*/ 2939143 h 2939143"/>
              <a:gd name="connsiteX3" fmla="*/ 0 w 4680493"/>
              <a:gd name="connsiteY3" fmla="*/ 2939143 h 293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0493" h="2939143">
                <a:moveTo>
                  <a:pt x="0" y="0"/>
                </a:moveTo>
                <a:lnTo>
                  <a:pt x="4680493" y="0"/>
                </a:lnTo>
                <a:lnTo>
                  <a:pt x="4680493" y="2939143"/>
                </a:lnTo>
                <a:lnTo>
                  <a:pt x="0" y="293914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830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75B217A-FCE6-46B5-8074-42F356DCC8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914401" y="914400"/>
            <a:ext cx="3439885" cy="2514600"/>
          </a:xfrm>
          <a:custGeom>
            <a:avLst/>
            <a:gdLst>
              <a:gd name="connsiteX0" fmla="*/ 0 w 3439885"/>
              <a:gd name="connsiteY0" fmla="*/ 0 h 2514600"/>
              <a:gd name="connsiteX1" fmla="*/ 3439885 w 3439885"/>
              <a:gd name="connsiteY1" fmla="*/ 0 h 2514600"/>
              <a:gd name="connsiteX2" fmla="*/ 3439885 w 3439885"/>
              <a:gd name="connsiteY2" fmla="*/ 2514600 h 2514600"/>
              <a:gd name="connsiteX3" fmla="*/ 0 w 3439885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5" h="2514600">
                <a:moveTo>
                  <a:pt x="0" y="0"/>
                </a:moveTo>
                <a:lnTo>
                  <a:pt x="3439885" y="0"/>
                </a:lnTo>
                <a:lnTo>
                  <a:pt x="3439885" y="2514600"/>
                </a:lnTo>
                <a:lnTo>
                  <a:pt x="0" y="2514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38C0D98-A952-48D0-B27F-58CC9A0B7D9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397831" y="3429000"/>
            <a:ext cx="3439885" cy="2514600"/>
          </a:xfrm>
          <a:custGeom>
            <a:avLst/>
            <a:gdLst>
              <a:gd name="connsiteX0" fmla="*/ 0 w 3439885"/>
              <a:gd name="connsiteY0" fmla="*/ 0 h 2514600"/>
              <a:gd name="connsiteX1" fmla="*/ 3439885 w 3439885"/>
              <a:gd name="connsiteY1" fmla="*/ 0 h 2514600"/>
              <a:gd name="connsiteX2" fmla="*/ 3439885 w 3439885"/>
              <a:gd name="connsiteY2" fmla="*/ 2514600 h 2514600"/>
              <a:gd name="connsiteX3" fmla="*/ 0 w 3439885"/>
              <a:gd name="connsiteY3" fmla="*/ 251460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9885" h="2514600">
                <a:moveTo>
                  <a:pt x="0" y="0"/>
                </a:moveTo>
                <a:lnTo>
                  <a:pt x="3439885" y="0"/>
                </a:lnTo>
                <a:lnTo>
                  <a:pt x="3439885" y="2514600"/>
                </a:lnTo>
                <a:lnTo>
                  <a:pt x="0" y="2514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558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E426CF-AD0C-47EA-8DFB-BE7A0162A6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3683000" y="-13252"/>
            <a:ext cx="4825999" cy="3701143"/>
          </a:xfrm>
          <a:custGeom>
            <a:avLst/>
            <a:gdLst>
              <a:gd name="connsiteX0" fmla="*/ 0 w 4825999"/>
              <a:gd name="connsiteY0" fmla="*/ 0 h 3701143"/>
              <a:gd name="connsiteX1" fmla="*/ 4825999 w 4825999"/>
              <a:gd name="connsiteY1" fmla="*/ 0 h 3701143"/>
              <a:gd name="connsiteX2" fmla="*/ 4825999 w 4825999"/>
              <a:gd name="connsiteY2" fmla="*/ 3701143 h 3701143"/>
              <a:gd name="connsiteX3" fmla="*/ 0 w 4825999"/>
              <a:gd name="connsiteY3" fmla="*/ 3701143 h 3701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5999" h="3701143">
                <a:moveTo>
                  <a:pt x="0" y="0"/>
                </a:moveTo>
                <a:lnTo>
                  <a:pt x="4825999" y="0"/>
                </a:lnTo>
                <a:lnTo>
                  <a:pt x="4825999" y="3701143"/>
                </a:lnTo>
                <a:lnTo>
                  <a:pt x="0" y="370114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29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EBF1AA-5511-4664-AC94-8FF51B1C5EA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107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62156A1-E055-45D9-BE1A-67474AA86D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0" y="1756230"/>
            <a:ext cx="2970349" cy="5101770"/>
          </a:xfrm>
          <a:custGeom>
            <a:avLst/>
            <a:gdLst>
              <a:gd name="connsiteX0" fmla="*/ 0 w 2970349"/>
              <a:gd name="connsiteY0" fmla="*/ 0 h 5101770"/>
              <a:gd name="connsiteX1" fmla="*/ 2970349 w 2970349"/>
              <a:gd name="connsiteY1" fmla="*/ 0 h 5101770"/>
              <a:gd name="connsiteX2" fmla="*/ 2970349 w 2970349"/>
              <a:gd name="connsiteY2" fmla="*/ 5101770 h 5101770"/>
              <a:gd name="connsiteX3" fmla="*/ 0 w 2970349"/>
              <a:gd name="connsiteY3" fmla="*/ 5101770 h 510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349" h="5101770">
                <a:moveTo>
                  <a:pt x="0" y="0"/>
                </a:moveTo>
                <a:lnTo>
                  <a:pt x="2970349" y="0"/>
                </a:lnTo>
                <a:lnTo>
                  <a:pt x="2970349" y="5101770"/>
                </a:lnTo>
                <a:lnTo>
                  <a:pt x="0" y="510177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A953858-5B12-454F-92A0-B975C287A3C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3077029" y="1782734"/>
            <a:ext cx="5036458" cy="5101770"/>
          </a:xfrm>
          <a:custGeom>
            <a:avLst/>
            <a:gdLst>
              <a:gd name="connsiteX0" fmla="*/ 0 w 5036458"/>
              <a:gd name="connsiteY0" fmla="*/ 0 h 5101770"/>
              <a:gd name="connsiteX1" fmla="*/ 5036458 w 5036458"/>
              <a:gd name="connsiteY1" fmla="*/ 0 h 5101770"/>
              <a:gd name="connsiteX2" fmla="*/ 5036458 w 5036458"/>
              <a:gd name="connsiteY2" fmla="*/ 5101770 h 5101770"/>
              <a:gd name="connsiteX3" fmla="*/ 0 w 5036458"/>
              <a:gd name="connsiteY3" fmla="*/ 5101770 h 510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36458" h="5101770">
                <a:moveTo>
                  <a:pt x="0" y="0"/>
                </a:moveTo>
                <a:lnTo>
                  <a:pt x="5036458" y="0"/>
                </a:lnTo>
                <a:lnTo>
                  <a:pt x="5036458" y="5101770"/>
                </a:lnTo>
                <a:lnTo>
                  <a:pt x="0" y="510177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2986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11A891-D7F2-46C1-BBEE-EBCCE08AAC8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799771" y="0"/>
            <a:ext cx="2970349" cy="4325257"/>
          </a:xfrm>
          <a:custGeom>
            <a:avLst/>
            <a:gdLst>
              <a:gd name="connsiteX0" fmla="*/ 0 w 2970349"/>
              <a:gd name="connsiteY0" fmla="*/ 0 h 4325257"/>
              <a:gd name="connsiteX1" fmla="*/ 2970349 w 2970349"/>
              <a:gd name="connsiteY1" fmla="*/ 0 h 4325257"/>
              <a:gd name="connsiteX2" fmla="*/ 2970349 w 2970349"/>
              <a:gd name="connsiteY2" fmla="*/ 4325257 h 4325257"/>
              <a:gd name="connsiteX3" fmla="*/ 0 w 2970349"/>
              <a:gd name="connsiteY3" fmla="*/ 4325257 h 4325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349" h="4325257">
                <a:moveTo>
                  <a:pt x="0" y="0"/>
                </a:moveTo>
                <a:lnTo>
                  <a:pt x="2970349" y="0"/>
                </a:lnTo>
                <a:lnTo>
                  <a:pt x="2970349" y="4325257"/>
                </a:lnTo>
                <a:lnTo>
                  <a:pt x="0" y="432525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39F3BF1-92B6-4C32-AF93-361D66B89FB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927599" y="2849153"/>
            <a:ext cx="2970349" cy="4008848"/>
          </a:xfrm>
          <a:custGeom>
            <a:avLst/>
            <a:gdLst>
              <a:gd name="connsiteX0" fmla="*/ 0 w 2970349"/>
              <a:gd name="connsiteY0" fmla="*/ 0 h 4008848"/>
              <a:gd name="connsiteX1" fmla="*/ 2970349 w 2970349"/>
              <a:gd name="connsiteY1" fmla="*/ 0 h 4008848"/>
              <a:gd name="connsiteX2" fmla="*/ 2970349 w 2970349"/>
              <a:gd name="connsiteY2" fmla="*/ 4008848 h 4008848"/>
              <a:gd name="connsiteX3" fmla="*/ 0 w 2970349"/>
              <a:gd name="connsiteY3" fmla="*/ 4008848 h 4008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0349" h="4008848">
                <a:moveTo>
                  <a:pt x="0" y="0"/>
                </a:moveTo>
                <a:lnTo>
                  <a:pt x="2970349" y="0"/>
                </a:lnTo>
                <a:lnTo>
                  <a:pt x="2970349" y="4008848"/>
                </a:lnTo>
                <a:lnTo>
                  <a:pt x="0" y="400884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2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EDFF4D6-BA13-46BC-8140-53FD3E5DD8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082972" y="1097279"/>
            <a:ext cx="4011748" cy="2879635"/>
          </a:xfrm>
          <a:custGeom>
            <a:avLst/>
            <a:gdLst>
              <a:gd name="connsiteX0" fmla="*/ 0 w 4011748"/>
              <a:gd name="connsiteY0" fmla="*/ 0 h 2879635"/>
              <a:gd name="connsiteX1" fmla="*/ 4011748 w 4011748"/>
              <a:gd name="connsiteY1" fmla="*/ 0 h 2879635"/>
              <a:gd name="connsiteX2" fmla="*/ 4011748 w 4011748"/>
              <a:gd name="connsiteY2" fmla="*/ 2879635 h 2879635"/>
              <a:gd name="connsiteX3" fmla="*/ 0 w 4011748"/>
              <a:gd name="connsiteY3" fmla="*/ 2879635 h 287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1748" h="2879635">
                <a:moveTo>
                  <a:pt x="0" y="0"/>
                </a:moveTo>
                <a:lnTo>
                  <a:pt x="4011748" y="0"/>
                </a:lnTo>
                <a:lnTo>
                  <a:pt x="4011748" y="2879635"/>
                </a:lnTo>
                <a:lnTo>
                  <a:pt x="0" y="287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05C1D84-82E8-4465-AE4D-91FD25D636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2968172" y="1097279"/>
            <a:ext cx="4011748" cy="2879635"/>
          </a:xfrm>
          <a:custGeom>
            <a:avLst/>
            <a:gdLst>
              <a:gd name="connsiteX0" fmla="*/ 0 w 4011748"/>
              <a:gd name="connsiteY0" fmla="*/ 0 h 2879635"/>
              <a:gd name="connsiteX1" fmla="*/ 4011748 w 4011748"/>
              <a:gd name="connsiteY1" fmla="*/ 0 h 2879635"/>
              <a:gd name="connsiteX2" fmla="*/ 4011748 w 4011748"/>
              <a:gd name="connsiteY2" fmla="*/ 2879635 h 2879635"/>
              <a:gd name="connsiteX3" fmla="*/ 0 w 4011748"/>
              <a:gd name="connsiteY3" fmla="*/ 2879635 h 2879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1748" h="2879635">
                <a:moveTo>
                  <a:pt x="0" y="0"/>
                </a:moveTo>
                <a:lnTo>
                  <a:pt x="4011748" y="0"/>
                </a:lnTo>
                <a:lnTo>
                  <a:pt x="4011748" y="2879635"/>
                </a:lnTo>
                <a:lnTo>
                  <a:pt x="0" y="287963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780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4E5135-B94E-43AD-BE26-68064B9BCE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4347030" y="1509485"/>
            <a:ext cx="2692399" cy="1770743"/>
          </a:xfrm>
          <a:custGeom>
            <a:avLst/>
            <a:gdLst>
              <a:gd name="connsiteX0" fmla="*/ 0 w 2692399"/>
              <a:gd name="connsiteY0" fmla="*/ 0 h 1770743"/>
              <a:gd name="connsiteX1" fmla="*/ 2692399 w 2692399"/>
              <a:gd name="connsiteY1" fmla="*/ 0 h 1770743"/>
              <a:gd name="connsiteX2" fmla="*/ 2692399 w 2692399"/>
              <a:gd name="connsiteY2" fmla="*/ 1770743 h 1770743"/>
              <a:gd name="connsiteX3" fmla="*/ 0 w 2692399"/>
              <a:gd name="connsiteY3" fmla="*/ 1770743 h 1770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2399" h="1770743">
                <a:moveTo>
                  <a:pt x="0" y="0"/>
                </a:moveTo>
                <a:lnTo>
                  <a:pt x="2692399" y="0"/>
                </a:lnTo>
                <a:lnTo>
                  <a:pt x="2692399" y="1770743"/>
                </a:lnTo>
                <a:lnTo>
                  <a:pt x="0" y="177074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E911A87-9F5E-463B-BFF7-38972E0199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914401" y="914400"/>
            <a:ext cx="3251199" cy="2365829"/>
          </a:xfrm>
          <a:custGeom>
            <a:avLst/>
            <a:gdLst>
              <a:gd name="connsiteX0" fmla="*/ 0 w 3251199"/>
              <a:gd name="connsiteY0" fmla="*/ 0 h 2365829"/>
              <a:gd name="connsiteX1" fmla="*/ 3251199 w 3251199"/>
              <a:gd name="connsiteY1" fmla="*/ 0 h 2365829"/>
              <a:gd name="connsiteX2" fmla="*/ 3251199 w 3251199"/>
              <a:gd name="connsiteY2" fmla="*/ 2365829 h 2365829"/>
              <a:gd name="connsiteX3" fmla="*/ 0 w 3251199"/>
              <a:gd name="connsiteY3" fmla="*/ 2365829 h 236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1199" h="2365829">
                <a:moveTo>
                  <a:pt x="0" y="0"/>
                </a:moveTo>
                <a:lnTo>
                  <a:pt x="3251199" y="0"/>
                </a:lnTo>
                <a:lnTo>
                  <a:pt x="3251199" y="2365829"/>
                </a:lnTo>
                <a:lnTo>
                  <a:pt x="0" y="236582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D366292-204D-434E-B689-5C5E1A40DF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719944" y="3463108"/>
            <a:ext cx="3679370" cy="2480492"/>
          </a:xfrm>
          <a:custGeom>
            <a:avLst/>
            <a:gdLst>
              <a:gd name="connsiteX0" fmla="*/ 0 w 3679370"/>
              <a:gd name="connsiteY0" fmla="*/ 0 h 2480492"/>
              <a:gd name="connsiteX1" fmla="*/ 3679370 w 3679370"/>
              <a:gd name="connsiteY1" fmla="*/ 0 h 2480492"/>
              <a:gd name="connsiteX2" fmla="*/ 3679370 w 3679370"/>
              <a:gd name="connsiteY2" fmla="*/ 2480492 h 2480492"/>
              <a:gd name="connsiteX3" fmla="*/ 0 w 3679370"/>
              <a:gd name="connsiteY3" fmla="*/ 2480492 h 2480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9370" h="2480492">
                <a:moveTo>
                  <a:pt x="0" y="0"/>
                </a:moveTo>
                <a:lnTo>
                  <a:pt x="3679370" y="0"/>
                </a:lnTo>
                <a:lnTo>
                  <a:pt x="3679370" y="2480492"/>
                </a:lnTo>
                <a:lnTo>
                  <a:pt x="0" y="2480492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6078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AE9278-EBB3-4606-9187-30701EDB48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4383314" y="2048691"/>
            <a:ext cx="6792685" cy="4809309"/>
          </a:xfrm>
          <a:custGeom>
            <a:avLst/>
            <a:gdLst>
              <a:gd name="connsiteX0" fmla="*/ 0 w 6792685"/>
              <a:gd name="connsiteY0" fmla="*/ 0 h 4809309"/>
              <a:gd name="connsiteX1" fmla="*/ 6792685 w 6792685"/>
              <a:gd name="connsiteY1" fmla="*/ 0 h 4809309"/>
              <a:gd name="connsiteX2" fmla="*/ 6792685 w 6792685"/>
              <a:gd name="connsiteY2" fmla="*/ 4809309 h 4809309"/>
              <a:gd name="connsiteX3" fmla="*/ 0 w 6792685"/>
              <a:gd name="connsiteY3" fmla="*/ 4809309 h 480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92685" h="4809309">
                <a:moveTo>
                  <a:pt x="0" y="0"/>
                </a:moveTo>
                <a:lnTo>
                  <a:pt x="6792685" y="0"/>
                </a:lnTo>
                <a:lnTo>
                  <a:pt x="6792685" y="4809309"/>
                </a:lnTo>
                <a:lnTo>
                  <a:pt x="0" y="480930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857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F07A75-23EE-43F2-B320-33371324B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914401" y="914400"/>
            <a:ext cx="4688113" cy="5943600"/>
          </a:xfrm>
          <a:custGeom>
            <a:avLst/>
            <a:gdLst>
              <a:gd name="connsiteX0" fmla="*/ 0 w 4688113"/>
              <a:gd name="connsiteY0" fmla="*/ 0 h 5943600"/>
              <a:gd name="connsiteX1" fmla="*/ 4688113 w 4688113"/>
              <a:gd name="connsiteY1" fmla="*/ 0 h 5943600"/>
              <a:gd name="connsiteX2" fmla="*/ 4688113 w 4688113"/>
              <a:gd name="connsiteY2" fmla="*/ 5943600 h 5943600"/>
              <a:gd name="connsiteX3" fmla="*/ 0 w 4688113"/>
              <a:gd name="connsiteY3" fmla="*/ 594360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8113" h="5943600">
                <a:moveTo>
                  <a:pt x="0" y="0"/>
                </a:moveTo>
                <a:lnTo>
                  <a:pt x="4688113" y="0"/>
                </a:lnTo>
                <a:lnTo>
                  <a:pt x="4688113" y="5943600"/>
                </a:lnTo>
                <a:lnTo>
                  <a:pt x="0" y="5943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5520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95C6CAE-7C04-4F4D-9283-07B81F802C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686556" y="1358058"/>
            <a:ext cx="2822713" cy="5526447"/>
          </a:xfrm>
          <a:custGeom>
            <a:avLst/>
            <a:gdLst>
              <a:gd name="connsiteX0" fmla="*/ 0 w 2822713"/>
              <a:gd name="connsiteY0" fmla="*/ 0 h 5526447"/>
              <a:gd name="connsiteX1" fmla="*/ 2822713 w 2822713"/>
              <a:gd name="connsiteY1" fmla="*/ 0 h 5526447"/>
              <a:gd name="connsiteX2" fmla="*/ 2822713 w 2822713"/>
              <a:gd name="connsiteY2" fmla="*/ 5526447 h 5526447"/>
              <a:gd name="connsiteX3" fmla="*/ 0 w 2822713"/>
              <a:gd name="connsiteY3" fmla="*/ 5526447 h 552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2713" h="5526447">
                <a:moveTo>
                  <a:pt x="0" y="0"/>
                </a:moveTo>
                <a:lnTo>
                  <a:pt x="2822713" y="0"/>
                </a:lnTo>
                <a:lnTo>
                  <a:pt x="2822713" y="5526447"/>
                </a:lnTo>
                <a:lnTo>
                  <a:pt x="0" y="552644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9326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819E11-6775-4FC8-A98D-00CDC0A2F4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5734670" y="2319280"/>
            <a:ext cx="1814400" cy="2205320"/>
          </a:xfrm>
          <a:custGeom>
            <a:avLst/>
            <a:gdLst>
              <a:gd name="connsiteX0" fmla="*/ 0 w 1814400"/>
              <a:gd name="connsiteY0" fmla="*/ 0 h 2205320"/>
              <a:gd name="connsiteX1" fmla="*/ 1814400 w 1814400"/>
              <a:gd name="connsiteY1" fmla="*/ 0 h 2205320"/>
              <a:gd name="connsiteX2" fmla="*/ 1814400 w 1814400"/>
              <a:gd name="connsiteY2" fmla="*/ 2205320 h 2205320"/>
              <a:gd name="connsiteX3" fmla="*/ 0 w 1814400"/>
              <a:gd name="connsiteY3" fmla="*/ 2205320 h 220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4400" h="2205320">
                <a:moveTo>
                  <a:pt x="0" y="0"/>
                </a:moveTo>
                <a:lnTo>
                  <a:pt x="1814400" y="0"/>
                </a:lnTo>
                <a:lnTo>
                  <a:pt x="1814400" y="2205320"/>
                </a:lnTo>
                <a:lnTo>
                  <a:pt x="0" y="220532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672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FAC75DA-4507-4956-87D4-D4EB77796F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918393" y="1788288"/>
            <a:ext cx="1920240" cy="3364521"/>
          </a:xfrm>
          <a:custGeom>
            <a:avLst/>
            <a:gdLst>
              <a:gd name="connsiteX0" fmla="*/ 0 w 1920240"/>
              <a:gd name="connsiteY0" fmla="*/ 0 h 3364521"/>
              <a:gd name="connsiteX1" fmla="*/ 1920240 w 1920240"/>
              <a:gd name="connsiteY1" fmla="*/ 0 h 3364521"/>
              <a:gd name="connsiteX2" fmla="*/ 1920240 w 1920240"/>
              <a:gd name="connsiteY2" fmla="*/ 3364521 h 3364521"/>
              <a:gd name="connsiteX3" fmla="*/ 0 w 1920240"/>
              <a:gd name="connsiteY3" fmla="*/ 3364521 h 336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3364521">
                <a:moveTo>
                  <a:pt x="0" y="0"/>
                </a:moveTo>
                <a:lnTo>
                  <a:pt x="1920240" y="0"/>
                </a:lnTo>
                <a:lnTo>
                  <a:pt x="1920240" y="3364521"/>
                </a:lnTo>
                <a:lnTo>
                  <a:pt x="0" y="336452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73F563A-0BF0-4D34-A6CA-45467701FA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3371330" y="1938202"/>
            <a:ext cx="1744784" cy="3057099"/>
          </a:xfrm>
          <a:custGeom>
            <a:avLst/>
            <a:gdLst>
              <a:gd name="connsiteX0" fmla="*/ 0 w 1744784"/>
              <a:gd name="connsiteY0" fmla="*/ 0 h 3057099"/>
              <a:gd name="connsiteX1" fmla="*/ 1744784 w 1744784"/>
              <a:gd name="connsiteY1" fmla="*/ 0 h 3057099"/>
              <a:gd name="connsiteX2" fmla="*/ 1744784 w 1744784"/>
              <a:gd name="connsiteY2" fmla="*/ 3057099 h 3057099"/>
              <a:gd name="connsiteX3" fmla="*/ 0 w 1744784"/>
              <a:gd name="connsiteY3" fmla="*/ 3057099 h 305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4784" h="3057099">
                <a:moveTo>
                  <a:pt x="0" y="0"/>
                </a:moveTo>
                <a:lnTo>
                  <a:pt x="1744784" y="0"/>
                </a:lnTo>
                <a:lnTo>
                  <a:pt x="1744784" y="3057099"/>
                </a:lnTo>
                <a:lnTo>
                  <a:pt x="0" y="30570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A00B88C-271F-44AD-B694-90EBFF08826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687286" y="2129125"/>
            <a:ext cx="1521333" cy="2665583"/>
          </a:xfrm>
          <a:custGeom>
            <a:avLst/>
            <a:gdLst>
              <a:gd name="connsiteX0" fmla="*/ 0 w 1521333"/>
              <a:gd name="connsiteY0" fmla="*/ 0 h 2665583"/>
              <a:gd name="connsiteX1" fmla="*/ 1521333 w 1521333"/>
              <a:gd name="connsiteY1" fmla="*/ 0 h 2665583"/>
              <a:gd name="connsiteX2" fmla="*/ 1521333 w 1521333"/>
              <a:gd name="connsiteY2" fmla="*/ 2665583 h 2665583"/>
              <a:gd name="connsiteX3" fmla="*/ 0 w 1521333"/>
              <a:gd name="connsiteY3" fmla="*/ 2665583 h 266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1333" h="2665583">
                <a:moveTo>
                  <a:pt x="0" y="0"/>
                </a:moveTo>
                <a:lnTo>
                  <a:pt x="1521333" y="0"/>
                </a:lnTo>
                <a:lnTo>
                  <a:pt x="1521333" y="2665583"/>
                </a:lnTo>
                <a:lnTo>
                  <a:pt x="0" y="266558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7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002E578-AAAE-4B7B-B400-C632230757D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-385943" y="1238675"/>
            <a:ext cx="5425139" cy="3287781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135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422F6D76-2E5A-4D58-8EC0-F7AC56BFD7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6306312" y="419100"/>
            <a:ext cx="5465064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8DD7F926-BBBA-4D70-A51B-CF859F59988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420624" y="419100"/>
            <a:ext cx="5465064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51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B229E1F-EF6F-4F5D-8787-8022565A02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2048130" y="1467264"/>
            <a:ext cx="3180459" cy="4035048"/>
          </a:xfrm>
          <a:custGeom>
            <a:avLst/>
            <a:gdLst>
              <a:gd name="connsiteX0" fmla="*/ 0 w 3180459"/>
              <a:gd name="connsiteY0" fmla="*/ 0 h 4035048"/>
              <a:gd name="connsiteX1" fmla="*/ 3180459 w 3180459"/>
              <a:gd name="connsiteY1" fmla="*/ 0 h 4035048"/>
              <a:gd name="connsiteX2" fmla="*/ 3180459 w 3180459"/>
              <a:gd name="connsiteY2" fmla="*/ 4035048 h 4035048"/>
              <a:gd name="connsiteX3" fmla="*/ 0 w 3180459"/>
              <a:gd name="connsiteY3" fmla="*/ 4035048 h 4035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0459" h="4035048">
                <a:moveTo>
                  <a:pt x="0" y="0"/>
                </a:moveTo>
                <a:lnTo>
                  <a:pt x="3180459" y="0"/>
                </a:lnTo>
                <a:lnTo>
                  <a:pt x="3180459" y="4035048"/>
                </a:lnTo>
                <a:lnTo>
                  <a:pt x="0" y="403504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021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032A528-44F7-4434-9746-7B9EEA5797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2480020" y="1535595"/>
            <a:ext cx="7231959" cy="378680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4072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6">
            <a:extLst>
              <a:ext uri="{FF2B5EF4-FFF2-40B4-BE49-F238E27FC236}">
                <a16:creationId xmlns:a16="http://schemas.microsoft.com/office/drawing/2014/main" id="{CAE5F8C2-80C4-4422-97C1-BB1F3366E5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33474" y="0"/>
            <a:ext cx="2829426" cy="380197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3" name="Picture Placeholder 24">
            <a:extLst>
              <a:ext uri="{FF2B5EF4-FFF2-40B4-BE49-F238E27FC236}">
                <a16:creationId xmlns:a16="http://schemas.microsoft.com/office/drawing/2014/main" id="{F5B87AB4-8F96-460D-B64E-F96F6336FC3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1000" y="2919662"/>
            <a:ext cx="4527884" cy="3938337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4" name="Picture Placeholder 28">
            <a:extLst>
              <a:ext uri="{FF2B5EF4-FFF2-40B4-BE49-F238E27FC236}">
                <a16:creationId xmlns:a16="http://schemas.microsoft.com/office/drawing/2014/main" id="{26188F7A-2C12-4385-8178-C739C9AA923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33474" y="4058653"/>
            <a:ext cx="2829426" cy="27993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F8ABEE2A-7B2A-4246-BA63-323587696B5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187489" y="-1"/>
            <a:ext cx="3623510" cy="278330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FF468489-FF5C-4B66-9690-69FDD58EED2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187490" y="3058026"/>
            <a:ext cx="3623510" cy="379997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1319964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8FC96CB-3808-4D12-AD2E-81C2105CE300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962900" y="375728"/>
            <a:ext cx="3848100" cy="6101272"/>
          </a:xfrm>
          <a:custGeom>
            <a:avLst/>
            <a:gdLst>
              <a:gd name="connsiteX0" fmla="*/ 0 w 3848100"/>
              <a:gd name="connsiteY0" fmla="*/ 0 h 6101272"/>
              <a:gd name="connsiteX1" fmla="*/ 3848100 w 3848100"/>
              <a:gd name="connsiteY1" fmla="*/ 0 h 6101272"/>
              <a:gd name="connsiteX2" fmla="*/ 3848100 w 3848100"/>
              <a:gd name="connsiteY2" fmla="*/ 6101272 h 6101272"/>
              <a:gd name="connsiteX3" fmla="*/ 0 w 3848100"/>
              <a:gd name="connsiteY3" fmla="*/ 6101272 h 61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6101272">
                <a:moveTo>
                  <a:pt x="0" y="0"/>
                </a:moveTo>
                <a:lnTo>
                  <a:pt x="3848100" y="0"/>
                </a:lnTo>
                <a:lnTo>
                  <a:pt x="3848100" y="6101272"/>
                </a:lnTo>
                <a:lnTo>
                  <a:pt x="0" y="6101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6911498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032E7DB-119E-47F4-ADAB-CFA510D2BC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28308" y="1176355"/>
            <a:ext cx="2284506" cy="2738156"/>
          </a:xfrm>
          <a:custGeom>
            <a:avLst/>
            <a:gdLst>
              <a:gd name="connsiteX0" fmla="*/ 0 w 2532325"/>
              <a:gd name="connsiteY0" fmla="*/ 0 h 2738156"/>
              <a:gd name="connsiteX1" fmla="*/ 2532325 w 2532325"/>
              <a:gd name="connsiteY1" fmla="*/ 0 h 2738156"/>
              <a:gd name="connsiteX2" fmla="*/ 2532325 w 2532325"/>
              <a:gd name="connsiteY2" fmla="*/ 2738156 h 2738156"/>
              <a:gd name="connsiteX3" fmla="*/ 0 w 2532325"/>
              <a:gd name="connsiteY3" fmla="*/ 2738156 h 273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325" h="2738156">
                <a:moveTo>
                  <a:pt x="0" y="0"/>
                </a:moveTo>
                <a:lnTo>
                  <a:pt x="2532325" y="0"/>
                </a:lnTo>
                <a:lnTo>
                  <a:pt x="2532325" y="2738156"/>
                </a:lnTo>
                <a:lnTo>
                  <a:pt x="0" y="2738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1165CDC-9B73-4BA1-83E8-606A6FA78BCE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850429" y="1176355"/>
            <a:ext cx="2284506" cy="2738156"/>
          </a:xfrm>
          <a:custGeom>
            <a:avLst/>
            <a:gdLst>
              <a:gd name="connsiteX0" fmla="*/ 0 w 2532325"/>
              <a:gd name="connsiteY0" fmla="*/ 0 h 2738156"/>
              <a:gd name="connsiteX1" fmla="*/ 2532325 w 2532325"/>
              <a:gd name="connsiteY1" fmla="*/ 0 h 2738156"/>
              <a:gd name="connsiteX2" fmla="*/ 2532325 w 2532325"/>
              <a:gd name="connsiteY2" fmla="*/ 2738156 h 2738156"/>
              <a:gd name="connsiteX3" fmla="*/ 0 w 2532325"/>
              <a:gd name="connsiteY3" fmla="*/ 2738156 h 273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325" h="2738156">
                <a:moveTo>
                  <a:pt x="0" y="0"/>
                </a:moveTo>
                <a:lnTo>
                  <a:pt x="2532325" y="0"/>
                </a:lnTo>
                <a:lnTo>
                  <a:pt x="2532325" y="2738156"/>
                </a:lnTo>
                <a:lnTo>
                  <a:pt x="0" y="2738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1855A32-5960-4C39-91EF-23276DCA932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9272548" y="1176355"/>
            <a:ext cx="2284506" cy="2738156"/>
          </a:xfrm>
          <a:custGeom>
            <a:avLst/>
            <a:gdLst>
              <a:gd name="connsiteX0" fmla="*/ 0 w 2532325"/>
              <a:gd name="connsiteY0" fmla="*/ 0 h 2738156"/>
              <a:gd name="connsiteX1" fmla="*/ 2532325 w 2532325"/>
              <a:gd name="connsiteY1" fmla="*/ 0 h 2738156"/>
              <a:gd name="connsiteX2" fmla="*/ 2532325 w 2532325"/>
              <a:gd name="connsiteY2" fmla="*/ 2738156 h 2738156"/>
              <a:gd name="connsiteX3" fmla="*/ 0 w 2532325"/>
              <a:gd name="connsiteY3" fmla="*/ 2738156 h 273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2325" h="2738156">
                <a:moveTo>
                  <a:pt x="0" y="0"/>
                </a:moveTo>
                <a:lnTo>
                  <a:pt x="2532325" y="0"/>
                </a:lnTo>
                <a:lnTo>
                  <a:pt x="2532325" y="2738156"/>
                </a:lnTo>
                <a:lnTo>
                  <a:pt x="0" y="2738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500548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B2B53A9-F4AA-405B-91C0-CA72BD024F1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0" y="2119449"/>
            <a:ext cx="6096000" cy="3066505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8901818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3C73663-4490-48FA-9270-8F94BE53CC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848347" y="1133475"/>
            <a:ext cx="4229102" cy="4591050"/>
          </a:xfrm>
          <a:custGeom>
            <a:avLst/>
            <a:gdLst>
              <a:gd name="connsiteX0" fmla="*/ 0 w 4229102"/>
              <a:gd name="connsiteY0" fmla="*/ 0 h 4591050"/>
              <a:gd name="connsiteX1" fmla="*/ 4229102 w 4229102"/>
              <a:gd name="connsiteY1" fmla="*/ 0 h 4591050"/>
              <a:gd name="connsiteX2" fmla="*/ 4229102 w 4229102"/>
              <a:gd name="connsiteY2" fmla="*/ 4591050 h 4591050"/>
              <a:gd name="connsiteX3" fmla="*/ 0 w 4229102"/>
              <a:gd name="connsiteY3" fmla="*/ 4591050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29102" h="4591050">
                <a:moveTo>
                  <a:pt x="0" y="0"/>
                </a:moveTo>
                <a:lnTo>
                  <a:pt x="4229102" y="0"/>
                </a:lnTo>
                <a:lnTo>
                  <a:pt x="4229102" y="4591050"/>
                </a:lnTo>
                <a:lnTo>
                  <a:pt x="0" y="45910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77133122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97BFE44-C733-46BD-9A28-1215BAD538D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549135" y="381000"/>
            <a:ext cx="3662500" cy="6096000"/>
          </a:xfrm>
          <a:custGeom>
            <a:avLst/>
            <a:gdLst>
              <a:gd name="connsiteX0" fmla="*/ 0 w 3662500"/>
              <a:gd name="connsiteY0" fmla="*/ 0 h 6096000"/>
              <a:gd name="connsiteX1" fmla="*/ 3662500 w 3662500"/>
              <a:gd name="connsiteY1" fmla="*/ 0 h 6096000"/>
              <a:gd name="connsiteX2" fmla="*/ 3662500 w 3662500"/>
              <a:gd name="connsiteY2" fmla="*/ 6096000 h 6096000"/>
              <a:gd name="connsiteX3" fmla="*/ 0 w 3662500"/>
              <a:gd name="connsiteY3" fmla="*/ 609600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2500" h="6096000">
                <a:moveTo>
                  <a:pt x="0" y="0"/>
                </a:moveTo>
                <a:lnTo>
                  <a:pt x="3662500" y="0"/>
                </a:lnTo>
                <a:lnTo>
                  <a:pt x="3662500" y="6096000"/>
                </a:lnTo>
                <a:lnTo>
                  <a:pt x="0" y="609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329378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06DA0441-1AD6-4138-B45C-FCBB81275E01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247861" y="375728"/>
            <a:ext cx="6579011" cy="6101272"/>
          </a:xfrm>
          <a:custGeom>
            <a:avLst/>
            <a:gdLst>
              <a:gd name="connsiteX0" fmla="*/ 0 w 6579011"/>
              <a:gd name="connsiteY0" fmla="*/ 0 h 6101272"/>
              <a:gd name="connsiteX1" fmla="*/ 1920298 w 6579011"/>
              <a:gd name="connsiteY1" fmla="*/ 0 h 6101272"/>
              <a:gd name="connsiteX2" fmla="*/ 2217911 w 6579011"/>
              <a:gd name="connsiteY2" fmla="*/ 0 h 6101272"/>
              <a:gd name="connsiteX3" fmla="*/ 6579011 w 6579011"/>
              <a:gd name="connsiteY3" fmla="*/ 0 h 6101272"/>
              <a:gd name="connsiteX4" fmla="*/ 6579011 w 6579011"/>
              <a:gd name="connsiteY4" fmla="*/ 6101272 h 6101272"/>
              <a:gd name="connsiteX5" fmla="*/ 2217911 w 6579011"/>
              <a:gd name="connsiteY5" fmla="*/ 6101272 h 6101272"/>
              <a:gd name="connsiteX6" fmla="*/ 1920298 w 6579011"/>
              <a:gd name="connsiteY6" fmla="*/ 6101272 h 6101272"/>
              <a:gd name="connsiteX7" fmla="*/ 0 w 6579011"/>
              <a:gd name="connsiteY7" fmla="*/ 6101272 h 610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79011" h="6101272">
                <a:moveTo>
                  <a:pt x="0" y="0"/>
                </a:moveTo>
                <a:lnTo>
                  <a:pt x="1920298" y="0"/>
                </a:lnTo>
                <a:lnTo>
                  <a:pt x="2217911" y="0"/>
                </a:lnTo>
                <a:lnTo>
                  <a:pt x="6579011" y="0"/>
                </a:lnTo>
                <a:lnTo>
                  <a:pt x="6579011" y="6101272"/>
                </a:lnTo>
                <a:lnTo>
                  <a:pt x="2217911" y="6101272"/>
                </a:lnTo>
                <a:lnTo>
                  <a:pt x="1920298" y="6101272"/>
                </a:lnTo>
                <a:lnTo>
                  <a:pt x="0" y="610127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140FDB19-4492-40AF-8D7E-B5256E18BDA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273133" y="1060172"/>
            <a:ext cx="1954002" cy="2902226"/>
          </a:xfrm>
          <a:custGeom>
            <a:avLst/>
            <a:gdLst>
              <a:gd name="connsiteX0" fmla="*/ 0 w 1954002"/>
              <a:gd name="connsiteY0" fmla="*/ 0 h 2902226"/>
              <a:gd name="connsiteX1" fmla="*/ 1954002 w 1954002"/>
              <a:gd name="connsiteY1" fmla="*/ 0 h 2902226"/>
              <a:gd name="connsiteX2" fmla="*/ 1954002 w 1954002"/>
              <a:gd name="connsiteY2" fmla="*/ 2902226 h 2902226"/>
              <a:gd name="connsiteX3" fmla="*/ 0 w 1954002"/>
              <a:gd name="connsiteY3" fmla="*/ 2902226 h 29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002" h="2902226">
                <a:moveTo>
                  <a:pt x="0" y="0"/>
                </a:moveTo>
                <a:lnTo>
                  <a:pt x="1954002" y="0"/>
                </a:lnTo>
                <a:lnTo>
                  <a:pt x="1954002" y="2902226"/>
                </a:lnTo>
                <a:lnTo>
                  <a:pt x="0" y="2902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D76B1C9-7D61-4895-81C2-29D9264D466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319131" y="1060172"/>
            <a:ext cx="1954002" cy="2902226"/>
          </a:xfrm>
          <a:custGeom>
            <a:avLst/>
            <a:gdLst>
              <a:gd name="connsiteX0" fmla="*/ 0 w 1954002"/>
              <a:gd name="connsiteY0" fmla="*/ 0 h 2902226"/>
              <a:gd name="connsiteX1" fmla="*/ 1954002 w 1954002"/>
              <a:gd name="connsiteY1" fmla="*/ 0 h 2902226"/>
              <a:gd name="connsiteX2" fmla="*/ 1954002 w 1954002"/>
              <a:gd name="connsiteY2" fmla="*/ 2902226 h 2902226"/>
              <a:gd name="connsiteX3" fmla="*/ 0 w 1954002"/>
              <a:gd name="connsiteY3" fmla="*/ 2902226 h 29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002" h="2902226">
                <a:moveTo>
                  <a:pt x="0" y="0"/>
                </a:moveTo>
                <a:lnTo>
                  <a:pt x="1954002" y="0"/>
                </a:lnTo>
                <a:lnTo>
                  <a:pt x="1954002" y="2902226"/>
                </a:lnTo>
                <a:lnTo>
                  <a:pt x="0" y="2902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E8D16A4-E477-40BA-8F0C-D23450DEEBC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65129" y="1060172"/>
            <a:ext cx="1954002" cy="2902226"/>
          </a:xfrm>
          <a:custGeom>
            <a:avLst/>
            <a:gdLst>
              <a:gd name="connsiteX0" fmla="*/ 0 w 1954002"/>
              <a:gd name="connsiteY0" fmla="*/ 0 h 2902226"/>
              <a:gd name="connsiteX1" fmla="*/ 1954002 w 1954002"/>
              <a:gd name="connsiteY1" fmla="*/ 0 h 2902226"/>
              <a:gd name="connsiteX2" fmla="*/ 1954002 w 1954002"/>
              <a:gd name="connsiteY2" fmla="*/ 2902226 h 2902226"/>
              <a:gd name="connsiteX3" fmla="*/ 0 w 1954002"/>
              <a:gd name="connsiteY3" fmla="*/ 2902226 h 2902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4002" h="2902226">
                <a:moveTo>
                  <a:pt x="0" y="0"/>
                </a:moveTo>
                <a:lnTo>
                  <a:pt x="1954002" y="0"/>
                </a:lnTo>
                <a:lnTo>
                  <a:pt x="1954002" y="2902226"/>
                </a:lnTo>
                <a:lnTo>
                  <a:pt x="0" y="2902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01472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AC50EBC5-B898-4061-A2AD-96E9A2ADBCD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87831" y="0"/>
            <a:ext cx="2923169" cy="4790364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6FF610BC-FD0E-4495-AD56-44ED174745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7278" y="2062518"/>
            <a:ext cx="2055125" cy="4790364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C5006645-4114-4111-B590-F57EBE6B79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944203" y="2784142"/>
            <a:ext cx="2297647" cy="4073857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62F1AC-7133-4BC6-BB92-305B637EE7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81000" y="3527128"/>
            <a:ext cx="3267775" cy="333087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66EF1643-0A32-44AA-B833-C5A0B847623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887831" y="5144384"/>
            <a:ext cx="2923169" cy="1713616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9A28CE4-43B6-4389-8FED-85F90044508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0996" y="0"/>
            <a:ext cx="3267778" cy="3234519"/>
          </a:xfrm>
          <a:custGeom>
            <a:avLst/>
            <a:gdLst>
              <a:gd name="connsiteX0" fmla="*/ 3 w 3267778"/>
              <a:gd name="connsiteY0" fmla="*/ 0 h 3234519"/>
              <a:gd name="connsiteX1" fmla="*/ 3267778 w 3267778"/>
              <a:gd name="connsiteY1" fmla="*/ 0 h 3234519"/>
              <a:gd name="connsiteX2" fmla="*/ 3267778 w 3267778"/>
              <a:gd name="connsiteY2" fmla="*/ 2061664 h 3234519"/>
              <a:gd name="connsiteX3" fmla="*/ 3267775 w 3267778"/>
              <a:gd name="connsiteY3" fmla="*/ 2061664 h 3234519"/>
              <a:gd name="connsiteX4" fmla="*/ 3267775 w 3267778"/>
              <a:gd name="connsiteY4" fmla="*/ 3234519 h 3234519"/>
              <a:gd name="connsiteX5" fmla="*/ 0 w 3267778"/>
              <a:gd name="connsiteY5" fmla="*/ 3234519 h 3234519"/>
              <a:gd name="connsiteX6" fmla="*/ 0 w 3267778"/>
              <a:gd name="connsiteY6" fmla="*/ 2061664 h 3234519"/>
              <a:gd name="connsiteX7" fmla="*/ 3 w 3267778"/>
              <a:gd name="connsiteY7" fmla="*/ 2061664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778" h="3234519">
                <a:moveTo>
                  <a:pt x="3" y="0"/>
                </a:moveTo>
                <a:lnTo>
                  <a:pt x="3267778" y="0"/>
                </a:lnTo>
                <a:lnTo>
                  <a:pt x="3267778" y="2061664"/>
                </a:lnTo>
                <a:lnTo>
                  <a:pt x="3267775" y="2061664"/>
                </a:lnTo>
                <a:lnTo>
                  <a:pt x="3267775" y="3234519"/>
                </a:lnTo>
                <a:lnTo>
                  <a:pt x="0" y="3234519"/>
                </a:lnTo>
                <a:lnTo>
                  <a:pt x="0" y="2061664"/>
                </a:lnTo>
                <a:lnTo>
                  <a:pt x="3" y="20616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93545D55-140B-41C3-8F9A-D65E208E947E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44200" y="0"/>
            <a:ext cx="2324099" cy="2491534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35D0DEAE-836C-4906-97E8-7E38336D8A8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537278" y="0"/>
            <a:ext cx="2055125" cy="1768202"/>
          </a:xfrm>
          <a:prstGeom prst="rect">
            <a:avLst/>
          </a:prstGeo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1459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636D09A-9571-4277-969B-FE05C880740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399723" y="1287235"/>
            <a:ext cx="11392553" cy="4283529"/>
          </a:xfrm>
          <a:custGeom>
            <a:avLst/>
            <a:gdLst>
              <a:gd name="connsiteX0" fmla="*/ 0 w 11392553"/>
              <a:gd name="connsiteY0" fmla="*/ 3429908 h 4283529"/>
              <a:gd name="connsiteX1" fmla="*/ 11392553 w 11392553"/>
              <a:gd name="connsiteY1" fmla="*/ 3429908 h 4283529"/>
              <a:gd name="connsiteX2" fmla="*/ 11392553 w 11392553"/>
              <a:gd name="connsiteY2" fmla="*/ 4283529 h 4283529"/>
              <a:gd name="connsiteX3" fmla="*/ 0 w 11392553"/>
              <a:gd name="connsiteY3" fmla="*/ 4283529 h 4283529"/>
              <a:gd name="connsiteX4" fmla="*/ 0 w 11392553"/>
              <a:gd name="connsiteY4" fmla="*/ 0 h 4283529"/>
              <a:gd name="connsiteX5" fmla="*/ 11392553 w 11392553"/>
              <a:gd name="connsiteY5" fmla="*/ 0 h 4283529"/>
              <a:gd name="connsiteX6" fmla="*/ 11392553 w 11392553"/>
              <a:gd name="connsiteY6" fmla="*/ 3241222 h 4283529"/>
              <a:gd name="connsiteX7" fmla="*/ 0 w 11392553"/>
              <a:gd name="connsiteY7" fmla="*/ 3241222 h 42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92553" h="4283529">
                <a:moveTo>
                  <a:pt x="0" y="3429908"/>
                </a:moveTo>
                <a:lnTo>
                  <a:pt x="11392553" y="3429908"/>
                </a:lnTo>
                <a:lnTo>
                  <a:pt x="11392553" y="4283529"/>
                </a:lnTo>
                <a:lnTo>
                  <a:pt x="0" y="4283529"/>
                </a:lnTo>
                <a:close/>
                <a:moveTo>
                  <a:pt x="0" y="0"/>
                </a:moveTo>
                <a:lnTo>
                  <a:pt x="11392553" y="0"/>
                </a:lnTo>
                <a:lnTo>
                  <a:pt x="11392553" y="3241222"/>
                </a:lnTo>
                <a:lnTo>
                  <a:pt x="0" y="3241222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15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AB3697-BF00-40E4-A8F5-1234E23F5EF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1" y="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6417E2-B0F5-4FBF-87C5-0833784C2EE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095999" y="3429000"/>
            <a:ext cx="6096000" cy="3429000"/>
          </a:xfrm>
          <a:custGeom>
            <a:avLst/>
            <a:gdLst>
              <a:gd name="connsiteX0" fmla="*/ 0 w 6096000"/>
              <a:gd name="connsiteY0" fmla="*/ 0 h 3429000"/>
              <a:gd name="connsiteX1" fmla="*/ 6096000 w 6096000"/>
              <a:gd name="connsiteY1" fmla="*/ 0 h 3429000"/>
              <a:gd name="connsiteX2" fmla="*/ 6096000 w 6096000"/>
              <a:gd name="connsiteY2" fmla="*/ 3429000 h 3429000"/>
              <a:gd name="connsiteX3" fmla="*/ 0 w 609600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42900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4223569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F35A64D-5A02-4971-A760-9A2B50DEB85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42610" y="1881809"/>
            <a:ext cx="9506778" cy="2040834"/>
          </a:xfrm>
          <a:custGeom>
            <a:avLst/>
            <a:gdLst>
              <a:gd name="connsiteX0" fmla="*/ 0 w 9506778"/>
              <a:gd name="connsiteY0" fmla="*/ 0 h 2040834"/>
              <a:gd name="connsiteX1" fmla="*/ 9506778 w 9506778"/>
              <a:gd name="connsiteY1" fmla="*/ 0 h 2040834"/>
              <a:gd name="connsiteX2" fmla="*/ 9506778 w 9506778"/>
              <a:gd name="connsiteY2" fmla="*/ 2040834 h 2040834"/>
              <a:gd name="connsiteX3" fmla="*/ 0 w 9506778"/>
              <a:gd name="connsiteY3" fmla="*/ 2040834 h 204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06778" h="2040834">
                <a:moveTo>
                  <a:pt x="0" y="0"/>
                </a:moveTo>
                <a:lnTo>
                  <a:pt x="9506778" y="0"/>
                </a:lnTo>
                <a:lnTo>
                  <a:pt x="9506778" y="2040834"/>
                </a:lnTo>
                <a:lnTo>
                  <a:pt x="0" y="204083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917361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FB9703B-BF26-4278-BEDB-7EBCBC8554C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762539" y="3154680"/>
            <a:ext cx="3197780" cy="1748466"/>
          </a:xfrm>
          <a:custGeom>
            <a:avLst/>
            <a:gdLst>
              <a:gd name="connsiteX0" fmla="*/ 0 w 3197780"/>
              <a:gd name="connsiteY0" fmla="*/ 0 h 1748466"/>
              <a:gd name="connsiteX1" fmla="*/ 3197780 w 3197780"/>
              <a:gd name="connsiteY1" fmla="*/ 0 h 1748466"/>
              <a:gd name="connsiteX2" fmla="*/ 3197780 w 3197780"/>
              <a:gd name="connsiteY2" fmla="*/ 1748466 h 1748466"/>
              <a:gd name="connsiteX3" fmla="*/ 0 w 3197780"/>
              <a:gd name="connsiteY3" fmla="*/ 1748466 h 17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780" h="1748466">
                <a:moveTo>
                  <a:pt x="0" y="0"/>
                </a:moveTo>
                <a:lnTo>
                  <a:pt x="3197780" y="0"/>
                </a:lnTo>
                <a:lnTo>
                  <a:pt x="3197780" y="1748466"/>
                </a:lnTo>
                <a:lnTo>
                  <a:pt x="0" y="17484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481B38-FF2C-47E8-923D-3D0033EF153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31677" y="1462379"/>
            <a:ext cx="3197780" cy="1748466"/>
          </a:xfrm>
          <a:custGeom>
            <a:avLst/>
            <a:gdLst>
              <a:gd name="connsiteX0" fmla="*/ 0 w 3197780"/>
              <a:gd name="connsiteY0" fmla="*/ 0 h 1748466"/>
              <a:gd name="connsiteX1" fmla="*/ 3197780 w 3197780"/>
              <a:gd name="connsiteY1" fmla="*/ 0 h 1748466"/>
              <a:gd name="connsiteX2" fmla="*/ 3197780 w 3197780"/>
              <a:gd name="connsiteY2" fmla="*/ 1748466 h 1748466"/>
              <a:gd name="connsiteX3" fmla="*/ 0 w 3197780"/>
              <a:gd name="connsiteY3" fmla="*/ 1748466 h 174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780" h="1748466">
                <a:moveTo>
                  <a:pt x="0" y="0"/>
                </a:moveTo>
                <a:lnTo>
                  <a:pt x="3197780" y="0"/>
                </a:lnTo>
                <a:lnTo>
                  <a:pt x="3197780" y="1748466"/>
                </a:lnTo>
                <a:lnTo>
                  <a:pt x="0" y="17484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0318218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B0B8C2-1DAC-4CE9-8FB4-5CBF7E3FAFA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524001" y="3302819"/>
            <a:ext cx="2953578" cy="1431235"/>
          </a:xfrm>
          <a:custGeom>
            <a:avLst/>
            <a:gdLst>
              <a:gd name="connsiteX0" fmla="*/ 0 w 2953578"/>
              <a:gd name="connsiteY0" fmla="*/ 0 h 1431235"/>
              <a:gd name="connsiteX1" fmla="*/ 2953578 w 2953578"/>
              <a:gd name="connsiteY1" fmla="*/ 0 h 1431235"/>
              <a:gd name="connsiteX2" fmla="*/ 2953578 w 2953578"/>
              <a:gd name="connsiteY2" fmla="*/ 1431235 h 1431235"/>
              <a:gd name="connsiteX3" fmla="*/ 0 w 2953578"/>
              <a:gd name="connsiteY3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3578" h="1431235">
                <a:moveTo>
                  <a:pt x="0" y="0"/>
                </a:moveTo>
                <a:lnTo>
                  <a:pt x="2953578" y="0"/>
                </a:lnTo>
                <a:lnTo>
                  <a:pt x="2953578" y="1431235"/>
                </a:lnTo>
                <a:lnTo>
                  <a:pt x="0" y="1431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5862709-1D95-48F1-AC72-7B602BD06CDF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714419" y="3302818"/>
            <a:ext cx="2953578" cy="1431235"/>
          </a:xfrm>
          <a:custGeom>
            <a:avLst/>
            <a:gdLst>
              <a:gd name="connsiteX0" fmla="*/ 0 w 2953578"/>
              <a:gd name="connsiteY0" fmla="*/ 0 h 1431235"/>
              <a:gd name="connsiteX1" fmla="*/ 2953578 w 2953578"/>
              <a:gd name="connsiteY1" fmla="*/ 0 h 1431235"/>
              <a:gd name="connsiteX2" fmla="*/ 2953578 w 2953578"/>
              <a:gd name="connsiteY2" fmla="*/ 1431235 h 1431235"/>
              <a:gd name="connsiteX3" fmla="*/ 0 w 2953578"/>
              <a:gd name="connsiteY3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3578" h="1431235">
                <a:moveTo>
                  <a:pt x="0" y="0"/>
                </a:moveTo>
                <a:lnTo>
                  <a:pt x="2953578" y="0"/>
                </a:lnTo>
                <a:lnTo>
                  <a:pt x="2953578" y="1431235"/>
                </a:lnTo>
                <a:lnTo>
                  <a:pt x="0" y="1431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40891-71DB-44CC-B363-7880DA125D33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619210" y="3302818"/>
            <a:ext cx="2953578" cy="1431235"/>
          </a:xfrm>
          <a:custGeom>
            <a:avLst/>
            <a:gdLst>
              <a:gd name="connsiteX0" fmla="*/ 0 w 2953578"/>
              <a:gd name="connsiteY0" fmla="*/ 0 h 1431235"/>
              <a:gd name="connsiteX1" fmla="*/ 2953578 w 2953578"/>
              <a:gd name="connsiteY1" fmla="*/ 0 h 1431235"/>
              <a:gd name="connsiteX2" fmla="*/ 2953578 w 2953578"/>
              <a:gd name="connsiteY2" fmla="*/ 1431235 h 1431235"/>
              <a:gd name="connsiteX3" fmla="*/ 0 w 2953578"/>
              <a:gd name="connsiteY3" fmla="*/ 1431235 h 1431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3578" h="1431235">
                <a:moveTo>
                  <a:pt x="0" y="0"/>
                </a:moveTo>
                <a:lnTo>
                  <a:pt x="2953578" y="0"/>
                </a:lnTo>
                <a:lnTo>
                  <a:pt x="2953578" y="1431235"/>
                </a:lnTo>
                <a:lnTo>
                  <a:pt x="0" y="1431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959679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3C1E0E71-5B85-406F-BE23-4D2270C4D1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23900" y="762000"/>
            <a:ext cx="10744200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723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E886AA-7533-444F-A04B-31EB6ECEE1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965310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3167F8D-C1E1-4BBC-A610-9360D2FA5D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825408" y="1073426"/>
            <a:ext cx="2471531" cy="2769705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BBDE7FF-CBD1-49DA-94EC-8421238B81B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4485860" y="781878"/>
            <a:ext cx="3220279" cy="3061253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7BB9A02-07D6-4816-AB2B-7F9C733C00B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1895060" y="1073426"/>
            <a:ext cx="2471531" cy="2769705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34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3BA71CE-D782-47B0-88A2-801852554D9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6096000" y="-1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98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E44F5C9-30E8-47D3-BB7E-5E9DA25293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1524000" y="1142999"/>
            <a:ext cx="9144000" cy="4572000"/>
          </a:xfrm>
          <a:custGeom>
            <a:avLst/>
            <a:gdLst>
              <a:gd name="connsiteX0" fmla="*/ 0 w 9144000"/>
              <a:gd name="connsiteY0" fmla="*/ 0 h 4572000"/>
              <a:gd name="connsiteX1" fmla="*/ 9144000 w 9144000"/>
              <a:gd name="connsiteY1" fmla="*/ 0 h 4572000"/>
              <a:gd name="connsiteX2" fmla="*/ 9144000 w 9144000"/>
              <a:gd name="connsiteY2" fmla="*/ 4572000 h 4572000"/>
              <a:gd name="connsiteX3" fmla="*/ 0 w 9144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780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C4F5A20-D76C-407B-837C-52D4A7D02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7262192" y="4147928"/>
            <a:ext cx="4556746" cy="2271545"/>
          </a:xfrm>
          <a:custGeom>
            <a:avLst/>
            <a:gdLst>
              <a:gd name="connsiteX0" fmla="*/ 0 w 4556746"/>
              <a:gd name="connsiteY0" fmla="*/ 0 h 2271545"/>
              <a:gd name="connsiteX1" fmla="*/ 4556746 w 4556746"/>
              <a:gd name="connsiteY1" fmla="*/ 0 h 2271545"/>
              <a:gd name="connsiteX2" fmla="*/ 4556746 w 4556746"/>
              <a:gd name="connsiteY2" fmla="*/ 2271545 h 2271545"/>
              <a:gd name="connsiteX3" fmla="*/ 0 w 4556746"/>
              <a:gd name="connsiteY3" fmla="*/ 2271545 h 227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56746" h="2271545">
                <a:moveTo>
                  <a:pt x="0" y="0"/>
                </a:moveTo>
                <a:lnTo>
                  <a:pt x="4556746" y="0"/>
                </a:lnTo>
                <a:lnTo>
                  <a:pt x="4556746" y="2271545"/>
                </a:lnTo>
                <a:lnTo>
                  <a:pt x="0" y="227154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EF8CB1E-C8AF-4148-B28C-4C9C27316F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373062" y="323472"/>
            <a:ext cx="2370137" cy="3464757"/>
          </a:xfrm>
          <a:custGeom>
            <a:avLst/>
            <a:gdLst>
              <a:gd name="connsiteX0" fmla="*/ 0 w 2370137"/>
              <a:gd name="connsiteY0" fmla="*/ 0 h 3625676"/>
              <a:gd name="connsiteX1" fmla="*/ 2370137 w 2370137"/>
              <a:gd name="connsiteY1" fmla="*/ 0 h 3625676"/>
              <a:gd name="connsiteX2" fmla="*/ 2370137 w 2370137"/>
              <a:gd name="connsiteY2" fmla="*/ 3625676 h 3625676"/>
              <a:gd name="connsiteX3" fmla="*/ 0 w 2370137"/>
              <a:gd name="connsiteY3" fmla="*/ 3625676 h 36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137" h="3625676">
                <a:moveTo>
                  <a:pt x="0" y="0"/>
                </a:moveTo>
                <a:lnTo>
                  <a:pt x="2370137" y="0"/>
                </a:lnTo>
                <a:lnTo>
                  <a:pt x="2370137" y="3625676"/>
                </a:lnTo>
                <a:lnTo>
                  <a:pt x="0" y="362567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CA7F0F6-AFAC-4CFA-8A71-70B9588DD6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auto">
          <a:xfrm>
            <a:off x="2910853" y="323472"/>
            <a:ext cx="3026121" cy="3464757"/>
          </a:xfrm>
          <a:custGeom>
            <a:avLst/>
            <a:gdLst>
              <a:gd name="connsiteX0" fmla="*/ 0 w 3026121"/>
              <a:gd name="connsiteY0" fmla="*/ 0 h 3625676"/>
              <a:gd name="connsiteX1" fmla="*/ 3026121 w 3026121"/>
              <a:gd name="connsiteY1" fmla="*/ 0 h 3625676"/>
              <a:gd name="connsiteX2" fmla="*/ 3026121 w 3026121"/>
              <a:gd name="connsiteY2" fmla="*/ 3625676 h 3625676"/>
              <a:gd name="connsiteX3" fmla="*/ 0 w 3026121"/>
              <a:gd name="connsiteY3" fmla="*/ 3625676 h 3625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6121" h="3625676">
                <a:moveTo>
                  <a:pt x="0" y="0"/>
                </a:moveTo>
                <a:lnTo>
                  <a:pt x="3026121" y="0"/>
                </a:lnTo>
                <a:lnTo>
                  <a:pt x="3026121" y="3625676"/>
                </a:lnTo>
                <a:lnTo>
                  <a:pt x="0" y="3625676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56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6FB6A96-6796-4D3A-A08B-BCA9152B74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auto">
          <a:xfrm>
            <a:off x="4426856" y="1999343"/>
            <a:ext cx="7765143" cy="2859314"/>
          </a:xfrm>
          <a:custGeom>
            <a:avLst/>
            <a:gdLst>
              <a:gd name="connsiteX0" fmla="*/ 0 w 7765143"/>
              <a:gd name="connsiteY0" fmla="*/ 0 h 2859314"/>
              <a:gd name="connsiteX1" fmla="*/ 7765143 w 7765143"/>
              <a:gd name="connsiteY1" fmla="*/ 0 h 2859314"/>
              <a:gd name="connsiteX2" fmla="*/ 7765143 w 7765143"/>
              <a:gd name="connsiteY2" fmla="*/ 2859314 h 2859314"/>
              <a:gd name="connsiteX3" fmla="*/ 0 w 7765143"/>
              <a:gd name="connsiteY3" fmla="*/ 2859314 h 285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65143" h="2859314">
                <a:moveTo>
                  <a:pt x="0" y="0"/>
                </a:moveTo>
                <a:lnTo>
                  <a:pt x="7765143" y="0"/>
                </a:lnTo>
                <a:lnTo>
                  <a:pt x="7765143" y="2859314"/>
                </a:lnTo>
                <a:lnTo>
                  <a:pt x="0" y="2859314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82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34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798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  <p:sldLayoutId id="2147483876" r:id="rId12"/>
    <p:sldLayoutId id="2147483877" r:id="rId13"/>
    <p:sldLayoutId id="2147483878" r:id="rId14"/>
    <p:sldLayoutId id="2147483879" r:id="rId15"/>
    <p:sldLayoutId id="2147483880" r:id="rId16"/>
    <p:sldLayoutId id="2147483881" r:id="rId17"/>
    <p:sldLayoutId id="2147483882" r:id="rId18"/>
    <p:sldLayoutId id="2147483883" r:id="rId19"/>
    <p:sldLayoutId id="2147483884" r:id="rId20"/>
    <p:sldLayoutId id="2147483885" r:id="rId21"/>
    <p:sldLayoutId id="2147483886" r:id="rId22"/>
    <p:sldLayoutId id="2147483887" r:id="rId23"/>
    <p:sldLayoutId id="2147483888" r:id="rId24"/>
    <p:sldLayoutId id="2147483889" r:id="rId25"/>
    <p:sldLayoutId id="2147483890" r:id="rId26"/>
    <p:sldLayoutId id="2147483891" r:id="rId27"/>
    <p:sldLayoutId id="2147483892" r:id="rId28"/>
    <p:sldLayoutId id="2147483893" r:id="rId29"/>
    <p:sldLayoutId id="2147483894" r:id="rId30"/>
    <p:sldLayoutId id="2147483895" r:id="rId31"/>
    <p:sldLayoutId id="2147483897" r:id="rId32"/>
    <p:sldLayoutId id="2147483898" r:id="rId33"/>
    <p:sldLayoutId id="2147483899" r:id="rId34"/>
    <p:sldLayoutId id="2147483900" r:id="rId35"/>
    <p:sldLayoutId id="2147483901" r:id="rId36"/>
    <p:sldLayoutId id="2147483902" r:id="rId37"/>
    <p:sldLayoutId id="2147483903" r:id="rId38"/>
    <p:sldLayoutId id="2147483904" r:id="rId39"/>
    <p:sldLayoutId id="2147483905" r:id="rId40"/>
    <p:sldLayoutId id="2147483906" r:id="rId41"/>
    <p:sldLayoutId id="2147483907" r:id="rId42"/>
    <p:sldLayoutId id="2147483908" r:id="rId43"/>
    <p:sldLayoutId id="2147483785" r:id="rId44"/>
    <p:sldLayoutId id="2147483736" r:id="rId4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40">
          <p15:clr>
            <a:srgbClr val="F26B43"/>
          </p15:clr>
        </p15:guide>
        <p15:guide id="2" pos="456">
          <p15:clr>
            <a:srgbClr val="F26B43"/>
          </p15:clr>
        </p15:guide>
        <p15:guide id="3" pos="2712">
          <p15:clr>
            <a:srgbClr val="F26B43"/>
          </p15:clr>
        </p15:guide>
        <p15:guide id="4" pos="4968">
          <p15:clr>
            <a:srgbClr val="F26B43"/>
          </p15:clr>
        </p15:guide>
        <p15:guide id="5" pos="7224">
          <p15:clr>
            <a:srgbClr val="F26B43"/>
          </p15:clr>
        </p15:guide>
        <p15:guide id="6" orient="horz" pos="2712">
          <p15:clr>
            <a:srgbClr val="F26B43"/>
          </p15:clr>
        </p15:guide>
        <p15:guide id="7" orient="horz" pos="1608">
          <p15:clr>
            <a:srgbClr val="F26B43"/>
          </p15:clr>
        </p15:guide>
        <p15:guide id="8" orient="horz" pos="480">
          <p15:clr>
            <a:srgbClr val="F26B43"/>
          </p15:clr>
        </p15:guide>
        <p15:guide id="9" pos="3840">
          <p15:clr>
            <a:srgbClr val="F26B43"/>
          </p15:clr>
        </p15:guide>
        <p15:guide id="10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70.jpg"/><Relationship Id="rId3" Type="http://schemas.openxmlformats.org/officeDocument/2006/relationships/image" Target="../media/image5.jpg"/><Relationship Id="rId7" Type="http://schemas.openxmlformats.org/officeDocument/2006/relationships/image" Target="../media/image65.jpg"/><Relationship Id="rId12" Type="http://schemas.openxmlformats.org/officeDocument/2006/relationships/image" Target="../media/image69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0" Type="http://schemas.openxmlformats.org/officeDocument/2006/relationships/image" Target="../media/image68.jpg"/><Relationship Id="rId4" Type="http://schemas.openxmlformats.org/officeDocument/2006/relationships/image" Target="../media/image11.jpg"/><Relationship Id="rId9" Type="http://schemas.openxmlformats.org/officeDocument/2006/relationships/image" Target="../media/image67.jp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1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62.png"/><Relationship Id="rId4" Type="http://schemas.openxmlformats.org/officeDocument/2006/relationships/image" Target="../media/image19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6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3.jp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2.png"/><Relationship Id="rId4" Type="http://schemas.openxmlformats.org/officeDocument/2006/relationships/image" Target="../media/image81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uzannecollinsbooks.com/gregor_and_the_marks_of_secret_48393.htm" TargetMode="Externa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2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19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g"/><Relationship Id="rId5" Type="http://schemas.openxmlformats.org/officeDocument/2006/relationships/image" Target="../media/image22.jpg"/><Relationship Id="rId4" Type="http://schemas.openxmlformats.org/officeDocument/2006/relationships/image" Target="../media/image2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7" Type="http://schemas.openxmlformats.org/officeDocument/2006/relationships/image" Target="../media/image21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2.jpg"/><Relationship Id="rId7" Type="http://schemas.openxmlformats.org/officeDocument/2006/relationships/image" Target="../media/image4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g"/><Relationship Id="rId5" Type="http://schemas.openxmlformats.org/officeDocument/2006/relationships/image" Target="../media/image39.jpg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1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1.jpg"/><Relationship Id="rId4" Type="http://schemas.openxmlformats.org/officeDocument/2006/relationships/image" Target="../media/image5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3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7.png"/><Relationship Id="rId4" Type="http://schemas.openxmlformats.org/officeDocument/2006/relationships/image" Target="../media/image56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13" Type="http://schemas.openxmlformats.org/officeDocument/2006/relationships/image" Target="../media/image70.jpg"/><Relationship Id="rId3" Type="http://schemas.openxmlformats.org/officeDocument/2006/relationships/image" Target="../media/image5.jpg"/><Relationship Id="rId7" Type="http://schemas.openxmlformats.org/officeDocument/2006/relationships/image" Target="../media/image65.jpg"/><Relationship Id="rId12" Type="http://schemas.openxmlformats.org/officeDocument/2006/relationships/image" Target="../media/image69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11" Type="http://schemas.openxmlformats.org/officeDocument/2006/relationships/image" Target="../media/image26.jpg"/><Relationship Id="rId5" Type="http://schemas.openxmlformats.org/officeDocument/2006/relationships/image" Target="../media/image19.jpg"/><Relationship Id="rId10" Type="http://schemas.openxmlformats.org/officeDocument/2006/relationships/image" Target="../media/image68.jpg"/><Relationship Id="rId4" Type="http://schemas.openxmlformats.org/officeDocument/2006/relationships/image" Target="../media/image11.jpg"/><Relationship Id="rId9" Type="http://schemas.openxmlformats.org/officeDocument/2006/relationships/image" Target="../media/image67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20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32.jpg"/><Relationship Id="rId7" Type="http://schemas.openxmlformats.org/officeDocument/2006/relationships/image" Target="../media/image68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4" Type="http://schemas.openxmlformats.org/officeDocument/2006/relationships/image" Target="../media/image65.jpg"/><Relationship Id="rId9" Type="http://schemas.openxmlformats.org/officeDocument/2006/relationships/image" Target="../media/image7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jp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0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74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6.jpg"/><Relationship Id="rId4" Type="http://schemas.openxmlformats.org/officeDocument/2006/relationships/image" Target="../media/image7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0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52F688AE-78E5-49E5-8CF8-B3CD4A22E8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86" b="29986"/>
          <a:stretch>
            <a:fillRect/>
          </a:stretch>
        </p:blipFill>
        <p:spPr>
          <a:xfrm>
            <a:off x="5782781" y="2639092"/>
            <a:ext cx="3337212" cy="187718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B82B44-A4BE-47E3-97B2-1FB6C9CBA0E3}"/>
              </a:ext>
            </a:extLst>
          </p:cNvPr>
          <p:cNvSpPr txBox="1"/>
          <p:nvPr/>
        </p:nvSpPr>
        <p:spPr>
          <a:xfrm>
            <a:off x="1928870" y="114070"/>
            <a:ext cx="7497431" cy="203132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4400" b="1" dirty="0">
                <a:latin typeface="Bitter" panose="00000500000000000000" pitchFamily="50" charset="0"/>
              </a:rPr>
              <a:t>Harper</a:t>
            </a:r>
          </a:p>
          <a:p>
            <a:pPr algn="ctr"/>
            <a:r>
              <a:rPr lang="en-US" sz="4400" b="1" dirty="0">
                <a:latin typeface="Bitter" panose="00000500000000000000" pitchFamily="50" charset="0"/>
              </a:rPr>
              <a:t>WEB 170</a:t>
            </a:r>
          </a:p>
          <a:p>
            <a:pPr algn="ctr"/>
            <a:r>
              <a:rPr lang="en-US" sz="4400" b="1" dirty="0">
                <a:latin typeface="Bitter" panose="00000500000000000000" pitchFamily="50" charset="0"/>
              </a:rPr>
              <a:t>Web Graphics and Prototyping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4500C38-696B-4137-9D8D-0798C0AB232D}"/>
              </a:ext>
            </a:extLst>
          </p:cNvPr>
          <p:cNvSpPr/>
          <p:nvPr/>
        </p:nvSpPr>
        <p:spPr>
          <a:xfrm>
            <a:off x="3903786" y="114070"/>
            <a:ext cx="3547601" cy="1413173"/>
          </a:xfrm>
          <a:prstGeom prst="frame">
            <a:avLst>
              <a:gd name="adj1" fmla="val 202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FF09E7-7890-4488-922C-F3D227248850}"/>
              </a:ext>
            </a:extLst>
          </p:cNvPr>
          <p:cNvSpPr txBox="1"/>
          <p:nvPr/>
        </p:nvSpPr>
        <p:spPr>
          <a:xfrm>
            <a:off x="4175760" y="5453466"/>
            <a:ext cx="3625669" cy="178510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Maryann Jordan</a:t>
            </a:r>
          </a:p>
          <a:p>
            <a:pPr algn="ctr"/>
            <a:r>
              <a:rPr lang="en-US" sz="3600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Fall 2019</a:t>
            </a:r>
          </a:p>
          <a:p>
            <a:pPr algn="ctr"/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5D855-B66A-4BA0-9EC0-0703F2787481}"/>
              </a:ext>
            </a:extLst>
          </p:cNvPr>
          <p:cNvSpPr txBox="1"/>
          <p:nvPr/>
        </p:nvSpPr>
        <p:spPr>
          <a:xfrm>
            <a:off x="2052536" y="2935648"/>
            <a:ext cx="2965182" cy="1356205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Suzanne Collins Books Site</a:t>
            </a:r>
          </a:p>
        </p:txBody>
      </p:sp>
    </p:spTree>
    <p:extLst>
      <p:ext uri="{BB962C8B-B14F-4D97-AF65-F5344CB8AC3E}">
        <p14:creationId xmlns:p14="http://schemas.microsoft.com/office/powerpoint/2010/main" val="334828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825125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3DC7968-9833-4C0E-BBFB-C3083B6C6A69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149700148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roup 255">
            <a:extLst>
              <a:ext uri="{FF2B5EF4-FFF2-40B4-BE49-F238E27FC236}">
                <a16:creationId xmlns:a16="http://schemas.microsoft.com/office/drawing/2014/main" id="{0763C72D-B36E-48F2-9C47-9FCE0210B71C}"/>
              </a:ext>
            </a:extLst>
          </p:cNvPr>
          <p:cNvGrpSpPr/>
          <p:nvPr/>
        </p:nvGrpSpPr>
        <p:grpSpPr>
          <a:xfrm>
            <a:off x="5158886" y="1995548"/>
            <a:ext cx="6232416" cy="2866904"/>
            <a:chOff x="2120054" y="2447218"/>
            <a:chExt cx="7951892" cy="3657861"/>
          </a:xfrm>
        </p:grpSpPr>
        <p:grpSp>
          <p:nvGrpSpPr>
            <p:cNvPr id="257" name="Group 256">
              <a:extLst>
                <a:ext uri="{FF2B5EF4-FFF2-40B4-BE49-F238E27FC236}">
                  <a16:creationId xmlns:a16="http://schemas.microsoft.com/office/drawing/2014/main" id="{BCA6DEC9-B444-4BEE-B477-1D0080C70CFA}"/>
                </a:ext>
              </a:extLst>
            </p:cNvPr>
            <p:cNvGrpSpPr/>
            <p:nvPr/>
          </p:nvGrpSpPr>
          <p:grpSpPr>
            <a:xfrm>
              <a:off x="3880804" y="4485438"/>
              <a:ext cx="1146619" cy="1619641"/>
              <a:chOff x="3797029" y="3930629"/>
              <a:chExt cx="1190370" cy="2096747"/>
            </a:xfrm>
            <a:solidFill>
              <a:schemeClr val="bg1">
                <a:lumMod val="65000"/>
              </a:schemeClr>
            </a:solidFill>
          </p:grpSpPr>
          <p:sp>
            <p:nvSpPr>
              <p:cNvPr id="484" name="Freeform 43">
                <a:extLst>
                  <a:ext uri="{FF2B5EF4-FFF2-40B4-BE49-F238E27FC236}">
                    <a16:creationId xmlns:a16="http://schemas.microsoft.com/office/drawing/2014/main" id="{A2F8179F-3043-49B3-9953-2D53C6B7D9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54621" y="5959739"/>
                <a:ext cx="70762" cy="67637"/>
              </a:xfrm>
              <a:custGeom>
                <a:avLst/>
                <a:gdLst>
                  <a:gd name="T0" fmla="*/ 0 w 41"/>
                  <a:gd name="T1" fmla="*/ 30 h 38"/>
                  <a:gd name="T2" fmla="*/ 10 w 41"/>
                  <a:gd name="T3" fmla="*/ 0 h 38"/>
                  <a:gd name="T4" fmla="*/ 13 w 41"/>
                  <a:gd name="T5" fmla="*/ 0 h 38"/>
                  <a:gd name="T6" fmla="*/ 22 w 41"/>
                  <a:gd name="T7" fmla="*/ 12 h 38"/>
                  <a:gd name="T8" fmla="*/ 40 w 41"/>
                  <a:gd name="T9" fmla="*/ 25 h 38"/>
                  <a:gd name="T10" fmla="*/ 19 w 41"/>
                  <a:gd name="T11" fmla="*/ 25 h 38"/>
                  <a:gd name="T12" fmla="*/ 15 w 41"/>
                  <a:gd name="T13" fmla="*/ 37 h 38"/>
                  <a:gd name="T14" fmla="*/ 0 w 41"/>
                  <a:gd name="T15" fmla="*/ 3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8">
                    <a:moveTo>
                      <a:pt x="0" y="30"/>
                    </a:moveTo>
                    <a:lnTo>
                      <a:pt x="10" y="0"/>
                    </a:lnTo>
                    <a:lnTo>
                      <a:pt x="13" y="0"/>
                    </a:lnTo>
                    <a:lnTo>
                      <a:pt x="22" y="12"/>
                    </a:lnTo>
                    <a:lnTo>
                      <a:pt x="40" y="25"/>
                    </a:lnTo>
                    <a:lnTo>
                      <a:pt x="19" y="25"/>
                    </a:lnTo>
                    <a:lnTo>
                      <a:pt x="15" y="37"/>
                    </a:lnTo>
                    <a:lnTo>
                      <a:pt x="0" y="3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5" name="Freeform 44">
                <a:extLst>
                  <a:ext uri="{FF2B5EF4-FFF2-40B4-BE49-F238E27FC236}">
                    <a16:creationId xmlns:a16="http://schemas.microsoft.com/office/drawing/2014/main" id="{C019CEFC-D1E8-488B-86F2-142FB1DB3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5309" y="5950301"/>
                <a:ext cx="62899" cy="66064"/>
              </a:xfrm>
              <a:custGeom>
                <a:avLst/>
                <a:gdLst>
                  <a:gd name="T0" fmla="*/ 31 w 35"/>
                  <a:gd name="T1" fmla="*/ 5 h 38"/>
                  <a:gd name="T2" fmla="*/ 21 w 35"/>
                  <a:gd name="T3" fmla="*/ 37 h 38"/>
                  <a:gd name="T4" fmla="*/ 0 w 35"/>
                  <a:gd name="T5" fmla="*/ 25 h 38"/>
                  <a:gd name="T6" fmla="*/ 5 w 35"/>
                  <a:gd name="T7" fmla="*/ 7 h 38"/>
                  <a:gd name="T8" fmla="*/ 14 w 35"/>
                  <a:gd name="T9" fmla="*/ 0 h 38"/>
                  <a:gd name="T10" fmla="*/ 34 w 35"/>
                  <a:gd name="T11" fmla="*/ 5 h 38"/>
                  <a:gd name="T12" fmla="*/ 31 w 35"/>
                  <a:gd name="T13" fmla="*/ 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8">
                    <a:moveTo>
                      <a:pt x="31" y="5"/>
                    </a:moveTo>
                    <a:lnTo>
                      <a:pt x="21" y="37"/>
                    </a:lnTo>
                    <a:lnTo>
                      <a:pt x="0" y="25"/>
                    </a:lnTo>
                    <a:lnTo>
                      <a:pt x="5" y="7"/>
                    </a:lnTo>
                    <a:lnTo>
                      <a:pt x="14" y="0"/>
                    </a:lnTo>
                    <a:lnTo>
                      <a:pt x="34" y="5"/>
                    </a:lnTo>
                    <a:lnTo>
                      <a:pt x="31" y="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6" name="Freeform 45">
                <a:extLst>
                  <a:ext uri="{FF2B5EF4-FFF2-40B4-BE49-F238E27FC236}">
                    <a16:creationId xmlns:a16="http://schemas.microsoft.com/office/drawing/2014/main" id="{AC6E39F2-B776-4F71-9AE0-B11C4AFF6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0764" y="4803618"/>
                <a:ext cx="182408" cy="1189153"/>
              </a:xfrm>
              <a:custGeom>
                <a:avLst/>
                <a:gdLst>
                  <a:gd name="T0" fmla="*/ 56 w 103"/>
                  <a:gd name="T1" fmla="*/ 625 h 674"/>
                  <a:gd name="T2" fmla="*/ 40 w 103"/>
                  <a:gd name="T3" fmla="*/ 597 h 674"/>
                  <a:gd name="T4" fmla="*/ 46 w 103"/>
                  <a:gd name="T5" fmla="*/ 551 h 674"/>
                  <a:gd name="T6" fmla="*/ 49 w 103"/>
                  <a:gd name="T7" fmla="*/ 478 h 674"/>
                  <a:gd name="T8" fmla="*/ 43 w 103"/>
                  <a:gd name="T9" fmla="*/ 438 h 674"/>
                  <a:gd name="T10" fmla="*/ 33 w 103"/>
                  <a:gd name="T11" fmla="*/ 397 h 674"/>
                  <a:gd name="T12" fmla="*/ 44 w 103"/>
                  <a:gd name="T13" fmla="*/ 372 h 674"/>
                  <a:gd name="T14" fmla="*/ 41 w 103"/>
                  <a:gd name="T15" fmla="*/ 326 h 674"/>
                  <a:gd name="T16" fmla="*/ 41 w 103"/>
                  <a:gd name="T17" fmla="*/ 309 h 674"/>
                  <a:gd name="T18" fmla="*/ 49 w 103"/>
                  <a:gd name="T19" fmla="*/ 284 h 674"/>
                  <a:gd name="T20" fmla="*/ 41 w 103"/>
                  <a:gd name="T21" fmla="*/ 265 h 674"/>
                  <a:gd name="T22" fmla="*/ 47 w 103"/>
                  <a:gd name="T23" fmla="*/ 235 h 674"/>
                  <a:gd name="T24" fmla="*/ 42 w 103"/>
                  <a:gd name="T25" fmla="*/ 198 h 674"/>
                  <a:gd name="T26" fmla="*/ 49 w 103"/>
                  <a:gd name="T27" fmla="*/ 175 h 674"/>
                  <a:gd name="T28" fmla="*/ 63 w 103"/>
                  <a:gd name="T29" fmla="*/ 155 h 674"/>
                  <a:gd name="T30" fmla="*/ 64 w 103"/>
                  <a:gd name="T31" fmla="*/ 134 h 674"/>
                  <a:gd name="T32" fmla="*/ 73 w 103"/>
                  <a:gd name="T33" fmla="*/ 112 h 674"/>
                  <a:gd name="T34" fmla="*/ 64 w 103"/>
                  <a:gd name="T35" fmla="*/ 87 h 674"/>
                  <a:gd name="T36" fmla="*/ 54 w 103"/>
                  <a:gd name="T37" fmla="*/ 36 h 674"/>
                  <a:gd name="T38" fmla="*/ 38 w 103"/>
                  <a:gd name="T39" fmla="*/ 8 h 674"/>
                  <a:gd name="T40" fmla="*/ 21 w 103"/>
                  <a:gd name="T41" fmla="*/ 10 h 674"/>
                  <a:gd name="T42" fmla="*/ 28 w 103"/>
                  <a:gd name="T43" fmla="*/ 39 h 674"/>
                  <a:gd name="T44" fmla="*/ 23 w 103"/>
                  <a:gd name="T45" fmla="*/ 104 h 674"/>
                  <a:gd name="T46" fmla="*/ 28 w 103"/>
                  <a:gd name="T47" fmla="*/ 112 h 674"/>
                  <a:gd name="T48" fmla="*/ 24 w 103"/>
                  <a:gd name="T49" fmla="*/ 147 h 674"/>
                  <a:gd name="T50" fmla="*/ 13 w 103"/>
                  <a:gd name="T51" fmla="*/ 187 h 674"/>
                  <a:gd name="T52" fmla="*/ 14 w 103"/>
                  <a:gd name="T53" fmla="*/ 216 h 674"/>
                  <a:gd name="T54" fmla="*/ 15 w 103"/>
                  <a:gd name="T55" fmla="*/ 268 h 674"/>
                  <a:gd name="T56" fmla="*/ 4 w 103"/>
                  <a:gd name="T57" fmla="*/ 340 h 674"/>
                  <a:gd name="T58" fmla="*/ 11 w 103"/>
                  <a:gd name="T59" fmla="*/ 437 h 674"/>
                  <a:gd name="T60" fmla="*/ 15 w 103"/>
                  <a:gd name="T61" fmla="*/ 451 h 674"/>
                  <a:gd name="T62" fmla="*/ 20 w 103"/>
                  <a:gd name="T63" fmla="*/ 499 h 674"/>
                  <a:gd name="T64" fmla="*/ 13 w 103"/>
                  <a:gd name="T65" fmla="*/ 535 h 674"/>
                  <a:gd name="T66" fmla="*/ 13 w 103"/>
                  <a:gd name="T67" fmla="*/ 566 h 674"/>
                  <a:gd name="T68" fmla="*/ 28 w 103"/>
                  <a:gd name="T69" fmla="*/ 605 h 674"/>
                  <a:gd name="T70" fmla="*/ 40 w 103"/>
                  <a:gd name="T71" fmla="*/ 625 h 674"/>
                  <a:gd name="T72" fmla="*/ 54 w 103"/>
                  <a:gd name="T73" fmla="*/ 637 h 674"/>
                  <a:gd name="T74" fmla="*/ 72 w 103"/>
                  <a:gd name="T75" fmla="*/ 654 h 674"/>
                  <a:gd name="T76" fmla="*/ 87 w 103"/>
                  <a:gd name="T77" fmla="*/ 673 h 674"/>
                  <a:gd name="T78" fmla="*/ 102 w 103"/>
                  <a:gd name="T79" fmla="*/ 650 h 6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3" h="674">
                    <a:moveTo>
                      <a:pt x="99" y="623"/>
                    </a:moveTo>
                    <a:lnTo>
                      <a:pt x="56" y="625"/>
                    </a:lnTo>
                    <a:lnTo>
                      <a:pt x="53" y="604"/>
                    </a:lnTo>
                    <a:lnTo>
                      <a:pt x="40" y="597"/>
                    </a:lnTo>
                    <a:lnTo>
                      <a:pt x="38" y="552"/>
                    </a:lnTo>
                    <a:lnTo>
                      <a:pt x="46" y="551"/>
                    </a:lnTo>
                    <a:lnTo>
                      <a:pt x="48" y="538"/>
                    </a:lnTo>
                    <a:lnTo>
                      <a:pt x="49" y="478"/>
                    </a:lnTo>
                    <a:lnTo>
                      <a:pt x="43" y="462"/>
                    </a:lnTo>
                    <a:lnTo>
                      <a:pt x="43" y="438"/>
                    </a:lnTo>
                    <a:lnTo>
                      <a:pt x="38" y="411"/>
                    </a:lnTo>
                    <a:lnTo>
                      <a:pt x="33" y="397"/>
                    </a:lnTo>
                    <a:lnTo>
                      <a:pt x="33" y="385"/>
                    </a:lnTo>
                    <a:lnTo>
                      <a:pt x="44" y="372"/>
                    </a:lnTo>
                    <a:lnTo>
                      <a:pt x="31" y="343"/>
                    </a:lnTo>
                    <a:lnTo>
                      <a:pt x="41" y="326"/>
                    </a:lnTo>
                    <a:lnTo>
                      <a:pt x="48" y="317"/>
                    </a:lnTo>
                    <a:lnTo>
                      <a:pt x="41" y="309"/>
                    </a:lnTo>
                    <a:lnTo>
                      <a:pt x="41" y="287"/>
                    </a:lnTo>
                    <a:lnTo>
                      <a:pt x="49" y="284"/>
                    </a:lnTo>
                    <a:lnTo>
                      <a:pt x="48" y="267"/>
                    </a:lnTo>
                    <a:lnTo>
                      <a:pt x="41" y="265"/>
                    </a:lnTo>
                    <a:lnTo>
                      <a:pt x="40" y="240"/>
                    </a:lnTo>
                    <a:lnTo>
                      <a:pt x="47" y="235"/>
                    </a:lnTo>
                    <a:lnTo>
                      <a:pt x="45" y="222"/>
                    </a:lnTo>
                    <a:lnTo>
                      <a:pt x="42" y="198"/>
                    </a:lnTo>
                    <a:lnTo>
                      <a:pt x="48" y="189"/>
                    </a:lnTo>
                    <a:lnTo>
                      <a:pt x="49" y="175"/>
                    </a:lnTo>
                    <a:lnTo>
                      <a:pt x="59" y="168"/>
                    </a:lnTo>
                    <a:lnTo>
                      <a:pt x="63" y="155"/>
                    </a:lnTo>
                    <a:lnTo>
                      <a:pt x="55" y="144"/>
                    </a:lnTo>
                    <a:lnTo>
                      <a:pt x="64" y="134"/>
                    </a:lnTo>
                    <a:lnTo>
                      <a:pt x="64" y="115"/>
                    </a:lnTo>
                    <a:lnTo>
                      <a:pt x="73" y="112"/>
                    </a:lnTo>
                    <a:lnTo>
                      <a:pt x="74" y="93"/>
                    </a:lnTo>
                    <a:lnTo>
                      <a:pt x="64" y="87"/>
                    </a:lnTo>
                    <a:lnTo>
                      <a:pt x="54" y="67"/>
                    </a:lnTo>
                    <a:lnTo>
                      <a:pt x="54" y="36"/>
                    </a:lnTo>
                    <a:lnTo>
                      <a:pt x="40" y="23"/>
                    </a:lnTo>
                    <a:lnTo>
                      <a:pt x="38" y="8"/>
                    </a:lnTo>
                    <a:lnTo>
                      <a:pt x="31" y="0"/>
                    </a:lnTo>
                    <a:lnTo>
                      <a:pt x="21" y="10"/>
                    </a:lnTo>
                    <a:lnTo>
                      <a:pt x="24" y="31"/>
                    </a:lnTo>
                    <a:lnTo>
                      <a:pt x="28" y="39"/>
                    </a:lnTo>
                    <a:lnTo>
                      <a:pt x="29" y="97"/>
                    </a:lnTo>
                    <a:lnTo>
                      <a:pt x="23" y="104"/>
                    </a:lnTo>
                    <a:lnTo>
                      <a:pt x="23" y="112"/>
                    </a:lnTo>
                    <a:lnTo>
                      <a:pt x="28" y="112"/>
                    </a:lnTo>
                    <a:lnTo>
                      <a:pt x="28" y="147"/>
                    </a:lnTo>
                    <a:lnTo>
                      <a:pt x="24" y="147"/>
                    </a:lnTo>
                    <a:lnTo>
                      <a:pt x="23" y="187"/>
                    </a:lnTo>
                    <a:lnTo>
                      <a:pt x="13" y="187"/>
                    </a:lnTo>
                    <a:lnTo>
                      <a:pt x="18" y="196"/>
                    </a:lnTo>
                    <a:lnTo>
                      <a:pt x="14" y="216"/>
                    </a:lnTo>
                    <a:lnTo>
                      <a:pt x="11" y="266"/>
                    </a:lnTo>
                    <a:lnTo>
                      <a:pt x="15" y="268"/>
                    </a:lnTo>
                    <a:lnTo>
                      <a:pt x="9" y="330"/>
                    </a:lnTo>
                    <a:lnTo>
                      <a:pt x="4" y="340"/>
                    </a:lnTo>
                    <a:lnTo>
                      <a:pt x="0" y="346"/>
                    </a:lnTo>
                    <a:lnTo>
                      <a:pt x="11" y="437"/>
                    </a:lnTo>
                    <a:lnTo>
                      <a:pt x="5" y="451"/>
                    </a:lnTo>
                    <a:lnTo>
                      <a:pt x="15" y="451"/>
                    </a:lnTo>
                    <a:lnTo>
                      <a:pt x="18" y="454"/>
                    </a:lnTo>
                    <a:lnTo>
                      <a:pt x="20" y="499"/>
                    </a:lnTo>
                    <a:lnTo>
                      <a:pt x="14" y="512"/>
                    </a:lnTo>
                    <a:lnTo>
                      <a:pt x="13" y="535"/>
                    </a:lnTo>
                    <a:lnTo>
                      <a:pt x="23" y="540"/>
                    </a:lnTo>
                    <a:lnTo>
                      <a:pt x="13" y="566"/>
                    </a:lnTo>
                    <a:lnTo>
                      <a:pt x="20" y="592"/>
                    </a:lnTo>
                    <a:lnTo>
                      <a:pt x="28" y="605"/>
                    </a:lnTo>
                    <a:lnTo>
                      <a:pt x="38" y="610"/>
                    </a:lnTo>
                    <a:lnTo>
                      <a:pt x="40" y="625"/>
                    </a:lnTo>
                    <a:lnTo>
                      <a:pt x="44" y="632"/>
                    </a:lnTo>
                    <a:lnTo>
                      <a:pt x="54" y="637"/>
                    </a:lnTo>
                    <a:lnTo>
                      <a:pt x="59" y="647"/>
                    </a:lnTo>
                    <a:lnTo>
                      <a:pt x="72" y="654"/>
                    </a:lnTo>
                    <a:lnTo>
                      <a:pt x="80" y="662"/>
                    </a:lnTo>
                    <a:lnTo>
                      <a:pt x="87" y="673"/>
                    </a:lnTo>
                    <a:lnTo>
                      <a:pt x="91" y="656"/>
                    </a:lnTo>
                    <a:lnTo>
                      <a:pt x="102" y="650"/>
                    </a:lnTo>
                    <a:lnTo>
                      <a:pt x="99" y="62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7" name="Freeform 50">
                <a:extLst>
                  <a:ext uri="{FF2B5EF4-FFF2-40B4-BE49-F238E27FC236}">
                    <a16:creationId xmlns:a16="http://schemas.microsoft.com/office/drawing/2014/main" id="{52C870F3-F958-4CC7-A5EA-261BA9A5F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801" y="4937319"/>
                <a:ext cx="427716" cy="968939"/>
              </a:xfrm>
              <a:custGeom>
                <a:avLst/>
                <a:gdLst>
                  <a:gd name="T0" fmla="*/ 53 w 243"/>
                  <a:gd name="T1" fmla="*/ 0 h 550"/>
                  <a:gd name="T2" fmla="*/ 84 w 243"/>
                  <a:gd name="T3" fmla="*/ 17 h 550"/>
                  <a:gd name="T4" fmla="*/ 110 w 243"/>
                  <a:gd name="T5" fmla="*/ 13 h 550"/>
                  <a:gd name="T6" fmla="*/ 128 w 243"/>
                  <a:gd name="T7" fmla="*/ 26 h 550"/>
                  <a:gd name="T8" fmla="*/ 145 w 243"/>
                  <a:gd name="T9" fmla="*/ 37 h 550"/>
                  <a:gd name="T10" fmla="*/ 170 w 243"/>
                  <a:gd name="T11" fmla="*/ 49 h 550"/>
                  <a:gd name="T12" fmla="*/ 179 w 243"/>
                  <a:gd name="T13" fmla="*/ 57 h 550"/>
                  <a:gd name="T14" fmla="*/ 170 w 243"/>
                  <a:gd name="T15" fmla="*/ 92 h 550"/>
                  <a:gd name="T16" fmla="*/ 216 w 243"/>
                  <a:gd name="T17" fmla="*/ 85 h 550"/>
                  <a:gd name="T18" fmla="*/ 232 w 243"/>
                  <a:gd name="T19" fmla="*/ 67 h 550"/>
                  <a:gd name="T20" fmla="*/ 241 w 243"/>
                  <a:gd name="T21" fmla="*/ 82 h 550"/>
                  <a:gd name="T22" fmla="*/ 231 w 243"/>
                  <a:gd name="T23" fmla="*/ 96 h 550"/>
                  <a:gd name="T24" fmla="*/ 217 w 243"/>
                  <a:gd name="T25" fmla="*/ 108 h 550"/>
                  <a:gd name="T26" fmla="*/ 201 w 243"/>
                  <a:gd name="T27" fmla="*/ 128 h 550"/>
                  <a:gd name="T28" fmla="*/ 188 w 243"/>
                  <a:gd name="T29" fmla="*/ 149 h 550"/>
                  <a:gd name="T30" fmla="*/ 177 w 243"/>
                  <a:gd name="T31" fmla="*/ 179 h 550"/>
                  <a:gd name="T32" fmla="*/ 183 w 243"/>
                  <a:gd name="T33" fmla="*/ 219 h 550"/>
                  <a:gd name="T34" fmla="*/ 189 w 243"/>
                  <a:gd name="T35" fmla="*/ 224 h 550"/>
                  <a:gd name="T36" fmla="*/ 204 w 243"/>
                  <a:gd name="T37" fmla="*/ 228 h 550"/>
                  <a:gd name="T38" fmla="*/ 212 w 243"/>
                  <a:gd name="T39" fmla="*/ 252 h 550"/>
                  <a:gd name="T40" fmla="*/ 201 w 243"/>
                  <a:gd name="T41" fmla="*/ 277 h 550"/>
                  <a:gd name="T42" fmla="*/ 185 w 243"/>
                  <a:gd name="T43" fmla="*/ 289 h 550"/>
                  <a:gd name="T44" fmla="*/ 151 w 243"/>
                  <a:gd name="T45" fmla="*/ 295 h 550"/>
                  <a:gd name="T46" fmla="*/ 138 w 243"/>
                  <a:gd name="T47" fmla="*/ 301 h 550"/>
                  <a:gd name="T48" fmla="*/ 141 w 243"/>
                  <a:gd name="T49" fmla="*/ 336 h 550"/>
                  <a:gd name="T50" fmla="*/ 104 w 243"/>
                  <a:gd name="T51" fmla="*/ 329 h 550"/>
                  <a:gd name="T52" fmla="*/ 112 w 243"/>
                  <a:gd name="T53" fmla="*/ 352 h 550"/>
                  <a:gd name="T54" fmla="*/ 119 w 243"/>
                  <a:gd name="T55" fmla="*/ 374 h 550"/>
                  <a:gd name="T56" fmla="*/ 107 w 243"/>
                  <a:gd name="T57" fmla="*/ 388 h 550"/>
                  <a:gd name="T58" fmla="*/ 93 w 243"/>
                  <a:gd name="T59" fmla="*/ 410 h 550"/>
                  <a:gd name="T60" fmla="*/ 81 w 243"/>
                  <a:gd name="T61" fmla="*/ 421 h 550"/>
                  <a:gd name="T62" fmla="*/ 101 w 243"/>
                  <a:gd name="T63" fmla="*/ 450 h 550"/>
                  <a:gd name="T64" fmla="*/ 101 w 243"/>
                  <a:gd name="T65" fmla="*/ 469 h 550"/>
                  <a:gd name="T66" fmla="*/ 87 w 243"/>
                  <a:gd name="T67" fmla="*/ 483 h 550"/>
                  <a:gd name="T68" fmla="*/ 77 w 243"/>
                  <a:gd name="T69" fmla="*/ 510 h 550"/>
                  <a:gd name="T70" fmla="*/ 70 w 243"/>
                  <a:gd name="T71" fmla="*/ 529 h 550"/>
                  <a:gd name="T72" fmla="*/ 25 w 243"/>
                  <a:gd name="T73" fmla="*/ 549 h 550"/>
                  <a:gd name="T74" fmla="*/ 9 w 243"/>
                  <a:gd name="T75" fmla="*/ 522 h 550"/>
                  <a:gd name="T76" fmla="*/ 15 w 243"/>
                  <a:gd name="T77" fmla="*/ 475 h 550"/>
                  <a:gd name="T78" fmla="*/ 19 w 243"/>
                  <a:gd name="T79" fmla="*/ 402 h 550"/>
                  <a:gd name="T80" fmla="*/ 12 w 243"/>
                  <a:gd name="T81" fmla="*/ 363 h 550"/>
                  <a:gd name="T82" fmla="*/ 2 w 243"/>
                  <a:gd name="T83" fmla="*/ 322 h 550"/>
                  <a:gd name="T84" fmla="*/ 14 w 243"/>
                  <a:gd name="T85" fmla="*/ 297 h 550"/>
                  <a:gd name="T86" fmla="*/ 10 w 243"/>
                  <a:gd name="T87" fmla="*/ 251 h 550"/>
                  <a:gd name="T88" fmla="*/ 10 w 243"/>
                  <a:gd name="T89" fmla="*/ 234 h 550"/>
                  <a:gd name="T90" fmla="*/ 19 w 243"/>
                  <a:gd name="T91" fmla="*/ 209 h 550"/>
                  <a:gd name="T92" fmla="*/ 10 w 243"/>
                  <a:gd name="T93" fmla="*/ 190 h 550"/>
                  <a:gd name="T94" fmla="*/ 16 w 243"/>
                  <a:gd name="T95" fmla="*/ 160 h 550"/>
                  <a:gd name="T96" fmla="*/ 11 w 243"/>
                  <a:gd name="T97" fmla="*/ 123 h 550"/>
                  <a:gd name="T98" fmla="*/ 19 w 243"/>
                  <a:gd name="T99" fmla="*/ 100 h 550"/>
                  <a:gd name="T100" fmla="*/ 32 w 243"/>
                  <a:gd name="T101" fmla="*/ 80 h 550"/>
                  <a:gd name="T102" fmla="*/ 33 w 243"/>
                  <a:gd name="T103" fmla="*/ 59 h 550"/>
                  <a:gd name="T104" fmla="*/ 42 w 243"/>
                  <a:gd name="T105" fmla="*/ 37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43" h="550">
                    <a:moveTo>
                      <a:pt x="44" y="19"/>
                    </a:moveTo>
                    <a:lnTo>
                      <a:pt x="53" y="0"/>
                    </a:lnTo>
                    <a:lnTo>
                      <a:pt x="67" y="11"/>
                    </a:lnTo>
                    <a:lnTo>
                      <a:pt x="84" y="17"/>
                    </a:lnTo>
                    <a:lnTo>
                      <a:pt x="101" y="3"/>
                    </a:lnTo>
                    <a:lnTo>
                      <a:pt x="110" y="13"/>
                    </a:lnTo>
                    <a:lnTo>
                      <a:pt x="124" y="19"/>
                    </a:lnTo>
                    <a:lnTo>
                      <a:pt x="128" y="26"/>
                    </a:lnTo>
                    <a:lnTo>
                      <a:pt x="137" y="30"/>
                    </a:lnTo>
                    <a:lnTo>
                      <a:pt x="145" y="37"/>
                    </a:lnTo>
                    <a:lnTo>
                      <a:pt x="149" y="47"/>
                    </a:lnTo>
                    <a:lnTo>
                      <a:pt x="170" y="49"/>
                    </a:lnTo>
                    <a:lnTo>
                      <a:pt x="174" y="52"/>
                    </a:lnTo>
                    <a:lnTo>
                      <a:pt x="179" y="57"/>
                    </a:lnTo>
                    <a:lnTo>
                      <a:pt x="173" y="78"/>
                    </a:lnTo>
                    <a:lnTo>
                      <a:pt x="170" y="92"/>
                    </a:lnTo>
                    <a:lnTo>
                      <a:pt x="215" y="92"/>
                    </a:lnTo>
                    <a:lnTo>
                      <a:pt x="216" y="85"/>
                    </a:lnTo>
                    <a:lnTo>
                      <a:pt x="225" y="79"/>
                    </a:lnTo>
                    <a:lnTo>
                      <a:pt x="232" y="67"/>
                    </a:lnTo>
                    <a:lnTo>
                      <a:pt x="234" y="82"/>
                    </a:lnTo>
                    <a:lnTo>
                      <a:pt x="241" y="82"/>
                    </a:lnTo>
                    <a:lnTo>
                      <a:pt x="242" y="94"/>
                    </a:lnTo>
                    <a:lnTo>
                      <a:pt x="231" y="96"/>
                    </a:lnTo>
                    <a:lnTo>
                      <a:pt x="223" y="106"/>
                    </a:lnTo>
                    <a:lnTo>
                      <a:pt x="217" y="108"/>
                    </a:lnTo>
                    <a:lnTo>
                      <a:pt x="209" y="119"/>
                    </a:lnTo>
                    <a:lnTo>
                      <a:pt x="201" y="128"/>
                    </a:lnTo>
                    <a:lnTo>
                      <a:pt x="195" y="139"/>
                    </a:lnTo>
                    <a:lnTo>
                      <a:pt x="188" y="149"/>
                    </a:lnTo>
                    <a:lnTo>
                      <a:pt x="179" y="163"/>
                    </a:lnTo>
                    <a:lnTo>
                      <a:pt x="177" y="179"/>
                    </a:lnTo>
                    <a:lnTo>
                      <a:pt x="179" y="202"/>
                    </a:lnTo>
                    <a:lnTo>
                      <a:pt x="183" y="219"/>
                    </a:lnTo>
                    <a:lnTo>
                      <a:pt x="189" y="216"/>
                    </a:lnTo>
                    <a:lnTo>
                      <a:pt x="189" y="224"/>
                    </a:lnTo>
                    <a:lnTo>
                      <a:pt x="195" y="227"/>
                    </a:lnTo>
                    <a:lnTo>
                      <a:pt x="204" y="228"/>
                    </a:lnTo>
                    <a:lnTo>
                      <a:pt x="204" y="249"/>
                    </a:lnTo>
                    <a:lnTo>
                      <a:pt x="212" y="252"/>
                    </a:lnTo>
                    <a:lnTo>
                      <a:pt x="210" y="271"/>
                    </a:lnTo>
                    <a:lnTo>
                      <a:pt x="201" y="277"/>
                    </a:lnTo>
                    <a:lnTo>
                      <a:pt x="189" y="279"/>
                    </a:lnTo>
                    <a:lnTo>
                      <a:pt x="185" y="289"/>
                    </a:lnTo>
                    <a:lnTo>
                      <a:pt x="178" y="290"/>
                    </a:lnTo>
                    <a:lnTo>
                      <a:pt x="151" y="295"/>
                    </a:lnTo>
                    <a:lnTo>
                      <a:pt x="141" y="296"/>
                    </a:lnTo>
                    <a:lnTo>
                      <a:pt x="138" y="301"/>
                    </a:lnTo>
                    <a:lnTo>
                      <a:pt x="141" y="316"/>
                    </a:lnTo>
                    <a:lnTo>
                      <a:pt x="141" y="336"/>
                    </a:lnTo>
                    <a:lnTo>
                      <a:pt x="127" y="341"/>
                    </a:lnTo>
                    <a:lnTo>
                      <a:pt x="104" y="329"/>
                    </a:lnTo>
                    <a:lnTo>
                      <a:pt x="101" y="344"/>
                    </a:lnTo>
                    <a:lnTo>
                      <a:pt x="112" y="352"/>
                    </a:lnTo>
                    <a:lnTo>
                      <a:pt x="116" y="362"/>
                    </a:lnTo>
                    <a:lnTo>
                      <a:pt x="119" y="374"/>
                    </a:lnTo>
                    <a:lnTo>
                      <a:pt x="113" y="380"/>
                    </a:lnTo>
                    <a:lnTo>
                      <a:pt x="107" y="388"/>
                    </a:lnTo>
                    <a:lnTo>
                      <a:pt x="101" y="407"/>
                    </a:lnTo>
                    <a:lnTo>
                      <a:pt x="93" y="410"/>
                    </a:lnTo>
                    <a:lnTo>
                      <a:pt x="91" y="418"/>
                    </a:lnTo>
                    <a:lnTo>
                      <a:pt x="81" y="421"/>
                    </a:lnTo>
                    <a:lnTo>
                      <a:pt x="79" y="441"/>
                    </a:lnTo>
                    <a:lnTo>
                      <a:pt x="101" y="450"/>
                    </a:lnTo>
                    <a:lnTo>
                      <a:pt x="101" y="460"/>
                    </a:lnTo>
                    <a:lnTo>
                      <a:pt x="101" y="469"/>
                    </a:lnTo>
                    <a:lnTo>
                      <a:pt x="93" y="475"/>
                    </a:lnTo>
                    <a:lnTo>
                      <a:pt x="87" y="483"/>
                    </a:lnTo>
                    <a:lnTo>
                      <a:pt x="88" y="507"/>
                    </a:lnTo>
                    <a:lnTo>
                      <a:pt x="77" y="510"/>
                    </a:lnTo>
                    <a:lnTo>
                      <a:pt x="69" y="516"/>
                    </a:lnTo>
                    <a:lnTo>
                      <a:pt x="70" y="529"/>
                    </a:lnTo>
                    <a:lnTo>
                      <a:pt x="69" y="547"/>
                    </a:lnTo>
                    <a:lnTo>
                      <a:pt x="25" y="549"/>
                    </a:lnTo>
                    <a:lnTo>
                      <a:pt x="22" y="529"/>
                    </a:lnTo>
                    <a:lnTo>
                      <a:pt x="9" y="522"/>
                    </a:lnTo>
                    <a:lnTo>
                      <a:pt x="7" y="477"/>
                    </a:lnTo>
                    <a:lnTo>
                      <a:pt x="15" y="475"/>
                    </a:lnTo>
                    <a:lnTo>
                      <a:pt x="18" y="463"/>
                    </a:lnTo>
                    <a:lnTo>
                      <a:pt x="19" y="402"/>
                    </a:lnTo>
                    <a:lnTo>
                      <a:pt x="13" y="386"/>
                    </a:lnTo>
                    <a:lnTo>
                      <a:pt x="12" y="363"/>
                    </a:lnTo>
                    <a:lnTo>
                      <a:pt x="8" y="336"/>
                    </a:lnTo>
                    <a:lnTo>
                      <a:pt x="2" y="322"/>
                    </a:lnTo>
                    <a:lnTo>
                      <a:pt x="3" y="310"/>
                    </a:lnTo>
                    <a:lnTo>
                      <a:pt x="14" y="297"/>
                    </a:lnTo>
                    <a:lnTo>
                      <a:pt x="0" y="268"/>
                    </a:lnTo>
                    <a:lnTo>
                      <a:pt x="10" y="251"/>
                    </a:lnTo>
                    <a:lnTo>
                      <a:pt x="17" y="241"/>
                    </a:lnTo>
                    <a:lnTo>
                      <a:pt x="10" y="234"/>
                    </a:lnTo>
                    <a:lnTo>
                      <a:pt x="10" y="212"/>
                    </a:lnTo>
                    <a:lnTo>
                      <a:pt x="19" y="209"/>
                    </a:lnTo>
                    <a:lnTo>
                      <a:pt x="17" y="192"/>
                    </a:lnTo>
                    <a:lnTo>
                      <a:pt x="10" y="190"/>
                    </a:lnTo>
                    <a:lnTo>
                      <a:pt x="9" y="165"/>
                    </a:lnTo>
                    <a:lnTo>
                      <a:pt x="16" y="160"/>
                    </a:lnTo>
                    <a:lnTo>
                      <a:pt x="14" y="147"/>
                    </a:lnTo>
                    <a:lnTo>
                      <a:pt x="11" y="123"/>
                    </a:lnTo>
                    <a:lnTo>
                      <a:pt x="17" y="114"/>
                    </a:lnTo>
                    <a:lnTo>
                      <a:pt x="19" y="100"/>
                    </a:lnTo>
                    <a:lnTo>
                      <a:pt x="28" y="93"/>
                    </a:lnTo>
                    <a:lnTo>
                      <a:pt x="32" y="80"/>
                    </a:lnTo>
                    <a:lnTo>
                      <a:pt x="25" y="69"/>
                    </a:lnTo>
                    <a:lnTo>
                      <a:pt x="33" y="59"/>
                    </a:lnTo>
                    <a:lnTo>
                      <a:pt x="34" y="40"/>
                    </a:lnTo>
                    <a:lnTo>
                      <a:pt x="42" y="37"/>
                    </a:lnTo>
                    <a:lnTo>
                      <a:pt x="44" y="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8" name="Freeform 51">
                <a:extLst>
                  <a:ext uri="{FF2B5EF4-FFF2-40B4-BE49-F238E27FC236}">
                    <a16:creationId xmlns:a16="http://schemas.microsoft.com/office/drawing/2014/main" id="{05D95F72-CB50-47BB-AEDC-772D8C6D2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3491" y="4849234"/>
                <a:ext cx="231155" cy="253246"/>
              </a:xfrm>
              <a:custGeom>
                <a:avLst/>
                <a:gdLst>
                  <a:gd name="T0" fmla="*/ 23 w 132"/>
                  <a:gd name="T1" fmla="*/ 68 h 142"/>
                  <a:gd name="T2" fmla="*/ 27 w 132"/>
                  <a:gd name="T3" fmla="*/ 75 h 142"/>
                  <a:gd name="T4" fmla="*/ 36 w 132"/>
                  <a:gd name="T5" fmla="*/ 79 h 142"/>
                  <a:gd name="T6" fmla="*/ 44 w 132"/>
                  <a:gd name="T7" fmla="*/ 86 h 142"/>
                  <a:gd name="T8" fmla="*/ 48 w 132"/>
                  <a:gd name="T9" fmla="*/ 95 h 142"/>
                  <a:gd name="T10" fmla="*/ 69 w 132"/>
                  <a:gd name="T11" fmla="*/ 98 h 142"/>
                  <a:gd name="T12" fmla="*/ 74 w 132"/>
                  <a:gd name="T13" fmla="*/ 100 h 142"/>
                  <a:gd name="T14" fmla="*/ 78 w 132"/>
                  <a:gd name="T15" fmla="*/ 106 h 142"/>
                  <a:gd name="T16" fmla="*/ 73 w 132"/>
                  <a:gd name="T17" fmla="*/ 127 h 142"/>
                  <a:gd name="T18" fmla="*/ 69 w 132"/>
                  <a:gd name="T19" fmla="*/ 140 h 142"/>
                  <a:gd name="T20" fmla="*/ 114 w 132"/>
                  <a:gd name="T21" fmla="*/ 141 h 142"/>
                  <a:gd name="T22" fmla="*/ 115 w 132"/>
                  <a:gd name="T23" fmla="*/ 133 h 142"/>
                  <a:gd name="T24" fmla="*/ 124 w 132"/>
                  <a:gd name="T25" fmla="*/ 127 h 142"/>
                  <a:gd name="T26" fmla="*/ 131 w 132"/>
                  <a:gd name="T27" fmla="*/ 116 h 142"/>
                  <a:gd name="T28" fmla="*/ 128 w 132"/>
                  <a:gd name="T29" fmla="*/ 112 h 142"/>
                  <a:gd name="T30" fmla="*/ 126 w 132"/>
                  <a:gd name="T31" fmla="*/ 75 h 142"/>
                  <a:gd name="T32" fmla="*/ 114 w 132"/>
                  <a:gd name="T33" fmla="*/ 74 h 142"/>
                  <a:gd name="T34" fmla="*/ 112 w 132"/>
                  <a:gd name="T35" fmla="*/ 57 h 142"/>
                  <a:gd name="T36" fmla="*/ 99 w 132"/>
                  <a:gd name="T37" fmla="*/ 57 h 142"/>
                  <a:gd name="T38" fmla="*/ 91 w 132"/>
                  <a:gd name="T39" fmla="*/ 53 h 142"/>
                  <a:gd name="T40" fmla="*/ 88 w 132"/>
                  <a:gd name="T41" fmla="*/ 46 h 142"/>
                  <a:gd name="T42" fmla="*/ 74 w 132"/>
                  <a:gd name="T43" fmla="*/ 43 h 142"/>
                  <a:gd name="T44" fmla="*/ 74 w 132"/>
                  <a:gd name="T45" fmla="*/ 31 h 142"/>
                  <a:gd name="T46" fmla="*/ 63 w 132"/>
                  <a:gd name="T47" fmla="*/ 28 h 142"/>
                  <a:gd name="T48" fmla="*/ 62 w 132"/>
                  <a:gd name="T49" fmla="*/ 17 h 142"/>
                  <a:gd name="T50" fmla="*/ 55 w 132"/>
                  <a:gd name="T51" fmla="*/ 6 h 142"/>
                  <a:gd name="T52" fmla="*/ 38 w 132"/>
                  <a:gd name="T53" fmla="*/ 0 h 142"/>
                  <a:gd name="T54" fmla="*/ 27 w 132"/>
                  <a:gd name="T55" fmla="*/ 8 h 142"/>
                  <a:gd name="T56" fmla="*/ 11 w 132"/>
                  <a:gd name="T57" fmla="*/ 15 h 142"/>
                  <a:gd name="T58" fmla="*/ 6 w 132"/>
                  <a:gd name="T59" fmla="*/ 28 h 142"/>
                  <a:gd name="T60" fmla="*/ 0 w 132"/>
                  <a:gd name="T61" fmla="*/ 52 h 142"/>
                  <a:gd name="T62" fmla="*/ 9 w 132"/>
                  <a:gd name="T63" fmla="*/ 62 h 142"/>
                  <a:gd name="T64" fmla="*/ 23 w 132"/>
                  <a:gd name="T65" fmla="*/ 68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2" h="142">
                    <a:moveTo>
                      <a:pt x="23" y="68"/>
                    </a:moveTo>
                    <a:lnTo>
                      <a:pt x="27" y="75"/>
                    </a:lnTo>
                    <a:lnTo>
                      <a:pt x="36" y="79"/>
                    </a:lnTo>
                    <a:lnTo>
                      <a:pt x="44" y="86"/>
                    </a:lnTo>
                    <a:lnTo>
                      <a:pt x="48" y="95"/>
                    </a:lnTo>
                    <a:lnTo>
                      <a:pt x="69" y="98"/>
                    </a:lnTo>
                    <a:lnTo>
                      <a:pt x="74" y="100"/>
                    </a:lnTo>
                    <a:lnTo>
                      <a:pt x="78" y="106"/>
                    </a:lnTo>
                    <a:lnTo>
                      <a:pt x="73" y="127"/>
                    </a:lnTo>
                    <a:lnTo>
                      <a:pt x="69" y="140"/>
                    </a:lnTo>
                    <a:lnTo>
                      <a:pt x="114" y="141"/>
                    </a:lnTo>
                    <a:lnTo>
                      <a:pt x="115" y="133"/>
                    </a:lnTo>
                    <a:lnTo>
                      <a:pt x="124" y="127"/>
                    </a:lnTo>
                    <a:lnTo>
                      <a:pt x="131" y="116"/>
                    </a:lnTo>
                    <a:lnTo>
                      <a:pt x="128" y="112"/>
                    </a:lnTo>
                    <a:lnTo>
                      <a:pt x="126" y="75"/>
                    </a:lnTo>
                    <a:lnTo>
                      <a:pt x="114" y="74"/>
                    </a:lnTo>
                    <a:lnTo>
                      <a:pt x="112" y="57"/>
                    </a:lnTo>
                    <a:lnTo>
                      <a:pt x="99" y="57"/>
                    </a:lnTo>
                    <a:lnTo>
                      <a:pt x="91" y="53"/>
                    </a:lnTo>
                    <a:lnTo>
                      <a:pt x="88" y="46"/>
                    </a:lnTo>
                    <a:lnTo>
                      <a:pt x="74" y="43"/>
                    </a:lnTo>
                    <a:lnTo>
                      <a:pt x="74" y="31"/>
                    </a:lnTo>
                    <a:lnTo>
                      <a:pt x="63" y="28"/>
                    </a:lnTo>
                    <a:lnTo>
                      <a:pt x="62" y="17"/>
                    </a:lnTo>
                    <a:lnTo>
                      <a:pt x="55" y="6"/>
                    </a:lnTo>
                    <a:lnTo>
                      <a:pt x="38" y="0"/>
                    </a:lnTo>
                    <a:lnTo>
                      <a:pt x="27" y="8"/>
                    </a:lnTo>
                    <a:lnTo>
                      <a:pt x="11" y="15"/>
                    </a:lnTo>
                    <a:lnTo>
                      <a:pt x="6" y="28"/>
                    </a:lnTo>
                    <a:lnTo>
                      <a:pt x="0" y="52"/>
                    </a:lnTo>
                    <a:lnTo>
                      <a:pt x="9" y="62"/>
                    </a:lnTo>
                    <a:lnTo>
                      <a:pt x="23" y="6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9" name="Freeform 56">
                <a:extLst>
                  <a:ext uri="{FF2B5EF4-FFF2-40B4-BE49-F238E27FC236}">
                    <a16:creationId xmlns:a16="http://schemas.microsoft.com/office/drawing/2014/main" id="{1D720E64-534B-4A19-BAA7-B5575DA33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029" y="4342743"/>
                <a:ext cx="325504" cy="482897"/>
              </a:xfrm>
              <a:custGeom>
                <a:avLst/>
                <a:gdLst>
                  <a:gd name="T0" fmla="*/ 149 w 185"/>
                  <a:gd name="T1" fmla="*/ 12 h 274"/>
                  <a:gd name="T2" fmla="*/ 136 w 185"/>
                  <a:gd name="T3" fmla="*/ 3 h 274"/>
                  <a:gd name="T4" fmla="*/ 111 w 185"/>
                  <a:gd name="T5" fmla="*/ 0 h 274"/>
                  <a:gd name="T6" fmla="*/ 103 w 185"/>
                  <a:gd name="T7" fmla="*/ 10 h 274"/>
                  <a:gd name="T8" fmla="*/ 62 w 185"/>
                  <a:gd name="T9" fmla="*/ 29 h 274"/>
                  <a:gd name="T10" fmla="*/ 42 w 185"/>
                  <a:gd name="T11" fmla="*/ 43 h 274"/>
                  <a:gd name="T12" fmla="*/ 28 w 185"/>
                  <a:gd name="T13" fmla="*/ 54 h 274"/>
                  <a:gd name="T14" fmla="*/ 17 w 185"/>
                  <a:gd name="T15" fmla="*/ 43 h 274"/>
                  <a:gd name="T16" fmla="*/ 14 w 185"/>
                  <a:gd name="T17" fmla="*/ 31 h 274"/>
                  <a:gd name="T18" fmla="*/ 6 w 185"/>
                  <a:gd name="T19" fmla="*/ 31 h 274"/>
                  <a:gd name="T20" fmla="*/ 0 w 185"/>
                  <a:gd name="T21" fmla="*/ 37 h 274"/>
                  <a:gd name="T22" fmla="*/ 0 w 185"/>
                  <a:gd name="T23" fmla="*/ 71 h 274"/>
                  <a:gd name="T24" fmla="*/ 15 w 185"/>
                  <a:gd name="T25" fmla="*/ 71 h 274"/>
                  <a:gd name="T26" fmla="*/ 21 w 185"/>
                  <a:gd name="T27" fmla="*/ 94 h 274"/>
                  <a:gd name="T28" fmla="*/ 29 w 185"/>
                  <a:gd name="T29" fmla="*/ 100 h 274"/>
                  <a:gd name="T30" fmla="*/ 31 w 185"/>
                  <a:gd name="T31" fmla="*/ 114 h 274"/>
                  <a:gd name="T32" fmla="*/ 36 w 185"/>
                  <a:gd name="T33" fmla="*/ 127 h 274"/>
                  <a:gd name="T34" fmla="*/ 45 w 185"/>
                  <a:gd name="T35" fmla="*/ 132 h 274"/>
                  <a:gd name="T36" fmla="*/ 47 w 185"/>
                  <a:gd name="T37" fmla="*/ 147 h 274"/>
                  <a:gd name="T38" fmla="*/ 51 w 185"/>
                  <a:gd name="T39" fmla="*/ 151 h 274"/>
                  <a:gd name="T40" fmla="*/ 57 w 185"/>
                  <a:gd name="T41" fmla="*/ 159 h 274"/>
                  <a:gd name="T42" fmla="*/ 61 w 185"/>
                  <a:gd name="T43" fmla="*/ 173 h 274"/>
                  <a:gd name="T44" fmla="*/ 68 w 185"/>
                  <a:gd name="T45" fmla="*/ 187 h 274"/>
                  <a:gd name="T46" fmla="*/ 75 w 185"/>
                  <a:gd name="T47" fmla="*/ 193 h 274"/>
                  <a:gd name="T48" fmla="*/ 71 w 185"/>
                  <a:gd name="T49" fmla="*/ 199 h 274"/>
                  <a:gd name="T50" fmla="*/ 76 w 185"/>
                  <a:gd name="T51" fmla="*/ 212 h 274"/>
                  <a:gd name="T52" fmla="*/ 91 w 185"/>
                  <a:gd name="T53" fmla="*/ 221 h 274"/>
                  <a:gd name="T54" fmla="*/ 105 w 185"/>
                  <a:gd name="T55" fmla="*/ 239 h 274"/>
                  <a:gd name="T56" fmla="*/ 127 w 185"/>
                  <a:gd name="T57" fmla="*/ 247 h 274"/>
                  <a:gd name="T58" fmla="*/ 147 w 185"/>
                  <a:gd name="T59" fmla="*/ 263 h 274"/>
                  <a:gd name="T60" fmla="*/ 159 w 185"/>
                  <a:gd name="T61" fmla="*/ 273 h 274"/>
                  <a:gd name="T62" fmla="*/ 170 w 185"/>
                  <a:gd name="T63" fmla="*/ 263 h 274"/>
                  <a:gd name="T64" fmla="*/ 174 w 185"/>
                  <a:gd name="T65" fmla="*/ 251 h 274"/>
                  <a:gd name="T66" fmla="*/ 179 w 185"/>
                  <a:gd name="T67" fmla="*/ 249 h 274"/>
                  <a:gd name="T68" fmla="*/ 174 w 185"/>
                  <a:gd name="T69" fmla="*/ 241 h 274"/>
                  <a:gd name="T70" fmla="*/ 176 w 185"/>
                  <a:gd name="T71" fmla="*/ 215 h 274"/>
                  <a:gd name="T72" fmla="*/ 176 w 185"/>
                  <a:gd name="T73" fmla="*/ 196 h 274"/>
                  <a:gd name="T74" fmla="*/ 182 w 185"/>
                  <a:gd name="T75" fmla="*/ 190 h 274"/>
                  <a:gd name="T76" fmla="*/ 184 w 185"/>
                  <a:gd name="T77" fmla="*/ 175 h 274"/>
                  <a:gd name="T78" fmla="*/ 173 w 185"/>
                  <a:gd name="T79" fmla="*/ 158 h 274"/>
                  <a:gd name="T80" fmla="*/ 160 w 185"/>
                  <a:gd name="T81" fmla="*/ 151 h 274"/>
                  <a:gd name="T82" fmla="*/ 155 w 185"/>
                  <a:gd name="T83" fmla="*/ 134 h 274"/>
                  <a:gd name="T84" fmla="*/ 143 w 185"/>
                  <a:gd name="T85" fmla="*/ 140 h 274"/>
                  <a:gd name="T86" fmla="*/ 131 w 185"/>
                  <a:gd name="T87" fmla="*/ 138 h 274"/>
                  <a:gd name="T88" fmla="*/ 129 w 185"/>
                  <a:gd name="T89" fmla="*/ 129 h 274"/>
                  <a:gd name="T90" fmla="*/ 119 w 185"/>
                  <a:gd name="T91" fmla="*/ 128 h 274"/>
                  <a:gd name="T92" fmla="*/ 115 w 185"/>
                  <a:gd name="T93" fmla="*/ 118 h 274"/>
                  <a:gd name="T94" fmla="*/ 105 w 185"/>
                  <a:gd name="T95" fmla="*/ 110 h 274"/>
                  <a:gd name="T96" fmla="*/ 102 w 185"/>
                  <a:gd name="T97" fmla="*/ 100 h 274"/>
                  <a:gd name="T98" fmla="*/ 104 w 185"/>
                  <a:gd name="T99" fmla="*/ 87 h 274"/>
                  <a:gd name="T100" fmla="*/ 113 w 185"/>
                  <a:gd name="T101" fmla="*/ 82 h 274"/>
                  <a:gd name="T102" fmla="*/ 120 w 185"/>
                  <a:gd name="T103" fmla="*/ 77 h 274"/>
                  <a:gd name="T104" fmla="*/ 116 w 185"/>
                  <a:gd name="T105" fmla="*/ 67 h 274"/>
                  <a:gd name="T106" fmla="*/ 120 w 185"/>
                  <a:gd name="T107" fmla="*/ 54 h 274"/>
                  <a:gd name="T108" fmla="*/ 131 w 185"/>
                  <a:gd name="T109" fmla="*/ 47 h 274"/>
                  <a:gd name="T110" fmla="*/ 143 w 185"/>
                  <a:gd name="T111" fmla="*/ 50 h 274"/>
                  <a:gd name="T112" fmla="*/ 155 w 185"/>
                  <a:gd name="T113" fmla="*/ 44 h 274"/>
                  <a:gd name="T114" fmla="*/ 159 w 185"/>
                  <a:gd name="T115" fmla="*/ 31 h 274"/>
                  <a:gd name="T116" fmla="*/ 149 w 185"/>
                  <a:gd name="T117" fmla="*/ 12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5" h="274">
                    <a:moveTo>
                      <a:pt x="149" y="12"/>
                    </a:moveTo>
                    <a:lnTo>
                      <a:pt x="136" y="3"/>
                    </a:lnTo>
                    <a:lnTo>
                      <a:pt x="111" y="0"/>
                    </a:lnTo>
                    <a:lnTo>
                      <a:pt x="103" y="10"/>
                    </a:lnTo>
                    <a:lnTo>
                      <a:pt x="62" y="29"/>
                    </a:lnTo>
                    <a:lnTo>
                      <a:pt x="42" y="43"/>
                    </a:lnTo>
                    <a:lnTo>
                      <a:pt x="28" y="54"/>
                    </a:lnTo>
                    <a:lnTo>
                      <a:pt x="17" y="43"/>
                    </a:lnTo>
                    <a:lnTo>
                      <a:pt x="14" y="31"/>
                    </a:lnTo>
                    <a:lnTo>
                      <a:pt x="6" y="31"/>
                    </a:lnTo>
                    <a:lnTo>
                      <a:pt x="0" y="37"/>
                    </a:lnTo>
                    <a:lnTo>
                      <a:pt x="0" y="71"/>
                    </a:lnTo>
                    <a:lnTo>
                      <a:pt x="15" y="71"/>
                    </a:lnTo>
                    <a:lnTo>
                      <a:pt x="21" y="94"/>
                    </a:lnTo>
                    <a:lnTo>
                      <a:pt x="29" y="100"/>
                    </a:lnTo>
                    <a:lnTo>
                      <a:pt x="31" y="114"/>
                    </a:lnTo>
                    <a:lnTo>
                      <a:pt x="36" y="127"/>
                    </a:lnTo>
                    <a:lnTo>
                      <a:pt x="45" y="132"/>
                    </a:lnTo>
                    <a:lnTo>
                      <a:pt x="47" y="147"/>
                    </a:lnTo>
                    <a:lnTo>
                      <a:pt x="51" y="151"/>
                    </a:lnTo>
                    <a:lnTo>
                      <a:pt x="57" y="159"/>
                    </a:lnTo>
                    <a:lnTo>
                      <a:pt x="61" y="173"/>
                    </a:lnTo>
                    <a:lnTo>
                      <a:pt x="68" y="187"/>
                    </a:lnTo>
                    <a:lnTo>
                      <a:pt x="75" y="193"/>
                    </a:lnTo>
                    <a:lnTo>
                      <a:pt x="71" y="199"/>
                    </a:lnTo>
                    <a:lnTo>
                      <a:pt x="76" y="212"/>
                    </a:lnTo>
                    <a:lnTo>
                      <a:pt x="91" y="221"/>
                    </a:lnTo>
                    <a:lnTo>
                      <a:pt x="105" y="239"/>
                    </a:lnTo>
                    <a:lnTo>
                      <a:pt x="127" y="247"/>
                    </a:lnTo>
                    <a:lnTo>
                      <a:pt x="147" y="263"/>
                    </a:lnTo>
                    <a:lnTo>
                      <a:pt x="159" y="273"/>
                    </a:lnTo>
                    <a:lnTo>
                      <a:pt x="170" y="263"/>
                    </a:lnTo>
                    <a:lnTo>
                      <a:pt x="174" y="251"/>
                    </a:lnTo>
                    <a:lnTo>
                      <a:pt x="179" y="249"/>
                    </a:lnTo>
                    <a:lnTo>
                      <a:pt x="174" y="241"/>
                    </a:lnTo>
                    <a:lnTo>
                      <a:pt x="176" y="215"/>
                    </a:lnTo>
                    <a:lnTo>
                      <a:pt x="176" y="196"/>
                    </a:lnTo>
                    <a:lnTo>
                      <a:pt x="182" y="190"/>
                    </a:lnTo>
                    <a:lnTo>
                      <a:pt x="184" y="175"/>
                    </a:lnTo>
                    <a:lnTo>
                      <a:pt x="173" y="158"/>
                    </a:lnTo>
                    <a:lnTo>
                      <a:pt x="160" y="151"/>
                    </a:lnTo>
                    <a:lnTo>
                      <a:pt x="155" y="134"/>
                    </a:lnTo>
                    <a:lnTo>
                      <a:pt x="143" y="140"/>
                    </a:lnTo>
                    <a:lnTo>
                      <a:pt x="131" y="138"/>
                    </a:lnTo>
                    <a:lnTo>
                      <a:pt x="129" y="129"/>
                    </a:lnTo>
                    <a:lnTo>
                      <a:pt x="119" y="128"/>
                    </a:lnTo>
                    <a:lnTo>
                      <a:pt x="115" y="118"/>
                    </a:lnTo>
                    <a:lnTo>
                      <a:pt x="105" y="110"/>
                    </a:lnTo>
                    <a:lnTo>
                      <a:pt x="102" y="100"/>
                    </a:lnTo>
                    <a:lnTo>
                      <a:pt x="104" y="87"/>
                    </a:lnTo>
                    <a:lnTo>
                      <a:pt x="113" y="82"/>
                    </a:lnTo>
                    <a:lnTo>
                      <a:pt x="120" y="77"/>
                    </a:lnTo>
                    <a:lnTo>
                      <a:pt x="116" y="67"/>
                    </a:lnTo>
                    <a:lnTo>
                      <a:pt x="120" y="54"/>
                    </a:lnTo>
                    <a:lnTo>
                      <a:pt x="131" y="47"/>
                    </a:lnTo>
                    <a:lnTo>
                      <a:pt x="143" y="50"/>
                    </a:lnTo>
                    <a:lnTo>
                      <a:pt x="155" y="44"/>
                    </a:lnTo>
                    <a:lnTo>
                      <a:pt x="159" y="31"/>
                    </a:lnTo>
                    <a:lnTo>
                      <a:pt x="149" y="1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0" name="Freeform 57">
                <a:extLst>
                  <a:ext uri="{FF2B5EF4-FFF2-40B4-BE49-F238E27FC236}">
                    <a16:creationId xmlns:a16="http://schemas.microsoft.com/office/drawing/2014/main" id="{EB35954D-7FD9-448D-83E3-8310C94B6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45776" y="3930629"/>
                <a:ext cx="290910" cy="435708"/>
              </a:xfrm>
              <a:custGeom>
                <a:avLst/>
                <a:gdLst>
                  <a:gd name="T0" fmla="*/ 23 w 166"/>
                  <a:gd name="T1" fmla="*/ 95 h 248"/>
                  <a:gd name="T2" fmla="*/ 26 w 166"/>
                  <a:gd name="T3" fmla="*/ 63 h 248"/>
                  <a:gd name="T4" fmla="*/ 40 w 166"/>
                  <a:gd name="T5" fmla="*/ 76 h 248"/>
                  <a:gd name="T6" fmla="*/ 41 w 166"/>
                  <a:gd name="T7" fmla="*/ 53 h 248"/>
                  <a:gd name="T8" fmla="*/ 57 w 166"/>
                  <a:gd name="T9" fmla="*/ 48 h 248"/>
                  <a:gd name="T10" fmla="*/ 58 w 166"/>
                  <a:gd name="T11" fmla="*/ 31 h 248"/>
                  <a:gd name="T12" fmla="*/ 74 w 166"/>
                  <a:gd name="T13" fmla="*/ 20 h 248"/>
                  <a:gd name="T14" fmla="*/ 91 w 166"/>
                  <a:gd name="T15" fmla="*/ 18 h 248"/>
                  <a:gd name="T16" fmla="*/ 96 w 166"/>
                  <a:gd name="T17" fmla="*/ 6 h 248"/>
                  <a:gd name="T18" fmla="*/ 106 w 166"/>
                  <a:gd name="T19" fmla="*/ 0 h 248"/>
                  <a:gd name="T20" fmla="*/ 113 w 166"/>
                  <a:gd name="T21" fmla="*/ 6 h 248"/>
                  <a:gd name="T22" fmla="*/ 102 w 166"/>
                  <a:gd name="T23" fmla="*/ 20 h 248"/>
                  <a:gd name="T24" fmla="*/ 96 w 166"/>
                  <a:gd name="T25" fmla="*/ 42 h 248"/>
                  <a:gd name="T26" fmla="*/ 85 w 166"/>
                  <a:gd name="T27" fmla="*/ 49 h 248"/>
                  <a:gd name="T28" fmla="*/ 98 w 166"/>
                  <a:gd name="T29" fmla="*/ 67 h 248"/>
                  <a:gd name="T30" fmla="*/ 95 w 166"/>
                  <a:gd name="T31" fmla="*/ 84 h 248"/>
                  <a:gd name="T32" fmla="*/ 121 w 166"/>
                  <a:gd name="T33" fmla="*/ 86 h 248"/>
                  <a:gd name="T34" fmla="*/ 121 w 166"/>
                  <a:gd name="T35" fmla="*/ 95 h 248"/>
                  <a:gd name="T36" fmla="*/ 143 w 166"/>
                  <a:gd name="T37" fmla="*/ 105 h 248"/>
                  <a:gd name="T38" fmla="*/ 165 w 166"/>
                  <a:gd name="T39" fmla="*/ 113 h 248"/>
                  <a:gd name="T40" fmla="*/ 165 w 166"/>
                  <a:gd name="T41" fmla="*/ 141 h 248"/>
                  <a:gd name="T42" fmla="*/ 161 w 166"/>
                  <a:gd name="T43" fmla="*/ 160 h 248"/>
                  <a:gd name="T44" fmla="*/ 162 w 166"/>
                  <a:gd name="T45" fmla="*/ 173 h 248"/>
                  <a:gd name="T46" fmla="*/ 138 w 166"/>
                  <a:gd name="T47" fmla="*/ 182 h 248"/>
                  <a:gd name="T48" fmla="*/ 132 w 166"/>
                  <a:gd name="T49" fmla="*/ 192 h 248"/>
                  <a:gd name="T50" fmla="*/ 140 w 166"/>
                  <a:gd name="T51" fmla="*/ 199 h 248"/>
                  <a:gd name="T52" fmla="*/ 132 w 166"/>
                  <a:gd name="T53" fmla="*/ 204 h 248"/>
                  <a:gd name="T54" fmla="*/ 135 w 166"/>
                  <a:gd name="T55" fmla="*/ 233 h 248"/>
                  <a:gd name="T56" fmla="*/ 135 w 166"/>
                  <a:gd name="T57" fmla="*/ 245 h 248"/>
                  <a:gd name="T58" fmla="*/ 121 w 166"/>
                  <a:gd name="T59" fmla="*/ 247 h 248"/>
                  <a:gd name="T60" fmla="*/ 107 w 166"/>
                  <a:gd name="T61" fmla="*/ 238 h 248"/>
                  <a:gd name="T62" fmla="*/ 83 w 166"/>
                  <a:gd name="T63" fmla="*/ 235 h 248"/>
                  <a:gd name="T64" fmla="*/ 70 w 166"/>
                  <a:gd name="T65" fmla="*/ 219 h 248"/>
                  <a:gd name="T66" fmla="*/ 55 w 166"/>
                  <a:gd name="T67" fmla="*/ 209 h 248"/>
                  <a:gd name="T68" fmla="*/ 44 w 166"/>
                  <a:gd name="T69" fmla="*/ 199 h 248"/>
                  <a:gd name="T70" fmla="*/ 21 w 166"/>
                  <a:gd name="T71" fmla="*/ 200 h 248"/>
                  <a:gd name="T72" fmla="*/ 0 w 166"/>
                  <a:gd name="T73" fmla="*/ 188 h 248"/>
                  <a:gd name="T74" fmla="*/ 11 w 166"/>
                  <a:gd name="T75" fmla="*/ 171 h 248"/>
                  <a:gd name="T76" fmla="*/ 14 w 166"/>
                  <a:gd name="T77" fmla="*/ 163 h 248"/>
                  <a:gd name="T78" fmla="*/ 27 w 166"/>
                  <a:gd name="T79" fmla="*/ 161 h 248"/>
                  <a:gd name="T80" fmla="*/ 23 w 166"/>
                  <a:gd name="T81" fmla="*/ 95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66" h="248">
                    <a:moveTo>
                      <a:pt x="23" y="95"/>
                    </a:moveTo>
                    <a:lnTo>
                      <a:pt x="26" y="63"/>
                    </a:lnTo>
                    <a:lnTo>
                      <a:pt x="40" y="76"/>
                    </a:lnTo>
                    <a:lnTo>
                      <a:pt x="41" y="53"/>
                    </a:lnTo>
                    <a:lnTo>
                      <a:pt x="57" y="48"/>
                    </a:lnTo>
                    <a:lnTo>
                      <a:pt x="58" y="31"/>
                    </a:lnTo>
                    <a:lnTo>
                      <a:pt x="74" y="20"/>
                    </a:lnTo>
                    <a:lnTo>
                      <a:pt x="91" y="18"/>
                    </a:lnTo>
                    <a:lnTo>
                      <a:pt x="96" y="6"/>
                    </a:lnTo>
                    <a:lnTo>
                      <a:pt x="106" y="0"/>
                    </a:lnTo>
                    <a:lnTo>
                      <a:pt x="113" y="6"/>
                    </a:lnTo>
                    <a:lnTo>
                      <a:pt x="102" y="20"/>
                    </a:lnTo>
                    <a:lnTo>
                      <a:pt x="96" y="42"/>
                    </a:lnTo>
                    <a:lnTo>
                      <a:pt x="85" y="49"/>
                    </a:lnTo>
                    <a:lnTo>
                      <a:pt x="98" y="67"/>
                    </a:lnTo>
                    <a:lnTo>
                      <a:pt x="95" y="84"/>
                    </a:lnTo>
                    <a:lnTo>
                      <a:pt x="121" y="86"/>
                    </a:lnTo>
                    <a:lnTo>
                      <a:pt x="121" y="95"/>
                    </a:lnTo>
                    <a:lnTo>
                      <a:pt x="143" y="105"/>
                    </a:lnTo>
                    <a:lnTo>
                      <a:pt x="165" y="113"/>
                    </a:lnTo>
                    <a:lnTo>
                      <a:pt x="165" y="141"/>
                    </a:lnTo>
                    <a:lnTo>
                      <a:pt x="161" y="160"/>
                    </a:lnTo>
                    <a:lnTo>
                      <a:pt x="162" y="173"/>
                    </a:lnTo>
                    <a:lnTo>
                      <a:pt x="138" y="182"/>
                    </a:lnTo>
                    <a:lnTo>
                      <a:pt x="132" y="192"/>
                    </a:lnTo>
                    <a:lnTo>
                      <a:pt x="140" y="199"/>
                    </a:lnTo>
                    <a:lnTo>
                      <a:pt x="132" y="204"/>
                    </a:lnTo>
                    <a:lnTo>
                      <a:pt x="135" y="233"/>
                    </a:lnTo>
                    <a:lnTo>
                      <a:pt x="135" y="245"/>
                    </a:lnTo>
                    <a:lnTo>
                      <a:pt x="121" y="247"/>
                    </a:lnTo>
                    <a:lnTo>
                      <a:pt x="107" y="238"/>
                    </a:lnTo>
                    <a:lnTo>
                      <a:pt x="83" y="235"/>
                    </a:lnTo>
                    <a:lnTo>
                      <a:pt x="70" y="219"/>
                    </a:lnTo>
                    <a:lnTo>
                      <a:pt x="55" y="209"/>
                    </a:lnTo>
                    <a:lnTo>
                      <a:pt x="44" y="199"/>
                    </a:lnTo>
                    <a:lnTo>
                      <a:pt x="21" y="200"/>
                    </a:lnTo>
                    <a:lnTo>
                      <a:pt x="0" y="188"/>
                    </a:lnTo>
                    <a:lnTo>
                      <a:pt x="11" y="171"/>
                    </a:lnTo>
                    <a:lnTo>
                      <a:pt x="14" y="163"/>
                    </a:lnTo>
                    <a:lnTo>
                      <a:pt x="27" y="161"/>
                    </a:lnTo>
                    <a:lnTo>
                      <a:pt x="23" y="9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1" name="Freeform 62">
                <a:extLst>
                  <a:ext uri="{FF2B5EF4-FFF2-40B4-BE49-F238E27FC236}">
                    <a16:creationId xmlns:a16="http://schemas.microsoft.com/office/drawing/2014/main" id="{76F53E65-9756-41CC-AB62-0B17822A60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5162" y="3930629"/>
                <a:ext cx="336512" cy="338185"/>
              </a:xfrm>
              <a:custGeom>
                <a:avLst/>
                <a:gdLst>
                  <a:gd name="T0" fmla="*/ 28 w 191"/>
                  <a:gd name="T1" fmla="*/ 6 h 193"/>
                  <a:gd name="T2" fmla="*/ 16 w 191"/>
                  <a:gd name="T3" fmla="*/ 19 h 193"/>
                  <a:gd name="T4" fmla="*/ 10 w 191"/>
                  <a:gd name="T5" fmla="*/ 42 h 193"/>
                  <a:gd name="T6" fmla="*/ 0 w 191"/>
                  <a:gd name="T7" fmla="*/ 49 h 193"/>
                  <a:gd name="T8" fmla="*/ 13 w 191"/>
                  <a:gd name="T9" fmla="*/ 67 h 193"/>
                  <a:gd name="T10" fmla="*/ 9 w 191"/>
                  <a:gd name="T11" fmla="*/ 84 h 193"/>
                  <a:gd name="T12" fmla="*/ 36 w 191"/>
                  <a:gd name="T13" fmla="*/ 85 h 193"/>
                  <a:gd name="T14" fmla="*/ 36 w 191"/>
                  <a:gd name="T15" fmla="*/ 95 h 193"/>
                  <a:gd name="T16" fmla="*/ 58 w 191"/>
                  <a:gd name="T17" fmla="*/ 105 h 193"/>
                  <a:gd name="T18" fmla="*/ 80 w 191"/>
                  <a:gd name="T19" fmla="*/ 112 h 193"/>
                  <a:gd name="T20" fmla="*/ 80 w 191"/>
                  <a:gd name="T21" fmla="*/ 140 h 193"/>
                  <a:gd name="T22" fmla="*/ 75 w 191"/>
                  <a:gd name="T23" fmla="*/ 159 h 193"/>
                  <a:gd name="T24" fmla="*/ 77 w 191"/>
                  <a:gd name="T25" fmla="*/ 173 h 193"/>
                  <a:gd name="T26" fmla="*/ 87 w 191"/>
                  <a:gd name="T27" fmla="*/ 176 h 193"/>
                  <a:gd name="T28" fmla="*/ 94 w 191"/>
                  <a:gd name="T29" fmla="*/ 186 h 193"/>
                  <a:gd name="T30" fmla="*/ 105 w 191"/>
                  <a:gd name="T31" fmla="*/ 192 h 193"/>
                  <a:gd name="T32" fmla="*/ 120 w 191"/>
                  <a:gd name="T33" fmla="*/ 189 h 193"/>
                  <a:gd name="T34" fmla="*/ 132 w 191"/>
                  <a:gd name="T35" fmla="*/ 180 h 193"/>
                  <a:gd name="T36" fmla="*/ 131 w 191"/>
                  <a:gd name="T37" fmla="*/ 169 h 193"/>
                  <a:gd name="T38" fmla="*/ 122 w 191"/>
                  <a:gd name="T39" fmla="*/ 162 h 193"/>
                  <a:gd name="T40" fmla="*/ 120 w 191"/>
                  <a:gd name="T41" fmla="*/ 154 h 193"/>
                  <a:gd name="T42" fmla="*/ 124 w 191"/>
                  <a:gd name="T43" fmla="*/ 140 h 193"/>
                  <a:gd name="T44" fmla="*/ 130 w 191"/>
                  <a:gd name="T45" fmla="*/ 139 h 193"/>
                  <a:gd name="T46" fmla="*/ 143 w 191"/>
                  <a:gd name="T47" fmla="*/ 150 h 193"/>
                  <a:gd name="T48" fmla="*/ 150 w 191"/>
                  <a:gd name="T49" fmla="*/ 145 h 193"/>
                  <a:gd name="T50" fmla="*/ 176 w 191"/>
                  <a:gd name="T51" fmla="*/ 143 h 193"/>
                  <a:gd name="T52" fmla="*/ 179 w 191"/>
                  <a:gd name="T53" fmla="*/ 134 h 193"/>
                  <a:gd name="T54" fmla="*/ 179 w 191"/>
                  <a:gd name="T55" fmla="*/ 123 h 193"/>
                  <a:gd name="T56" fmla="*/ 172 w 191"/>
                  <a:gd name="T57" fmla="*/ 114 h 193"/>
                  <a:gd name="T58" fmla="*/ 173 w 191"/>
                  <a:gd name="T59" fmla="*/ 100 h 193"/>
                  <a:gd name="T60" fmla="*/ 182 w 191"/>
                  <a:gd name="T61" fmla="*/ 92 h 193"/>
                  <a:gd name="T62" fmla="*/ 184 w 191"/>
                  <a:gd name="T63" fmla="*/ 85 h 193"/>
                  <a:gd name="T64" fmla="*/ 190 w 191"/>
                  <a:gd name="T65" fmla="*/ 79 h 193"/>
                  <a:gd name="T66" fmla="*/ 190 w 191"/>
                  <a:gd name="T67" fmla="*/ 64 h 193"/>
                  <a:gd name="T68" fmla="*/ 184 w 191"/>
                  <a:gd name="T69" fmla="*/ 61 h 193"/>
                  <a:gd name="T70" fmla="*/ 179 w 191"/>
                  <a:gd name="T71" fmla="*/ 47 h 193"/>
                  <a:gd name="T72" fmla="*/ 172 w 191"/>
                  <a:gd name="T73" fmla="*/ 39 h 193"/>
                  <a:gd name="T74" fmla="*/ 176 w 191"/>
                  <a:gd name="T75" fmla="*/ 35 h 193"/>
                  <a:gd name="T76" fmla="*/ 176 w 191"/>
                  <a:gd name="T77" fmla="*/ 28 h 193"/>
                  <a:gd name="T78" fmla="*/ 154 w 191"/>
                  <a:gd name="T79" fmla="*/ 27 h 193"/>
                  <a:gd name="T80" fmla="*/ 137 w 191"/>
                  <a:gd name="T81" fmla="*/ 30 h 193"/>
                  <a:gd name="T82" fmla="*/ 128 w 191"/>
                  <a:gd name="T83" fmla="*/ 37 h 193"/>
                  <a:gd name="T84" fmla="*/ 117 w 191"/>
                  <a:gd name="T85" fmla="*/ 35 h 193"/>
                  <a:gd name="T86" fmla="*/ 86 w 191"/>
                  <a:gd name="T87" fmla="*/ 33 h 193"/>
                  <a:gd name="T88" fmla="*/ 83 w 191"/>
                  <a:gd name="T89" fmla="*/ 25 h 193"/>
                  <a:gd name="T90" fmla="*/ 75 w 191"/>
                  <a:gd name="T91" fmla="*/ 22 h 193"/>
                  <a:gd name="T92" fmla="*/ 62 w 191"/>
                  <a:gd name="T93" fmla="*/ 18 h 193"/>
                  <a:gd name="T94" fmla="*/ 59 w 191"/>
                  <a:gd name="T95" fmla="*/ 9 h 193"/>
                  <a:gd name="T96" fmla="*/ 48 w 191"/>
                  <a:gd name="T97" fmla="*/ 6 h 193"/>
                  <a:gd name="T98" fmla="*/ 48 w 191"/>
                  <a:gd name="T99" fmla="*/ 0 h 193"/>
                  <a:gd name="T100" fmla="*/ 43 w 191"/>
                  <a:gd name="T101" fmla="*/ 6 h 193"/>
                  <a:gd name="T102" fmla="*/ 28 w 191"/>
                  <a:gd name="T103" fmla="*/ 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1" h="193">
                    <a:moveTo>
                      <a:pt x="28" y="6"/>
                    </a:moveTo>
                    <a:lnTo>
                      <a:pt x="16" y="19"/>
                    </a:lnTo>
                    <a:lnTo>
                      <a:pt x="10" y="42"/>
                    </a:lnTo>
                    <a:lnTo>
                      <a:pt x="0" y="49"/>
                    </a:lnTo>
                    <a:lnTo>
                      <a:pt x="13" y="67"/>
                    </a:lnTo>
                    <a:lnTo>
                      <a:pt x="9" y="84"/>
                    </a:lnTo>
                    <a:lnTo>
                      <a:pt x="36" y="85"/>
                    </a:lnTo>
                    <a:lnTo>
                      <a:pt x="36" y="95"/>
                    </a:lnTo>
                    <a:lnTo>
                      <a:pt x="58" y="105"/>
                    </a:lnTo>
                    <a:lnTo>
                      <a:pt x="80" y="112"/>
                    </a:lnTo>
                    <a:lnTo>
                      <a:pt x="80" y="140"/>
                    </a:lnTo>
                    <a:lnTo>
                      <a:pt x="75" y="159"/>
                    </a:lnTo>
                    <a:lnTo>
                      <a:pt x="77" y="173"/>
                    </a:lnTo>
                    <a:lnTo>
                      <a:pt x="87" y="176"/>
                    </a:lnTo>
                    <a:lnTo>
                      <a:pt x="94" y="186"/>
                    </a:lnTo>
                    <a:lnTo>
                      <a:pt x="105" y="192"/>
                    </a:lnTo>
                    <a:lnTo>
                      <a:pt x="120" y="189"/>
                    </a:lnTo>
                    <a:lnTo>
                      <a:pt x="132" y="180"/>
                    </a:lnTo>
                    <a:lnTo>
                      <a:pt x="131" y="169"/>
                    </a:lnTo>
                    <a:lnTo>
                      <a:pt x="122" y="162"/>
                    </a:lnTo>
                    <a:lnTo>
                      <a:pt x="120" y="154"/>
                    </a:lnTo>
                    <a:lnTo>
                      <a:pt x="124" y="140"/>
                    </a:lnTo>
                    <a:lnTo>
                      <a:pt x="130" y="139"/>
                    </a:lnTo>
                    <a:lnTo>
                      <a:pt x="143" y="150"/>
                    </a:lnTo>
                    <a:lnTo>
                      <a:pt x="150" y="145"/>
                    </a:lnTo>
                    <a:lnTo>
                      <a:pt x="176" y="143"/>
                    </a:lnTo>
                    <a:lnTo>
                      <a:pt x="179" y="134"/>
                    </a:lnTo>
                    <a:lnTo>
                      <a:pt x="179" y="123"/>
                    </a:lnTo>
                    <a:lnTo>
                      <a:pt x="172" y="114"/>
                    </a:lnTo>
                    <a:lnTo>
                      <a:pt x="173" y="100"/>
                    </a:lnTo>
                    <a:lnTo>
                      <a:pt x="182" y="92"/>
                    </a:lnTo>
                    <a:lnTo>
                      <a:pt x="184" y="85"/>
                    </a:lnTo>
                    <a:lnTo>
                      <a:pt x="190" y="79"/>
                    </a:lnTo>
                    <a:lnTo>
                      <a:pt x="190" y="64"/>
                    </a:lnTo>
                    <a:lnTo>
                      <a:pt x="184" y="61"/>
                    </a:lnTo>
                    <a:lnTo>
                      <a:pt x="179" y="47"/>
                    </a:lnTo>
                    <a:lnTo>
                      <a:pt x="172" y="39"/>
                    </a:lnTo>
                    <a:lnTo>
                      <a:pt x="176" y="35"/>
                    </a:lnTo>
                    <a:lnTo>
                      <a:pt x="176" y="28"/>
                    </a:lnTo>
                    <a:lnTo>
                      <a:pt x="154" y="27"/>
                    </a:lnTo>
                    <a:lnTo>
                      <a:pt x="137" y="30"/>
                    </a:lnTo>
                    <a:lnTo>
                      <a:pt x="128" y="37"/>
                    </a:lnTo>
                    <a:lnTo>
                      <a:pt x="117" y="35"/>
                    </a:lnTo>
                    <a:lnTo>
                      <a:pt x="86" y="33"/>
                    </a:lnTo>
                    <a:lnTo>
                      <a:pt x="83" y="25"/>
                    </a:lnTo>
                    <a:lnTo>
                      <a:pt x="75" y="22"/>
                    </a:lnTo>
                    <a:lnTo>
                      <a:pt x="62" y="18"/>
                    </a:lnTo>
                    <a:lnTo>
                      <a:pt x="59" y="9"/>
                    </a:lnTo>
                    <a:lnTo>
                      <a:pt x="48" y="6"/>
                    </a:lnTo>
                    <a:lnTo>
                      <a:pt x="48" y="0"/>
                    </a:lnTo>
                    <a:lnTo>
                      <a:pt x="43" y="6"/>
                    </a:lnTo>
                    <a:lnTo>
                      <a:pt x="28" y="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2" name="Freeform 63">
                <a:extLst>
                  <a:ext uri="{FF2B5EF4-FFF2-40B4-BE49-F238E27FC236}">
                    <a16:creationId xmlns:a16="http://schemas.microsoft.com/office/drawing/2014/main" id="{43599086-921E-4AF4-A3A4-2E65C2D38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7152" y="5179554"/>
                <a:ext cx="139951" cy="157295"/>
              </a:xfrm>
              <a:custGeom>
                <a:avLst/>
                <a:gdLst>
                  <a:gd name="T0" fmla="*/ 19 w 80"/>
                  <a:gd name="T1" fmla="*/ 0 h 88"/>
                  <a:gd name="T2" fmla="*/ 25 w 80"/>
                  <a:gd name="T3" fmla="*/ 8 h 88"/>
                  <a:gd name="T4" fmla="*/ 39 w 80"/>
                  <a:gd name="T5" fmla="*/ 13 h 88"/>
                  <a:gd name="T6" fmla="*/ 70 w 80"/>
                  <a:gd name="T7" fmla="*/ 42 h 88"/>
                  <a:gd name="T8" fmla="*/ 76 w 80"/>
                  <a:gd name="T9" fmla="*/ 53 h 88"/>
                  <a:gd name="T10" fmla="*/ 79 w 80"/>
                  <a:gd name="T11" fmla="*/ 65 h 88"/>
                  <a:gd name="T12" fmla="*/ 70 w 80"/>
                  <a:gd name="T13" fmla="*/ 71 h 88"/>
                  <a:gd name="T14" fmla="*/ 66 w 80"/>
                  <a:gd name="T15" fmla="*/ 75 h 88"/>
                  <a:gd name="T16" fmla="*/ 64 w 80"/>
                  <a:gd name="T17" fmla="*/ 81 h 88"/>
                  <a:gd name="T18" fmla="*/ 53 w 80"/>
                  <a:gd name="T19" fmla="*/ 83 h 88"/>
                  <a:gd name="T20" fmla="*/ 50 w 80"/>
                  <a:gd name="T21" fmla="*/ 87 h 88"/>
                  <a:gd name="T22" fmla="*/ 44 w 80"/>
                  <a:gd name="T23" fmla="*/ 84 h 88"/>
                  <a:gd name="T24" fmla="*/ 29 w 80"/>
                  <a:gd name="T25" fmla="*/ 78 h 88"/>
                  <a:gd name="T26" fmla="*/ 18 w 80"/>
                  <a:gd name="T27" fmla="*/ 72 h 88"/>
                  <a:gd name="T28" fmla="*/ 12 w 80"/>
                  <a:gd name="T29" fmla="*/ 78 h 88"/>
                  <a:gd name="T30" fmla="*/ 6 w 80"/>
                  <a:gd name="T31" fmla="*/ 81 h 88"/>
                  <a:gd name="T32" fmla="*/ 2 w 80"/>
                  <a:gd name="T33" fmla="*/ 64 h 88"/>
                  <a:gd name="T34" fmla="*/ 0 w 80"/>
                  <a:gd name="T35" fmla="*/ 40 h 88"/>
                  <a:gd name="T36" fmla="*/ 3 w 80"/>
                  <a:gd name="T37" fmla="*/ 24 h 88"/>
                  <a:gd name="T38" fmla="*/ 11 w 80"/>
                  <a:gd name="T39" fmla="*/ 10 h 88"/>
                  <a:gd name="T40" fmla="*/ 19 w 80"/>
                  <a:gd name="T4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0" h="88">
                    <a:moveTo>
                      <a:pt x="19" y="0"/>
                    </a:moveTo>
                    <a:lnTo>
                      <a:pt x="25" y="8"/>
                    </a:lnTo>
                    <a:lnTo>
                      <a:pt x="39" y="13"/>
                    </a:lnTo>
                    <a:lnTo>
                      <a:pt x="70" y="42"/>
                    </a:lnTo>
                    <a:lnTo>
                      <a:pt x="76" y="53"/>
                    </a:lnTo>
                    <a:lnTo>
                      <a:pt x="79" y="65"/>
                    </a:lnTo>
                    <a:lnTo>
                      <a:pt x="70" y="71"/>
                    </a:lnTo>
                    <a:lnTo>
                      <a:pt x="66" y="75"/>
                    </a:lnTo>
                    <a:lnTo>
                      <a:pt x="64" y="81"/>
                    </a:lnTo>
                    <a:lnTo>
                      <a:pt x="53" y="83"/>
                    </a:lnTo>
                    <a:lnTo>
                      <a:pt x="50" y="87"/>
                    </a:lnTo>
                    <a:lnTo>
                      <a:pt x="44" y="84"/>
                    </a:lnTo>
                    <a:lnTo>
                      <a:pt x="29" y="78"/>
                    </a:lnTo>
                    <a:lnTo>
                      <a:pt x="18" y="72"/>
                    </a:lnTo>
                    <a:lnTo>
                      <a:pt x="12" y="78"/>
                    </a:lnTo>
                    <a:lnTo>
                      <a:pt x="6" y="81"/>
                    </a:lnTo>
                    <a:lnTo>
                      <a:pt x="2" y="64"/>
                    </a:lnTo>
                    <a:lnTo>
                      <a:pt x="0" y="40"/>
                    </a:lnTo>
                    <a:lnTo>
                      <a:pt x="3" y="24"/>
                    </a:lnTo>
                    <a:lnTo>
                      <a:pt x="11" y="10"/>
                    </a:lnTo>
                    <a:lnTo>
                      <a:pt x="19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3" name="Freeform 64">
                <a:extLst>
                  <a:ext uri="{FF2B5EF4-FFF2-40B4-BE49-F238E27FC236}">
                    <a16:creationId xmlns:a16="http://schemas.microsoft.com/office/drawing/2014/main" id="{9524C450-BD00-41FB-997D-65DCDB8EA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5801" y="4580259"/>
                <a:ext cx="312924" cy="391665"/>
              </a:xfrm>
              <a:custGeom>
                <a:avLst/>
                <a:gdLst>
                  <a:gd name="T0" fmla="*/ 162 w 177"/>
                  <a:gd name="T1" fmla="*/ 170 h 222"/>
                  <a:gd name="T2" fmla="*/ 169 w 177"/>
                  <a:gd name="T3" fmla="*/ 169 h 222"/>
                  <a:gd name="T4" fmla="*/ 174 w 177"/>
                  <a:gd name="T5" fmla="*/ 159 h 222"/>
                  <a:gd name="T6" fmla="*/ 176 w 177"/>
                  <a:gd name="T7" fmla="*/ 141 h 222"/>
                  <a:gd name="T8" fmla="*/ 171 w 177"/>
                  <a:gd name="T9" fmla="*/ 137 h 222"/>
                  <a:gd name="T10" fmla="*/ 169 w 177"/>
                  <a:gd name="T11" fmla="*/ 126 h 222"/>
                  <a:gd name="T12" fmla="*/ 161 w 177"/>
                  <a:gd name="T13" fmla="*/ 124 h 222"/>
                  <a:gd name="T14" fmla="*/ 160 w 177"/>
                  <a:gd name="T15" fmla="*/ 113 h 222"/>
                  <a:gd name="T16" fmla="*/ 141 w 177"/>
                  <a:gd name="T17" fmla="*/ 114 h 222"/>
                  <a:gd name="T18" fmla="*/ 136 w 177"/>
                  <a:gd name="T19" fmla="*/ 108 h 222"/>
                  <a:gd name="T20" fmla="*/ 131 w 177"/>
                  <a:gd name="T21" fmla="*/ 108 h 222"/>
                  <a:gd name="T22" fmla="*/ 131 w 177"/>
                  <a:gd name="T23" fmla="*/ 87 h 222"/>
                  <a:gd name="T24" fmla="*/ 138 w 177"/>
                  <a:gd name="T25" fmla="*/ 81 h 222"/>
                  <a:gd name="T26" fmla="*/ 131 w 177"/>
                  <a:gd name="T27" fmla="*/ 80 h 222"/>
                  <a:gd name="T28" fmla="*/ 129 w 177"/>
                  <a:gd name="T29" fmla="*/ 66 h 222"/>
                  <a:gd name="T30" fmla="*/ 121 w 177"/>
                  <a:gd name="T31" fmla="*/ 64 h 222"/>
                  <a:gd name="T32" fmla="*/ 107 w 177"/>
                  <a:gd name="T33" fmla="*/ 62 h 222"/>
                  <a:gd name="T34" fmla="*/ 104 w 177"/>
                  <a:gd name="T35" fmla="*/ 53 h 222"/>
                  <a:gd name="T36" fmla="*/ 94 w 177"/>
                  <a:gd name="T37" fmla="*/ 51 h 222"/>
                  <a:gd name="T38" fmla="*/ 93 w 177"/>
                  <a:gd name="T39" fmla="*/ 47 h 222"/>
                  <a:gd name="T40" fmla="*/ 70 w 177"/>
                  <a:gd name="T41" fmla="*/ 47 h 222"/>
                  <a:gd name="T42" fmla="*/ 67 w 177"/>
                  <a:gd name="T43" fmla="*/ 42 h 222"/>
                  <a:gd name="T44" fmla="*/ 61 w 177"/>
                  <a:gd name="T45" fmla="*/ 32 h 222"/>
                  <a:gd name="T46" fmla="*/ 60 w 177"/>
                  <a:gd name="T47" fmla="*/ 3 h 222"/>
                  <a:gd name="T48" fmla="*/ 40 w 177"/>
                  <a:gd name="T49" fmla="*/ 0 h 222"/>
                  <a:gd name="T50" fmla="*/ 39 w 177"/>
                  <a:gd name="T51" fmla="*/ 11 h 222"/>
                  <a:gd name="T52" fmla="*/ 31 w 177"/>
                  <a:gd name="T53" fmla="*/ 10 h 222"/>
                  <a:gd name="T54" fmla="*/ 28 w 177"/>
                  <a:gd name="T55" fmla="*/ 17 h 222"/>
                  <a:gd name="T56" fmla="*/ 23 w 177"/>
                  <a:gd name="T57" fmla="*/ 21 h 222"/>
                  <a:gd name="T58" fmla="*/ 13 w 177"/>
                  <a:gd name="T59" fmla="*/ 25 h 222"/>
                  <a:gd name="T60" fmla="*/ 3 w 177"/>
                  <a:gd name="T61" fmla="*/ 24 h 222"/>
                  <a:gd name="T62" fmla="*/ 14 w 177"/>
                  <a:gd name="T63" fmla="*/ 41 h 222"/>
                  <a:gd name="T64" fmla="*/ 13 w 177"/>
                  <a:gd name="T65" fmla="*/ 55 h 222"/>
                  <a:gd name="T66" fmla="*/ 6 w 177"/>
                  <a:gd name="T67" fmla="*/ 61 h 222"/>
                  <a:gd name="T68" fmla="*/ 6 w 177"/>
                  <a:gd name="T69" fmla="*/ 80 h 222"/>
                  <a:gd name="T70" fmla="*/ 4 w 177"/>
                  <a:gd name="T71" fmla="*/ 106 h 222"/>
                  <a:gd name="T72" fmla="*/ 9 w 177"/>
                  <a:gd name="T73" fmla="*/ 114 h 222"/>
                  <a:gd name="T74" fmla="*/ 4 w 177"/>
                  <a:gd name="T75" fmla="*/ 116 h 222"/>
                  <a:gd name="T76" fmla="*/ 0 w 177"/>
                  <a:gd name="T77" fmla="*/ 128 h 222"/>
                  <a:gd name="T78" fmla="*/ 8 w 177"/>
                  <a:gd name="T79" fmla="*/ 135 h 222"/>
                  <a:gd name="T80" fmla="*/ 9 w 177"/>
                  <a:gd name="T81" fmla="*/ 151 h 222"/>
                  <a:gd name="T82" fmla="*/ 23 w 177"/>
                  <a:gd name="T83" fmla="*/ 163 h 222"/>
                  <a:gd name="T84" fmla="*/ 23 w 177"/>
                  <a:gd name="T85" fmla="*/ 195 h 222"/>
                  <a:gd name="T86" fmla="*/ 34 w 177"/>
                  <a:gd name="T87" fmla="*/ 214 h 222"/>
                  <a:gd name="T88" fmla="*/ 44 w 177"/>
                  <a:gd name="T89" fmla="*/ 221 h 222"/>
                  <a:gd name="T90" fmla="*/ 53 w 177"/>
                  <a:gd name="T91" fmla="*/ 202 h 222"/>
                  <a:gd name="T92" fmla="*/ 67 w 177"/>
                  <a:gd name="T93" fmla="*/ 213 h 222"/>
                  <a:gd name="T94" fmla="*/ 83 w 177"/>
                  <a:gd name="T95" fmla="*/ 219 h 222"/>
                  <a:gd name="T96" fmla="*/ 100 w 177"/>
                  <a:gd name="T97" fmla="*/ 206 h 222"/>
                  <a:gd name="T98" fmla="*/ 106 w 177"/>
                  <a:gd name="T99" fmla="*/ 181 h 222"/>
                  <a:gd name="T100" fmla="*/ 111 w 177"/>
                  <a:gd name="T101" fmla="*/ 169 h 222"/>
                  <a:gd name="T102" fmla="*/ 127 w 177"/>
                  <a:gd name="T103" fmla="*/ 162 h 222"/>
                  <a:gd name="T104" fmla="*/ 138 w 177"/>
                  <a:gd name="T105" fmla="*/ 153 h 222"/>
                  <a:gd name="T106" fmla="*/ 155 w 177"/>
                  <a:gd name="T107" fmla="*/ 159 h 222"/>
                  <a:gd name="T108" fmla="*/ 162 w 177"/>
                  <a:gd name="T109" fmla="*/ 17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7" h="222">
                    <a:moveTo>
                      <a:pt x="162" y="170"/>
                    </a:moveTo>
                    <a:lnTo>
                      <a:pt x="169" y="169"/>
                    </a:lnTo>
                    <a:lnTo>
                      <a:pt x="174" y="159"/>
                    </a:lnTo>
                    <a:lnTo>
                      <a:pt x="176" y="141"/>
                    </a:lnTo>
                    <a:lnTo>
                      <a:pt x="171" y="137"/>
                    </a:lnTo>
                    <a:lnTo>
                      <a:pt x="169" y="126"/>
                    </a:lnTo>
                    <a:lnTo>
                      <a:pt x="161" y="124"/>
                    </a:lnTo>
                    <a:lnTo>
                      <a:pt x="160" y="113"/>
                    </a:lnTo>
                    <a:lnTo>
                      <a:pt x="141" y="114"/>
                    </a:lnTo>
                    <a:lnTo>
                      <a:pt x="136" y="108"/>
                    </a:lnTo>
                    <a:lnTo>
                      <a:pt x="131" y="108"/>
                    </a:lnTo>
                    <a:lnTo>
                      <a:pt x="131" y="87"/>
                    </a:lnTo>
                    <a:lnTo>
                      <a:pt x="138" y="81"/>
                    </a:lnTo>
                    <a:lnTo>
                      <a:pt x="131" y="80"/>
                    </a:lnTo>
                    <a:lnTo>
                      <a:pt x="129" y="66"/>
                    </a:lnTo>
                    <a:lnTo>
                      <a:pt x="121" y="64"/>
                    </a:lnTo>
                    <a:lnTo>
                      <a:pt x="107" y="62"/>
                    </a:lnTo>
                    <a:lnTo>
                      <a:pt x="104" y="53"/>
                    </a:lnTo>
                    <a:lnTo>
                      <a:pt x="94" y="51"/>
                    </a:lnTo>
                    <a:lnTo>
                      <a:pt x="93" y="47"/>
                    </a:lnTo>
                    <a:lnTo>
                      <a:pt x="70" y="47"/>
                    </a:lnTo>
                    <a:lnTo>
                      <a:pt x="67" y="42"/>
                    </a:lnTo>
                    <a:lnTo>
                      <a:pt x="61" y="32"/>
                    </a:lnTo>
                    <a:lnTo>
                      <a:pt x="60" y="3"/>
                    </a:lnTo>
                    <a:lnTo>
                      <a:pt x="40" y="0"/>
                    </a:lnTo>
                    <a:lnTo>
                      <a:pt x="39" y="11"/>
                    </a:lnTo>
                    <a:lnTo>
                      <a:pt x="31" y="10"/>
                    </a:lnTo>
                    <a:lnTo>
                      <a:pt x="28" y="17"/>
                    </a:lnTo>
                    <a:lnTo>
                      <a:pt x="23" y="21"/>
                    </a:lnTo>
                    <a:lnTo>
                      <a:pt x="13" y="25"/>
                    </a:lnTo>
                    <a:lnTo>
                      <a:pt x="3" y="24"/>
                    </a:lnTo>
                    <a:lnTo>
                      <a:pt x="14" y="41"/>
                    </a:lnTo>
                    <a:lnTo>
                      <a:pt x="13" y="55"/>
                    </a:lnTo>
                    <a:lnTo>
                      <a:pt x="6" y="61"/>
                    </a:lnTo>
                    <a:lnTo>
                      <a:pt x="6" y="80"/>
                    </a:lnTo>
                    <a:lnTo>
                      <a:pt x="4" y="106"/>
                    </a:lnTo>
                    <a:lnTo>
                      <a:pt x="9" y="114"/>
                    </a:lnTo>
                    <a:lnTo>
                      <a:pt x="4" y="116"/>
                    </a:lnTo>
                    <a:lnTo>
                      <a:pt x="0" y="128"/>
                    </a:lnTo>
                    <a:lnTo>
                      <a:pt x="8" y="135"/>
                    </a:lnTo>
                    <a:lnTo>
                      <a:pt x="9" y="151"/>
                    </a:lnTo>
                    <a:lnTo>
                      <a:pt x="23" y="163"/>
                    </a:lnTo>
                    <a:lnTo>
                      <a:pt x="23" y="195"/>
                    </a:lnTo>
                    <a:lnTo>
                      <a:pt x="34" y="214"/>
                    </a:lnTo>
                    <a:lnTo>
                      <a:pt x="44" y="221"/>
                    </a:lnTo>
                    <a:lnTo>
                      <a:pt x="53" y="202"/>
                    </a:lnTo>
                    <a:lnTo>
                      <a:pt x="67" y="213"/>
                    </a:lnTo>
                    <a:lnTo>
                      <a:pt x="83" y="219"/>
                    </a:lnTo>
                    <a:lnTo>
                      <a:pt x="100" y="206"/>
                    </a:lnTo>
                    <a:lnTo>
                      <a:pt x="106" y="181"/>
                    </a:lnTo>
                    <a:lnTo>
                      <a:pt x="111" y="169"/>
                    </a:lnTo>
                    <a:lnTo>
                      <a:pt x="127" y="162"/>
                    </a:lnTo>
                    <a:lnTo>
                      <a:pt x="138" y="153"/>
                    </a:lnTo>
                    <a:lnTo>
                      <a:pt x="155" y="159"/>
                    </a:lnTo>
                    <a:lnTo>
                      <a:pt x="162" y="17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4" name="Freeform 65">
                <a:extLst>
                  <a:ext uri="{FF2B5EF4-FFF2-40B4-BE49-F238E27FC236}">
                    <a16:creationId xmlns:a16="http://schemas.microsoft.com/office/drawing/2014/main" id="{5B9F905B-3A9E-44E2-A35E-5D2D3F2DB6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0052" y="4124102"/>
                <a:ext cx="89632" cy="113253"/>
              </a:xfrm>
              <a:custGeom>
                <a:avLst/>
                <a:gdLst>
                  <a:gd name="T0" fmla="*/ 9 w 51"/>
                  <a:gd name="T1" fmla="*/ 2 h 64"/>
                  <a:gd name="T2" fmla="*/ 4 w 51"/>
                  <a:gd name="T3" fmla="*/ 10 h 64"/>
                  <a:gd name="T4" fmla="*/ 4 w 51"/>
                  <a:gd name="T5" fmla="*/ 51 h 64"/>
                  <a:gd name="T6" fmla="*/ 0 w 51"/>
                  <a:gd name="T7" fmla="*/ 55 h 64"/>
                  <a:gd name="T8" fmla="*/ 6 w 51"/>
                  <a:gd name="T9" fmla="*/ 61 h 64"/>
                  <a:gd name="T10" fmla="*/ 22 w 51"/>
                  <a:gd name="T11" fmla="*/ 63 h 64"/>
                  <a:gd name="T12" fmla="*/ 25 w 51"/>
                  <a:gd name="T13" fmla="*/ 54 h 64"/>
                  <a:gd name="T14" fmla="*/ 30 w 51"/>
                  <a:gd name="T15" fmla="*/ 46 h 64"/>
                  <a:gd name="T16" fmla="*/ 38 w 51"/>
                  <a:gd name="T17" fmla="*/ 38 h 64"/>
                  <a:gd name="T18" fmla="*/ 50 w 51"/>
                  <a:gd name="T19" fmla="*/ 38 h 64"/>
                  <a:gd name="T20" fmla="*/ 47 w 51"/>
                  <a:gd name="T21" fmla="*/ 28 h 64"/>
                  <a:gd name="T22" fmla="*/ 37 w 51"/>
                  <a:gd name="T23" fmla="*/ 22 h 64"/>
                  <a:gd name="T24" fmla="*/ 35 w 51"/>
                  <a:gd name="T25" fmla="*/ 13 h 64"/>
                  <a:gd name="T26" fmla="*/ 28 w 51"/>
                  <a:gd name="T27" fmla="*/ 10 h 64"/>
                  <a:gd name="T28" fmla="*/ 18 w 51"/>
                  <a:gd name="T29" fmla="*/ 8 h 64"/>
                  <a:gd name="T30" fmla="*/ 16 w 51"/>
                  <a:gd name="T31" fmla="*/ 0 h 64"/>
                  <a:gd name="T32" fmla="*/ 9 w 51"/>
                  <a:gd name="T33" fmla="*/ 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1" h="64">
                    <a:moveTo>
                      <a:pt x="9" y="2"/>
                    </a:moveTo>
                    <a:lnTo>
                      <a:pt x="4" y="10"/>
                    </a:lnTo>
                    <a:lnTo>
                      <a:pt x="4" y="51"/>
                    </a:lnTo>
                    <a:lnTo>
                      <a:pt x="0" y="55"/>
                    </a:lnTo>
                    <a:lnTo>
                      <a:pt x="6" y="61"/>
                    </a:lnTo>
                    <a:lnTo>
                      <a:pt x="22" y="63"/>
                    </a:lnTo>
                    <a:lnTo>
                      <a:pt x="25" y="54"/>
                    </a:lnTo>
                    <a:lnTo>
                      <a:pt x="30" y="46"/>
                    </a:lnTo>
                    <a:lnTo>
                      <a:pt x="38" y="38"/>
                    </a:lnTo>
                    <a:lnTo>
                      <a:pt x="50" y="38"/>
                    </a:lnTo>
                    <a:lnTo>
                      <a:pt x="47" y="28"/>
                    </a:lnTo>
                    <a:lnTo>
                      <a:pt x="37" y="22"/>
                    </a:lnTo>
                    <a:lnTo>
                      <a:pt x="35" y="13"/>
                    </a:lnTo>
                    <a:lnTo>
                      <a:pt x="28" y="10"/>
                    </a:lnTo>
                    <a:lnTo>
                      <a:pt x="18" y="8"/>
                    </a:lnTo>
                    <a:lnTo>
                      <a:pt x="16" y="0"/>
                    </a:lnTo>
                    <a:lnTo>
                      <a:pt x="9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5" name="Freeform 66">
                <a:extLst>
                  <a:ext uri="{FF2B5EF4-FFF2-40B4-BE49-F238E27FC236}">
                    <a16:creationId xmlns:a16="http://schemas.microsoft.com/office/drawing/2014/main" id="{DB490E2B-38F2-466C-A1E7-340898870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05580" y="5860643"/>
                <a:ext cx="95922" cy="66064"/>
              </a:xfrm>
              <a:custGeom>
                <a:avLst/>
                <a:gdLst>
                  <a:gd name="T0" fmla="*/ 17 w 55"/>
                  <a:gd name="T1" fmla="*/ 9 h 37"/>
                  <a:gd name="T2" fmla="*/ 2 w 55"/>
                  <a:gd name="T3" fmla="*/ 12 h 37"/>
                  <a:gd name="T4" fmla="*/ 0 w 55"/>
                  <a:gd name="T5" fmla="*/ 25 h 37"/>
                  <a:gd name="T6" fmla="*/ 3 w 55"/>
                  <a:gd name="T7" fmla="*/ 36 h 37"/>
                  <a:gd name="T8" fmla="*/ 14 w 55"/>
                  <a:gd name="T9" fmla="*/ 25 h 37"/>
                  <a:gd name="T10" fmla="*/ 21 w 55"/>
                  <a:gd name="T11" fmla="*/ 30 h 37"/>
                  <a:gd name="T12" fmla="*/ 42 w 55"/>
                  <a:gd name="T13" fmla="*/ 24 h 37"/>
                  <a:gd name="T14" fmla="*/ 54 w 55"/>
                  <a:gd name="T15" fmla="*/ 18 h 37"/>
                  <a:gd name="T16" fmla="*/ 39 w 55"/>
                  <a:gd name="T17" fmla="*/ 9 h 37"/>
                  <a:gd name="T18" fmla="*/ 31 w 55"/>
                  <a:gd name="T19" fmla="*/ 0 h 37"/>
                  <a:gd name="T20" fmla="*/ 29 w 55"/>
                  <a:gd name="T21" fmla="*/ 11 h 37"/>
                  <a:gd name="T22" fmla="*/ 17 w 55"/>
                  <a:gd name="T23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5" h="37">
                    <a:moveTo>
                      <a:pt x="17" y="9"/>
                    </a:moveTo>
                    <a:lnTo>
                      <a:pt x="2" y="12"/>
                    </a:lnTo>
                    <a:lnTo>
                      <a:pt x="0" y="25"/>
                    </a:lnTo>
                    <a:lnTo>
                      <a:pt x="3" y="36"/>
                    </a:lnTo>
                    <a:lnTo>
                      <a:pt x="14" y="25"/>
                    </a:lnTo>
                    <a:lnTo>
                      <a:pt x="21" y="30"/>
                    </a:lnTo>
                    <a:lnTo>
                      <a:pt x="42" y="24"/>
                    </a:lnTo>
                    <a:lnTo>
                      <a:pt x="54" y="18"/>
                    </a:lnTo>
                    <a:lnTo>
                      <a:pt x="39" y="9"/>
                    </a:lnTo>
                    <a:lnTo>
                      <a:pt x="31" y="0"/>
                    </a:lnTo>
                    <a:lnTo>
                      <a:pt x="29" y="11"/>
                    </a:lnTo>
                    <a:lnTo>
                      <a:pt x="17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6" name="Freeform 99">
                <a:extLst>
                  <a:ext uri="{FF2B5EF4-FFF2-40B4-BE49-F238E27FC236}">
                    <a16:creationId xmlns:a16="http://schemas.microsoft.com/office/drawing/2014/main" id="{589BDF56-3EA2-480D-8B19-F215159AF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601" y="4260949"/>
                <a:ext cx="193416" cy="179317"/>
              </a:xfrm>
              <a:custGeom>
                <a:avLst/>
                <a:gdLst>
                  <a:gd name="T0" fmla="*/ 109 w 110"/>
                  <a:gd name="T1" fmla="*/ 47 h 101"/>
                  <a:gd name="T2" fmla="*/ 96 w 110"/>
                  <a:gd name="T3" fmla="*/ 31 h 101"/>
                  <a:gd name="T4" fmla="*/ 81 w 110"/>
                  <a:gd name="T5" fmla="*/ 20 h 101"/>
                  <a:gd name="T6" fmla="*/ 70 w 110"/>
                  <a:gd name="T7" fmla="*/ 11 h 101"/>
                  <a:gd name="T8" fmla="*/ 47 w 110"/>
                  <a:gd name="T9" fmla="*/ 12 h 101"/>
                  <a:gd name="T10" fmla="*/ 26 w 110"/>
                  <a:gd name="T11" fmla="*/ 0 h 101"/>
                  <a:gd name="T12" fmla="*/ 14 w 110"/>
                  <a:gd name="T13" fmla="*/ 6 h 101"/>
                  <a:gd name="T14" fmla="*/ 11 w 110"/>
                  <a:gd name="T15" fmla="*/ 23 h 101"/>
                  <a:gd name="T16" fmla="*/ 4 w 110"/>
                  <a:gd name="T17" fmla="*/ 32 h 101"/>
                  <a:gd name="T18" fmla="*/ 0 w 110"/>
                  <a:gd name="T19" fmla="*/ 43 h 101"/>
                  <a:gd name="T20" fmla="*/ 4 w 110"/>
                  <a:gd name="T21" fmla="*/ 54 h 101"/>
                  <a:gd name="T22" fmla="*/ 14 w 110"/>
                  <a:gd name="T23" fmla="*/ 63 h 101"/>
                  <a:gd name="T24" fmla="*/ 15 w 110"/>
                  <a:gd name="T25" fmla="*/ 74 h 101"/>
                  <a:gd name="T26" fmla="*/ 15 w 110"/>
                  <a:gd name="T27" fmla="*/ 89 h 101"/>
                  <a:gd name="T28" fmla="*/ 26 w 110"/>
                  <a:gd name="T29" fmla="*/ 100 h 101"/>
                  <a:gd name="T30" fmla="*/ 41 w 110"/>
                  <a:gd name="T31" fmla="*/ 89 h 101"/>
                  <a:gd name="T32" fmla="*/ 60 w 110"/>
                  <a:gd name="T33" fmla="*/ 75 h 101"/>
                  <a:gd name="T34" fmla="*/ 101 w 110"/>
                  <a:gd name="T35" fmla="*/ 57 h 101"/>
                  <a:gd name="T36" fmla="*/ 109 w 110"/>
                  <a:gd name="T37" fmla="*/ 47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0" h="101">
                    <a:moveTo>
                      <a:pt x="109" y="47"/>
                    </a:moveTo>
                    <a:lnTo>
                      <a:pt x="96" y="31"/>
                    </a:lnTo>
                    <a:lnTo>
                      <a:pt x="81" y="20"/>
                    </a:lnTo>
                    <a:lnTo>
                      <a:pt x="70" y="11"/>
                    </a:lnTo>
                    <a:lnTo>
                      <a:pt x="47" y="12"/>
                    </a:lnTo>
                    <a:lnTo>
                      <a:pt x="26" y="0"/>
                    </a:lnTo>
                    <a:lnTo>
                      <a:pt x="14" y="6"/>
                    </a:lnTo>
                    <a:lnTo>
                      <a:pt x="11" y="23"/>
                    </a:lnTo>
                    <a:lnTo>
                      <a:pt x="4" y="32"/>
                    </a:lnTo>
                    <a:lnTo>
                      <a:pt x="0" y="43"/>
                    </a:lnTo>
                    <a:lnTo>
                      <a:pt x="4" y="54"/>
                    </a:lnTo>
                    <a:lnTo>
                      <a:pt x="14" y="63"/>
                    </a:lnTo>
                    <a:lnTo>
                      <a:pt x="15" y="74"/>
                    </a:lnTo>
                    <a:lnTo>
                      <a:pt x="15" y="89"/>
                    </a:lnTo>
                    <a:lnTo>
                      <a:pt x="26" y="100"/>
                    </a:lnTo>
                    <a:lnTo>
                      <a:pt x="41" y="89"/>
                    </a:lnTo>
                    <a:lnTo>
                      <a:pt x="60" y="75"/>
                    </a:lnTo>
                    <a:lnTo>
                      <a:pt x="101" y="57"/>
                    </a:lnTo>
                    <a:lnTo>
                      <a:pt x="109" y="4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7" name="Freeform 100">
                <a:extLst>
                  <a:ext uri="{FF2B5EF4-FFF2-40B4-BE49-F238E27FC236}">
                    <a16:creationId xmlns:a16="http://schemas.microsoft.com/office/drawing/2014/main" id="{C2C27B2C-D0AD-414E-812E-219F69722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1796" y="4042309"/>
                <a:ext cx="111646" cy="220213"/>
              </a:xfrm>
              <a:custGeom>
                <a:avLst/>
                <a:gdLst>
                  <a:gd name="T0" fmla="*/ 18 w 64"/>
                  <a:gd name="T1" fmla="*/ 0 h 125"/>
                  <a:gd name="T2" fmla="*/ 18 w 64"/>
                  <a:gd name="T3" fmla="*/ 14 h 125"/>
                  <a:gd name="T4" fmla="*/ 12 w 64"/>
                  <a:gd name="T5" fmla="*/ 20 h 125"/>
                  <a:gd name="T6" fmla="*/ 9 w 64"/>
                  <a:gd name="T7" fmla="*/ 28 h 125"/>
                  <a:gd name="T8" fmla="*/ 1 w 64"/>
                  <a:gd name="T9" fmla="*/ 36 h 125"/>
                  <a:gd name="T10" fmla="*/ 0 w 64"/>
                  <a:gd name="T11" fmla="*/ 50 h 125"/>
                  <a:gd name="T12" fmla="*/ 7 w 64"/>
                  <a:gd name="T13" fmla="*/ 59 h 125"/>
                  <a:gd name="T14" fmla="*/ 7 w 64"/>
                  <a:gd name="T15" fmla="*/ 70 h 125"/>
                  <a:gd name="T16" fmla="*/ 18 w 64"/>
                  <a:gd name="T17" fmla="*/ 73 h 125"/>
                  <a:gd name="T18" fmla="*/ 22 w 64"/>
                  <a:gd name="T19" fmla="*/ 90 h 125"/>
                  <a:gd name="T20" fmla="*/ 18 w 64"/>
                  <a:gd name="T21" fmla="*/ 101 h 125"/>
                  <a:gd name="T22" fmla="*/ 25 w 64"/>
                  <a:gd name="T23" fmla="*/ 116 h 125"/>
                  <a:gd name="T24" fmla="*/ 32 w 64"/>
                  <a:gd name="T25" fmla="*/ 124 h 125"/>
                  <a:gd name="T26" fmla="*/ 41 w 64"/>
                  <a:gd name="T27" fmla="*/ 123 h 125"/>
                  <a:gd name="T28" fmla="*/ 45 w 64"/>
                  <a:gd name="T29" fmla="*/ 117 h 125"/>
                  <a:gd name="T30" fmla="*/ 57 w 64"/>
                  <a:gd name="T31" fmla="*/ 116 h 125"/>
                  <a:gd name="T32" fmla="*/ 60 w 64"/>
                  <a:gd name="T33" fmla="*/ 109 h 125"/>
                  <a:gd name="T34" fmla="*/ 59 w 64"/>
                  <a:gd name="T35" fmla="*/ 94 h 125"/>
                  <a:gd name="T36" fmla="*/ 50 w 64"/>
                  <a:gd name="T37" fmla="*/ 89 h 125"/>
                  <a:gd name="T38" fmla="*/ 45 w 64"/>
                  <a:gd name="T39" fmla="*/ 83 h 125"/>
                  <a:gd name="T40" fmla="*/ 45 w 64"/>
                  <a:gd name="T41" fmla="*/ 70 h 125"/>
                  <a:gd name="T42" fmla="*/ 51 w 64"/>
                  <a:gd name="T43" fmla="*/ 65 h 125"/>
                  <a:gd name="T44" fmla="*/ 61 w 64"/>
                  <a:gd name="T45" fmla="*/ 66 h 125"/>
                  <a:gd name="T46" fmla="*/ 63 w 64"/>
                  <a:gd name="T47" fmla="*/ 51 h 125"/>
                  <a:gd name="T48" fmla="*/ 61 w 64"/>
                  <a:gd name="T49" fmla="*/ 36 h 125"/>
                  <a:gd name="T50" fmla="*/ 55 w 64"/>
                  <a:gd name="T51" fmla="*/ 30 h 125"/>
                  <a:gd name="T52" fmla="*/ 44 w 64"/>
                  <a:gd name="T53" fmla="*/ 29 h 125"/>
                  <a:gd name="T54" fmla="*/ 41 w 64"/>
                  <a:gd name="T55" fmla="*/ 15 h 125"/>
                  <a:gd name="T56" fmla="*/ 33 w 64"/>
                  <a:gd name="T57" fmla="*/ 14 h 125"/>
                  <a:gd name="T58" fmla="*/ 29 w 64"/>
                  <a:gd name="T59" fmla="*/ 2 h 125"/>
                  <a:gd name="T60" fmla="*/ 18 w 64"/>
                  <a:gd name="T6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4" h="125">
                    <a:moveTo>
                      <a:pt x="18" y="0"/>
                    </a:moveTo>
                    <a:lnTo>
                      <a:pt x="18" y="14"/>
                    </a:lnTo>
                    <a:lnTo>
                      <a:pt x="12" y="20"/>
                    </a:lnTo>
                    <a:lnTo>
                      <a:pt x="9" y="28"/>
                    </a:lnTo>
                    <a:lnTo>
                      <a:pt x="1" y="36"/>
                    </a:lnTo>
                    <a:lnTo>
                      <a:pt x="0" y="50"/>
                    </a:lnTo>
                    <a:lnTo>
                      <a:pt x="7" y="59"/>
                    </a:lnTo>
                    <a:lnTo>
                      <a:pt x="7" y="70"/>
                    </a:lnTo>
                    <a:lnTo>
                      <a:pt x="18" y="73"/>
                    </a:lnTo>
                    <a:lnTo>
                      <a:pt x="22" y="90"/>
                    </a:lnTo>
                    <a:lnTo>
                      <a:pt x="18" y="101"/>
                    </a:lnTo>
                    <a:lnTo>
                      <a:pt x="25" y="116"/>
                    </a:lnTo>
                    <a:lnTo>
                      <a:pt x="32" y="124"/>
                    </a:lnTo>
                    <a:lnTo>
                      <a:pt x="41" y="123"/>
                    </a:lnTo>
                    <a:lnTo>
                      <a:pt x="45" y="117"/>
                    </a:lnTo>
                    <a:lnTo>
                      <a:pt x="57" y="116"/>
                    </a:lnTo>
                    <a:lnTo>
                      <a:pt x="60" y="109"/>
                    </a:lnTo>
                    <a:lnTo>
                      <a:pt x="59" y="94"/>
                    </a:lnTo>
                    <a:lnTo>
                      <a:pt x="50" y="89"/>
                    </a:lnTo>
                    <a:lnTo>
                      <a:pt x="45" y="83"/>
                    </a:lnTo>
                    <a:lnTo>
                      <a:pt x="45" y="70"/>
                    </a:lnTo>
                    <a:lnTo>
                      <a:pt x="51" y="65"/>
                    </a:lnTo>
                    <a:lnTo>
                      <a:pt x="61" y="66"/>
                    </a:lnTo>
                    <a:lnTo>
                      <a:pt x="63" y="51"/>
                    </a:lnTo>
                    <a:lnTo>
                      <a:pt x="61" y="36"/>
                    </a:lnTo>
                    <a:lnTo>
                      <a:pt x="55" y="30"/>
                    </a:lnTo>
                    <a:lnTo>
                      <a:pt x="44" y="29"/>
                    </a:lnTo>
                    <a:lnTo>
                      <a:pt x="41" y="15"/>
                    </a:lnTo>
                    <a:lnTo>
                      <a:pt x="33" y="14"/>
                    </a:lnTo>
                    <a:lnTo>
                      <a:pt x="29" y="2"/>
                    </a:lnTo>
                    <a:lnTo>
                      <a:pt x="1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8" name="Freeform 101">
                <a:extLst>
                  <a:ext uri="{FF2B5EF4-FFF2-40B4-BE49-F238E27FC236}">
                    <a16:creationId xmlns:a16="http://schemas.microsoft.com/office/drawing/2014/main" id="{B1CE9448-5095-4E96-988E-B7C6660D0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8848" y="4105227"/>
                <a:ext cx="105356" cy="144712"/>
              </a:xfrm>
              <a:custGeom>
                <a:avLst/>
                <a:gdLst>
                  <a:gd name="T0" fmla="*/ 19 w 61"/>
                  <a:gd name="T1" fmla="*/ 15 h 82"/>
                  <a:gd name="T2" fmla="*/ 17 w 61"/>
                  <a:gd name="T3" fmla="*/ 30 h 82"/>
                  <a:gd name="T4" fmla="*/ 7 w 61"/>
                  <a:gd name="T5" fmla="*/ 29 h 82"/>
                  <a:gd name="T6" fmla="*/ 0 w 61"/>
                  <a:gd name="T7" fmla="*/ 34 h 82"/>
                  <a:gd name="T8" fmla="*/ 1 w 61"/>
                  <a:gd name="T9" fmla="*/ 47 h 82"/>
                  <a:gd name="T10" fmla="*/ 6 w 61"/>
                  <a:gd name="T11" fmla="*/ 53 h 82"/>
                  <a:gd name="T12" fmla="*/ 14 w 61"/>
                  <a:gd name="T13" fmla="*/ 59 h 82"/>
                  <a:gd name="T14" fmla="*/ 15 w 61"/>
                  <a:gd name="T15" fmla="*/ 73 h 82"/>
                  <a:gd name="T16" fmla="*/ 13 w 61"/>
                  <a:gd name="T17" fmla="*/ 81 h 82"/>
                  <a:gd name="T18" fmla="*/ 30 w 61"/>
                  <a:gd name="T19" fmla="*/ 80 h 82"/>
                  <a:gd name="T20" fmla="*/ 30 w 61"/>
                  <a:gd name="T21" fmla="*/ 67 h 82"/>
                  <a:gd name="T22" fmla="*/ 52 w 61"/>
                  <a:gd name="T23" fmla="*/ 65 h 82"/>
                  <a:gd name="T24" fmla="*/ 56 w 61"/>
                  <a:gd name="T25" fmla="*/ 61 h 82"/>
                  <a:gd name="T26" fmla="*/ 56 w 61"/>
                  <a:gd name="T27" fmla="*/ 19 h 82"/>
                  <a:gd name="T28" fmla="*/ 60 w 61"/>
                  <a:gd name="T29" fmla="*/ 10 h 82"/>
                  <a:gd name="T30" fmla="*/ 54 w 61"/>
                  <a:gd name="T31" fmla="*/ 0 h 82"/>
                  <a:gd name="T32" fmla="*/ 37 w 61"/>
                  <a:gd name="T33" fmla="*/ 0 h 82"/>
                  <a:gd name="T34" fmla="*/ 32 w 61"/>
                  <a:gd name="T35" fmla="*/ 8 h 82"/>
                  <a:gd name="T36" fmla="*/ 19 w 61"/>
                  <a:gd name="T37" fmla="*/ 15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1" h="82">
                    <a:moveTo>
                      <a:pt x="19" y="15"/>
                    </a:moveTo>
                    <a:lnTo>
                      <a:pt x="17" y="30"/>
                    </a:lnTo>
                    <a:lnTo>
                      <a:pt x="7" y="29"/>
                    </a:lnTo>
                    <a:lnTo>
                      <a:pt x="0" y="34"/>
                    </a:lnTo>
                    <a:lnTo>
                      <a:pt x="1" y="47"/>
                    </a:lnTo>
                    <a:lnTo>
                      <a:pt x="6" y="53"/>
                    </a:lnTo>
                    <a:lnTo>
                      <a:pt x="14" y="59"/>
                    </a:lnTo>
                    <a:lnTo>
                      <a:pt x="15" y="73"/>
                    </a:lnTo>
                    <a:lnTo>
                      <a:pt x="13" y="81"/>
                    </a:lnTo>
                    <a:lnTo>
                      <a:pt x="30" y="80"/>
                    </a:lnTo>
                    <a:lnTo>
                      <a:pt x="30" y="67"/>
                    </a:lnTo>
                    <a:lnTo>
                      <a:pt x="52" y="65"/>
                    </a:lnTo>
                    <a:lnTo>
                      <a:pt x="56" y="61"/>
                    </a:lnTo>
                    <a:lnTo>
                      <a:pt x="56" y="19"/>
                    </a:lnTo>
                    <a:lnTo>
                      <a:pt x="60" y="10"/>
                    </a:lnTo>
                    <a:lnTo>
                      <a:pt x="54" y="0"/>
                    </a:lnTo>
                    <a:lnTo>
                      <a:pt x="37" y="0"/>
                    </a:lnTo>
                    <a:lnTo>
                      <a:pt x="32" y="8"/>
                    </a:lnTo>
                    <a:lnTo>
                      <a:pt x="19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99" name="Freeform 102">
                <a:extLst>
                  <a:ext uri="{FF2B5EF4-FFF2-40B4-BE49-F238E27FC236}">
                    <a16:creationId xmlns:a16="http://schemas.microsoft.com/office/drawing/2014/main" id="{3B65A6F8-1AEF-4122-A683-CED04EDA6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4719" y="4164999"/>
                <a:ext cx="1012680" cy="1132527"/>
              </a:xfrm>
              <a:custGeom>
                <a:avLst/>
                <a:gdLst>
                  <a:gd name="T0" fmla="*/ 58 w 573"/>
                  <a:gd name="T1" fmla="*/ 58 h 641"/>
                  <a:gd name="T2" fmla="*/ 62 w 573"/>
                  <a:gd name="T3" fmla="*/ 98 h 641"/>
                  <a:gd name="T4" fmla="*/ 57 w 573"/>
                  <a:gd name="T5" fmla="*/ 131 h 641"/>
                  <a:gd name="T6" fmla="*/ 29 w 573"/>
                  <a:gd name="T7" fmla="*/ 147 h 641"/>
                  <a:gd name="T8" fmla="*/ 18 w 573"/>
                  <a:gd name="T9" fmla="*/ 178 h 641"/>
                  <a:gd name="T10" fmla="*/ 0 w 573"/>
                  <a:gd name="T11" fmla="*/ 201 h 641"/>
                  <a:gd name="T12" fmla="*/ 17 w 573"/>
                  <a:gd name="T13" fmla="*/ 228 h 641"/>
                  <a:gd name="T14" fmla="*/ 42 w 573"/>
                  <a:gd name="T15" fmla="*/ 241 h 641"/>
                  <a:gd name="T16" fmla="*/ 71 w 573"/>
                  <a:gd name="T17" fmla="*/ 259 h 641"/>
                  <a:gd name="T18" fmla="*/ 96 w 573"/>
                  <a:gd name="T19" fmla="*/ 252 h 641"/>
                  <a:gd name="T20" fmla="*/ 108 w 573"/>
                  <a:gd name="T21" fmla="*/ 235 h 641"/>
                  <a:gd name="T22" fmla="*/ 136 w 573"/>
                  <a:gd name="T23" fmla="*/ 277 h 641"/>
                  <a:gd name="T24" fmla="*/ 163 w 573"/>
                  <a:gd name="T25" fmla="*/ 286 h 641"/>
                  <a:gd name="T26" fmla="*/ 190 w 573"/>
                  <a:gd name="T27" fmla="*/ 299 h 641"/>
                  <a:gd name="T28" fmla="*/ 207 w 573"/>
                  <a:gd name="T29" fmla="*/ 316 h 641"/>
                  <a:gd name="T30" fmla="*/ 204 w 573"/>
                  <a:gd name="T31" fmla="*/ 343 h 641"/>
                  <a:gd name="T32" fmla="*/ 230 w 573"/>
                  <a:gd name="T33" fmla="*/ 359 h 641"/>
                  <a:gd name="T34" fmla="*/ 245 w 573"/>
                  <a:gd name="T35" fmla="*/ 376 h 641"/>
                  <a:gd name="T36" fmla="*/ 230 w 573"/>
                  <a:gd name="T37" fmla="*/ 405 h 641"/>
                  <a:gd name="T38" fmla="*/ 243 w 573"/>
                  <a:gd name="T39" fmla="*/ 431 h 641"/>
                  <a:gd name="T40" fmla="*/ 268 w 573"/>
                  <a:gd name="T41" fmla="*/ 445 h 641"/>
                  <a:gd name="T42" fmla="*/ 295 w 573"/>
                  <a:gd name="T43" fmla="*/ 464 h 641"/>
                  <a:gd name="T44" fmla="*/ 302 w 573"/>
                  <a:gd name="T45" fmla="*/ 520 h 641"/>
                  <a:gd name="T46" fmla="*/ 299 w 573"/>
                  <a:gd name="T47" fmla="*/ 533 h 641"/>
                  <a:gd name="T48" fmla="*/ 277 w 573"/>
                  <a:gd name="T49" fmla="*/ 557 h 641"/>
                  <a:gd name="T50" fmla="*/ 269 w 573"/>
                  <a:gd name="T51" fmla="*/ 584 h 641"/>
                  <a:gd name="T52" fmla="*/ 320 w 573"/>
                  <a:gd name="T53" fmla="*/ 629 h 641"/>
                  <a:gd name="T54" fmla="*/ 331 w 573"/>
                  <a:gd name="T55" fmla="*/ 611 h 641"/>
                  <a:gd name="T56" fmla="*/ 342 w 573"/>
                  <a:gd name="T57" fmla="*/ 581 h 641"/>
                  <a:gd name="T58" fmla="*/ 339 w 573"/>
                  <a:gd name="T59" fmla="*/ 603 h 641"/>
                  <a:gd name="T60" fmla="*/ 364 w 573"/>
                  <a:gd name="T61" fmla="*/ 578 h 641"/>
                  <a:gd name="T62" fmla="*/ 383 w 573"/>
                  <a:gd name="T63" fmla="*/ 500 h 641"/>
                  <a:gd name="T64" fmla="*/ 403 w 573"/>
                  <a:gd name="T65" fmla="*/ 476 h 641"/>
                  <a:gd name="T66" fmla="*/ 456 w 573"/>
                  <a:gd name="T67" fmla="*/ 455 h 641"/>
                  <a:gd name="T68" fmla="*/ 486 w 573"/>
                  <a:gd name="T69" fmla="*/ 420 h 641"/>
                  <a:gd name="T70" fmla="*/ 501 w 573"/>
                  <a:gd name="T71" fmla="*/ 365 h 641"/>
                  <a:gd name="T72" fmla="*/ 525 w 573"/>
                  <a:gd name="T73" fmla="*/ 280 h 641"/>
                  <a:gd name="T74" fmla="*/ 536 w 573"/>
                  <a:gd name="T75" fmla="*/ 247 h 641"/>
                  <a:gd name="T76" fmla="*/ 558 w 573"/>
                  <a:gd name="T77" fmla="*/ 226 h 641"/>
                  <a:gd name="T78" fmla="*/ 563 w 573"/>
                  <a:gd name="T79" fmla="*/ 198 h 641"/>
                  <a:gd name="T80" fmla="*/ 562 w 573"/>
                  <a:gd name="T81" fmla="*/ 184 h 641"/>
                  <a:gd name="T82" fmla="*/ 542 w 573"/>
                  <a:gd name="T83" fmla="*/ 148 h 641"/>
                  <a:gd name="T84" fmla="*/ 513 w 573"/>
                  <a:gd name="T85" fmla="*/ 130 h 641"/>
                  <a:gd name="T86" fmla="*/ 486 w 573"/>
                  <a:gd name="T87" fmla="*/ 114 h 641"/>
                  <a:gd name="T88" fmla="*/ 456 w 573"/>
                  <a:gd name="T89" fmla="*/ 109 h 641"/>
                  <a:gd name="T90" fmla="*/ 426 w 573"/>
                  <a:gd name="T91" fmla="*/ 92 h 641"/>
                  <a:gd name="T92" fmla="*/ 385 w 573"/>
                  <a:gd name="T93" fmla="*/ 84 h 641"/>
                  <a:gd name="T94" fmla="*/ 358 w 573"/>
                  <a:gd name="T95" fmla="*/ 102 h 641"/>
                  <a:gd name="T96" fmla="*/ 362 w 573"/>
                  <a:gd name="T97" fmla="*/ 74 h 641"/>
                  <a:gd name="T98" fmla="*/ 334 w 573"/>
                  <a:gd name="T99" fmla="*/ 90 h 641"/>
                  <a:gd name="T100" fmla="*/ 330 w 573"/>
                  <a:gd name="T101" fmla="*/ 81 h 641"/>
                  <a:gd name="T102" fmla="*/ 349 w 573"/>
                  <a:gd name="T103" fmla="*/ 48 h 641"/>
                  <a:gd name="T104" fmla="*/ 318 w 573"/>
                  <a:gd name="T105" fmla="*/ 14 h 641"/>
                  <a:gd name="T106" fmla="*/ 302 w 573"/>
                  <a:gd name="T107" fmla="*/ 40 h 641"/>
                  <a:gd name="T108" fmla="*/ 259 w 573"/>
                  <a:gd name="T109" fmla="*/ 33 h 641"/>
                  <a:gd name="T110" fmla="*/ 230 w 573"/>
                  <a:gd name="T111" fmla="*/ 47 h 641"/>
                  <a:gd name="T112" fmla="*/ 209 w 573"/>
                  <a:gd name="T113" fmla="*/ 46 h 641"/>
                  <a:gd name="T114" fmla="*/ 203 w 573"/>
                  <a:gd name="T115" fmla="*/ 3 h 641"/>
                  <a:gd name="T116" fmla="*/ 162 w 573"/>
                  <a:gd name="T117" fmla="*/ 11 h 641"/>
                  <a:gd name="T118" fmla="*/ 136 w 573"/>
                  <a:gd name="T119" fmla="*/ 7 h 641"/>
                  <a:gd name="T120" fmla="*/ 143 w 573"/>
                  <a:gd name="T121" fmla="*/ 36 h 641"/>
                  <a:gd name="T122" fmla="*/ 117 w 573"/>
                  <a:gd name="T123" fmla="*/ 58 h 641"/>
                  <a:gd name="T124" fmla="*/ 89 w 573"/>
                  <a:gd name="T125" fmla="*/ 39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573" h="641">
                    <a:moveTo>
                      <a:pt x="89" y="39"/>
                    </a:moveTo>
                    <a:lnTo>
                      <a:pt x="64" y="47"/>
                    </a:lnTo>
                    <a:lnTo>
                      <a:pt x="58" y="58"/>
                    </a:lnTo>
                    <a:lnTo>
                      <a:pt x="66" y="65"/>
                    </a:lnTo>
                    <a:lnTo>
                      <a:pt x="58" y="70"/>
                    </a:lnTo>
                    <a:lnTo>
                      <a:pt x="62" y="98"/>
                    </a:lnTo>
                    <a:lnTo>
                      <a:pt x="62" y="111"/>
                    </a:lnTo>
                    <a:lnTo>
                      <a:pt x="47" y="113"/>
                    </a:lnTo>
                    <a:lnTo>
                      <a:pt x="57" y="131"/>
                    </a:lnTo>
                    <a:lnTo>
                      <a:pt x="53" y="145"/>
                    </a:lnTo>
                    <a:lnTo>
                      <a:pt x="42" y="151"/>
                    </a:lnTo>
                    <a:lnTo>
                      <a:pt x="29" y="147"/>
                    </a:lnTo>
                    <a:lnTo>
                      <a:pt x="19" y="154"/>
                    </a:lnTo>
                    <a:lnTo>
                      <a:pt x="14" y="168"/>
                    </a:lnTo>
                    <a:lnTo>
                      <a:pt x="18" y="178"/>
                    </a:lnTo>
                    <a:lnTo>
                      <a:pt x="11" y="183"/>
                    </a:lnTo>
                    <a:lnTo>
                      <a:pt x="3" y="187"/>
                    </a:lnTo>
                    <a:lnTo>
                      <a:pt x="0" y="201"/>
                    </a:lnTo>
                    <a:lnTo>
                      <a:pt x="3" y="210"/>
                    </a:lnTo>
                    <a:lnTo>
                      <a:pt x="14" y="219"/>
                    </a:lnTo>
                    <a:lnTo>
                      <a:pt x="17" y="228"/>
                    </a:lnTo>
                    <a:lnTo>
                      <a:pt x="27" y="230"/>
                    </a:lnTo>
                    <a:lnTo>
                      <a:pt x="29" y="238"/>
                    </a:lnTo>
                    <a:lnTo>
                      <a:pt x="42" y="241"/>
                    </a:lnTo>
                    <a:lnTo>
                      <a:pt x="53" y="234"/>
                    </a:lnTo>
                    <a:lnTo>
                      <a:pt x="58" y="252"/>
                    </a:lnTo>
                    <a:lnTo>
                      <a:pt x="71" y="259"/>
                    </a:lnTo>
                    <a:lnTo>
                      <a:pt x="81" y="259"/>
                    </a:lnTo>
                    <a:lnTo>
                      <a:pt x="91" y="256"/>
                    </a:lnTo>
                    <a:lnTo>
                      <a:pt x="96" y="252"/>
                    </a:lnTo>
                    <a:lnTo>
                      <a:pt x="99" y="245"/>
                    </a:lnTo>
                    <a:lnTo>
                      <a:pt x="107" y="246"/>
                    </a:lnTo>
                    <a:lnTo>
                      <a:pt x="108" y="235"/>
                    </a:lnTo>
                    <a:lnTo>
                      <a:pt x="128" y="237"/>
                    </a:lnTo>
                    <a:lnTo>
                      <a:pt x="130" y="267"/>
                    </a:lnTo>
                    <a:lnTo>
                      <a:pt x="136" y="277"/>
                    </a:lnTo>
                    <a:lnTo>
                      <a:pt x="138" y="282"/>
                    </a:lnTo>
                    <a:lnTo>
                      <a:pt x="161" y="282"/>
                    </a:lnTo>
                    <a:lnTo>
                      <a:pt x="163" y="286"/>
                    </a:lnTo>
                    <a:lnTo>
                      <a:pt x="173" y="288"/>
                    </a:lnTo>
                    <a:lnTo>
                      <a:pt x="175" y="297"/>
                    </a:lnTo>
                    <a:lnTo>
                      <a:pt x="190" y="299"/>
                    </a:lnTo>
                    <a:lnTo>
                      <a:pt x="197" y="301"/>
                    </a:lnTo>
                    <a:lnTo>
                      <a:pt x="199" y="315"/>
                    </a:lnTo>
                    <a:lnTo>
                      <a:pt x="207" y="316"/>
                    </a:lnTo>
                    <a:lnTo>
                      <a:pt x="199" y="322"/>
                    </a:lnTo>
                    <a:lnTo>
                      <a:pt x="200" y="342"/>
                    </a:lnTo>
                    <a:lnTo>
                      <a:pt x="204" y="343"/>
                    </a:lnTo>
                    <a:lnTo>
                      <a:pt x="209" y="349"/>
                    </a:lnTo>
                    <a:lnTo>
                      <a:pt x="229" y="348"/>
                    </a:lnTo>
                    <a:lnTo>
                      <a:pt x="230" y="359"/>
                    </a:lnTo>
                    <a:lnTo>
                      <a:pt x="238" y="361"/>
                    </a:lnTo>
                    <a:lnTo>
                      <a:pt x="240" y="372"/>
                    </a:lnTo>
                    <a:lnTo>
                      <a:pt x="245" y="376"/>
                    </a:lnTo>
                    <a:lnTo>
                      <a:pt x="243" y="394"/>
                    </a:lnTo>
                    <a:lnTo>
                      <a:pt x="238" y="403"/>
                    </a:lnTo>
                    <a:lnTo>
                      <a:pt x="230" y="405"/>
                    </a:lnTo>
                    <a:lnTo>
                      <a:pt x="231" y="416"/>
                    </a:lnTo>
                    <a:lnTo>
                      <a:pt x="242" y="420"/>
                    </a:lnTo>
                    <a:lnTo>
                      <a:pt x="243" y="431"/>
                    </a:lnTo>
                    <a:lnTo>
                      <a:pt x="257" y="435"/>
                    </a:lnTo>
                    <a:lnTo>
                      <a:pt x="260" y="442"/>
                    </a:lnTo>
                    <a:lnTo>
                      <a:pt x="268" y="445"/>
                    </a:lnTo>
                    <a:lnTo>
                      <a:pt x="281" y="446"/>
                    </a:lnTo>
                    <a:lnTo>
                      <a:pt x="283" y="463"/>
                    </a:lnTo>
                    <a:lnTo>
                      <a:pt x="295" y="464"/>
                    </a:lnTo>
                    <a:lnTo>
                      <a:pt x="297" y="501"/>
                    </a:lnTo>
                    <a:lnTo>
                      <a:pt x="300" y="504"/>
                    </a:lnTo>
                    <a:lnTo>
                      <a:pt x="302" y="520"/>
                    </a:lnTo>
                    <a:lnTo>
                      <a:pt x="309" y="520"/>
                    </a:lnTo>
                    <a:lnTo>
                      <a:pt x="310" y="531"/>
                    </a:lnTo>
                    <a:lnTo>
                      <a:pt x="299" y="533"/>
                    </a:lnTo>
                    <a:lnTo>
                      <a:pt x="292" y="543"/>
                    </a:lnTo>
                    <a:lnTo>
                      <a:pt x="285" y="546"/>
                    </a:lnTo>
                    <a:lnTo>
                      <a:pt x="277" y="557"/>
                    </a:lnTo>
                    <a:lnTo>
                      <a:pt x="269" y="565"/>
                    </a:lnTo>
                    <a:lnTo>
                      <a:pt x="264" y="576"/>
                    </a:lnTo>
                    <a:lnTo>
                      <a:pt x="269" y="584"/>
                    </a:lnTo>
                    <a:lnTo>
                      <a:pt x="283" y="589"/>
                    </a:lnTo>
                    <a:lnTo>
                      <a:pt x="314" y="618"/>
                    </a:lnTo>
                    <a:lnTo>
                      <a:pt x="320" y="629"/>
                    </a:lnTo>
                    <a:lnTo>
                      <a:pt x="323" y="640"/>
                    </a:lnTo>
                    <a:lnTo>
                      <a:pt x="330" y="628"/>
                    </a:lnTo>
                    <a:lnTo>
                      <a:pt x="331" y="611"/>
                    </a:lnTo>
                    <a:lnTo>
                      <a:pt x="335" y="599"/>
                    </a:lnTo>
                    <a:lnTo>
                      <a:pt x="336" y="580"/>
                    </a:lnTo>
                    <a:lnTo>
                      <a:pt x="342" y="581"/>
                    </a:lnTo>
                    <a:lnTo>
                      <a:pt x="345" y="585"/>
                    </a:lnTo>
                    <a:lnTo>
                      <a:pt x="343" y="595"/>
                    </a:lnTo>
                    <a:lnTo>
                      <a:pt x="339" y="603"/>
                    </a:lnTo>
                    <a:lnTo>
                      <a:pt x="353" y="598"/>
                    </a:lnTo>
                    <a:lnTo>
                      <a:pt x="356" y="585"/>
                    </a:lnTo>
                    <a:lnTo>
                      <a:pt x="364" y="578"/>
                    </a:lnTo>
                    <a:lnTo>
                      <a:pt x="362" y="558"/>
                    </a:lnTo>
                    <a:lnTo>
                      <a:pt x="378" y="548"/>
                    </a:lnTo>
                    <a:lnTo>
                      <a:pt x="383" y="500"/>
                    </a:lnTo>
                    <a:lnTo>
                      <a:pt x="386" y="489"/>
                    </a:lnTo>
                    <a:lnTo>
                      <a:pt x="398" y="484"/>
                    </a:lnTo>
                    <a:lnTo>
                      <a:pt x="403" y="476"/>
                    </a:lnTo>
                    <a:lnTo>
                      <a:pt x="411" y="470"/>
                    </a:lnTo>
                    <a:lnTo>
                      <a:pt x="426" y="459"/>
                    </a:lnTo>
                    <a:lnTo>
                      <a:pt x="456" y="455"/>
                    </a:lnTo>
                    <a:lnTo>
                      <a:pt x="459" y="447"/>
                    </a:lnTo>
                    <a:lnTo>
                      <a:pt x="482" y="446"/>
                    </a:lnTo>
                    <a:lnTo>
                      <a:pt x="486" y="420"/>
                    </a:lnTo>
                    <a:lnTo>
                      <a:pt x="493" y="408"/>
                    </a:lnTo>
                    <a:lnTo>
                      <a:pt x="499" y="392"/>
                    </a:lnTo>
                    <a:lnTo>
                      <a:pt x="501" y="365"/>
                    </a:lnTo>
                    <a:lnTo>
                      <a:pt x="508" y="361"/>
                    </a:lnTo>
                    <a:lnTo>
                      <a:pt x="512" y="285"/>
                    </a:lnTo>
                    <a:lnTo>
                      <a:pt x="525" y="280"/>
                    </a:lnTo>
                    <a:lnTo>
                      <a:pt x="525" y="265"/>
                    </a:lnTo>
                    <a:lnTo>
                      <a:pt x="532" y="261"/>
                    </a:lnTo>
                    <a:lnTo>
                      <a:pt x="536" y="247"/>
                    </a:lnTo>
                    <a:lnTo>
                      <a:pt x="543" y="244"/>
                    </a:lnTo>
                    <a:lnTo>
                      <a:pt x="547" y="230"/>
                    </a:lnTo>
                    <a:lnTo>
                      <a:pt x="558" y="226"/>
                    </a:lnTo>
                    <a:lnTo>
                      <a:pt x="558" y="214"/>
                    </a:lnTo>
                    <a:lnTo>
                      <a:pt x="564" y="212"/>
                    </a:lnTo>
                    <a:lnTo>
                      <a:pt x="563" y="198"/>
                    </a:lnTo>
                    <a:lnTo>
                      <a:pt x="569" y="198"/>
                    </a:lnTo>
                    <a:lnTo>
                      <a:pt x="572" y="185"/>
                    </a:lnTo>
                    <a:lnTo>
                      <a:pt x="562" y="184"/>
                    </a:lnTo>
                    <a:lnTo>
                      <a:pt x="559" y="156"/>
                    </a:lnTo>
                    <a:lnTo>
                      <a:pt x="553" y="150"/>
                    </a:lnTo>
                    <a:lnTo>
                      <a:pt x="542" y="148"/>
                    </a:lnTo>
                    <a:lnTo>
                      <a:pt x="533" y="142"/>
                    </a:lnTo>
                    <a:lnTo>
                      <a:pt x="525" y="130"/>
                    </a:lnTo>
                    <a:lnTo>
                      <a:pt x="513" y="130"/>
                    </a:lnTo>
                    <a:lnTo>
                      <a:pt x="510" y="119"/>
                    </a:lnTo>
                    <a:lnTo>
                      <a:pt x="500" y="114"/>
                    </a:lnTo>
                    <a:lnTo>
                      <a:pt x="486" y="114"/>
                    </a:lnTo>
                    <a:lnTo>
                      <a:pt x="472" y="111"/>
                    </a:lnTo>
                    <a:lnTo>
                      <a:pt x="465" y="104"/>
                    </a:lnTo>
                    <a:lnTo>
                      <a:pt x="456" y="109"/>
                    </a:lnTo>
                    <a:lnTo>
                      <a:pt x="447" y="110"/>
                    </a:lnTo>
                    <a:lnTo>
                      <a:pt x="435" y="103"/>
                    </a:lnTo>
                    <a:lnTo>
                      <a:pt x="426" y="92"/>
                    </a:lnTo>
                    <a:lnTo>
                      <a:pt x="414" y="84"/>
                    </a:lnTo>
                    <a:lnTo>
                      <a:pt x="401" y="82"/>
                    </a:lnTo>
                    <a:lnTo>
                      <a:pt x="385" y="84"/>
                    </a:lnTo>
                    <a:lnTo>
                      <a:pt x="375" y="87"/>
                    </a:lnTo>
                    <a:lnTo>
                      <a:pt x="371" y="95"/>
                    </a:lnTo>
                    <a:lnTo>
                      <a:pt x="358" y="102"/>
                    </a:lnTo>
                    <a:lnTo>
                      <a:pt x="364" y="92"/>
                    </a:lnTo>
                    <a:lnTo>
                      <a:pt x="370" y="80"/>
                    </a:lnTo>
                    <a:lnTo>
                      <a:pt x="362" y="74"/>
                    </a:lnTo>
                    <a:lnTo>
                      <a:pt x="351" y="74"/>
                    </a:lnTo>
                    <a:lnTo>
                      <a:pt x="342" y="81"/>
                    </a:lnTo>
                    <a:lnTo>
                      <a:pt x="334" y="90"/>
                    </a:lnTo>
                    <a:lnTo>
                      <a:pt x="327" y="99"/>
                    </a:lnTo>
                    <a:lnTo>
                      <a:pt x="317" y="103"/>
                    </a:lnTo>
                    <a:lnTo>
                      <a:pt x="330" y="81"/>
                    </a:lnTo>
                    <a:lnTo>
                      <a:pt x="338" y="70"/>
                    </a:lnTo>
                    <a:lnTo>
                      <a:pt x="345" y="56"/>
                    </a:lnTo>
                    <a:lnTo>
                      <a:pt x="349" y="48"/>
                    </a:lnTo>
                    <a:lnTo>
                      <a:pt x="338" y="23"/>
                    </a:lnTo>
                    <a:lnTo>
                      <a:pt x="330" y="14"/>
                    </a:lnTo>
                    <a:lnTo>
                      <a:pt x="318" y="14"/>
                    </a:lnTo>
                    <a:lnTo>
                      <a:pt x="310" y="22"/>
                    </a:lnTo>
                    <a:lnTo>
                      <a:pt x="305" y="31"/>
                    </a:lnTo>
                    <a:lnTo>
                      <a:pt x="302" y="40"/>
                    </a:lnTo>
                    <a:lnTo>
                      <a:pt x="286" y="38"/>
                    </a:lnTo>
                    <a:lnTo>
                      <a:pt x="280" y="31"/>
                    </a:lnTo>
                    <a:lnTo>
                      <a:pt x="259" y="33"/>
                    </a:lnTo>
                    <a:lnTo>
                      <a:pt x="258" y="46"/>
                    </a:lnTo>
                    <a:lnTo>
                      <a:pt x="242" y="47"/>
                    </a:lnTo>
                    <a:lnTo>
                      <a:pt x="230" y="47"/>
                    </a:lnTo>
                    <a:lnTo>
                      <a:pt x="225" y="53"/>
                    </a:lnTo>
                    <a:lnTo>
                      <a:pt x="216" y="54"/>
                    </a:lnTo>
                    <a:lnTo>
                      <a:pt x="209" y="46"/>
                    </a:lnTo>
                    <a:lnTo>
                      <a:pt x="202" y="31"/>
                    </a:lnTo>
                    <a:lnTo>
                      <a:pt x="206" y="20"/>
                    </a:lnTo>
                    <a:lnTo>
                      <a:pt x="203" y="3"/>
                    </a:lnTo>
                    <a:lnTo>
                      <a:pt x="191" y="0"/>
                    </a:lnTo>
                    <a:lnTo>
                      <a:pt x="187" y="9"/>
                    </a:lnTo>
                    <a:lnTo>
                      <a:pt x="162" y="11"/>
                    </a:lnTo>
                    <a:lnTo>
                      <a:pt x="154" y="16"/>
                    </a:lnTo>
                    <a:lnTo>
                      <a:pt x="142" y="5"/>
                    </a:lnTo>
                    <a:lnTo>
                      <a:pt x="136" y="7"/>
                    </a:lnTo>
                    <a:lnTo>
                      <a:pt x="132" y="20"/>
                    </a:lnTo>
                    <a:lnTo>
                      <a:pt x="134" y="29"/>
                    </a:lnTo>
                    <a:lnTo>
                      <a:pt x="143" y="36"/>
                    </a:lnTo>
                    <a:lnTo>
                      <a:pt x="144" y="47"/>
                    </a:lnTo>
                    <a:lnTo>
                      <a:pt x="132" y="56"/>
                    </a:lnTo>
                    <a:lnTo>
                      <a:pt x="117" y="58"/>
                    </a:lnTo>
                    <a:lnTo>
                      <a:pt x="106" y="53"/>
                    </a:lnTo>
                    <a:lnTo>
                      <a:pt x="98" y="42"/>
                    </a:lnTo>
                    <a:lnTo>
                      <a:pt x="89" y="3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 dirty="0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  <p:grpSp>
          <p:nvGrpSpPr>
            <p:cNvPr id="258" name="Group 257">
              <a:extLst>
                <a:ext uri="{FF2B5EF4-FFF2-40B4-BE49-F238E27FC236}">
                  <a16:creationId xmlns:a16="http://schemas.microsoft.com/office/drawing/2014/main" id="{682235D6-4CCD-4C73-9BAB-D057D39418FB}"/>
                </a:ext>
              </a:extLst>
            </p:cNvPr>
            <p:cNvGrpSpPr/>
            <p:nvPr/>
          </p:nvGrpSpPr>
          <p:grpSpPr>
            <a:xfrm>
              <a:off x="8560287" y="4766111"/>
              <a:ext cx="1511659" cy="1085026"/>
              <a:chOff x="8654431" y="4297127"/>
              <a:chExt cx="1569339" cy="1404647"/>
            </a:xfrm>
            <a:solidFill>
              <a:schemeClr val="bg1">
                <a:lumMod val="65000"/>
              </a:schemeClr>
            </a:solidFill>
          </p:grpSpPr>
          <p:sp>
            <p:nvSpPr>
              <p:cNvPr id="475" name="Freeform 119">
                <a:extLst>
                  <a:ext uri="{FF2B5EF4-FFF2-40B4-BE49-F238E27FC236}">
                    <a16:creationId xmlns:a16="http://schemas.microsoft.com/office/drawing/2014/main" id="{7C3AA2C2-DF3F-4D18-869B-5232DBEAB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406" y="5289661"/>
                <a:ext cx="116364" cy="231224"/>
              </a:xfrm>
              <a:custGeom>
                <a:avLst/>
                <a:gdLst>
                  <a:gd name="T0" fmla="*/ 5 w 66"/>
                  <a:gd name="T1" fmla="*/ 0 h 132"/>
                  <a:gd name="T2" fmla="*/ 5 w 66"/>
                  <a:gd name="T3" fmla="*/ 16 h 132"/>
                  <a:gd name="T4" fmla="*/ 13 w 66"/>
                  <a:gd name="T5" fmla="*/ 34 h 132"/>
                  <a:gd name="T6" fmla="*/ 20 w 66"/>
                  <a:gd name="T7" fmla="*/ 48 h 132"/>
                  <a:gd name="T8" fmla="*/ 14 w 66"/>
                  <a:gd name="T9" fmla="*/ 66 h 132"/>
                  <a:gd name="T10" fmla="*/ 0 w 66"/>
                  <a:gd name="T11" fmla="*/ 83 h 132"/>
                  <a:gd name="T12" fmla="*/ 2 w 66"/>
                  <a:gd name="T13" fmla="*/ 94 h 132"/>
                  <a:gd name="T14" fmla="*/ 7 w 66"/>
                  <a:gd name="T15" fmla="*/ 125 h 132"/>
                  <a:gd name="T16" fmla="*/ 20 w 66"/>
                  <a:gd name="T17" fmla="*/ 131 h 132"/>
                  <a:gd name="T18" fmla="*/ 24 w 66"/>
                  <a:gd name="T19" fmla="*/ 110 h 132"/>
                  <a:gd name="T20" fmla="*/ 38 w 66"/>
                  <a:gd name="T21" fmla="*/ 96 h 132"/>
                  <a:gd name="T22" fmla="*/ 60 w 66"/>
                  <a:gd name="T23" fmla="*/ 83 h 132"/>
                  <a:gd name="T24" fmla="*/ 65 w 66"/>
                  <a:gd name="T25" fmla="*/ 67 h 132"/>
                  <a:gd name="T26" fmla="*/ 64 w 66"/>
                  <a:gd name="T27" fmla="*/ 55 h 132"/>
                  <a:gd name="T28" fmla="*/ 40 w 66"/>
                  <a:gd name="T29" fmla="*/ 55 h 132"/>
                  <a:gd name="T30" fmla="*/ 39 w 66"/>
                  <a:gd name="T31" fmla="*/ 36 h 132"/>
                  <a:gd name="T32" fmla="*/ 32 w 66"/>
                  <a:gd name="T33" fmla="*/ 36 h 132"/>
                  <a:gd name="T34" fmla="*/ 23 w 66"/>
                  <a:gd name="T35" fmla="*/ 32 h 132"/>
                  <a:gd name="T36" fmla="*/ 24 w 66"/>
                  <a:gd name="T37" fmla="*/ 14 h 132"/>
                  <a:gd name="T38" fmla="*/ 19 w 66"/>
                  <a:gd name="T39" fmla="*/ 2 h 132"/>
                  <a:gd name="T40" fmla="*/ 5 w 66"/>
                  <a:gd name="T41" fmla="*/ 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6" h="132">
                    <a:moveTo>
                      <a:pt x="5" y="0"/>
                    </a:moveTo>
                    <a:lnTo>
                      <a:pt x="5" y="16"/>
                    </a:lnTo>
                    <a:lnTo>
                      <a:pt x="13" y="34"/>
                    </a:lnTo>
                    <a:lnTo>
                      <a:pt x="20" y="48"/>
                    </a:lnTo>
                    <a:lnTo>
                      <a:pt x="14" y="66"/>
                    </a:lnTo>
                    <a:lnTo>
                      <a:pt x="0" y="83"/>
                    </a:lnTo>
                    <a:lnTo>
                      <a:pt x="2" y="94"/>
                    </a:lnTo>
                    <a:lnTo>
                      <a:pt x="7" y="125"/>
                    </a:lnTo>
                    <a:lnTo>
                      <a:pt x="20" y="131"/>
                    </a:lnTo>
                    <a:lnTo>
                      <a:pt x="24" y="110"/>
                    </a:lnTo>
                    <a:lnTo>
                      <a:pt x="38" y="96"/>
                    </a:lnTo>
                    <a:lnTo>
                      <a:pt x="60" y="83"/>
                    </a:lnTo>
                    <a:lnTo>
                      <a:pt x="65" y="67"/>
                    </a:lnTo>
                    <a:lnTo>
                      <a:pt x="64" y="55"/>
                    </a:lnTo>
                    <a:lnTo>
                      <a:pt x="40" y="55"/>
                    </a:lnTo>
                    <a:lnTo>
                      <a:pt x="39" y="36"/>
                    </a:lnTo>
                    <a:lnTo>
                      <a:pt x="32" y="36"/>
                    </a:lnTo>
                    <a:lnTo>
                      <a:pt x="23" y="32"/>
                    </a:lnTo>
                    <a:lnTo>
                      <a:pt x="24" y="14"/>
                    </a:lnTo>
                    <a:lnTo>
                      <a:pt x="19" y="2"/>
                    </a:lnTo>
                    <a:lnTo>
                      <a:pt x="5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6" name="Freeform 120">
                <a:extLst>
                  <a:ext uri="{FF2B5EF4-FFF2-40B4-BE49-F238E27FC236}">
                    <a16:creationId xmlns:a16="http://schemas.microsoft.com/office/drawing/2014/main" id="{D49204E4-0454-4225-8EA2-CFE29C278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9961" y="5479988"/>
                <a:ext cx="221720" cy="221786"/>
              </a:xfrm>
              <a:custGeom>
                <a:avLst/>
                <a:gdLst>
                  <a:gd name="T0" fmla="*/ 98 w 126"/>
                  <a:gd name="T1" fmla="*/ 1 h 126"/>
                  <a:gd name="T2" fmla="*/ 95 w 126"/>
                  <a:gd name="T3" fmla="*/ 21 h 126"/>
                  <a:gd name="T4" fmla="*/ 75 w 126"/>
                  <a:gd name="T5" fmla="*/ 31 h 126"/>
                  <a:gd name="T6" fmla="*/ 60 w 126"/>
                  <a:gd name="T7" fmla="*/ 51 h 126"/>
                  <a:gd name="T8" fmla="*/ 24 w 126"/>
                  <a:gd name="T9" fmla="*/ 67 h 126"/>
                  <a:gd name="T10" fmla="*/ 0 w 126"/>
                  <a:gd name="T11" fmla="*/ 89 h 126"/>
                  <a:gd name="T12" fmla="*/ 4 w 126"/>
                  <a:gd name="T13" fmla="*/ 105 h 126"/>
                  <a:gd name="T14" fmla="*/ 26 w 126"/>
                  <a:gd name="T15" fmla="*/ 125 h 126"/>
                  <a:gd name="T16" fmla="*/ 54 w 126"/>
                  <a:gd name="T17" fmla="*/ 103 h 126"/>
                  <a:gd name="T18" fmla="*/ 63 w 126"/>
                  <a:gd name="T19" fmla="*/ 81 h 126"/>
                  <a:gd name="T20" fmla="*/ 82 w 126"/>
                  <a:gd name="T21" fmla="*/ 65 h 126"/>
                  <a:gd name="T22" fmla="*/ 94 w 126"/>
                  <a:gd name="T23" fmla="*/ 65 h 126"/>
                  <a:gd name="T24" fmla="*/ 99 w 126"/>
                  <a:gd name="T25" fmla="*/ 48 h 126"/>
                  <a:gd name="T26" fmla="*/ 112 w 126"/>
                  <a:gd name="T27" fmla="*/ 33 h 126"/>
                  <a:gd name="T28" fmla="*/ 125 w 126"/>
                  <a:gd name="T29" fmla="*/ 21 h 126"/>
                  <a:gd name="T30" fmla="*/ 120 w 126"/>
                  <a:gd name="T31" fmla="*/ 4 h 126"/>
                  <a:gd name="T32" fmla="*/ 112 w 126"/>
                  <a:gd name="T33" fmla="*/ 14 h 126"/>
                  <a:gd name="T34" fmla="*/ 111 w 126"/>
                  <a:gd name="T35" fmla="*/ 0 h 126"/>
                  <a:gd name="T36" fmla="*/ 98 w 126"/>
                  <a:gd name="T37" fmla="*/ 1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6" h="126">
                    <a:moveTo>
                      <a:pt x="98" y="1"/>
                    </a:moveTo>
                    <a:lnTo>
                      <a:pt x="95" y="21"/>
                    </a:lnTo>
                    <a:lnTo>
                      <a:pt x="75" y="31"/>
                    </a:lnTo>
                    <a:lnTo>
                      <a:pt x="60" y="51"/>
                    </a:lnTo>
                    <a:lnTo>
                      <a:pt x="24" y="67"/>
                    </a:lnTo>
                    <a:lnTo>
                      <a:pt x="0" y="89"/>
                    </a:lnTo>
                    <a:lnTo>
                      <a:pt x="4" y="105"/>
                    </a:lnTo>
                    <a:lnTo>
                      <a:pt x="26" y="125"/>
                    </a:lnTo>
                    <a:lnTo>
                      <a:pt x="54" y="103"/>
                    </a:lnTo>
                    <a:lnTo>
                      <a:pt x="63" y="81"/>
                    </a:lnTo>
                    <a:lnTo>
                      <a:pt x="82" y="65"/>
                    </a:lnTo>
                    <a:lnTo>
                      <a:pt x="94" y="65"/>
                    </a:lnTo>
                    <a:lnTo>
                      <a:pt x="99" y="48"/>
                    </a:lnTo>
                    <a:lnTo>
                      <a:pt x="112" y="33"/>
                    </a:lnTo>
                    <a:lnTo>
                      <a:pt x="125" y="21"/>
                    </a:lnTo>
                    <a:lnTo>
                      <a:pt x="120" y="4"/>
                    </a:lnTo>
                    <a:lnTo>
                      <a:pt x="112" y="14"/>
                    </a:lnTo>
                    <a:lnTo>
                      <a:pt x="111" y="0"/>
                    </a:lnTo>
                    <a:lnTo>
                      <a:pt x="98" y="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7" name="Freeform 135">
                <a:extLst>
                  <a:ext uri="{FF2B5EF4-FFF2-40B4-BE49-F238E27FC236}">
                    <a16:creationId xmlns:a16="http://schemas.microsoft.com/office/drawing/2014/main" id="{99FEB437-B99A-44DE-BB09-0FAAC44A3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4431" y="4556664"/>
                <a:ext cx="1014252" cy="866697"/>
              </a:xfrm>
              <a:custGeom>
                <a:avLst/>
                <a:gdLst>
                  <a:gd name="T0" fmla="*/ 296 w 575"/>
                  <a:gd name="T1" fmla="*/ 33 h 491"/>
                  <a:gd name="T2" fmla="*/ 258 w 575"/>
                  <a:gd name="T3" fmla="*/ 51 h 491"/>
                  <a:gd name="T4" fmla="*/ 254 w 575"/>
                  <a:gd name="T5" fmla="*/ 74 h 491"/>
                  <a:gd name="T6" fmla="*/ 230 w 575"/>
                  <a:gd name="T7" fmla="*/ 66 h 491"/>
                  <a:gd name="T8" fmla="*/ 199 w 575"/>
                  <a:gd name="T9" fmla="*/ 60 h 491"/>
                  <a:gd name="T10" fmla="*/ 184 w 575"/>
                  <a:gd name="T11" fmla="*/ 85 h 491"/>
                  <a:gd name="T12" fmla="*/ 164 w 575"/>
                  <a:gd name="T13" fmla="*/ 102 h 491"/>
                  <a:gd name="T14" fmla="*/ 156 w 575"/>
                  <a:gd name="T15" fmla="*/ 113 h 491"/>
                  <a:gd name="T16" fmla="*/ 145 w 575"/>
                  <a:gd name="T17" fmla="*/ 127 h 491"/>
                  <a:gd name="T18" fmla="*/ 104 w 575"/>
                  <a:gd name="T19" fmla="*/ 161 h 491"/>
                  <a:gd name="T20" fmla="*/ 31 w 575"/>
                  <a:gd name="T21" fmla="*/ 199 h 491"/>
                  <a:gd name="T22" fmla="*/ 9 w 575"/>
                  <a:gd name="T23" fmla="*/ 248 h 491"/>
                  <a:gd name="T24" fmla="*/ 17 w 575"/>
                  <a:gd name="T25" fmla="*/ 265 h 491"/>
                  <a:gd name="T26" fmla="*/ 0 w 575"/>
                  <a:gd name="T27" fmla="*/ 270 h 491"/>
                  <a:gd name="T28" fmla="*/ 17 w 575"/>
                  <a:gd name="T29" fmla="*/ 312 h 491"/>
                  <a:gd name="T30" fmla="*/ 17 w 575"/>
                  <a:gd name="T31" fmla="*/ 344 h 491"/>
                  <a:gd name="T32" fmla="*/ 25 w 575"/>
                  <a:gd name="T33" fmla="*/ 377 h 491"/>
                  <a:gd name="T34" fmla="*/ 12 w 575"/>
                  <a:gd name="T35" fmla="*/ 389 h 491"/>
                  <a:gd name="T36" fmla="*/ 35 w 575"/>
                  <a:gd name="T37" fmla="*/ 424 h 491"/>
                  <a:gd name="T38" fmla="*/ 53 w 575"/>
                  <a:gd name="T39" fmla="*/ 420 h 491"/>
                  <a:gd name="T40" fmla="*/ 83 w 575"/>
                  <a:gd name="T41" fmla="*/ 412 h 491"/>
                  <a:gd name="T42" fmla="*/ 142 w 575"/>
                  <a:gd name="T43" fmla="*/ 391 h 491"/>
                  <a:gd name="T44" fmla="*/ 204 w 575"/>
                  <a:gd name="T45" fmla="*/ 375 h 491"/>
                  <a:gd name="T46" fmla="*/ 231 w 575"/>
                  <a:gd name="T47" fmla="*/ 365 h 491"/>
                  <a:gd name="T48" fmla="*/ 245 w 575"/>
                  <a:gd name="T49" fmla="*/ 369 h 491"/>
                  <a:gd name="T50" fmla="*/ 278 w 575"/>
                  <a:gd name="T51" fmla="*/ 383 h 491"/>
                  <a:gd name="T52" fmla="*/ 290 w 575"/>
                  <a:gd name="T53" fmla="*/ 418 h 491"/>
                  <a:gd name="T54" fmla="*/ 310 w 575"/>
                  <a:gd name="T55" fmla="*/ 409 h 491"/>
                  <a:gd name="T56" fmla="*/ 330 w 575"/>
                  <a:gd name="T57" fmla="*/ 383 h 491"/>
                  <a:gd name="T58" fmla="*/ 326 w 575"/>
                  <a:gd name="T59" fmla="*/ 409 h 491"/>
                  <a:gd name="T60" fmla="*/ 328 w 575"/>
                  <a:gd name="T61" fmla="*/ 422 h 491"/>
                  <a:gd name="T62" fmla="*/ 337 w 575"/>
                  <a:gd name="T63" fmla="*/ 405 h 491"/>
                  <a:gd name="T64" fmla="*/ 339 w 575"/>
                  <a:gd name="T65" fmla="*/ 422 h 491"/>
                  <a:gd name="T66" fmla="*/ 349 w 575"/>
                  <a:gd name="T67" fmla="*/ 442 h 491"/>
                  <a:gd name="T68" fmla="*/ 358 w 575"/>
                  <a:gd name="T69" fmla="*/ 471 h 491"/>
                  <a:gd name="T70" fmla="*/ 425 w 575"/>
                  <a:gd name="T71" fmla="*/ 490 h 491"/>
                  <a:gd name="T72" fmla="*/ 491 w 575"/>
                  <a:gd name="T73" fmla="*/ 460 h 491"/>
                  <a:gd name="T74" fmla="*/ 521 w 575"/>
                  <a:gd name="T75" fmla="*/ 415 h 491"/>
                  <a:gd name="T76" fmla="*/ 558 w 575"/>
                  <a:gd name="T77" fmla="*/ 366 h 491"/>
                  <a:gd name="T78" fmla="*/ 565 w 575"/>
                  <a:gd name="T79" fmla="*/ 316 h 491"/>
                  <a:gd name="T80" fmla="*/ 572 w 575"/>
                  <a:gd name="T81" fmla="*/ 251 h 491"/>
                  <a:gd name="T82" fmla="*/ 546 w 575"/>
                  <a:gd name="T83" fmla="*/ 201 h 491"/>
                  <a:gd name="T84" fmla="*/ 523 w 575"/>
                  <a:gd name="T85" fmla="*/ 165 h 491"/>
                  <a:gd name="T86" fmla="*/ 493 w 575"/>
                  <a:gd name="T87" fmla="*/ 117 h 491"/>
                  <a:gd name="T88" fmla="*/ 465 w 575"/>
                  <a:gd name="T89" fmla="*/ 60 h 491"/>
                  <a:gd name="T90" fmla="*/ 463 w 575"/>
                  <a:gd name="T91" fmla="*/ 19 h 491"/>
                  <a:gd name="T92" fmla="*/ 437 w 575"/>
                  <a:gd name="T93" fmla="*/ 19 h 491"/>
                  <a:gd name="T94" fmla="*/ 430 w 575"/>
                  <a:gd name="T95" fmla="*/ 89 h 491"/>
                  <a:gd name="T96" fmla="*/ 416 w 575"/>
                  <a:gd name="T97" fmla="*/ 113 h 491"/>
                  <a:gd name="T98" fmla="*/ 384 w 575"/>
                  <a:gd name="T99" fmla="*/ 100 h 491"/>
                  <a:gd name="T100" fmla="*/ 353 w 575"/>
                  <a:gd name="T101" fmla="*/ 81 h 491"/>
                  <a:gd name="T102" fmla="*/ 348 w 575"/>
                  <a:gd name="T103" fmla="*/ 62 h 491"/>
                  <a:gd name="T104" fmla="*/ 360 w 575"/>
                  <a:gd name="T105" fmla="*/ 46 h 491"/>
                  <a:gd name="T106" fmla="*/ 347 w 575"/>
                  <a:gd name="T107" fmla="*/ 25 h 491"/>
                  <a:gd name="T108" fmla="*/ 307 w 575"/>
                  <a:gd name="T109" fmla="*/ 12 h 491"/>
                  <a:gd name="T110" fmla="*/ 282 w 575"/>
                  <a:gd name="T111" fmla="*/ 15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75" h="491">
                    <a:moveTo>
                      <a:pt x="293" y="20"/>
                    </a:moveTo>
                    <a:lnTo>
                      <a:pt x="296" y="33"/>
                    </a:lnTo>
                    <a:lnTo>
                      <a:pt x="269" y="37"/>
                    </a:lnTo>
                    <a:lnTo>
                      <a:pt x="258" y="51"/>
                    </a:lnTo>
                    <a:lnTo>
                      <a:pt x="256" y="59"/>
                    </a:lnTo>
                    <a:lnTo>
                      <a:pt x="254" y="74"/>
                    </a:lnTo>
                    <a:lnTo>
                      <a:pt x="237" y="78"/>
                    </a:lnTo>
                    <a:lnTo>
                      <a:pt x="230" y="66"/>
                    </a:lnTo>
                    <a:lnTo>
                      <a:pt x="221" y="55"/>
                    </a:lnTo>
                    <a:lnTo>
                      <a:pt x="199" y="60"/>
                    </a:lnTo>
                    <a:lnTo>
                      <a:pt x="195" y="74"/>
                    </a:lnTo>
                    <a:lnTo>
                      <a:pt x="184" y="85"/>
                    </a:lnTo>
                    <a:lnTo>
                      <a:pt x="171" y="91"/>
                    </a:lnTo>
                    <a:lnTo>
                      <a:pt x="164" y="102"/>
                    </a:lnTo>
                    <a:lnTo>
                      <a:pt x="164" y="113"/>
                    </a:lnTo>
                    <a:lnTo>
                      <a:pt x="156" y="113"/>
                    </a:lnTo>
                    <a:lnTo>
                      <a:pt x="149" y="102"/>
                    </a:lnTo>
                    <a:lnTo>
                      <a:pt x="145" y="127"/>
                    </a:lnTo>
                    <a:lnTo>
                      <a:pt x="124" y="153"/>
                    </a:lnTo>
                    <a:lnTo>
                      <a:pt x="104" y="161"/>
                    </a:lnTo>
                    <a:lnTo>
                      <a:pt x="53" y="176"/>
                    </a:lnTo>
                    <a:lnTo>
                      <a:pt x="31" y="199"/>
                    </a:lnTo>
                    <a:lnTo>
                      <a:pt x="6" y="201"/>
                    </a:lnTo>
                    <a:lnTo>
                      <a:pt x="9" y="248"/>
                    </a:lnTo>
                    <a:lnTo>
                      <a:pt x="20" y="255"/>
                    </a:lnTo>
                    <a:lnTo>
                      <a:pt x="17" y="265"/>
                    </a:lnTo>
                    <a:lnTo>
                      <a:pt x="2" y="255"/>
                    </a:lnTo>
                    <a:lnTo>
                      <a:pt x="0" y="270"/>
                    </a:lnTo>
                    <a:lnTo>
                      <a:pt x="8" y="296"/>
                    </a:lnTo>
                    <a:lnTo>
                      <a:pt x="17" y="312"/>
                    </a:lnTo>
                    <a:lnTo>
                      <a:pt x="17" y="331"/>
                    </a:lnTo>
                    <a:lnTo>
                      <a:pt x="17" y="344"/>
                    </a:lnTo>
                    <a:lnTo>
                      <a:pt x="24" y="349"/>
                    </a:lnTo>
                    <a:lnTo>
                      <a:pt x="25" y="377"/>
                    </a:lnTo>
                    <a:lnTo>
                      <a:pt x="17" y="378"/>
                    </a:lnTo>
                    <a:lnTo>
                      <a:pt x="12" y="389"/>
                    </a:lnTo>
                    <a:lnTo>
                      <a:pt x="6" y="398"/>
                    </a:lnTo>
                    <a:lnTo>
                      <a:pt x="35" y="424"/>
                    </a:lnTo>
                    <a:lnTo>
                      <a:pt x="47" y="427"/>
                    </a:lnTo>
                    <a:lnTo>
                      <a:pt x="53" y="420"/>
                    </a:lnTo>
                    <a:lnTo>
                      <a:pt x="59" y="409"/>
                    </a:lnTo>
                    <a:lnTo>
                      <a:pt x="83" y="412"/>
                    </a:lnTo>
                    <a:lnTo>
                      <a:pt x="133" y="405"/>
                    </a:lnTo>
                    <a:lnTo>
                      <a:pt x="142" y="391"/>
                    </a:lnTo>
                    <a:lnTo>
                      <a:pt x="158" y="380"/>
                    </a:lnTo>
                    <a:lnTo>
                      <a:pt x="204" y="375"/>
                    </a:lnTo>
                    <a:lnTo>
                      <a:pt x="213" y="366"/>
                    </a:lnTo>
                    <a:lnTo>
                      <a:pt x="231" y="365"/>
                    </a:lnTo>
                    <a:lnTo>
                      <a:pt x="244" y="361"/>
                    </a:lnTo>
                    <a:lnTo>
                      <a:pt x="245" y="369"/>
                    </a:lnTo>
                    <a:lnTo>
                      <a:pt x="267" y="371"/>
                    </a:lnTo>
                    <a:lnTo>
                      <a:pt x="278" y="383"/>
                    </a:lnTo>
                    <a:lnTo>
                      <a:pt x="289" y="399"/>
                    </a:lnTo>
                    <a:lnTo>
                      <a:pt x="290" y="418"/>
                    </a:lnTo>
                    <a:lnTo>
                      <a:pt x="299" y="416"/>
                    </a:lnTo>
                    <a:lnTo>
                      <a:pt x="310" y="409"/>
                    </a:lnTo>
                    <a:lnTo>
                      <a:pt x="322" y="397"/>
                    </a:lnTo>
                    <a:lnTo>
                      <a:pt x="330" y="383"/>
                    </a:lnTo>
                    <a:lnTo>
                      <a:pt x="332" y="394"/>
                    </a:lnTo>
                    <a:lnTo>
                      <a:pt x="326" y="409"/>
                    </a:lnTo>
                    <a:lnTo>
                      <a:pt x="318" y="420"/>
                    </a:lnTo>
                    <a:lnTo>
                      <a:pt x="328" y="422"/>
                    </a:lnTo>
                    <a:lnTo>
                      <a:pt x="332" y="412"/>
                    </a:lnTo>
                    <a:lnTo>
                      <a:pt x="337" y="405"/>
                    </a:lnTo>
                    <a:lnTo>
                      <a:pt x="337" y="412"/>
                    </a:lnTo>
                    <a:lnTo>
                      <a:pt x="339" y="422"/>
                    </a:lnTo>
                    <a:lnTo>
                      <a:pt x="348" y="431"/>
                    </a:lnTo>
                    <a:lnTo>
                      <a:pt x="349" y="442"/>
                    </a:lnTo>
                    <a:lnTo>
                      <a:pt x="344" y="456"/>
                    </a:lnTo>
                    <a:lnTo>
                      <a:pt x="358" y="471"/>
                    </a:lnTo>
                    <a:lnTo>
                      <a:pt x="389" y="482"/>
                    </a:lnTo>
                    <a:lnTo>
                      <a:pt x="425" y="490"/>
                    </a:lnTo>
                    <a:lnTo>
                      <a:pt x="450" y="481"/>
                    </a:lnTo>
                    <a:lnTo>
                      <a:pt x="491" y="460"/>
                    </a:lnTo>
                    <a:lnTo>
                      <a:pt x="503" y="429"/>
                    </a:lnTo>
                    <a:lnTo>
                      <a:pt x="521" y="415"/>
                    </a:lnTo>
                    <a:lnTo>
                      <a:pt x="534" y="388"/>
                    </a:lnTo>
                    <a:lnTo>
                      <a:pt x="558" y="366"/>
                    </a:lnTo>
                    <a:lnTo>
                      <a:pt x="565" y="355"/>
                    </a:lnTo>
                    <a:lnTo>
                      <a:pt x="565" y="316"/>
                    </a:lnTo>
                    <a:lnTo>
                      <a:pt x="574" y="263"/>
                    </a:lnTo>
                    <a:lnTo>
                      <a:pt x="572" y="251"/>
                    </a:lnTo>
                    <a:lnTo>
                      <a:pt x="555" y="228"/>
                    </a:lnTo>
                    <a:lnTo>
                      <a:pt x="546" y="201"/>
                    </a:lnTo>
                    <a:lnTo>
                      <a:pt x="527" y="191"/>
                    </a:lnTo>
                    <a:lnTo>
                      <a:pt x="523" y="165"/>
                    </a:lnTo>
                    <a:lnTo>
                      <a:pt x="494" y="150"/>
                    </a:lnTo>
                    <a:lnTo>
                      <a:pt x="493" y="117"/>
                    </a:lnTo>
                    <a:lnTo>
                      <a:pt x="483" y="80"/>
                    </a:lnTo>
                    <a:lnTo>
                      <a:pt x="465" y="60"/>
                    </a:lnTo>
                    <a:lnTo>
                      <a:pt x="455" y="33"/>
                    </a:lnTo>
                    <a:lnTo>
                      <a:pt x="463" y="19"/>
                    </a:lnTo>
                    <a:lnTo>
                      <a:pt x="448" y="0"/>
                    </a:lnTo>
                    <a:lnTo>
                      <a:pt x="437" y="19"/>
                    </a:lnTo>
                    <a:lnTo>
                      <a:pt x="429" y="30"/>
                    </a:lnTo>
                    <a:lnTo>
                      <a:pt x="430" y="89"/>
                    </a:lnTo>
                    <a:lnTo>
                      <a:pt x="421" y="104"/>
                    </a:lnTo>
                    <a:lnTo>
                      <a:pt x="416" y="113"/>
                    </a:lnTo>
                    <a:lnTo>
                      <a:pt x="399" y="113"/>
                    </a:lnTo>
                    <a:lnTo>
                      <a:pt x="384" y="100"/>
                    </a:lnTo>
                    <a:lnTo>
                      <a:pt x="365" y="93"/>
                    </a:lnTo>
                    <a:lnTo>
                      <a:pt x="353" y="81"/>
                    </a:lnTo>
                    <a:lnTo>
                      <a:pt x="342" y="77"/>
                    </a:lnTo>
                    <a:lnTo>
                      <a:pt x="348" y="62"/>
                    </a:lnTo>
                    <a:lnTo>
                      <a:pt x="351" y="49"/>
                    </a:lnTo>
                    <a:lnTo>
                      <a:pt x="360" y="46"/>
                    </a:lnTo>
                    <a:lnTo>
                      <a:pt x="366" y="28"/>
                    </a:lnTo>
                    <a:lnTo>
                      <a:pt x="347" y="25"/>
                    </a:lnTo>
                    <a:lnTo>
                      <a:pt x="328" y="23"/>
                    </a:lnTo>
                    <a:lnTo>
                      <a:pt x="307" y="12"/>
                    </a:lnTo>
                    <a:lnTo>
                      <a:pt x="284" y="9"/>
                    </a:lnTo>
                    <a:lnTo>
                      <a:pt x="282" y="15"/>
                    </a:lnTo>
                    <a:lnTo>
                      <a:pt x="293" y="2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8" name="Freeform 136">
                <a:extLst>
                  <a:ext uri="{FF2B5EF4-FFF2-40B4-BE49-F238E27FC236}">
                    <a16:creationId xmlns:a16="http://schemas.microsoft.com/office/drawing/2014/main" id="{C603AECA-3634-499B-A1B3-EE1691020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65194" y="5489426"/>
                <a:ext cx="89632" cy="95950"/>
              </a:xfrm>
              <a:custGeom>
                <a:avLst/>
                <a:gdLst>
                  <a:gd name="T0" fmla="*/ 3 w 52"/>
                  <a:gd name="T1" fmla="*/ 0 h 53"/>
                  <a:gd name="T2" fmla="*/ 22 w 52"/>
                  <a:gd name="T3" fmla="*/ 4 h 53"/>
                  <a:gd name="T4" fmla="*/ 51 w 52"/>
                  <a:gd name="T5" fmla="*/ 4 h 53"/>
                  <a:gd name="T6" fmla="*/ 49 w 52"/>
                  <a:gd name="T7" fmla="*/ 21 h 53"/>
                  <a:gd name="T8" fmla="*/ 40 w 52"/>
                  <a:gd name="T9" fmla="*/ 34 h 53"/>
                  <a:gd name="T10" fmla="*/ 38 w 52"/>
                  <a:gd name="T11" fmla="*/ 47 h 53"/>
                  <a:gd name="T12" fmla="*/ 22 w 52"/>
                  <a:gd name="T13" fmla="*/ 50 h 53"/>
                  <a:gd name="T14" fmla="*/ 11 w 52"/>
                  <a:gd name="T15" fmla="*/ 52 h 53"/>
                  <a:gd name="T16" fmla="*/ 0 w 52"/>
                  <a:gd name="T17" fmla="*/ 45 h 53"/>
                  <a:gd name="T18" fmla="*/ 3 w 52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3">
                    <a:moveTo>
                      <a:pt x="3" y="0"/>
                    </a:moveTo>
                    <a:lnTo>
                      <a:pt x="22" y="4"/>
                    </a:lnTo>
                    <a:lnTo>
                      <a:pt x="51" y="4"/>
                    </a:lnTo>
                    <a:lnTo>
                      <a:pt x="49" y="21"/>
                    </a:lnTo>
                    <a:lnTo>
                      <a:pt x="40" y="34"/>
                    </a:lnTo>
                    <a:lnTo>
                      <a:pt x="38" y="47"/>
                    </a:lnTo>
                    <a:lnTo>
                      <a:pt x="22" y="50"/>
                    </a:lnTo>
                    <a:lnTo>
                      <a:pt x="11" y="52"/>
                    </a:lnTo>
                    <a:lnTo>
                      <a:pt x="0" y="45"/>
                    </a:lnTo>
                    <a:lnTo>
                      <a:pt x="3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9" name="Freeform 137">
                <a:extLst>
                  <a:ext uri="{FF2B5EF4-FFF2-40B4-BE49-F238E27FC236}">
                    <a16:creationId xmlns:a16="http://schemas.microsoft.com/office/drawing/2014/main" id="{93BF5DA8-0E31-4BF6-8F37-C54CD967A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4310" y="4858672"/>
                <a:ext cx="64472" cy="51907"/>
              </a:xfrm>
              <a:custGeom>
                <a:avLst/>
                <a:gdLst>
                  <a:gd name="T0" fmla="*/ 11 w 37"/>
                  <a:gd name="T1" fmla="*/ 0 h 29"/>
                  <a:gd name="T2" fmla="*/ 0 w 37"/>
                  <a:gd name="T3" fmla="*/ 5 h 29"/>
                  <a:gd name="T4" fmla="*/ 8 w 37"/>
                  <a:gd name="T5" fmla="*/ 13 h 29"/>
                  <a:gd name="T6" fmla="*/ 18 w 37"/>
                  <a:gd name="T7" fmla="*/ 22 h 29"/>
                  <a:gd name="T8" fmla="*/ 32 w 37"/>
                  <a:gd name="T9" fmla="*/ 28 h 29"/>
                  <a:gd name="T10" fmla="*/ 36 w 37"/>
                  <a:gd name="T11" fmla="*/ 20 h 29"/>
                  <a:gd name="T12" fmla="*/ 26 w 37"/>
                  <a:gd name="T13" fmla="*/ 5 h 29"/>
                  <a:gd name="T14" fmla="*/ 11 w 37"/>
                  <a:gd name="T1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29">
                    <a:moveTo>
                      <a:pt x="11" y="0"/>
                    </a:moveTo>
                    <a:lnTo>
                      <a:pt x="0" y="5"/>
                    </a:lnTo>
                    <a:lnTo>
                      <a:pt x="8" y="13"/>
                    </a:lnTo>
                    <a:lnTo>
                      <a:pt x="18" y="22"/>
                    </a:lnTo>
                    <a:lnTo>
                      <a:pt x="32" y="28"/>
                    </a:lnTo>
                    <a:lnTo>
                      <a:pt x="36" y="20"/>
                    </a:lnTo>
                    <a:lnTo>
                      <a:pt x="26" y="5"/>
                    </a:lnTo>
                    <a:lnTo>
                      <a:pt x="1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0" name="Freeform 138">
                <a:extLst>
                  <a:ext uri="{FF2B5EF4-FFF2-40B4-BE49-F238E27FC236}">
                    <a16:creationId xmlns:a16="http://schemas.microsoft.com/office/drawing/2014/main" id="{061D5643-5150-452A-ACCC-4D33C19B52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74973" y="4297127"/>
                <a:ext cx="50319" cy="75502"/>
              </a:xfrm>
              <a:custGeom>
                <a:avLst/>
                <a:gdLst>
                  <a:gd name="T0" fmla="*/ 0 w 28"/>
                  <a:gd name="T1" fmla="*/ 0 h 42"/>
                  <a:gd name="T2" fmla="*/ 10 w 28"/>
                  <a:gd name="T3" fmla="*/ 20 h 42"/>
                  <a:gd name="T4" fmla="*/ 23 w 28"/>
                  <a:gd name="T5" fmla="*/ 41 h 42"/>
                  <a:gd name="T6" fmla="*/ 27 w 28"/>
                  <a:gd name="T7" fmla="*/ 15 h 42"/>
                  <a:gd name="T8" fmla="*/ 0 w 28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2">
                    <a:moveTo>
                      <a:pt x="0" y="0"/>
                    </a:moveTo>
                    <a:lnTo>
                      <a:pt x="10" y="20"/>
                    </a:lnTo>
                    <a:lnTo>
                      <a:pt x="23" y="41"/>
                    </a:lnTo>
                    <a:lnTo>
                      <a:pt x="27" y="15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1" name="Freeform 139">
                <a:extLst>
                  <a:ext uri="{FF2B5EF4-FFF2-40B4-BE49-F238E27FC236}">
                    <a16:creationId xmlns:a16="http://schemas.microsoft.com/office/drawing/2014/main" id="{9AD59540-401C-49C6-AD84-B73F1B2D3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42246" y="4338024"/>
                <a:ext cx="212285" cy="221786"/>
              </a:xfrm>
              <a:custGeom>
                <a:avLst/>
                <a:gdLst>
                  <a:gd name="T0" fmla="*/ 19 w 119"/>
                  <a:gd name="T1" fmla="*/ 74 h 125"/>
                  <a:gd name="T2" fmla="*/ 0 w 119"/>
                  <a:gd name="T3" fmla="*/ 0 h 125"/>
                  <a:gd name="T4" fmla="*/ 16 w 119"/>
                  <a:gd name="T5" fmla="*/ 6 h 125"/>
                  <a:gd name="T6" fmla="*/ 40 w 119"/>
                  <a:gd name="T7" fmla="*/ 5 h 125"/>
                  <a:gd name="T8" fmla="*/ 40 w 119"/>
                  <a:gd name="T9" fmla="*/ 25 h 125"/>
                  <a:gd name="T10" fmla="*/ 55 w 119"/>
                  <a:gd name="T11" fmla="*/ 30 h 125"/>
                  <a:gd name="T12" fmla="*/ 59 w 119"/>
                  <a:gd name="T13" fmla="*/ 40 h 125"/>
                  <a:gd name="T14" fmla="*/ 70 w 119"/>
                  <a:gd name="T15" fmla="*/ 51 h 125"/>
                  <a:gd name="T16" fmla="*/ 78 w 119"/>
                  <a:gd name="T17" fmla="*/ 59 h 125"/>
                  <a:gd name="T18" fmla="*/ 76 w 119"/>
                  <a:gd name="T19" fmla="*/ 76 h 125"/>
                  <a:gd name="T20" fmla="*/ 87 w 119"/>
                  <a:gd name="T21" fmla="*/ 95 h 125"/>
                  <a:gd name="T22" fmla="*/ 107 w 119"/>
                  <a:gd name="T23" fmla="*/ 101 h 125"/>
                  <a:gd name="T24" fmla="*/ 118 w 119"/>
                  <a:gd name="T25" fmla="*/ 120 h 125"/>
                  <a:gd name="T26" fmla="*/ 116 w 119"/>
                  <a:gd name="T27" fmla="*/ 120 h 125"/>
                  <a:gd name="T28" fmla="*/ 115 w 119"/>
                  <a:gd name="T29" fmla="*/ 121 h 125"/>
                  <a:gd name="T30" fmla="*/ 113 w 119"/>
                  <a:gd name="T31" fmla="*/ 121 h 125"/>
                  <a:gd name="T32" fmla="*/ 110 w 119"/>
                  <a:gd name="T33" fmla="*/ 121 h 125"/>
                  <a:gd name="T34" fmla="*/ 108 w 119"/>
                  <a:gd name="T35" fmla="*/ 122 h 125"/>
                  <a:gd name="T36" fmla="*/ 106 w 119"/>
                  <a:gd name="T37" fmla="*/ 123 h 125"/>
                  <a:gd name="T38" fmla="*/ 103 w 119"/>
                  <a:gd name="T39" fmla="*/ 123 h 125"/>
                  <a:gd name="T40" fmla="*/ 101 w 119"/>
                  <a:gd name="T41" fmla="*/ 124 h 125"/>
                  <a:gd name="T42" fmla="*/ 99 w 119"/>
                  <a:gd name="T43" fmla="*/ 124 h 125"/>
                  <a:gd name="T44" fmla="*/ 97 w 119"/>
                  <a:gd name="T45" fmla="*/ 124 h 125"/>
                  <a:gd name="T46" fmla="*/ 96 w 119"/>
                  <a:gd name="T47" fmla="*/ 124 h 125"/>
                  <a:gd name="T48" fmla="*/ 95 w 119"/>
                  <a:gd name="T49" fmla="*/ 122 h 125"/>
                  <a:gd name="T50" fmla="*/ 93 w 119"/>
                  <a:gd name="T51" fmla="*/ 121 h 125"/>
                  <a:gd name="T52" fmla="*/ 91 w 119"/>
                  <a:gd name="T53" fmla="*/ 121 h 125"/>
                  <a:gd name="T54" fmla="*/ 88 w 119"/>
                  <a:gd name="T55" fmla="*/ 121 h 125"/>
                  <a:gd name="T56" fmla="*/ 86 w 119"/>
                  <a:gd name="T57" fmla="*/ 120 h 125"/>
                  <a:gd name="T58" fmla="*/ 83 w 119"/>
                  <a:gd name="T59" fmla="*/ 119 h 125"/>
                  <a:gd name="T60" fmla="*/ 81 w 119"/>
                  <a:gd name="T61" fmla="*/ 118 h 125"/>
                  <a:gd name="T62" fmla="*/ 78 w 119"/>
                  <a:gd name="T63" fmla="*/ 117 h 125"/>
                  <a:gd name="T64" fmla="*/ 76 w 119"/>
                  <a:gd name="T65" fmla="*/ 117 h 125"/>
                  <a:gd name="T66" fmla="*/ 75 w 119"/>
                  <a:gd name="T67" fmla="*/ 117 h 125"/>
                  <a:gd name="T68" fmla="*/ 74 w 119"/>
                  <a:gd name="T69" fmla="*/ 117 h 125"/>
                  <a:gd name="T70" fmla="*/ 55 w 119"/>
                  <a:gd name="T71" fmla="*/ 97 h 125"/>
                  <a:gd name="T72" fmla="*/ 41 w 119"/>
                  <a:gd name="T73" fmla="*/ 78 h 125"/>
                  <a:gd name="T74" fmla="*/ 19 w 119"/>
                  <a:gd name="T75" fmla="*/ 7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9" h="125">
                    <a:moveTo>
                      <a:pt x="19" y="74"/>
                    </a:moveTo>
                    <a:lnTo>
                      <a:pt x="0" y="0"/>
                    </a:lnTo>
                    <a:lnTo>
                      <a:pt x="16" y="6"/>
                    </a:lnTo>
                    <a:lnTo>
                      <a:pt x="40" y="5"/>
                    </a:lnTo>
                    <a:lnTo>
                      <a:pt x="40" y="25"/>
                    </a:lnTo>
                    <a:lnTo>
                      <a:pt x="55" y="30"/>
                    </a:lnTo>
                    <a:lnTo>
                      <a:pt x="59" y="40"/>
                    </a:lnTo>
                    <a:lnTo>
                      <a:pt x="70" y="51"/>
                    </a:lnTo>
                    <a:lnTo>
                      <a:pt x="78" y="59"/>
                    </a:lnTo>
                    <a:lnTo>
                      <a:pt x="76" y="76"/>
                    </a:lnTo>
                    <a:lnTo>
                      <a:pt x="87" y="95"/>
                    </a:lnTo>
                    <a:lnTo>
                      <a:pt x="107" y="101"/>
                    </a:lnTo>
                    <a:lnTo>
                      <a:pt x="118" y="120"/>
                    </a:lnTo>
                    <a:lnTo>
                      <a:pt x="116" y="120"/>
                    </a:lnTo>
                    <a:lnTo>
                      <a:pt x="115" y="121"/>
                    </a:lnTo>
                    <a:lnTo>
                      <a:pt x="113" y="121"/>
                    </a:lnTo>
                    <a:lnTo>
                      <a:pt x="110" y="121"/>
                    </a:lnTo>
                    <a:lnTo>
                      <a:pt x="108" y="122"/>
                    </a:lnTo>
                    <a:lnTo>
                      <a:pt x="106" y="123"/>
                    </a:lnTo>
                    <a:lnTo>
                      <a:pt x="103" y="123"/>
                    </a:lnTo>
                    <a:lnTo>
                      <a:pt x="101" y="124"/>
                    </a:lnTo>
                    <a:lnTo>
                      <a:pt x="99" y="124"/>
                    </a:lnTo>
                    <a:lnTo>
                      <a:pt x="97" y="124"/>
                    </a:lnTo>
                    <a:lnTo>
                      <a:pt x="96" y="124"/>
                    </a:lnTo>
                    <a:lnTo>
                      <a:pt x="95" y="122"/>
                    </a:lnTo>
                    <a:lnTo>
                      <a:pt x="93" y="121"/>
                    </a:lnTo>
                    <a:lnTo>
                      <a:pt x="91" y="121"/>
                    </a:lnTo>
                    <a:lnTo>
                      <a:pt x="88" y="121"/>
                    </a:lnTo>
                    <a:lnTo>
                      <a:pt x="86" y="120"/>
                    </a:lnTo>
                    <a:lnTo>
                      <a:pt x="83" y="119"/>
                    </a:lnTo>
                    <a:lnTo>
                      <a:pt x="81" y="118"/>
                    </a:lnTo>
                    <a:lnTo>
                      <a:pt x="78" y="117"/>
                    </a:lnTo>
                    <a:lnTo>
                      <a:pt x="76" y="117"/>
                    </a:lnTo>
                    <a:lnTo>
                      <a:pt x="75" y="117"/>
                    </a:lnTo>
                    <a:lnTo>
                      <a:pt x="74" y="117"/>
                    </a:lnTo>
                    <a:lnTo>
                      <a:pt x="55" y="97"/>
                    </a:lnTo>
                    <a:lnTo>
                      <a:pt x="41" y="78"/>
                    </a:lnTo>
                    <a:lnTo>
                      <a:pt x="19" y="7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2" name="Freeform 140">
                <a:extLst>
                  <a:ext uri="{FF2B5EF4-FFF2-40B4-BE49-F238E27FC236}">
                    <a16:creationId xmlns:a16="http://schemas.microsoft.com/office/drawing/2014/main" id="{81397D68-2953-4CA7-8998-EB97F6FBD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13646" y="4378921"/>
                <a:ext cx="72334" cy="58199"/>
              </a:xfrm>
              <a:custGeom>
                <a:avLst/>
                <a:gdLst>
                  <a:gd name="T0" fmla="*/ 2 w 41"/>
                  <a:gd name="T1" fmla="*/ 16 h 33"/>
                  <a:gd name="T2" fmla="*/ 0 w 41"/>
                  <a:gd name="T3" fmla="*/ 28 h 33"/>
                  <a:gd name="T4" fmla="*/ 16 w 41"/>
                  <a:gd name="T5" fmla="*/ 32 h 33"/>
                  <a:gd name="T6" fmla="*/ 32 w 41"/>
                  <a:gd name="T7" fmla="*/ 22 h 33"/>
                  <a:gd name="T8" fmla="*/ 40 w 41"/>
                  <a:gd name="T9" fmla="*/ 11 h 33"/>
                  <a:gd name="T10" fmla="*/ 38 w 41"/>
                  <a:gd name="T11" fmla="*/ 0 h 33"/>
                  <a:gd name="T12" fmla="*/ 26 w 41"/>
                  <a:gd name="T13" fmla="*/ 1 h 33"/>
                  <a:gd name="T14" fmla="*/ 24 w 41"/>
                  <a:gd name="T15" fmla="*/ 11 h 33"/>
                  <a:gd name="T16" fmla="*/ 2 w 41"/>
                  <a:gd name="T17" fmla="*/ 16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33">
                    <a:moveTo>
                      <a:pt x="2" y="16"/>
                    </a:moveTo>
                    <a:lnTo>
                      <a:pt x="0" y="28"/>
                    </a:lnTo>
                    <a:lnTo>
                      <a:pt x="16" y="32"/>
                    </a:lnTo>
                    <a:lnTo>
                      <a:pt x="32" y="22"/>
                    </a:lnTo>
                    <a:lnTo>
                      <a:pt x="40" y="11"/>
                    </a:lnTo>
                    <a:lnTo>
                      <a:pt x="38" y="0"/>
                    </a:lnTo>
                    <a:lnTo>
                      <a:pt x="26" y="1"/>
                    </a:lnTo>
                    <a:lnTo>
                      <a:pt x="24" y="11"/>
                    </a:lnTo>
                    <a:lnTo>
                      <a:pt x="2" y="1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83" name="Freeform 141">
                <a:extLst>
                  <a:ext uri="{FF2B5EF4-FFF2-40B4-BE49-F238E27FC236}">
                    <a16:creationId xmlns:a16="http://schemas.microsoft.com/office/drawing/2014/main" id="{F7B502A9-3516-43B9-8B67-8CF7D268D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1583" y="4394650"/>
                <a:ext cx="36167" cy="28313"/>
              </a:xfrm>
              <a:custGeom>
                <a:avLst/>
                <a:gdLst>
                  <a:gd name="T0" fmla="*/ 10 w 21"/>
                  <a:gd name="T1" fmla="*/ 15 h 16"/>
                  <a:gd name="T2" fmla="*/ 11 w 21"/>
                  <a:gd name="T3" fmla="*/ 14 h 16"/>
                  <a:gd name="T4" fmla="*/ 13 w 21"/>
                  <a:gd name="T5" fmla="*/ 14 h 16"/>
                  <a:gd name="T6" fmla="*/ 15 w 21"/>
                  <a:gd name="T7" fmla="*/ 13 h 16"/>
                  <a:gd name="T8" fmla="*/ 16 w 21"/>
                  <a:gd name="T9" fmla="*/ 13 h 16"/>
                  <a:gd name="T10" fmla="*/ 17 w 21"/>
                  <a:gd name="T11" fmla="*/ 12 h 16"/>
                  <a:gd name="T12" fmla="*/ 18 w 21"/>
                  <a:gd name="T13" fmla="*/ 11 h 16"/>
                  <a:gd name="T14" fmla="*/ 19 w 21"/>
                  <a:gd name="T15" fmla="*/ 11 h 16"/>
                  <a:gd name="T16" fmla="*/ 20 w 21"/>
                  <a:gd name="T17" fmla="*/ 9 h 16"/>
                  <a:gd name="T18" fmla="*/ 20 w 21"/>
                  <a:gd name="T19" fmla="*/ 8 h 16"/>
                  <a:gd name="T20" fmla="*/ 20 w 21"/>
                  <a:gd name="T21" fmla="*/ 7 h 16"/>
                  <a:gd name="T22" fmla="*/ 20 w 21"/>
                  <a:gd name="T23" fmla="*/ 6 h 16"/>
                  <a:gd name="T24" fmla="*/ 20 w 21"/>
                  <a:gd name="T25" fmla="*/ 5 h 16"/>
                  <a:gd name="T26" fmla="*/ 19 w 21"/>
                  <a:gd name="T27" fmla="*/ 4 h 16"/>
                  <a:gd name="T28" fmla="*/ 18 w 21"/>
                  <a:gd name="T29" fmla="*/ 4 h 16"/>
                  <a:gd name="T30" fmla="*/ 18 w 21"/>
                  <a:gd name="T31" fmla="*/ 3 h 16"/>
                  <a:gd name="T32" fmla="*/ 17 w 21"/>
                  <a:gd name="T33" fmla="*/ 2 h 16"/>
                  <a:gd name="T34" fmla="*/ 16 w 21"/>
                  <a:gd name="T35" fmla="*/ 1 h 16"/>
                  <a:gd name="T36" fmla="*/ 15 w 21"/>
                  <a:gd name="T37" fmla="*/ 1 h 16"/>
                  <a:gd name="T38" fmla="*/ 13 w 21"/>
                  <a:gd name="T39" fmla="*/ 0 h 16"/>
                  <a:gd name="T40" fmla="*/ 11 w 21"/>
                  <a:gd name="T41" fmla="*/ 0 h 16"/>
                  <a:gd name="T42" fmla="*/ 10 w 21"/>
                  <a:gd name="T43" fmla="*/ 0 h 16"/>
                  <a:gd name="T44" fmla="*/ 8 w 21"/>
                  <a:gd name="T45" fmla="*/ 0 h 16"/>
                  <a:gd name="T46" fmla="*/ 7 w 21"/>
                  <a:gd name="T47" fmla="*/ 0 h 16"/>
                  <a:gd name="T48" fmla="*/ 5 w 21"/>
                  <a:gd name="T49" fmla="*/ 0 h 16"/>
                  <a:gd name="T50" fmla="*/ 5 w 21"/>
                  <a:gd name="T51" fmla="*/ 1 h 16"/>
                  <a:gd name="T52" fmla="*/ 3 w 21"/>
                  <a:gd name="T53" fmla="*/ 1 h 16"/>
                  <a:gd name="T54" fmla="*/ 3 w 21"/>
                  <a:gd name="T55" fmla="*/ 2 h 16"/>
                  <a:gd name="T56" fmla="*/ 2 w 21"/>
                  <a:gd name="T57" fmla="*/ 3 h 16"/>
                  <a:gd name="T58" fmla="*/ 1 w 21"/>
                  <a:gd name="T59" fmla="*/ 4 h 16"/>
                  <a:gd name="T60" fmla="*/ 0 w 21"/>
                  <a:gd name="T61" fmla="*/ 5 h 16"/>
                  <a:gd name="T62" fmla="*/ 0 w 21"/>
                  <a:gd name="T63" fmla="*/ 6 h 16"/>
                  <a:gd name="T64" fmla="*/ 0 w 21"/>
                  <a:gd name="T65" fmla="*/ 7 h 16"/>
                  <a:gd name="T66" fmla="*/ 0 w 21"/>
                  <a:gd name="T67" fmla="*/ 8 h 16"/>
                  <a:gd name="T68" fmla="*/ 0 w 21"/>
                  <a:gd name="T69" fmla="*/ 9 h 16"/>
                  <a:gd name="T70" fmla="*/ 1 w 21"/>
                  <a:gd name="T71" fmla="*/ 11 h 16"/>
                  <a:gd name="T72" fmla="*/ 2 w 21"/>
                  <a:gd name="T73" fmla="*/ 11 h 16"/>
                  <a:gd name="T74" fmla="*/ 3 w 21"/>
                  <a:gd name="T75" fmla="*/ 12 h 16"/>
                  <a:gd name="T76" fmla="*/ 3 w 21"/>
                  <a:gd name="T77" fmla="*/ 13 h 16"/>
                  <a:gd name="T78" fmla="*/ 5 w 21"/>
                  <a:gd name="T79" fmla="*/ 13 h 16"/>
                  <a:gd name="T80" fmla="*/ 5 w 21"/>
                  <a:gd name="T81" fmla="*/ 14 h 16"/>
                  <a:gd name="T82" fmla="*/ 7 w 21"/>
                  <a:gd name="T83" fmla="*/ 14 h 16"/>
                  <a:gd name="T84" fmla="*/ 8 w 21"/>
                  <a:gd name="T85" fmla="*/ 14 h 16"/>
                  <a:gd name="T86" fmla="*/ 10 w 21"/>
                  <a:gd name="T8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1" h="16">
                    <a:moveTo>
                      <a:pt x="10" y="15"/>
                    </a:moveTo>
                    <a:lnTo>
                      <a:pt x="11" y="14"/>
                    </a:lnTo>
                    <a:lnTo>
                      <a:pt x="13" y="14"/>
                    </a:lnTo>
                    <a:lnTo>
                      <a:pt x="15" y="13"/>
                    </a:lnTo>
                    <a:lnTo>
                      <a:pt x="16" y="13"/>
                    </a:lnTo>
                    <a:lnTo>
                      <a:pt x="17" y="12"/>
                    </a:lnTo>
                    <a:lnTo>
                      <a:pt x="18" y="11"/>
                    </a:lnTo>
                    <a:lnTo>
                      <a:pt x="19" y="11"/>
                    </a:lnTo>
                    <a:lnTo>
                      <a:pt x="20" y="9"/>
                    </a:lnTo>
                    <a:lnTo>
                      <a:pt x="20" y="8"/>
                    </a:lnTo>
                    <a:lnTo>
                      <a:pt x="20" y="7"/>
                    </a:lnTo>
                    <a:lnTo>
                      <a:pt x="20" y="6"/>
                    </a:lnTo>
                    <a:lnTo>
                      <a:pt x="20" y="5"/>
                    </a:lnTo>
                    <a:lnTo>
                      <a:pt x="19" y="4"/>
                    </a:lnTo>
                    <a:lnTo>
                      <a:pt x="18" y="4"/>
                    </a:lnTo>
                    <a:lnTo>
                      <a:pt x="18" y="3"/>
                    </a:lnTo>
                    <a:lnTo>
                      <a:pt x="17" y="2"/>
                    </a:lnTo>
                    <a:lnTo>
                      <a:pt x="16" y="1"/>
                    </a:lnTo>
                    <a:lnTo>
                      <a:pt x="15" y="1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5" y="0"/>
                    </a:lnTo>
                    <a:lnTo>
                      <a:pt x="5" y="1"/>
                    </a:lnTo>
                    <a:lnTo>
                      <a:pt x="3" y="1"/>
                    </a:lnTo>
                    <a:lnTo>
                      <a:pt x="3" y="2"/>
                    </a:lnTo>
                    <a:lnTo>
                      <a:pt x="2" y="3"/>
                    </a:lnTo>
                    <a:lnTo>
                      <a:pt x="1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1" y="11"/>
                    </a:lnTo>
                    <a:lnTo>
                      <a:pt x="2" y="11"/>
                    </a:lnTo>
                    <a:lnTo>
                      <a:pt x="3" y="12"/>
                    </a:lnTo>
                    <a:lnTo>
                      <a:pt x="3" y="13"/>
                    </a:lnTo>
                    <a:lnTo>
                      <a:pt x="5" y="13"/>
                    </a:lnTo>
                    <a:lnTo>
                      <a:pt x="5" y="14"/>
                    </a:lnTo>
                    <a:lnTo>
                      <a:pt x="7" y="14"/>
                    </a:lnTo>
                    <a:lnTo>
                      <a:pt x="8" y="14"/>
                    </a:lnTo>
                    <a:lnTo>
                      <a:pt x="10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E0447314-8309-4D66-A386-70A867AFBF31}"/>
                </a:ext>
              </a:extLst>
            </p:cNvPr>
            <p:cNvGrpSpPr/>
            <p:nvPr/>
          </p:nvGrpSpPr>
          <p:grpSpPr>
            <a:xfrm>
              <a:off x="5316047" y="2574189"/>
              <a:ext cx="1426836" cy="1331677"/>
              <a:chOff x="5286171" y="1456373"/>
              <a:chExt cx="1481279" cy="1723957"/>
            </a:xfrm>
            <a:solidFill>
              <a:schemeClr val="bg1">
                <a:lumMod val="65000"/>
              </a:schemeClr>
            </a:solidFill>
          </p:grpSpPr>
          <p:sp>
            <p:nvSpPr>
              <p:cNvPr id="428" name="Freeform 58">
                <a:extLst>
                  <a:ext uri="{FF2B5EF4-FFF2-40B4-BE49-F238E27FC236}">
                    <a16:creationId xmlns:a16="http://schemas.microsoft.com/office/drawing/2014/main" id="{C853EAAD-A713-4250-A33C-38870C9E3B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3543" y="1476821"/>
                <a:ext cx="294054" cy="173025"/>
              </a:xfrm>
              <a:custGeom>
                <a:avLst/>
                <a:gdLst>
                  <a:gd name="T0" fmla="*/ 65 w 167"/>
                  <a:gd name="T1" fmla="*/ 3 h 99"/>
                  <a:gd name="T2" fmla="*/ 60 w 167"/>
                  <a:gd name="T3" fmla="*/ 23 h 99"/>
                  <a:gd name="T4" fmla="*/ 42 w 167"/>
                  <a:gd name="T5" fmla="*/ 11 h 99"/>
                  <a:gd name="T6" fmla="*/ 27 w 167"/>
                  <a:gd name="T7" fmla="*/ 20 h 99"/>
                  <a:gd name="T8" fmla="*/ 20 w 167"/>
                  <a:gd name="T9" fmla="*/ 3 h 99"/>
                  <a:gd name="T10" fmla="*/ 0 w 167"/>
                  <a:gd name="T11" fmla="*/ 19 h 99"/>
                  <a:gd name="T12" fmla="*/ 4 w 167"/>
                  <a:gd name="T13" fmla="*/ 28 h 99"/>
                  <a:gd name="T14" fmla="*/ 8 w 167"/>
                  <a:gd name="T15" fmla="*/ 45 h 99"/>
                  <a:gd name="T16" fmla="*/ 30 w 167"/>
                  <a:gd name="T17" fmla="*/ 47 h 99"/>
                  <a:gd name="T18" fmla="*/ 42 w 167"/>
                  <a:gd name="T19" fmla="*/ 35 h 99"/>
                  <a:gd name="T20" fmla="*/ 53 w 167"/>
                  <a:gd name="T21" fmla="*/ 38 h 99"/>
                  <a:gd name="T22" fmla="*/ 48 w 167"/>
                  <a:gd name="T23" fmla="*/ 52 h 99"/>
                  <a:gd name="T24" fmla="*/ 45 w 167"/>
                  <a:gd name="T25" fmla="*/ 65 h 99"/>
                  <a:gd name="T26" fmla="*/ 57 w 167"/>
                  <a:gd name="T27" fmla="*/ 75 h 99"/>
                  <a:gd name="T28" fmla="*/ 68 w 167"/>
                  <a:gd name="T29" fmla="*/ 92 h 99"/>
                  <a:gd name="T30" fmla="*/ 82 w 167"/>
                  <a:gd name="T31" fmla="*/ 98 h 99"/>
                  <a:gd name="T32" fmla="*/ 88 w 167"/>
                  <a:gd name="T33" fmla="*/ 73 h 99"/>
                  <a:gd name="T34" fmla="*/ 109 w 167"/>
                  <a:gd name="T35" fmla="*/ 51 h 99"/>
                  <a:gd name="T36" fmla="*/ 121 w 167"/>
                  <a:gd name="T37" fmla="*/ 58 h 99"/>
                  <a:gd name="T38" fmla="*/ 121 w 167"/>
                  <a:gd name="T39" fmla="*/ 75 h 99"/>
                  <a:gd name="T40" fmla="*/ 145 w 167"/>
                  <a:gd name="T41" fmla="*/ 73 h 99"/>
                  <a:gd name="T42" fmla="*/ 157 w 167"/>
                  <a:gd name="T43" fmla="*/ 78 h 99"/>
                  <a:gd name="T44" fmla="*/ 166 w 167"/>
                  <a:gd name="T45" fmla="*/ 60 h 99"/>
                  <a:gd name="T46" fmla="*/ 109 w 167"/>
                  <a:gd name="T47" fmla="*/ 30 h 99"/>
                  <a:gd name="T48" fmla="*/ 90 w 167"/>
                  <a:gd name="T49" fmla="*/ 0 h 99"/>
                  <a:gd name="T50" fmla="*/ 65 w 167"/>
                  <a:gd name="T51" fmla="*/ 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67" h="99">
                    <a:moveTo>
                      <a:pt x="65" y="3"/>
                    </a:moveTo>
                    <a:lnTo>
                      <a:pt x="60" y="23"/>
                    </a:lnTo>
                    <a:lnTo>
                      <a:pt x="42" y="11"/>
                    </a:lnTo>
                    <a:lnTo>
                      <a:pt x="27" y="20"/>
                    </a:lnTo>
                    <a:lnTo>
                      <a:pt x="20" y="3"/>
                    </a:lnTo>
                    <a:lnTo>
                      <a:pt x="0" y="19"/>
                    </a:lnTo>
                    <a:lnTo>
                      <a:pt x="4" y="28"/>
                    </a:lnTo>
                    <a:lnTo>
                      <a:pt x="8" y="45"/>
                    </a:lnTo>
                    <a:lnTo>
                      <a:pt x="30" y="47"/>
                    </a:lnTo>
                    <a:lnTo>
                      <a:pt x="42" y="35"/>
                    </a:lnTo>
                    <a:lnTo>
                      <a:pt x="53" y="38"/>
                    </a:lnTo>
                    <a:lnTo>
                      <a:pt x="48" y="52"/>
                    </a:lnTo>
                    <a:lnTo>
                      <a:pt x="45" y="65"/>
                    </a:lnTo>
                    <a:lnTo>
                      <a:pt x="57" y="75"/>
                    </a:lnTo>
                    <a:lnTo>
                      <a:pt x="68" y="92"/>
                    </a:lnTo>
                    <a:lnTo>
                      <a:pt x="82" y="98"/>
                    </a:lnTo>
                    <a:lnTo>
                      <a:pt x="88" y="73"/>
                    </a:lnTo>
                    <a:lnTo>
                      <a:pt x="109" y="51"/>
                    </a:lnTo>
                    <a:lnTo>
                      <a:pt x="121" y="58"/>
                    </a:lnTo>
                    <a:lnTo>
                      <a:pt x="121" y="75"/>
                    </a:lnTo>
                    <a:lnTo>
                      <a:pt x="145" y="73"/>
                    </a:lnTo>
                    <a:lnTo>
                      <a:pt x="157" y="78"/>
                    </a:lnTo>
                    <a:lnTo>
                      <a:pt x="166" y="60"/>
                    </a:lnTo>
                    <a:lnTo>
                      <a:pt x="109" y="30"/>
                    </a:lnTo>
                    <a:lnTo>
                      <a:pt x="90" y="0"/>
                    </a:lnTo>
                    <a:lnTo>
                      <a:pt x="65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9" name="Freeform 59">
                <a:extLst>
                  <a:ext uri="{FF2B5EF4-FFF2-40B4-BE49-F238E27FC236}">
                    <a16:creationId xmlns:a16="http://schemas.microsoft.com/office/drawing/2014/main" id="{7DB6DDE3-B704-451B-B394-CBBEDC397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386" y="1456373"/>
                <a:ext cx="168256" cy="66064"/>
              </a:xfrm>
              <a:custGeom>
                <a:avLst/>
                <a:gdLst>
                  <a:gd name="T0" fmla="*/ 0 w 95"/>
                  <a:gd name="T1" fmla="*/ 3 h 38"/>
                  <a:gd name="T2" fmla="*/ 5 w 95"/>
                  <a:gd name="T3" fmla="*/ 27 h 38"/>
                  <a:gd name="T4" fmla="*/ 43 w 95"/>
                  <a:gd name="T5" fmla="*/ 37 h 38"/>
                  <a:gd name="T6" fmla="*/ 71 w 95"/>
                  <a:gd name="T7" fmla="*/ 27 h 38"/>
                  <a:gd name="T8" fmla="*/ 94 w 95"/>
                  <a:gd name="T9" fmla="*/ 5 h 38"/>
                  <a:gd name="T10" fmla="*/ 54 w 95"/>
                  <a:gd name="T11" fmla="*/ 5 h 38"/>
                  <a:gd name="T12" fmla="*/ 31 w 95"/>
                  <a:gd name="T13" fmla="*/ 0 h 38"/>
                  <a:gd name="T14" fmla="*/ 0 w 95"/>
                  <a:gd name="T15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5" h="38">
                    <a:moveTo>
                      <a:pt x="0" y="3"/>
                    </a:moveTo>
                    <a:lnTo>
                      <a:pt x="5" y="27"/>
                    </a:lnTo>
                    <a:lnTo>
                      <a:pt x="43" y="37"/>
                    </a:lnTo>
                    <a:lnTo>
                      <a:pt x="71" y="27"/>
                    </a:lnTo>
                    <a:lnTo>
                      <a:pt x="94" y="5"/>
                    </a:lnTo>
                    <a:lnTo>
                      <a:pt x="54" y="5"/>
                    </a:lnTo>
                    <a:lnTo>
                      <a:pt x="31" y="0"/>
                    </a:lnTo>
                    <a:lnTo>
                      <a:pt x="0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0" name="Freeform 96">
                <a:extLst>
                  <a:ext uri="{FF2B5EF4-FFF2-40B4-BE49-F238E27FC236}">
                    <a16:creationId xmlns:a16="http://schemas.microsoft.com/office/drawing/2014/main" id="{17BC2525-826C-4B1C-A868-C7D71464E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2682" y="1895227"/>
                <a:ext cx="40885" cy="51907"/>
              </a:xfrm>
              <a:custGeom>
                <a:avLst/>
                <a:gdLst>
                  <a:gd name="T0" fmla="*/ 8 w 24"/>
                  <a:gd name="T1" fmla="*/ 0 h 29"/>
                  <a:gd name="T2" fmla="*/ 0 w 24"/>
                  <a:gd name="T3" fmla="*/ 28 h 29"/>
                  <a:gd name="T4" fmla="*/ 23 w 24"/>
                  <a:gd name="T5" fmla="*/ 10 h 29"/>
                  <a:gd name="T6" fmla="*/ 8 w 24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29">
                    <a:moveTo>
                      <a:pt x="8" y="0"/>
                    </a:moveTo>
                    <a:lnTo>
                      <a:pt x="0" y="28"/>
                    </a:lnTo>
                    <a:lnTo>
                      <a:pt x="23" y="10"/>
                    </a:lnTo>
                    <a:lnTo>
                      <a:pt x="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1" name="Freeform 103">
                <a:extLst>
                  <a:ext uri="{FF2B5EF4-FFF2-40B4-BE49-F238E27FC236}">
                    <a16:creationId xmlns:a16="http://schemas.microsoft.com/office/drawing/2014/main" id="{61787D34-4610-4B19-BAD2-4A148CDE3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6171" y="2091846"/>
                <a:ext cx="232728" cy="143139"/>
              </a:xfrm>
              <a:custGeom>
                <a:avLst/>
                <a:gdLst>
                  <a:gd name="T0" fmla="*/ 40 w 133"/>
                  <a:gd name="T1" fmla="*/ 15 h 81"/>
                  <a:gd name="T2" fmla="*/ 22 w 133"/>
                  <a:gd name="T3" fmla="*/ 0 h 81"/>
                  <a:gd name="T4" fmla="*/ 0 w 133"/>
                  <a:gd name="T5" fmla="*/ 25 h 81"/>
                  <a:gd name="T6" fmla="*/ 2 w 133"/>
                  <a:gd name="T7" fmla="*/ 37 h 81"/>
                  <a:gd name="T8" fmla="*/ 27 w 133"/>
                  <a:gd name="T9" fmla="*/ 32 h 81"/>
                  <a:gd name="T10" fmla="*/ 27 w 133"/>
                  <a:gd name="T11" fmla="*/ 52 h 81"/>
                  <a:gd name="T12" fmla="*/ 19 w 133"/>
                  <a:gd name="T13" fmla="*/ 65 h 81"/>
                  <a:gd name="T14" fmla="*/ 41 w 133"/>
                  <a:gd name="T15" fmla="*/ 60 h 81"/>
                  <a:gd name="T16" fmla="*/ 64 w 133"/>
                  <a:gd name="T17" fmla="*/ 71 h 81"/>
                  <a:gd name="T18" fmla="*/ 72 w 133"/>
                  <a:gd name="T19" fmla="*/ 80 h 81"/>
                  <a:gd name="T20" fmla="*/ 91 w 133"/>
                  <a:gd name="T21" fmla="*/ 60 h 81"/>
                  <a:gd name="T22" fmla="*/ 109 w 133"/>
                  <a:gd name="T23" fmla="*/ 60 h 81"/>
                  <a:gd name="T24" fmla="*/ 127 w 133"/>
                  <a:gd name="T25" fmla="*/ 48 h 81"/>
                  <a:gd name="T26" fmla="*/ 132 w 133"/>
                  <a:gd name="T27" fmla="*/ 27 h 81"/>
                  <a:gd name="T28" fmla="*/ 127 w 133"/>
                  <a:gd name="T29" fmla="*/ 4 h 81"/>
                  <a:gd name="T30" fmla="*/ 102 w 133"/>
                  <a:gd name="T31" fmla="*/ 4 h 81"/>
                  <a:gd name="T32" fmla="*/ 77 w 133"/>
                  <a:gd name="T33" fmla="*/ 12 h 81"/>
                  <a:gd name="T34" fmla="*/ 49 w 133"/>
                  <a:gd name="T35" fmla="*/ 3 h 81"/>
                  <a:gd name="T36" fmla="*/ 40 w 133"/>
                  <a:gd name="T37" fmla="*/ 1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3" h="81">
                    <a:moveTo>
                      <a:pt x="40" y="15"/>
                    </a:moveTo>
                    <a:lnTo>
                      <a:pt x="22" y="0"/>
                    </a:lnTo>
                    <a:lnTo>
                      <a:pt x="0" y="25"/>
                    </a:lnTo>
                    <a:lnTo>
                      <a:pt x="2" y="37"/>
                    </a:lnTo>
                    <a:lnTo>
                      <a:pt x="27" y="32"/>
                    </a:lnTo>
                    <a:lnTo>
                      <a:pt x="27" y="52"/>
                    </a:lnTo>
                    <a:lnTo>
                      <a:pt x="19" y="65"/>
                    </a:lnTo>
                    <a:lnTo>
                      <a:pt x="41" y="60"/>
                    </a:lnTo>
                    <a:lnTo>
                      <a:pt x="64" y="71"/>
                    </a:lnTo>
                    <a:lnTo>
                      <a:pt x="72" y="80"/>
                    </a:lnTo>
                    <a:lnTo>
                      <a:pt x="91" y="60"/>
                    </a:lnTo>
                    <a:lnTo>
                      <a:pt x="109" y="60"/>
                    </a:lnTo>
                    <a:lnTo>
                      <a:pt x="127" y="48"/>
                    </a:lnTo>
                    <a:lnTo>
                      <a:pt x="132" y="27"/>
                    </a:lnTo>
                    <a:lnTo>
                      <a:pt x="127" y="4"/>
                    </a:lnTo>
                    <a:lnTo>
                      <a:pt x="102" y="4"/>
                    </a:lnTo>
                    <a:lnTo>
                      <a:pt x="77" y="12"/>
                    </a:lnTo>
                    <a:lnTo>
                      <a:pt x="49" y="3"/>
                    </a:lnTo>
                    <a:lnTo>
                      <a:pt x="40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2" name="Freeform 104">
                <a:extLst>
                  <a:ext uri="{FF2B5EF4-FFF2-40B4-BE49-F238E27FC236}">
                    <a16:creationId xmlns:a16="http://schemas.microsoft.com/office/drawing/2014/main" id="{D5C87D7E-DCAA-4477-BBF0-541FCB0BC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9391" y="2420594"/>
                <a:ext cx="36167" cy="25167"/>
              </a:xfrm>
              <a:custGeom>
                <a:avLst/>
                <a:gdLst>
                  <a:gd name="T0" fmla="*/ 0 w 20"/>
                  <a:gd name="T1" fmla="*/ 14 h 15"/>
                  <a:gd name="T2" fmla="*/ 4 w 20"/>
                  <a:gd name="T3" fmla="*/ 0 h 15"/>
                  <a:gd name="T4" fmla="*/ 13 w 20"/>
                  <a:gd name="T5" fmla="*/ 0 h 15"/>
                  <a:gd name="T6" fmla="*/ 19 w 20"/>
                  <a:gd name="T7" fmla="*/ 0 h 15"/>
                  <a:gd name="T8" fmla="*/ 0 w 20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0" y="14"/>
                    </a:moveTo>
                    <a:lnTo>
                      <a:pt x="4" y="0"/>
                    </a:lnTo>
                    <a:lnTo>
                      <a:pt x="13" y="0"/>
                    </a:lnTo>
                    <a:lnTo>
                      <a:pt x="19" y="0"/>
                    </a:lnTo>
                    <a:lnTo>
                      <a:pt x="0" y="1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3" name="Freeform 108">
                <a:extLst>
                  <a:ext uri="{FF2B5EF4-FFF2-40B4-BE49-F238E27FC236}">
                    <a16:creationId xmlns:a16="http://schemas.microsoft.com/office/drawing/2014/main" id="{2083D140-9F44-413A-BF5F-954A2DD36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175" y="1967583"/>
                <a:ext cx="31450" cy="28313"/>
              </a:xfrm>
              <a:custGeom>
                <a:avLst/>
                <a:gdLst>
                  <a:gd name="T0" fmla="*/ 6 w 18"/>
                  <a:gd name="T1" fmla="*/ 0 h 16"/>
                  <a:gd name="T2" fmla="*/ 0 w 18"/>
                  <a:gd name="T3" fmla="*/ 11 h 16"/>
                  <a:gd name="T4" fmla="*/ 12 w 18"/>
                  <a:gd name="T5" fmla="*/ 15 h 16"/>
                  <a:gd name="T6" fmla="*/ 17 w 18"/>
                  <a:gd name="T7" fmla="*/ 0 h 16"/>
                  <a:gd name="T8" fmla="*/ 6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6" y="0"/>
                    </a:moveTo>
                    <a:lnTo>
                      <a:pt x="0" y="11"/>
                    </a:lnTo>
                    <a:lnTo>
                      <a:pt x="12" y="15"/>
                    </a:lnTo>
                    <a:lnTo>
                      <a:pt x="17" y="0"/>
                    </a:lnTo>
                    <a:lnTo>
                      <a:pt x="6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4" name="Freeform 109">
                <a:extLst>
                  <a:ext uri="{FF2B5EF4-FFF2-40B4-BE49-F238E27FC236}">
                    <a16:creationId xmlns:a16="http://schemas.microsoft.com/office/drawing/2014/main" id="{26D4D231-8C32-4322-B911-D197A4530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494" y="1943989"/>
                <a:ext cx="28305" cy="58199"/>
              </a:xfrm>
              <a:custGeom>
                <a:avLst/>
                <a:gdLst>
                  <a:gd name="T0" fmla="*/ 0 w 16"/>
                  <a:gd name="T1" fmla="*/ 0 h 33"/>
                  <a:gd name="T2" fmla="*/ 2 w 16"/>
                  <a:gd name="T3" fmla="*/ 13 h 33"/>
                  <a:gd name="T4" fmla="*/ 9 w 16"/>
                  <a:gd name="T5" fmla="*/ 16 h 33"/>
                  <a:gd name="T6" fmla="*/ 12 w 16"/>
                  <a:gd name="T7" fmla="*/ 32 h 33"/>
                  <a:gd name="T8" fmla="*/ 15 w 16"/>
                  <a:gd name="T9" fmla="*/ 20 h 33"/>
                  <a:gd name="T10" fmla="*/ 15 w 16"/>
                  <a:gd name="T11" fmla="*/ 11 h 33"/>
                  <a:gd name="T12" fmla="*/ 14 w 16"/>
                  <a:gd name="T13" fmla="*/ 0 h 33"/>
                  <a:gd name="T14" fmla="*/ 0 w 16"/>
                  <a:gd name="T1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33">
                    <a:moveTo>
                      <a:pt x="0" y="0"/>
                    </a:moveTo>
                    <a:lnTo>
                      <a:pt x="2" y="13"/>
                    </a:lnTo>
                    <a:lnTo>
                      <a:pt x="9" y="16"/>
                    </a:lnTo>
                    <a:lnTo>
                      <a:pt x="12" y="32"/>
                    </a:lnTo>
                    <a:lnTo>
                      <a:pt x="15" y="20"/>
                    </a:lnTo>
                    <a:lnTo>
                      <a:pt x="15" y="11"/>
                    </a:lnTo>
                    <a:lnTo>
                      <a:pt x="14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5" name="Freeform 110">
                <a:extLst>
                  <a:ext uri="{FF2B5EF4-FFF2-40B4-BE49-F238E27FC236}">
                    <a16:creationId xmlns:a16="http://schemas.microsoft.com/office/drawing/2014/main" id="{C7637C17-48FD-4775-B00E-077D616E88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524" y="1947135"/>
                <a:ext cx="28305" cy="23594"/>
              </a:xfrm>
              <a:custGeom>
                <a:avLst/>
                <a:gdLst>
                  <a:gd name="T0" fmla="*/ 0 w 15"/>
                  <a:gd name="T1" fmla="*/ 4 h 14"/>
                  <a:gd name="T2" fmla="*/ 7 w 15"/>
                  <a:gd name="T3" fmla="*/ 13 h 14"/>
                  <a:gd name="T4" fmla="*/ 14 w 15"/>
                  <a:gd name="T5" fmla="*/ 0 h 14"/>
                  <a:gd name="T6" fmla="*/ 0 w 15"/>
                  <a:gd name="T7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14">
                    <a:moveTo>
                      <a:pt x="0" y="4"/>
                    </a:moveTo>
                    <a:lnTo>
                      <a:pt x="7" y="13"/>
                    </a:lnTo>
                    <a:lnTo>
                      <a:pt x="14" y="0"/>
                    </a:lnTo>
                    <a:lnTo>
                      <a:pt x="0" y="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6" name="Freeform 113">
                <a:extLst>
                  <a:ext uri="{FF2B5EF4-FFF2-40B4-BE49-F238E27FC236}">
                    <a16:creationId xmlns:a16="http://schemas.microsoft.com/office/drawing/2014/main" id="{34A65A5A-5344-42DD-92B5-CD8290B20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2633" y="2382843"/>
                <a:ext cx="23587" cy="23594"/>
              </a:xfrm>
              <a:custGeom>
                <a:avLst/>
                <a:gdLst>
                  <a:gd name="T0" fmla="*/ 0 w 14"/>
                  <a:gd name="T1" fmla="*/ 0 h 14"/>
                  <a:gd name="T2" fmla="*/ 2 w 14"/>
                  <a:gd name="T3" fmla="*/ 13 h 14"/>
                  <a:gd name="T4" fmla="*/ 13 w 14"/>
                  <a:gd name="T5" fmla="*/ 0 h 14"/>
                  <a:gd name="T6" fmla="*/ 0 w 14"/>
                  <a:gd name="T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4">
                    <a:moveTo>
                      <a:pt x="0" y="0"/>
                    </a:moveTo>
                    <a:lnTo>
                      <a:pt x="2" y="13"/>
                    </a:lnTo>
                    <a:lnTo>
                      <a:pt x="13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7" name="Freeform 114">
                <a:extLst>
                  <a:ext uri="{FF2B5EF4-FFF2-40B4-BE49-F238E27FC236}">
                    <a16:creationId xmlns:a16="http://schemas.microsoft.com/office/drawing/2014/main" id="{FAC30AE7-02B9-4C0A-AE2F-AAC532417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4132" y="2411156"/>
                <a:ext cx="26732" cy="39324"/>
              </a:xfrm>
              <a:custGeom>
                <a:avLst/>
                <a:gdLst>
                  <a:gd name="T0" fmla="*/ 11 w 15"/>
                  <a:gd name="T1" fmla="*/ 0 h 23"/>
                  <a:gd name="T2" fmla="*/ 2 w 15"/>
                  <a:gd name="T3" fmla="*/ 6 h 23"/>
                  <a:gd name="T4" fmla="*/ 0 w 15"/>
                  <a:gd name="T5" fmla="*/ 17 h 23"/>
                  <a:gd name="T6" fmla="*/ 5 w 15"/>
                  <a:gd name="T7" fmla="*/ 22 h 23"/>
                  <a:gd name="T8" fmla="*/ 14 w 15"/>
                  <a:gd name="T9" fmla="*/ 11 h 23"/>
                  <a:gd name="T10" fmla="*/ 11 w 15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3">
                    <a:moveTo>
                      <a:pt x="11" y="0"/>
                    </a:moveTo>
                    <a:lnTo>
                      <a:pt x="2" y="6"/>
                    </a:lnTo>
                    <a:lnTo>
                      <a:pt x="0" y="17"/>
                    </a:lnTo>
                    <a:lnTo>
                      <a:pt x="5" y="22"/>
                    </a:lnTo>
                    <a:lnTo>
                      <a:pt x="14" y="11"/>
                    </a:lnTo>
                    <a:lnTo>
                      <a:pt x="1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8" name="Freeform 115">
                <a:extLst>
                  <a:ext uri="{FF2B5EF4-FFF2-40B4-BE49-F238E27FC236}">
                    <a16:creationId xmlns:a16="http://schemas.microsoft.com/office/drawing/2014/main" id="{EFAC5DB0-C677-4FDE-B9A4-5244D1ECE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0374" y="2996295"/>
                <a:ext cx="53464" cy="34605"/>
              </a:xfrm>
              <a:custGeom>
                <a:avLst/>
                <a:gdLst>
                  <a:gd name="T0" fmla="*/ 6 w 30"/>
                  <a:gd name="T1" fmla="*/ 19 h 20"/>
                  <a:gd name="T2" fmla="*/ 18 w 30"/>
                  <a:gd name="T3" fmla="*/ 19 h 20"/>
                  <a:gd name="T4" fmla="*/ 29 w 30"/>
                  <a:gd name="T5" fmla="*/ 10 h 20"/>
                  <a:gd name="T6" fmla="*/ 13 w 30"/>
                  <a:gd name="T7" fmla="*/ 0 h 20"/>
                  <a:gd name="T8" fmla="*/ 0 w 30"/>
                  <a:gd name="T9" fmla="*/ 2 h 20"/>
                  <a:gd name="T10" fmla="*/ 0 w 30"/>
                  <a:gd name="T11" fmla="*/ 14 h 20"/>
                  <a:gd name="T12" fmla="*/ 6 w 30"/>
                  <a:gd name="T13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20">
                    <a:moveTo>
                      <a:pt x="6" y="19"/>
                    </a:moveTo>
                    <a:lnTo>
                      <a:pt x="18" y="19"/>
                    </a:lnTo>
                    <a:lnTo>
                      <a:pt x="29" y="10"/>
                    </a:lnTo>
                    <a:lnTo>
                      <a:pt x="13" y="0"/>
                    </a:lnTo>
                    <a:lnTo>
                      <a:pt x="0" y="2"/>
                    </a:lnTo>
                    <a:lnTo>
                      <a:pt x="0" y="14"/>
                    </a:lnTo>
                    <a:lnTo>
                      <a:pt x="6" y="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39" name="Freeform 156">
                <a:extLst>
                  <a:ext uri="{FF2B5EF4-FFF2-40B4-BE49-F238E27FC236}">
                    <a16:creationId xmlns:a16="http://schemas.microsoft.com/office/drawing/2014/main" id="{AC921D3A-D2D6-469F-BDE5-4980E4302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612" y="2351384"/>
                <a:ext cx="122654" cy="55053"/>
              </a:xfrm>
              <a:custGeom>
                <a:avLst/>
                <a:gdLst>
                  <a:gd name="T0" fmla="*/ 69 w 70"/>
                  <a:gd name="T1" fmla="*/ 30 h 31"/>
                  <a:gd name="T2" fmla="*/ 41 w 70"/>
                  <a:gd name="T3" fmla="*/ 29 h 31"/>
                  <a:gd name="T4" fmla="*/ 27 w 70"/>
                  <a:gd name="T5" fmla="*/ 18 h 31"/>
                  <a:gd name="T6" fmla="*/ 0 w 70"/>
                  <a:gd name="T7" fmla="*/ 19 h 31"/>
                  <a:gd name="T8" fmla="*/ 11 w 70"/>
                  <a:gd name="T9" fmla="*/ 10 h 31"/>
                  <a:gd name="T10" fmla="*/ 30 w 70"/>
                  <a:gd name="T11" fmla="*/ 0 h 31"/>
                  <a:gd name="T12" fmla="*/ 53 w 70"/>
                  <a:gd name="T13" fmla="*/ 8 h 31"/>
                  <a:gd name="T14" fmla="*/ 69 w 70"/>
                  <a:gd name="T15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31">
                    <a:moveTo>
                      <a:pt x="69" y="30"/>
                    </a:moveTo>
                    <a:lnTo>
                      <a:pt x="41" y="29"/>
                    </a:lnTo>
                    <a:lnTo>
                      <a:pt x="27" y="18"/>
                    </a:lnTo>
                    <a:lnTo>
                      <a:pt x="0" y="19"/>
                    </a:lnTo>
                    <a:lnTo>
                      <a:pt x="11" y="10"/>
                    </a:lnTo>
                    <a:lnTo>
                      <a:pt x="30" y="0"/>
                    </a:lnTo>
                    <a:lnTo>
                      <a:pt x="53" y="8"/>
                    </a:lnTo>
                    <a:lnTo>
                      <a:pt x="69" y="3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0" name="Freeform 158">
                <a:extLst>
                  <a:ext uri="{FF2B5EF4-FFF2-40B4-BE49-F238E27FC236}">
                    <a16:creationId xmlns:a16="http://schemas.microsoft.com/office/drawing/2014/main" id="{E3947D2E-DF25-4F47-9497-9A2CF800E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5583" y="2382843"/>
                <a:ext cx="209140" cy="99096"/>
              </a:xfrm>
              <a:custGeom>
                <a:avLst/>
                <a:gdLst>
                  <a:gd name="T0" fmla="*/ 86 w 119"/>
                  <a:gd name="T1" fmla="*/ 55 h 56"/>
                  <a:gd name="T2" fmla="*/ 85 w 119"/>
                  <a:gd name="T3" fmla="*/ 45 h 56"/>
                  <a:gd name="T4" fmla="*/ 56 w 119"/>
                  <a:gd name="T5" fmla="*/ 33 h 56"/>
                  <a:gd name="T6" fmla="*/ 26 w 119"/>
                  <a:gd name="T7" fmla="*/ 51 h 56"/>
                  <a:gd name="T8" fmla="*/ 2 w 119"/>
                  <a:gd name="T9" fmla="*/ 52 h 56"/>
                  <a:gd name="T10" fmla="*/ 0 w 119"/>
                  <a:gd name="T11" fmla="*/ 27 h 56"/>
                  <a:gd name="T12" fmla="*/ 10 w 119"/>
                  <a:gd name="T13" fmla="*/ 17 h 56"/>
                  <a:gd name="T14" fmla="*/ 21 w 119"/>
                  <a:gd name="T15" fmla="*/ 33 h 56"/>
                  <a:gd name="T16" fmla="*/ 37 w 119"/>
                  <a:gd name="T17" fmla="*/ 33 h 56"/>
                  <a:gd name="T18" fmla="*/ 40 w 119"/>
                  <a:gd name="T19" fmla="*/ 19 h 56"/>
                  <a:gd name="T20" fmla="*/ 29 w 119"/>
                  <a:gd name="T21" fmla="*/ 14 h 56"/>
                  <a:gd name="T22" fmla="*/ 25 w 119"/>
                  <a:gd name="T23" fmla="*/ 2 h 56"/>
                  <a:gd name="T24" fmla="*/ 52 w 119"/>
                  <a:gd name="T25" fmla="*/ 0 h 56"/>
                  <a:gd name="T26" fmla="*/ 67 w 119"/>
                  <a:gd name="T27" fmla="*/ 12 h 56"/>
                  <a:gd name="T28" fmla="*/ 95 w 119"/>
                  <a:gd name="T29" fmla="*/ 13 h 56"/>
                  <a:gd name="T30" fmla="*/ 118 w 119"/>
                  <a:gd name="T31" fmla="*/ 33 h 56"/>
                  <a:gd name="T32" fmla="*/ 107 w 119"/>
                  <a:gd name="T33" fmla="*/ 41 h 56"/>
                  <a:gd name="T34" fmla="*/ 92 w 119"/>
                  <a:gd name="T35" fmla="*/ 36 h 56"/>
                  <a:gd name="T36" fmla="*/ 86 w 119"/>
                  <a:gd name="T37" fmla="*/ 5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9" h="56">
                    <a:moveTo>
                      <a:pt x="86" y="55"/>
                    </a:moveTo>
                    <a:lnTo>
                      <a:pt x="85" y="45"/>
                    </a:lnTo>
                    <a:lnTo>
                      <a:pt x="56" y="33"/>
                    </a:lnTo>
                    <a:lnTo>
                      <a:pt x="26" y="51"/>
                    </a:lnTo>
                    <a:lnTo>
                      <a:pt x="2" y="52"/>
                    </a:lnTo>
                    <a:lnTo>
                      <a:pt x="0" y="27"/>
                    </a:lnTo>
                    <a:lnTo>
                      <a:pt x="10" y="17"/>
                    </a:lnTo>
                    <a:lnTo>
                      <a:pt x="21" y="33"/>
                    </a:lnTo>
                    <a:lnTo>
                      <a:pt x="37" y="33"/>
                    </a:lnTo>
                    <a:lnTo>
                      <a:pt x="40" y="19"/>
                    </a:lnTo>
                    <a:lnTo>
                      <a:pt x="29" y="14"/>
                    </a:lnTo>
                    <a:lnTo>
                      <a:pt x="25" y="2"/>
                    </a:lnTo>
                    <a:lnTo>
                      <a:pt x="52" y="0"/>
                    </a:lnTo>
                    <a:lnTo>
                      <a:pt x="67" y="12"/>
                    </a:lnTo>
                    <a:lnTo>
                      <a:pt x="95" y="13"/>
                    </a:lnTo>
                    <a:lnTo>
                      <a:pt x="118" y="33"/>
                    </a:lnTo>
                    <a:lnTo>
                      <a:pt x="107" y="41"/>
                    </a:lnTo>
                    <a:lnTo>
                      <a:pt x="92" y="36"/>
                    </a:lnTo>
                    <a:lnTo>
                      <a:pt x="86" y="5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1" name="Freeform 165">
                <a:extLst>
                  <a:ext uri="{FF2B5EF4-FFF2-40B4-BE49-F238E27FC236}">
                    <a16:creationId xmlns:a16="http://schemas.microsoft.com/office/drawing/2014/main" id="{6172BE63-FEF8-4EB4-985B-2C55B8319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1209" y="2793384"/>
                <a:ext cx="83342" cy="53480"/>
              </a:xfrm>
              <a:custGeom>
                <a:avLst/>
                <a:gdLst>
                  <a:gd name="T0" fmla="*/ 8 w 49"/>
                  <a:gd name="T1" fmla="*/ 28 h 30"/>
                  <a:gd name="T2" fmla="*/ 0 w 49"/>
                  <a:gd name="T3" fmla="*/ 22 h 30"/>
                  <a:gd name="T4" fmla="*/ 3 w 49"/>
                  <a:gd name="T5" fmla="*/ 13 h 30"/>
                  <a:gd name="T6" fmla="*/ 9 w 49"/>
                  <a:gd name="T7" fmla="*/ 3 h 30"/>
                  <a:gd name="T8" fmla="*/ 19 w 49"/>
                  <a:gd name="T9" fmla="*/ 2 h 30"/>
                  <a:gd name="T10" fmla="*/ 27 w 49"/>
                  <a:gd name="T11" fmla="*/ 3 h 30"/>
                  <a:gd name="T12" fmla="*/ 37 w 49"/>
                  <a:gd name="T13" fmla="*/ 0 h 30"/>
                  <a:gd name="T14" fmla="*/ 45 w 49"/>
                  <a:gd name="T15" fmla="*/ 5 h 30"/>
                  <a:gd name="T16" fmla="*/ 48 w 49"/>
                  <a:gd name="T17" fmla="*/ 15 h 30"/>
                  <a:gd name="T18" fmla="*/ 43 w 49"/>
                  <a:gd name="T19" fmla="*/ 26 h 30"/>
                  <a:gd name="T20" fmla="*/ 37 w 49"/>
                  <a:gd name="T21" fmla="*/ 24 h 30"/>
                  <a:gd name="T22" fmla="*/ 33 w 49"/>
                  <a:gd name="T23" fmla="*/ 29 h 30"/>
                  <a:gd name="T24" fmla="*/ 27 w 49"/>
                  <a:gd name="T25" fmla="*/ 22 h 30"/>
                  <a:gd name="T26" fmla="*/ 22 w 49"/>
                  <a:gd name="T27" fmla="*/ 28 h 30"/>
                  <a:gd name="T28" fmla="*/ 8 w 49"/>
                  <a:gd name="T2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9" h="30">
                    <a:moveTo>
                      <a:pt x="8" y="28"/>
                    </a:moveTo>
                    <a:lnTo>
                      <a:pt x="0" y="22"/>
                    </a:lnTo>
                    <a:lnTo>
                      <a:pt x="3" y="13"/>
                    </a:lnTo>
                    <a:lnTo>
                      <a:pt x="9" y="3"/>
                    </a:lnTo>
                    <a:lnTo>
                      <a:pt x="19" y="2"/>
                    </a:lnTo>
                    <a:lnTo>
                      <a:pt x="27" y="3"/>
                    </a:lnTo>
                    <a:lnTo>
                      <a:pt x="37" y="0"/>
                    </a:lnTo>
                    <a:lnTo>
                      <a:pt x="45" y="5"/>
                    </a:lnTo>
                    <a:lnTo>
                      <a:pt x="48" y="15"/>
                    </a:lnTo>
                    <a:lnTo>
                      <a:pt x="43" y="26"/>
                    </a:lnTo>
                    <a:lnTo>
                      <a:pt x="37" y="24"/>
                    </a:lnTo>
                    <a:lnTo>
                      <a:pt x="33" y="29"/>
                    </a:lnTo>
                    <a:lnTo>
                      <a:pt x="27" y="22"/>
                    </a:lnTo>
                    <a:lnTo>
                      <a:pt x="22" y="28"/>
                    </a:lnTo>
                    <a:lnTo>
                      <a:pt x="8" y="2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2" name="Freeform 166">
                <a:extLst>
                  <a:ext uri="{FF2B5EF4-FFF2-40B4-BE49-F238E27FC236}">
                    <a16:creationId xmlns:a16="http://schemas.microsoft.com/office/drawing/2014/main" id="{8EF765E2-2A24-4653-95AB-3289C6281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0889" y="2592046"/>
                <a:ext cx="70762" cy="97523"/>
              </a:xfrm>
              <a:custGeom>
                <a:avLst/>
                <a:gdLst>
                  <a:gd name="T0" fmla="*/ 0 w 41"/>
                  <a:gd name="T1" fmla="*/ 42 h 54"/>
                  <a:gd name="T2" fmla="*/ 8 w 41"/>
                  <a:gd name="T3" fmla="*/ 38 h 54"/>
                  <a:gd name="T4" fmla="*/ 17 w 41"/>
                  <a:gd name="T5" fmla="*/ 40 h 54"/>
                  <a:gd name="T6" fmla="*/ 19 w 41"/>
                  <a:gd name="T7" fmla="*/ 53 h 54"/>
                  <a:gd name="T8" fmla="*/ 22 w 41"/>
                  <a:gd name="T9" fmla="*/ 36 h 54"/>
                  <a:gd name="T10" fmla="*/ 32 w 41"/>
                  <a:gd name="T11" fmla="*/ 29 h 54"/>
                  <a:gd name="T12" fmla="*/ 40 w 41"/>
                  <a:gd name="T13" fmla="*/ 15 h 54"/>
                  <a:gd name="T14" fmla="*/ 40 w 41"/>
                  <a:gd name="T15" fmla="*/ 0 h 54"/>
                  <a:gd name="T16" fmla="*/ 22 w 41"/>
                  <a:gd name="T17" fmla="*/ 3 h 54"/>
                  <a:gd name="T18" fmla="*/ 18 w 41"/>
                  <a:gd name="T19" fmla="*/ 8 h 54"/>
                  <a:gd name="T20" fmla="*/ 18 w 41"/>
                  <a:gd name="T21" fmla="*/ 10 h 54"/>
                  <a:gd name="T22" fmla="*/ 16 w 41"/>
                  <a:gd name="T23" fmla="*/ 16 h 54"/>
                  <a:gd name="T24" fmla="*/ 8 w 41"/>
                  <a:gd name="T25" fmla="*/ 11 h 54"/>
                  <a:gd name="T26" fmla="*/ 2 w 41"/>
                  <a:gd name="T27" fmla="*/ 27 h 54"/>
                  <a:gd name="T28" fmla="*/ 4 w 41"/>
                  <a:gd name="T29" fmla="*/ 30 h 54"/>
                  <a:gd name="T30" fmla="*/ 0 w 41"/>
                  <a:gd name="T31" fmla="*/ 4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1" h="54">
                    <a:moveTo>
                      <a:pt x="0" y="42"/>
                    </a:moveTo>
                    <a:lnTo>
                      <a:pt x="8" y="38"/>
                    </a:lnTo>
                    <a:lnTo>
                      <a:pt x="17" y="40"/>
                    </a:lnTo>
                    <a:lnTo>
                      <a:pt x="19" y="53"/>
                    </a:lnTo>
                    <a:lnTo>
                      <a:pt x="22" y="36"/>
                    </a:lnTo>
                    <a:lnTo>
                      <a:pt x="32" y="29"/>
                    </a:lnTo>
                    <a:lnTo>
                      <a:pt x="40" y="15"/>
                    </a:lnTo>
                    <a:lnTo>
                      <a:pt x="40" y="0"/>
                    </a:lnTo>
                    <a:lnTo>
                      <a:pt x="22" y="3"/>
                    </a:lnTo>
                    <a:lnTo>
                      <a:pt x="18" y="8"/>
                    </a:lnTo>
                    <a:lnTo>
                      <a:pt x="18" y="10"/>
                    </a:lnTo>
                    <a:lnTo>
                      <a:pt x="16" y="16"/>
                    </a:lnTo>
                    <a:lnTo>
                      <a:pt x="8" y="11"/>
                    </a:lnTo>
                    <a:lnTo>
                      <a:pt x="2" y="27"/>
                    </a:lnTo>
                    <a:lnTo>
                      <a:pt x="4" y="30"/>
                    </a:lnTo>
                    <a:lnTo>
                      <a:pt x="0" y="4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3" name="Freeform 240">
                <a:extLst>
                  <a:ext uri="{FF2B5EF4-FFF2-40B4-BE49-F238E27FC236}">
                    <a16:creationId xmlns:a16="http://schemas.microsoft.com/office/drawing/2014/main" id="{233D656E-F57E-485D-B89A-2DDCC824F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4501" y="2768216"/>
                <a:ext cx="158821" cy="88085"/>
              </a:xfrm>
              <a:custGeom>
                <a:avLst/>
                <a:gdLst>
                  <a:gd name="T0" fmla="*/ 88 w 89"/>
                  <a:gd name="T1" fmla="*/ 13 h 50"/>
                  <a:gd name="T2" fmla="*/ 76 w 89"/>
                  <a:gd name="T3" fmla="*/ 3 h 50"/>
                  <a:gd name="T4" fmla="*/ 69 w 89"/>
                  <a:gd name="T5" fmla="*/ 0 h 50"/>
                  <a:gd name="T6" fmla="*/ 46 w 89"/>
                  <a:gd name="T7" fmla="*/ 5 h 50"/>
                  <a:gd name="T8" fmla="*/ 30 w 89"/>
                  <a:gd name="T9" fmla="*/ 5 h 50"/>
                  <a:gd name="T10" fmla="*/ 9 w 89"/>
                  <a:gd name="T11" fmla="*/ 2 h 50"/>
                  <a:gd name="T12" fmla="*/ 11 w 89"/>
                  <a:gd name="T13" fmla="*/ 16 h 50"/>
                  <a:gd name="T14" fmla="*/ 5 w 89"/>
                  <a:gd name="T15" fmla="*/ 25 h 50"/>
                  <a:gd name="T16" fmla="*/ 5 w 89"/>
                  <a:gd name="T17" fmla="*/ 29 h 50"/>
                  <a:gd name="T18" fmla="*/ 0 w 89"/>
                  <a:gd name="T19" fmla="*/ 35 h 50"/>
                  <a:gd name="T20" fmla="*/ 6 w 89"/>
                  <a:gd name="T21" fmla="*/ 37 h 50"/>
                  <a:gd name="T22" fmla="*/ 21 w 89"/>
                  <a:gd name="T23" fmla="*/ 46 h 50"/>
                  <a:gd name="T24" fmla="*/ 38 w 89"/>
                  <a:gd name="T25" fmla="*/ 49 h 50"/>
                  <a:gd name="T26" fmla="*/ 47 w 89"/>
                  <a:gd name="T27" fmla="*/ 41 h 50"/>
                  <a:gd name="T28" fmla="*/ 58 w 89"/>
                  <a:gd name="T29" fmla="*/ 42 h 50"/>
                  <a:gd name="T30" fmla="*/ 71 w 89"/>
                  <a:gd name="T31" fmla="*/ 38 h 50"/>
                  <a:gd name="T32" fmla="*/ 82 w 89"/>
                  <a:gd name="T33" fmla="*/ 22 h 50"/>
                  <a:gd name="T34" fmla="*/ 88 w 89"/>
                  <a:gd name="T35" fmla="*/ 1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9" h="50">
                    <a:moveTo>
                      <a:pt x="88" y="13"/>
                    </a:moveTo>
                    <a:lnTo>
                      <a:pt x="76" y="3"/>
                    </a:lnTo>
                    <a:lnTo>
                      <a:pt x="69" y="0"/>
                    </a:lnTo>
                    <a:lnTo>
                      <a:pt x="46" y="5"/>
                    </a:lnTo>
                    <a:lnTo>
                      <a:pt x="30" y="5"/>
                    </a:lnTo>
                    <a:lnTo>
                      <a:pt x="9" y="2"/>
                    </a:lnTo>
                    <a:lnTo>
                      <a:pt x="11" y="16"/>
                    </a:lnTo>
                    <a:lnTo>
                      <a:pt x="5" y="25"/>
                    </a:lnTo>
                    <a:lnTo>
                      <a:pt x="5" y="29"/>
                    </a:lnTo>
                    <a:lnTo>
                      <a:pt x="0" y="35"/>
                    </a:lnTo>
                    <a:lnTo>
                      <a:pt x="6" y="37"/>
                    </a:lnTo>
                    <a:lnTo>
                      <a:pt x="21" y="46"/>
                    </a:lnTo>
                    <a:lnTo>
                      <a:pt x="38" y="49"/>
                    </a:lnTo>
                    <a:lnTo>
                      <a:pt x="47" y="41"/>
                    </a:lnTo>
                    <a:lnTo>
                      <a:pt x="58" y="42"/>
                    </a:lnTo>
                    <a:lnTo>
                      <a:pt x="71" y="38"/>
                    </a:lnTo>
                    <a:lnTo>
                      <a:pt x="82" y="22"/>
                    </a:lnTo>
                    <a:lnTo>
                      <a:pt x="88" y="1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4" name="Freeform 241">
                <a:extLst>
                  <a:ext uri="{FF2B5EF4-FFF2-40B4-BE49-F238E27FC236}">
                    <a16:creationId xmlns:a16="http://schemas.microsoft.com/office/drawing/2014/main" id="{27BE8BDE-BF16-43A4-881F-58BCE834F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867" y="2661255"/>
                <a:ext cx="83342" cy="67637"/>
              </a:xfrm>
              <a:custGeom>
                <a:avLst/>
                <a:gdLst>
                  <a:gd name="T0" fmla="*/ 2 w 47"/>
                  <a:gd name="T1" fmla="*/ 3 h 38"/>
                  <a:gd name="T2" fmla="*/ 0 w 47"/>
                  <a:gd name="T3" fmla="*/ 11 h 38"/>
                  <a:gd name="T4" fmla="*/ 12 w 47"/>
                  <a:gd name="T5" fmla="*/ 18 h 38"/>
                  <a:gd name="T6" fmla="*/ 18 w 47"/>
                  <a:gd name="T7" fmla="*/ 31 h 38"/>
                  <a:gd name="T8" fmla="*/ 35 w 47"/>
                  <a:gd name="T9" fmla="*/ 37 h 38"/>
                  <a:gd name="T10" fmla="*/ 37 w 47"/>
                  <a:gd name="T11" fmla="*/ 29 h 38"/>
                  <a:gd name="T12" fmla="*/ 46 w 47"/>
                  <a:gd name="T13" fmla="*/ 19 h 38"/>
                  <a:gd name="T14" fmla="*/ 37 w 47"/>
                  <a:gd name="T15" fmla="*/ 15 h 38"/>
                  <a:gd name="T16" fmla="*/ 34 w 47"/>
                  <a:gd name="T17" fmla="*/ 2 h 38"/>
                  <a:gd name="T18" fmla="*/ 25 w 47"/>
                  <a:gd name="T19" fmla="*/ 0 h 38"/>
                  <a:gd name="T20" fmla="*/ 17 w 47"/>
                  <a:gd name="T21" fmla="*/ 3 h 38"/>
                  <a:gd name="T22" fmla="*/ 2 w 47"/>
                  <a:gd name="T23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" h="38">
                    <a:moveTo>
                      <a:pt x="2" y="3"/>
                    </a:moveTo>
                    <a:lnTo>
                      <a:pt x="0" y="11"/>
                    </a:lnTo>
                    <a:lnTo>
                      <a:pt x="12" y="18"/>
                    </a:lnTo>
                    <a:lnTo>
                      <a:pt x="18" y="31"/>
                    </a:lnTo>
                    <a:lnTo>
                      <a:pt x="35" y="37"/>
                    </a:lnTo>
                    <a:lnTo>
                      <a:pt x="37" y="29"/>
                    </a:lnTo>
                    <a:lnTo>
                      <a:pt x="46" y="19"/>
                    </a:lnTo>
                    <a:lnTo>
                      <a:pt x="37" y="15"/>
                    </a:lnTo>
                    <a:lnTo>
                      <a:pt x="34" y="2"/>
                    </a:lnTo>
                    <a:lnTo>
                      <a:pt x="25" y="0"/>
                    </a:lnTo>
                    <a:lnTo>
                      <a:pt x="17" y="3"/>
                    </a:lnTo>
                    <a:lnTo>
                      <a:pt x="2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5" name="Freeform 242">
                <a:extLst>
                  <a:ext uri="{FF2B5EF4-FFF2-40B4-BE49-F238E27FC236}">
                    <a16:creationId xmlns:a16="http://schemas.microsoft.com/office/drawing/2014/main" id="{8808CF89-68AD-4E0B-9775-8D0CEC834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7376" y="2439469"/>
                <a:ext cx="69189" cy="110107"/>
              </a:xfrm>
              <a:custGeom>
                <a:avLst/>
                <a:gdLst>
                  <a:gd name="T0" fmla="*/ 30 w 39"/>
                  <a:gd name="T1" fmla="*/ 58 h 63"/>
                  <a:gd name="T2" fmla="*/ 14 w 39"/>
                  <a:gd name="T3" fmla="*/ 62 h 63"/>
                  <a:gd name="T4" fmla="*/ 8 w 39"/>
                  <a:gd name="T5" fmla="*/ 48 h 63"/>
                  <a:gd name="T6" fmla="*/ 0 w 39"/>
                  <a:gd name="T7" fmla="*/ 43 h 63"/>
                  <a:gd name="T8" fmla="*/ 0 w 39"/>
                  <a:gd name="T9" fmla="*/ 19 h 63"/>
                  <a:gd name="T10" fmla="*/ 18 w 39"/>
                  <a:gd name="T11" fmla="*/ 17 h 63"/>
                  <a:gd name="T12" fmla="*/ 27 w 39"/>
                  <a:gd name="T13" fmla="*/ 0 h 63"/>
                  <a:gd name="T14" fmla="*/ 38 w 39"/>
                  <a:gd name="T15" fmla="*/ 17 h 63"/>
                  <a:gd name="T16" fmla="*/ 28 w 39"/>
                  <a:gd name="T17" fmla="*/ 42 h 63"/>
                  <a:gd name="T18" fmla="*/ 30 w 39"/>
                  <a:gd name="T19" fmla="*/ 5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9" h="63">
                    <a:moveTo>
                      <a:pt x="30" y="58"/>
                    </a:moveTo>
                    <a:lnTo>
                      <a:pt x="14" y="62"/>
                    </a:lnTo>
                    <a:lnTo>
                      <a:pt x="8" y="48"/>
                    </a:lnTo>
                    <a:lnTo>
                      <a:pt x="0" y="43"/>
                    </a:lnTo>
                    <a:lnTo>
                      <a:pt x="0" y="19"/>
                    </a:lnTo>
                    <a:lnTo>
                      <a:pt x="18" y="17"/>
                    </a:lnTo>
                    <a:lnTo>
                      <a:pt x="27" y="0"/>
                    </a:lnTo>
                    <a:lnTo>
                      <a:pt x="38" y="17"/>
                    </a:lnTo>
                    <a:lnTo>
                      <a:pt x="28" y="42"/>
                    </a:lnTo>
                    <a:lnTo>
                      <a:pt x="30" y="5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6" name="Freeform 243">
                <a:extLst>
                  <a:ext uri="{FF2B5EF4-FFF2-40B4-BE49-F238E27FC236}">
                    <a16:creationId xmlns:a16="http://schemas.microsoft.com/office/drawing/2014/main" id="{C768FF51-2A11-4271-86CD-F15A6A165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460" y="2903490"/>
                <a:ext cx="144669" cy="108534"/>
              </a:xfrm>
              <a:custGeom>
                <a:avLst/>
                <a:gdLst>
                  <a:gd name="T0" fmla="*/ 61 w 82"/>
                  <a:gd name="T1" fmla="*/ 53 h 62"/>
                  <a:gd name="T2" fmla="*/ 48 w 82"/>
                  <a:gd name="T3" fmla="*/ 54 h 62"/>
                  <a:gd name="T4" fmla="*/ 40 w 82"/>
                  <a:gd name="T5" fmla="*/ 54 h 62"/>
                  <a:gd name="T6" fmla="*/ 31 w 82"/>
                  <a:gd name="T7" fmla="*/ 61 h 62"/>
                  <a:gd name="T8" fmla="*/ 18 w 82"/>
                  <a:gd name="T9" fmla="*/ 57 h 62"/>
                  <a:gd name="T10" fmla="*/ 11 w 82"/>
                  <a:gd name="T11" fmla="*/ 57 h 62"/>
                  <a:gd name="T12" fmla="*/ 9 w 82"/>
                  <a:gd name="T13" fmla="*/ 36 h 62"/>
                  <a:gd name="T14" fmla="*/ 1 w 82"/>
                  <a:gd name="T15" fmla="*/ 21 h 62"/>
                  <a:gd name="T16" fmla="*/ 0 w 82"/>
                  <a:gd name="T17" fmla="*/ 13 h 62"/>
                  <a:gd name="T18" fmla="*/ 13 w 82"/>
                  <a:gd name="T19" fmla="*/ 3 h 62"/>
                  <a:gd name="T20" fmla="*/ 17 w 82"/>
                  <a:gd name="T21" fmla="*/ 6 h 62"/>
                  <a:gd name="T22" fmla="*/ 21 w 82"/>
                  <a:gd name="T23" fmla="*/ 0 h 62"/>
                  <a:gd name="T24" fmla="*/ 38 w 82"/>
                  <a:gd name="T25" fmla="*/ 6 h 62"/>
                  <a:gd name="T26" fmla="*/ 42 w 82"/>
                  <a:gd name="T27" fmla="*/ 19 h 62"/>
                  <a:gd name="T28" fmla="*/ 62 w 82"/>
                  <a:gd name="T29" fmla="*/ 16 h 62"/>
                  <a:gd name="T30" fmla="*/ 76 w 82"/>
                  <a:gd name="T31" fmla="*/ 14 h 62"/>
                  <a:gd name="T32" fmla="*/ 81 w 82"/>
                  <a:gd name="T33" fmla="*/ 26 h 62"/>
                  <a:gd name="T34" fmla="*/ 76 w 82"/>
                  <a:gd name="T35" fmla="*/ 36 h 62"/>
                  <a:gd name="T36" fmla="*/ 70 w 82"/>
                  <a:gd name="T37" fmla="*/ 43 h 62"/>
                  <a:gd name="T38" fmla="*/ 75 w 82"/>
                  <a:gd name="T39" fmla="*/ 50 h 62"/>
                  <a:gd name="T40" fmla="*/ 61 w 82"/>
                  <a:gd name="T41" fmla="*/ 5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2" h="62">
                    <a:moveTo>
                      <a:pt x="61" y="53"/>
                    </a:moveTo>
                    <a:lnTo>
                      <a:pt x="48" y="54"/>
                    </a:lnTo>
                    <a:lnTo>
                      <a:pt x="40" y="54"/>
                    </a:lnTo>
                    <a:lnTo>
                      <a:pt x="31" y="61"/>
                    </a:lnTo>
                    <a:lnTo>
                      <a:pt x="18" y="57"/>
                    </a:lnTo>
                    <a:lnTo>
                      <a:pt x="11" y="57"/>
                    </a:lnTo>
                    <a:lnTo>
                      <a:pt x="9" y="36"/>
                    </a:lnTo>
                    <a:lnTo>
                      <a:pt x="1" y="21"/>
                    </a:lnTo>
                    <a:lnTo>
                      <a:pt x="0" y="13"/>
                    </a:lnTo>
                    <a:lnTo>
                      <a:pt x="13" y="3"/>
                    </a:lnTo>
                    <a:lnTo>
                      <a:pt x="17" y="6"/>
                    </a:lnTo>
                    <a:lnTo>
                      <a:pt x="21" y="0"/>
                    </a:lnTo>
                    <a:lnTo>
                      <a:pt x="38" y="6"/>
                    </a:lnTo>
                    <a:lnTo>
                      <a:pt x="42" y="19"/>
                    </a:lnTo>
                    <a:lnTo>
                      <a:pt x="62" y="16"/>
                    </a:lnTo>
                    <a:lnTo>
                      <a:pt x="76" y="14"/>
                    </a:lnTo>
                    <a:lnTo>
                      <a:pt x="81" y="26"/>
                    </a:lnTo>
                    <a:lnTo>
                      <a:pt x="76" y="36"/>
                    </a:lnTo>
                    <a:lnTo>
                      <a:pt x="70" y="43"/>
                    </a:lnTo>
                    <a:lnTo>
                      <a:pt x="75" y="50"/>
                    </a:lnTo>
                    <a:lnTo>
                      <a:pt x="61" y="5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7" name="Freeform 244">
                <a:extLst>
                  <a:ext uri="{FF2B5EF4-FFF2-40B4-BE49-F238E27FC236}">
                    <a16:creationId xmlns:a16="http://schemas.microsoft.com/office/drawing/2014/main" id="{B8BA188C-007E-4197-85C1-FE780A095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1430" y="1932978"/>
                <a:ext cx="245307" cy="426270"/>
              </a:xfrm>
              <a:custGeom>
                <a:avLst/>
                <a:gdLst>
                  <a:gd name="T0" fmla="*/ 19 w 139"/>
                  <a:gd name="T1" fmla="*/ 101 h 242"/>
                  <a:gd name="T2" fmla="*/ 29 w 139"/>
                  <a:gd name="T3" fmla="*/ 94 h 242"/>
                  <a:gd name="T4" fmla="*/ 27 w 139"/>
                  <a:gd name="T5" fmla="*/ 63 h 242"/>
                  <a:gd name="T6" fmla="*/ 26 w 139"/>
                  <a:gd name="T7" fmla="*/ 53 h 242"/>
                  <a:gd name="T8" fmla="*/ 15 w 139"/>
                  <a:gd name="T9" fmla="*/ 43 h 242"/>
                  <a:gd name="T10" fmla="*/ 3 w 139"/>
                  <a:gd name="T11" fmla="*/ 30 h 242"/>
                  <a:gd name="T12" fmla="*/ 14 w 139"/>
                  <a:gd name="T13" fmla="*/ 33 h 242"/>
                  <a:gd name="T14" fmla="*/ 27 w 139"/>
                  <a:gd name="T15" fmla="*/ 36 h 242"/>
                  <a:gd name="T16" fmla="*/ 47 w 139"/>
                  <a:gd name="T17" fmla="*/ 33 h 242"/>
                  <a:gd name="T18" fmla="*/ 53 w 139"/>
                  <a:gd name="T19" fmla="*/ 18 h 242"/>
                  <a:gd name="T20" fmla="*/ 63 w 139"/>
                  <a:gd name="T21" fmla="*/ 7 h 242"/>
                  <a:gd name="T22" fmla="*/ 70 w 139"/>
                  <a:gd name="T23" fmla="*/ 0 h 242"/>
                  <a:gd name="T24" fmla="*/ 82 w 139"/>
                  <a:gd name="T25" fmla="*/ 2 h 242"/>
                  <a:gd name="T26" fmla="*/ 93 w 139"/>
                  <a:gd name="T27" fmla="*/ 12 h 242"/>
                  <a:gd name="T28" fmla="*/ 85 w 139"/>
                  <a:gd name="T29" fmla="*/ 36 h 242"/>
                  <a:gd name="T30" fmla="*/ 100 w 139"/>
                  <a:gd name="T31" fmla="*/ 50 h 242"/>
                  <a:gd name="T32" fmla="*/ 100 w 139"/>
                  <a:gd name="T33" fmla="*/ 65 h 242"/>
                  <a:gd name="T34" fmla="*/ 105 w 139"/>
                  <a:gd name="T35" fmla="*/ 85 h 242"/>
                  <a:gd name="T36" fmla="*/ 107 w 139"/>
                  <a:gd name="T37" fmla="*/ 109 h 242"/>
                  <a:gd name="T38" fmla="*/ 113 w 139"/>
                  <a:gd name="T39" fmla="*/ 129 h 242"/>
                  <a:gd name="T40" fmla="*/ 120 w 139"/>
                  <a:gd name="T41" fmla="*/ 151 h 242"/>
                  <a:gd name="T42" fmla="*/ 128 w 139"/>
                  <a:gd name="T43" fmla="*/ 161 h 242"/>
                  <a:gd name="T44" fmla="*/ 138 w 139"/>
                  <a:gd name="T45" fmla="*/ 169 h 242"/>
                  <a:gd name="T46" fmla="*/ 127 w 139"/>
                  <a:gd name="T47" fmla="*/ 178 h 242"/>
                  <a:gd name="T48" fmla="*/ 112 w 139"/>
                  <a:gd name="T49" fmla="*/ 194 h 242"/>
                  <a:gd name="T50" fmla="*/ 98 w 139"/>
                  <a:gd name="T51" fmla="*/ 211 h 242"/>
                  <a:gd name="T52" fmla="*/ 94 w 139"/>
                  <a:gd name="T53" fmla="*/ 225 h 242"/>
                  <a:gd name="T54" fmla="*/ 96 w 139"/>
                  <a:gd name="T55" fmla="*/ 241 h 242"/>
                  <a:gd name="T56" fmla="*/ 81 w 139"/>
                  <a:gd name="T57" fmla="*/ 219 h 242"/>
                  <a:gd name="T58" fmla="*/ 63 w 139"/>
                  <a:gd name="T59" fmla="*/ 222 h 242"/>
                  <a:gd name="T60" fmla="*/ 53 w 139"/>
                  <a:gd name="T61" fmla="*/ 231 h 242"/>
                  <a:gd name="T62" fmla="*/ 29 w 139"/>
                  <a:gd name="T63" fmla="*/ 229 h 242"/>
                  <a:gd name="T64" fmla="*/ 11 w 139"/>
                  <a:gd name="T65" fmla="*/ 217 h 242"/>
                  <a:gd name="T66" fmla="*/ 4 w 139"/>
                  <a:gd name="T67" fmla="*/ 200 h 242"/>
                  <a:gd name="T68" fmla="*/ 0 w 139"/>
                  <a:gd name="T69" fmla="*/ 185 h 242"/>
                  <a:gd name="T70" fmla="*/ 3 w 139"/>
                  <a:gd name="T71" fmla="*/ 157 h 242"/>
                  <a:gd name="T72" fmla="*/ 21 w 139"/>
                  <a:gd name="T73" fmla="*/ 150 h 242"/>
                  <a:gd name="T74" fmla="*/ 33 w 139"/>
                  <a:gd name="T75" fmla="*/ 138 h 242"/>
                  <a:gd name="T76" fmla="*/ 37 w 139"/>
                  <a:gd name="T77" fmla="*/ 121 h 242"/>
                  <a:gd name="T78" fmla="*/ 58 w 139"/>
                  <a:gd name="T79" fmla="*/ 123 h 242"/>
                  <a:gd name="T80" fmla="*/ 46 w 139"/>
                  <a:gd name="T81" fmla="*/ 102 h 242"/>
                  <a:gd name="T82" fmla="*/ 19 w 139"/>
                  <a:gd name="T83" fmla="*/ 101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" h="242">
                    <a:moveTo>
                      <a:pt x="19" y="101"/>
                    </a:moveTo>
                    <a:lnTo>
                      <a:pt x="29" y="94"/>
                    </a:lnTo>
                    <a:lnTo>
                      <a:pt x="27" y="63"/>
                    </a:lnTo>
                    <a:lnTo>
                      <a:pt x="26" y="53"/>
                    </a:lnTo>
                    <a:lnTo>
                      <a:pt x="15" y="43"/>
                    </a:lnTo>
                    <a:lnTo>
                      <a:pt x="3" y="30"/>
                    </a:lnTo>
                    <a:lnTo>
                      <a:pt x="14" y="33"/>
                    </a:lnTo>
                    <a:lnTo>
                      <a:pt x="27" y="36"/>
                    </a:lnTo>
                    <a:lnTo>
                      <a:pt x="47" y="33"/>
                    </a:lnTo>
                    <a:lnTo>
                      <a:pt x="53" y="18"/>
                    </a:lnTo>
                    <a:lnTo>
                      <a:pt x="63" y="7"/>
                    </a:lnTo>
                    <a:lnTo>
                      <a:pt x="70" y="0"/>
                    </a:lnTo>
                    <a:lnTo>
                      <a:pt x="82" y="2"/>
                    </a:lnTo>
                    <a:lnTo>
                      <a:pt x="93" y="12"/>
                    </a:lnTo>
                    <a:lnTo>
                      <a:pt x="85" y="36"/>
                    </a:lnTo>
                    <a:lnTo>
                      <a:pt x="100" y="50"/>
                    </a:lnTo>
                    <a:lnTo>
                      <a:pt x="100" y="65"/>
                    </a:lnTo>
                    <a:lnTo>
                      <a:pt x="105" y="85"/>
                    </a:lnTo>
                    <a:lnTo>
                      <a:pt x="107" y="109"/>
                    </a:lnTo>
                    <a:lnTo>
                      <a:pt x="113" y="129"/>
                    </a:lnTo>
                    <a:lnTo>
                      <a:pt x="120" y="151"/>
                    </a:lnTo>
                    <a:lnTo>
                      <a:pt x="128" y="161"/>
                    </a:lnTo>
                    <a:lnTo>
                      <a:pt x="138" y="169"/>
                    </a:lnTo>
                    <a:lnTo>
                      <a:pt x="127" y="178"/>
                    </a:lnTo>
                    <a:lnTo>
                      <a:pt x="112" y="194"/>
                    </a:lnTo>
                    <a:lnTo>
                      <a:pt x="98" y="211"/>
                    </a:lnTo>
                    <a:lnTo>
                      <a:pt x="94" y="225"/>
                    </a:lnTo>
                    <a:lnTo>
                      <a:pt x="96" y="241"/>
                    </a:lnTo>
                    <a:lnTo>
                      <a:pt x="81" y="219"/>
                    </a:lnTo>
                    <a:lnTo>
                      <a:pt x="63" y="222"/>
                    </a:lnTo>
                    <a:lnTo>
                      <a:pt x="53" y="231"/>
                    </a:lnTo>
                    <a:lnTo>
                      <a:pt x="29" y="229"/>
                    </a:lnTo>
                    <a:lnTo>
                      <a:pt x="11" y="217"/>
                    </a:lnTo>
                    <a:lnTo>
                      <a:pt x="4" y="200"/>
                    </a:lnTo>
                    <a:lnTo>
                      <a:pt x="0" y="185"/>
                    </a:lnTo>
                    <a:lnTo>
                      <a:pt x="3" y="157"/>
                    </a:lnTo>
                    <a:lnTo>
                      <a:pt x="21" y="150"/>
                    </a:lnTo>
                    <a:lnTo>
                      <a:pt x="33" y="138"/>
                    </a:lnTo>
                    <a:lnTo>
                      <a:pt x="37" y="121"/>
                    </a:lnTo>
                    <a:lnTo>
                      <a:pt x="58" y="123"/>
                    </a:lnTo>
                    <a:lnTo>
                      <a:pt x="46" y="102"/>
                    </a:lnTo>
                    <a:lnTo>
                      <a:pt x="19" y="10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8" name="Freeform 245">
                <a:extLst>
                  <a:ext uri="{FF2B5EF4-FFF2-40B4-BE49-F238E27FC236}">
                    <a16:creationId xmlns:a16="http://schemas.microsoft.com/office/drawing/2014/main" id="{D429CCD4-D9DC-4F1F-85DD-37AC081AA7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260" y="2741476"/>
                <a:ext cx="166683" cy="102242"/>
              </a:xfrm>
              <a:custGeom>
                <a:avLst/>
                <a:gdLst>
                  <a:gd name="T0" fmla="*/ 3 w 94"/>
                  <a:gd name="T1" fmla="*/ 43 h 57"/>
                  <a:gd name="T2" fmla="*/ 0 w 94"/>
                  <a:gd name="T3" fmla="*/ 34 h 57"/>
                  <a:gd name="T4" fmla="*/ 7 w 94"/>
                  <a:gd name="T5" fmla="*/ 35 h 57"/>
                  <a:gd name="T6" fmla="*/ 11 w 94"/>
                  <a:gd name="T7" fmla="*/ 36 h 57"/>
                  <a:gd name="T8" fmla="*/ 29 w 94"/>
                  <a:gd name="T9" fmla="*/ 28 h 57"/>
                  <a:gd name="T10" fmla="*/ 43 w 94"/>
                  <a:gd name="T11" fmla="*/ 20 h 57"/>
                  <a:gd name="T12" fmla="*/ 47 w 94"/>
                  <a:gd name="T13" fmla="*/ 15 h 57"/>
                  <a:gd name="T14" fmla="*/ 48 w 94"/>
                  <a:gd name="T15" fmla="*/ 0 h 57"/>
                  <a:gd name="T16" fmla="*/ 59 w 94"/>
                  <a:gd name="T17" fmla="*/ 10 h 57"/>
                  <a:gd name="T18" fmla="*/ 69 w 94"/>
                  <a:gd name="T19" fmla="*/ 9 h 57"/>
                  <a:gd name="T20" fmla="*/ 71 w 94"/>
                  <a:gd name="T21" fmla="*/ 1 h 57"/>
                  <a:gd name="T22" fmla="*/ 84 w 94"/>
                  <a:gd name="T23" fmla="*/ 2 h 57"/>
                  <a:gd name="T24" fmla="*/ 83 w 94"/>
                  <a:gd name="T25" fmla="*/ 12 h 57"/>
                  <a:gd name="T26" fmla="*/ 91 w 94"/>
                  <a:gd name="T27" fmla="*/ 16 h 57"/>
                  <a:gd name="T28" fmla="*/ 93 w 94"/>
                  <a:gd name="T29" fmla="*/ 31 h 57"/>
                  <a:gd name="T30" fmla="*/ 87 w 94"/>
                  <a:gd name="T31" fmla="*/ 39 h 57"/>
                  <a:gd name="T32" fmla="*/ 87 w 94"/>
                  <a:gd name="T33" fmla="*/ 43 h 57"/>
                  <a:gd name="T34" fmla="*/ 82 w 94"/>
                  <a:gd name="T35" fmla="*/ 50 h 57"/>
                  <a:gd name="T36" fmla="*/ 69 w 94"/>
                  <a:gd name="T37" fmla="*/ 56 h 57"/>
                  <a:gd name="T38" fmla="*/ 45 w 94"/>
                  <a:gd name="T39" fmla="*/ 50 h 57"/>
                  <a:gd name="T40" fmla="*/ 37 w 94"/>
                  <a:gd name="T41" fmla="*/ 41 h 57"/>
                  <a:gd name="T42" fmla="*/ 24 w 94"/>
                  <a:gd name="T43" fmla="*/ 47 h 57"/>
                  <a:gd name="T44" fmla="*/ 10 w 94"/>
                  <a:gd name="T45" fmla="*/ 47 h 57"/>
                  <a:gd name="T46" fmla="*/ 3 w 94"/>
                  <a:gd name="T47" fmla="*/ 43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4" h="57">
                    <a:moveTo>
                      <a:pt x="3" y="43"/>
                    </a:moveTo>
                    <a:lnTo>
                      <a:pt x="0" y="34"/>
                    </a:lnTo>
                    <a:lnTo>
                      <a:pt x="7" y="35"/>
                    </a:lnTo>
                    <a:lnTo>
                      <a:pt x="11" y="36"/>
                    </a:lnTo>
                    <a:lnTo>
                      <a:pt x="29" y="28"/>
                    </a:lnTo>
                    <a:lnTo>
                      <a:pt x="43" y="20"/>
                    </a:lnTo>
                    <a:lnTo>
                      <a:pt x="47" y="15"/>
                    </a:lnTo>
                    <a:lnTo>
                      <a:pt x="48" y="0"/>
                    </a:lnTo>
                    <a:lnTo>
                      <a:pt x="59" y="10"/>
                    </a:lnTo>
                    <a:lnTo>
                      <a:pt x="69" y="9"/>
                    </a:lnTo>
                    <a:lnTo>
                      <a:pt x="71" y="1"/>
                    </a:lnTo>
                    <a:lnTo>
                      <a:pt x="84" y="2"/>
                    </a:lnTo>
                    <a:lnTo>
                      <a:pt x="83" y="12"/>
                    </a:lnTo>
                    <a:lnTo>
                      <a:pt x="91" y="16"/>
                    </a:lnTo>
                    <a:lnTo>
                      <a:pt x="93" y="31"/>
                    </a:lnTo>
                    <a:lnTo>
                      <a:pt x="87" y="39"/>
                    </a:lnTo>
                    <a:lnTo>
                      <a:pt x="87" y="43"/>
                    </a:lnTo>
                    <a:lnTo>
                      <a:pt x="82" y="50"/>
                    </a:lnTo>
                    <a:lnTo>
                      <a:pt x="69" y="56"/>
                    </a:lnTo>
                    <a:lnTo>
                      <a:pt x="45" y="50"/>
                    </a:lnTo>
                    <a:lnTo>
                      <a:pt x="37" y="41"/>
                    </a:lnTo>
                    <a:lnTo>
                      <a:pt x="24" y="47"/>
                    </a:lnTo>
                    <a:lnTo>
                      <a:pt x="10" y="47"/>
                    </a:lnTo>
                    <a:lnTo>
                      <a:pt x="3" y="4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49" name="Freeform 246">
                <a:extLst>
                  <a:ext uri="{FF2B5EF4-FFF2-40B4-BE49-F238E27FC236}">
                    <a16:creationId xmlns:a16="http://schemas.microsoft.com/office/drawing/2014/main" id="{CE7C19A4-4386-4EEB-803A-7292D18576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7327" y="3114266"/>
                <a:ext cx="56609" cy="39324"/>
              </a:xfrm>
              <a:custGeom>
                <a:avLst/>
                <a:gdLst>
                  <a:gd name="T0" fmla="*/ 28 w 32"/>
                  <a:gd name="T1" fmla="*/ 0 h 22"/>
                  <a:gd name="T2" fmla="*/ 16 w 32"/>
                  <a:gd name="T3" fmla="*/ 3 h 22"/>
                  <a:gd name="T4" fmla="*/ 0 w 32"/>
                  <a:gd name="T5" fmla="*/ 2 h 22"/>
                  <a:gd name="T6" fmla="*/ 3 w 32"/>
                  <a:gd name="T7" fmla="*/ 6 h 22"/>
                  <a:gd name="T8" fmla="*/ 6 w 32"/>
                  <a:gd name="T9" fmla="*/ 14 h 22"/>
                  <a:gd name="T10" fmla="*/ 14 w 32"/>
                  <a:gd name="T11" fmla="*/ 15 h 22"/>
                  <a:gd name="T12" fmla="*/ 31 w 32"/>
                  <a:gd name="T13" fmla="*/ 21 h 22"/>
                  <a:gd name="T14" fmla="*/ 30 w 32"/>
                  <a:gd name="T15" fmla="*/ 11 h 22"/>
                  <a:gd name="T16" fmla="*/ 28 w 32"/>
                  <a:gd name="T1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2">
                    <a:moveTo>
                      <a:pt x="28" y="0"/>
                    </a:moveTo>
                    <a:lnTo>
                      <a:pt x="16" y="3"/>
                    </a:lnTo>
                    <a:lnTo>
                      <a:pt x="0" y="2"/>
                    </a:lnTo>
                    <a:lnTo>
                      <a:pt x="3" y="6"/>
                    </a:lnTo>
                    <a:lnTo>
                      <a:pt x="6" y="14"/>
                    </a:lnTo>
                    <a:lnTo>
                      <a:pt x="14" y="15"/>
                    </a:lnTo>
                    <a:lnTo>
                      <a:pt x="31" y="21"/>
                    </a:lnTo>
                    <a:lnTo>
                      <a:pt x="30" y="11"/>
                    </a:lnTo>
                    <a:lnTo>
                      <a:pt x="2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0" name="Freeform 247">
                <a:extLst>
                  <a:ext uri="{FF2B5EF4-FFF2-40B4-BE49-F238E27FC236}">
                    <a16:creationId xmlns:a16="http://schemas.microsoft.com/office/drawing/2014/main" id="{BB27CDE3-D25D-4FBC-AE9B-B91445296A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943" y="2532273"/>
                <a:ext cx="103784" cy="132128"/>
              </a:xfrm>
              <a:custGeom>
                <a:avLst/>
                <a:gdLst>
                  <a:gd name="T0" fmla="*/ 31 w 60"/>
                  <a:gd name="T1" fmla="*/ 0 h 75"/>
                  <a:gd name="T2" fmla="*/ 27 w 60"/>
                  <a:gd name="T3" fmla="*/ 6 h 75"/>
                  <a:gd name="T4" fmla="*/ 27 w 60"/>
                  <a:gd name="T5" fmla="*/ 16 h 75"/>
                  <a:gd name="T6" fmla="*/ 3 w 60"/>
                  <a:gd name="T7" fmla="*/ 19 h 75"/>
                  <a:gd name="T8" fmla="*/ 0 w 60"/>
                  <a:gd name="T9" fmla="*/ 26 h 75"/>
                  <a:gd name="T10" fmla="*/ 0 w 60"/>
                  <a:gd name="T11" fmla="*/ 38 h 75"/>
                  <a:gd name="T12" fmla="*/ 8 w 60"/>
                  <a:gd name="T13" fmla="*/ 40 h 75"/>
                  <a:gd name="T14" fmla="*/ 8 w 60"/>
                  <a:gd name="T15" fmla="*/ 48 h 75"/>
                  <a:gd name="T16" fmla="*/ 0 w 60"/>
                  <a:gd name="T17" fmla="*/ 53 h 75"/>
                  <a:gd name="T18" fmla="*/ 1 w 60"/>
                  <a:gd name="T19" fmla="*/ 66 h 75"/>
                  <a:gd name="T20" fmla="*/ 1 w 60"/>
                  <a:gd name="T21" fmla="*/ 74 h 75"/>
                  <a:gd name="T22" fmla="*/ 17 w 60"/>
                  <a:gd name="T23" fmla="*/ 73 h 75"/>
                  <a:gd name="T24" fmla="*/ 32 w 60"/>
                  <a:gd name="T25" fmla="*/ 63 h 75"/>
                  <a:gd name="T26" fmla="*/ 45 w 60"/>
                  <a:gd name="T27" fmla="*/ 63 h 75"/>
                  <a:gd name="T28" fmla="*/ 56 w 60"/>
                  <a:gd name="T29" fmla="*/ 61 h 75"/>
                  <a:gd name="T30" fmla="*/ 59 w 60"/>
                  <a:gd name="T31" fmla="*/ 40 h 75"/>
                  <a:gd name="T32" fmla="*/ 53 w 60"/>
                  <a:gd name="T33" fmla="*/ 24 h 75"/>
                  <a:gd name="T34" fmla="*/ 38 w 60"/>
                  <a:gd name="T35" fmla="*/ 24 h 75"/>
                  <a:gd name="T36" fmla="*/ 34 w 60"/>
                  <a:gd name="T37" fmla="*/ 15 h 75"/>
                  <a:gd name="T38" fmla="*/ 38 w 60"/>
                  <a:gd name="T39" fmla="*/ 4 h 75"/>
                  <a:gd name="T40" fmla="*/ 31 w 60"/>
                  <a:gd name="T41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60" h="75">
                    <a:moveTo>
                      <a:pt x="31" y="0"/>
                    </a:moveTo>
                    <a:lnTo>
                      <a:pt x="27" y="6"/>
                    </a:lnTo>
                    <a:lnTo>
                      <a:pt x="27" y="16"/>
                    </a:lnTo>
                    <a:lnTo>
                      <a:pt x="3" y="19"/>
                    </a:lnTo>
                    <a:lnTo>
                      <a:pt x="0" y="26"/>
                    </a:lnTo>
                    <a:lnTo>
                      <a:pt x="0" y="38"/>
                    </a:lnTo>
                    <a:lnTo>
                      <a:pt x="8" y="40"/>
                    </a:lnTo>
                    <a:lnTo>
                      <a:pt x="8" y="48"/>
                    </a:lnTo>
                    <a:lnTo>
                      <a:pt x="0" y="53"/>
                    </a:lnTo>
                    <a:lnTo>
                      <a:pt x="1" y="66"/>
                    </a:lnTo>
                    <a:lnTo>
                      <a:pt x="1" y="74"/>
                    </a:lnTo>
                    <a:lnTo>
                      <a:pt x="17" y="73"/>
                    </a:lnTo>
                    <a:lnTo>
                      <a:pt x="32" y="63"/>
                    </a:lnTo>
                    <a:lnTo>
                      <a:pt x="45" y="63"/>
                    </a:lnTo>
                    <a:lnTo>
                      <a:pt x="56" y="61"/>
                    </a:lnTo>
                    <a:lnTo>
                      <a:pt x="59" y="40"/>
                    </a:lnTo>
                    <a:lnTo>
                      <a:pt x="53" y="24"/>
                    </a:lnTo>
                    <a:lnTo>
                      <a:pt x="38" y="24"/>
                    </a:lnTo>
                    <a:lnTo>
                      <a:pt x="34" y="15"/>
                    </a:lnTo>
                    <a:lnTo>
                      <a:pt x="38" y="4"/>
                    </a:lnTo>
                    <a:lnTo>
                      <a:pt x="3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1" name="Freeform 248">
                <a:extLst>
                  <a:ext uri="{FF2B5EF4-FFF2-40B4-BE49-F238E27FC236}">
                    <a16:creationId xmlns:a16="http://schemas.microsoft.com/office/drawing/2014/main" id="{2EE0E92D-BE29-49A0-81B6-ADDBEBEA1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1552" y="2527554"/>
                <a:ext cx="58182" cy="47189"/>
              </a:xfrm>
              <a:custGeom>
                <a:avLst/>
                <a:gdLst>
                  <a:gd name="T0" fmla="*/ 19 w 32"/>
                  <a:gd name="T1" fmla="*/ 26 h 27"/>
                  <a:gd name="T2" fmla="*/ 4 w 32"/>
                  <a:gd name="T3" fmla="*/ 26 h 27"/>
                  <a:gd name="T4" fmla="*/ 0 w 32"/>
                  <a:gd name="T5" fmla="*/ 17 h 27"/>
                  <a:gd name="T6" fmla="*/ 4 w 32"/>
                  <a:gd name="T7" fmla="*/ 6 h 27"/>
                  <a:gd name="T8" fmla="*/ 12 w 32"/>
                  <a:gd name="T9" fmla="*/ 0 h 27"/>
                  <a:gd name="T10" fmla="*/ 22 w 32"/>
                  <a:gd name="T11" fmla="*/ 3 h 27"/>
                  <a:gd name="T12" fmla="*/ 28 w 32"/>
                  <a:gd name="T13" fmla="*/ 10 h 27"/>
                  <a:gd name="T14" fmla="*/ 31 w 32"/>
                  <a:gd name="T15" fmla="*/ 19 h 27"/>
                  <a:gd name="T16" fmla="*/ 19 w 32"/>
                  <a:gd name="T17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" h="27">
                    <a:moveTo>
                      <a:pt x="19" y="26"/>
                    </a:moveTo>
                    <a:lnTo>
                      <a:pt x="4" y="26"/>
                    </a:lnTo>
                    <a:lnTo>
                      <a:pt x="0" y="17"/>
                    </a:lnTo>
                    <a:lnTo>
                      <a:pt x="4" y="6"/>
                    </a:lnTo>
                    <a:lnTo>
                      <a:pt x="12" y="0"/>
                    </a:lnTo>
                    <a:lnTo>
                      <a:pt x="22" y="3"/>
                    </a:lnTo>
                    <a:lnTo>
                      <a:pt x="28" y="10"/>
                    </a:lnTo>
                    <a:lnTo>
                      <a:pt x="31" y="19"/>
                    </a:lnTo>
                    <a:lnTo>
                      <a:pt x="19" y="2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2" name="Freeform 249">
                <a:extLst>
                  <a:ext uri="{FF2B5EF4-FFF2-40B4-BE49-F238E27FC236}">
                    <a16:creationId xmlns:a16="http://schemas.microsoft.com/office/drawing/2014/main" id="{CF8BDB24-608D-440B-A4C7-8A189B6A2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2437" y="2403291"/>
                <a:ext cx="183981" cy="316164"/>
              </a:xfrm>
              <a:custGeom>
                <a:avLst/>
                <a:gdLst>
                  <a:gd name="T0" fmla="*/ 16 w 104"/>
                  <a:gd name="T1" fmla="*/ 2 h 180"/>
                  <a:gd name="T2" fmla="*/ 10 w 104"/>
                  <a:gd name="T3" fmla="*/ 14 h 180"/>
                  <a:gd name="T4" fmla="*/ 0 w 104"/>
                  <a:gd name="T5" fmla="*/ 25 h 180"/>
                  <a:gd name="T6" fmla="*/ 8 w 104"/>
                  <a:gd name="T7" fmla="*/ 29 h 180"/>
                  <a:gd name="T8" fmla="*/ 10 w 104"/>
                  <a:gd name="T9" fmla="*/ 36 h 180"/>
                  <a:gd name="T10" fmla="*/ 10 w 104"/>
                  <a:gd name="T11" fmla="*/ 46 h 180"/>
                  <a:gd name="T12" fmla="*/ 2 w 104"/>
                  <a:gd name="T13" fmla="*/ 51 h 180"/>
                  <a:gd name="T14" fmla="*/ 5 w 104"/>
                  <a:gd name="T15" fmla="*/ 59 h 180"/>
                  <a:gd name="T16" fmla="*/ 14 w 104"/>
                  <a:gd name="T17" fmla="*/ 61 h 180"/>
                  <a:gd name="T18" fmla="*/ 16 w 104"/>
                  <a:gd name="T19" fmla="*/ 69 h 180"/>
                  <a:gd name="T20" fmla="*/ 13 w 104"/>
                  <a:gd name="T21" fmla="*/ 76 h 180"/>
                  <a:gd name="T22" fmla="*/ 36 w 104"/>
                  <a:gd name="T23" fmla="*/ 81 h 180"/>
                  <a:gd name="T24" fmla="*/ 41 w 104"/>
                  <a:gd name="T25" fmla="*/ 89 h 180"/>
                  <a:gd name="T26" fmla="*/ 48 w 104"/>
                  <a:gd name="T27" fmla="*/ 92 h 180"/>
                  <a:gd name="T28" fmla="*/ 46 w 104"/>
                  <a:gd name="T29" fmla="*/ 99 h 180"/>
                  <a:gd name="T30" fmla="*/ 34 w 104"/>
                  <a:gd name="T31" fmla="*/ 107 h 180"/>
                  <a:gd name="T32" fmla="*/ 24 w 104"/>
                  <a:gd name="T33" fmla="*/ 107 h 180"/>
                  <a:gd name="T34" fmla="*/ 22 w 104"/>
                  <a:gd name="T35" fmla="*/ 118 h 180"/>
                  <a:gd name="T36" fmla="*/ 26 w 104"/>
                  <a:gd name="T37" fmla="*/ 124 h 180"/>
                  <a:gd name="T38" fmla="*/ 24 w 104"/>
                  <a:gd name="T39" fmla="*/ 135 h 180"/>
                  <a:gd name="T40" fmla="*/ 16 w 104"/>
                  <a:gd name="T41" fmla="*/ 139 h 180"/>
                  <a:gd name="T42" fmla="*/ 39 w 104"/>
                  <a:gd name="T43" fmla="*/ 144 h 180"/>
                  <a:gd name="T44" fmla="*/ 37 w 104"/>
                  <a:gd name="T45" fmla="*/ 148 h 180"/>
                  <a:gd name="T46" fmla="*/ 29 w 104"/>
                  <a:gd name="T47" fmla="*/ 149 h 180"/>
                  <a:gd name="T48" fmla="*/ 19 w 104"/>
                  <a:gd name="T49" fmla="*/ 159 h 180"/>
                  <a:gd name="T50" fmla="*/ 11 w 104"/>
                  <a:gd name="T51" fmla="*/ 170 h 180"/>
                  <a:gd name="T52" fmla="*/ 10 w 104"/>
                  <a:gd name="T53" fmla="*/ 179 h 180"/>
                  <a:gd name="T54" fmla="*/ 31 w 104"/>
                  <a:gd name="T55" fmla="*/ 171 h 180"/>
                  <a:gd name="T56" fmla="*/ 45 w 104"/>
                  <a:gd name="T57" fmla="*/ 164 h 180"/>
                  <a:gd name="T58" fmla="*/ 63 w 104"/>
                  <a:gd name="T59" fmla="*/ 168 h 180"/>
                  <a:gd name="T60" fmla="*/ 79 w 104"/>
                  <a:gd name="T61" fmla="*/ 158 h 180"/>
                  <a:gd name="T62" fmla="*/ 97 w 104"/>
                  <a:gd name="T63" fmla="*/ 154 h 180"/>
                  <a:gd name="T64" fmla="*/ 86 w 104"/>
                  <a:gd name="T65" fmla="*/ 144 h 180"/>
                  <a:gd name="T66" fmla="*/ 92 w 104"/>
                  <a:gd name="T67" fmla="*/ 139 h 180"/>
                  <a:gd name="T68" fmla="*/ 102 w 104"/>
                  <a:gd name="T69" fmla="*/ 141 h 180"/>
                  <a:gd name="T70" fmla="*/ 103 w 104"/>
                  <a:gd name="T71" fmla="*/ 118 h 180"/>
                  <a:gd name="T72" fmla="*/ 84 w 104"/>
                  <a:gd name="T73" fmla="*/ 112 h 180"/>
                  <a:gd name="T74" fmla="*/ 84 w 104"/>
                  <a:gd name="T75" fmla="*/ 97 h 180"/>
                  <a:gd name="T76" fmla="*/ 81 w 104"/>
                  <a:gd name="T77" fmla="*/ 88 h 180"/>
                  <a:gd name="T78" fmla="*/ 71 w 104"/>
                  <a:gd name="T79" fmla="*/ 84 h 180"/>
                  <a:gd name="T80" fmla="*/ 73 w 104"/>
                  <a:gd name="T81" fmla="*/ 72 h 180"/>
                  <a:gd name="T82" fmla="*/ 63 w 104"/>
                  <a:gd name="T83" fmla="*/ 69 h 180"/>
                  <a:gd name="T84" fmla="*/ 66 w 104"/>
                  <a:gd name="T85" fmla="*/ 52 h 180"/>
                  <a:gd name="T86" fmla="*/ 42 w 104"/>
                  <a:gd name="T87" fmla="*/ 35 h 180"/>
                  <a:gd name="T88" fmla="*/ 55 w 104"/>
                  <a:gd name="T89" fmla="*/ 31 h 180"/>
                  <a:gd name="T90" fmla="*/ 56 w 104"/>
                  <a:gd name="T91" fmla="*/ 15 h 180"/>
                  <a:gd name="T92" fmla="*/ 34 w 104"/>
                  <a:gd name="T93" fmla="*/ 15 h 180"/>
                  <a:gd name="T94" fmla="*/ 34 w 104"/>
                  <a:gd name="T95" fmla="*/ 0 h 180"/>
                  <a:gd name="T96" fmla="*/ 16 w 104"/>
                  <a:gd name="T97" fmla="*/ 2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04" h="180">
                    <a:moveTo>
                      <a:pt x="16" y="2"/>
                    </a:moveTo>
                    <a:lnTo>
                      <a:pt x="10" y="14"/>
                    </a:lnTo>
                    <a:lnTo>
                      <a:pt x="0" y="25"/>
                    </a:lnTo>
                    <a:lnTo>
                      <a:pt x="8" y="29"/>
                    </a:lnTo>
                    <a:lnTo>
                      <a:pt x="10" y="36"/>
                    </a:lnTo>
                    <a:lnTo>
                      <a:pt x="10" y="46"/>
                    </a:lnTo>
                    <a:lnTo>
                      <a:pt x="2" y="51"/>
                    </a:lnTo>
                    <a:lnTo>
                      <a:pt x="5" y="59"/>
                    </a:lnTo>
                    <a:lnTo>
                      <a:pt x="14" y="61"/>
                    </a:lnTo>
                    <a:lnTo>
                      <a:pt x="16" y="69"/>
                    </a:lnTo>
                    <a:lnTo>
                      <a:pt x="13" y="76"/>
                    </a:lnTo>
                    <a:lnTo>
                      <a:pt x="36" y="81"/>
                    </a:lnTo>
                    <a:lnTo>
                      <a:pt x="41" y="89"/>
                    </a:lnTo>
                    <a:lnTo>
                      <a:pt x="48" y="92"/>
                    </a:lnTo>
                    <a:lnTo>
                      <a:pt x="46" y="99"/>
                    </a:lnTo>
                    <a:lnTo>
                      <a:pt x="34" y="107"/>
                    </a:lnTo>
                    <a:lnTo>
                      <a:pt x="24" y="107"/>
                    </a:lnTo>
                    <a:lnTo>
                      <a:pt x="22" y="118"/>
                    </a:lnTo>
                    <a:lnTo>
                      <a:pt x="26" y="124"/>
                    </a:lnTo>
                    <a:lnTo>
                      <a:pt x="24" y="135"/>
                    </a:lnTo>
                    <a:lnTo>
                      <a:pt x="16" y="139"/>
                    </a:lnTo>
                    <a:lnTo>
                      <a:pt x="39" y="144"/>
                    </a:lnTo>
                    <a:lnTo>
                      <a:pt x="37" y="148"/>
                    </a:lnTo>
                    <a:lnTo>
                      <a:pt x="29" y="149"/>
                    </a:lnTo>
                    <a:lnTo>
                      <a:pt x="19" y="159"/>
                    </a:lnTo>
                    <a:lnTo>
                      <a:pt x="11" y="170"/>
                    </a:lnTo>
                    <a:lnTo>
                      <a:pt x="10" y="179"/>
                    </a:lnTo>
                    <a:lnTo>
                      <a:pt x="31" y="171"/>
                    </a:lnTo>
                    <a:lnTo>
                      <a:pt x="45" y="164"/>
                    </a:lnTo>
                    <a:lnTo>
                      <a:pt x="63" y="168"/>
                    </a:lnTo>
                    <a:lnTo>
                      <a:pt x="79" y="158"/>
                    </a:lnTo>
                    <a:lnTo>
                      <a:pt x="97" y="154"/>
                    </a:lnTo>
                    <a:lnTo>
                      <a:pt x="86" y="144"/>
                    </a:lnTo>
                    <a:lnTo>
                      <a:pt x="92" y="139"/>
                    </a:lnTo>
                    <a:lnTo>
                      <a:pt x="102" y="141"/>
                    </a:lnTo>
                    <a:lnTo>
                      <a:pt x="103" y="118"/>
                    </a:lnTo>
                    <a:lnTo>
                      <a:pt x="84" y="112"/>
                    </a:lnTo>
                    <a:lnTo>
                      <a:pt x="84" y="97"/>
                    </a:lnTo>
                    <a:lnTo>
                      <a:pt x="81" y="88"/>
                    </a:lnTo>
                    <a:lnTo>
                      <a:pt x="71" y="84"/>
                    </a:lnTo>
                    <a:lnTo>
                      <a:pt x="73" y="72"/>
                    </a:lnTo>
                    <a:lnTo>
                      <a:pt x="63" y="69"/>
                    </a:lnTo>
                    <a:lnTo>
                      <a:pt x="66" y="52"/>
                    </a:lnTo>
                    <a:lnTo>
                      <a:pt x="42" y="35"/>
                    </a:lnTo>
                    <a:lnTo>
                      <a:pt x="55" y="31"/>
                    </a:lnTo>
                    <a:lnTo>
                      <a:pt x="56" y="15"/>
                    </a:lnTo>
                    <a:lnTo>
                      <a:pt x="34" y="15"/>
                    </a:lnTo>
                    <a:lnTo>
                      <a:pt x="34" y="0"/>
                    </a:lnTo>
                    <a:lnTo>
                      <a:pt x="16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3" name="Freeform 250">
                <a:extLst>
                  <a:ext uri="{FF2B5EF4-FFF2-40B4-BE49-F238E27FC236}">
                    <a16:creationId xmlns:a16="http://schemas.microsoft.com/office/drawing/2014/main" id="{155C05C9-0BCC-4D1E-8169-2DDD24579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6221" y="2321498"/>
                <a:ext cx="26732" cy="31459"/>
              </a:xfrm>
              <a:custGeom>
                <a:avLst/>
                <a:gdLst>
                  <a:gd name="T0" fmla="*/ 11 w 15"/>
                  <a:gd name="T1" fmla="*/ 0 h 19"/>
                  <a:gd name="T2" fmla="*/ 0 w 15"/>
                  <a:gd name="T3" fmla="*/ 9 h 19"/>
                  <a:gd name="T4" fmla="*/ 4 w 15"/>
                  <a:gd name="T5" fmla="*/ 18 h 19"/>
                  <a:gd name="T6" fmla="*/ 14 w 15"/>
                  <a:gd name="T7" fmla="*/ 18 h 19"/>
                  <a:gd name="T8" fmla="*/ 11 w 1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11" y="0"/>
                    </a:moveTo>
                    <a:lnTo>
                      <a:pt x="0" y="9"/>
                    </a:lnTo>
                    <a:lnTo>
                      <a:pt x="4" y="18"/>
                    </a:lnTo>
                    <a:lnTo>
                      <a:pt x="14" y="18"/>
                    </a:lnTo>
                    <a:lnTo>
                      <a:pt x="1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4" name="Freeform 251">
                <a:extLst>
                  <a:ext uri="{FF2B5EF4-FFF2-40B4-BE49-F238E27FC236}">
                    <a16:creationId xmlns:a16="http://schemas.microsoft.com/office/drawing/2014/main" id="{48865551-117A-47F7-81A7-A40598E21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8752" y="1881071"/>
                <a:ext cx="622704" cy="539523"/>
              </a:xfrm>
              <a:custGeom>
                <a:avLst/>
                <a:gdLst>
                  <a:gd name="T0" fmla="*/ 303 w 352"/>
                  <a:gd name="T1" fmla="*/ 42 h 306"/>
                  <a:gd name="T2" fmla="*/ 280 w 352"/>
                  <a:gd name="T3" fmla="*/ 30 h 306"/>
                  <a:gd name="T4" fmla="*/ 263 w 352"/>
                  <a:gd name="T5" fmla="*/ 48 h 306"/>
                  <a:gd name="T6" fmla="*/ 237 w 352"/>
                  <a:gd name="T7" fmla="*/ 66 h 306"/>
                  <a:gd name="T8" fmla="*/ 213 w 352"/>
                  <a:gd name="T9" fmla="*/ 61 h 306"/>
                  <a:gd name="T10" fmla="*/ 197 w 352"/>
                  <a:gd name="T11" fmla="*/ 78 h 306"/>
                  <a:gd name="T12" fmla="*/ 173 w 352"/>
                  <a:gd name="T13" fmla="*/ 78 h 306"/>
                  <a:gd name="T14" fmla="*/ 158 w 352"/>
                  <a:gd name="T15" fmla="*/ 90 h 306"/>
                  <a:gd name="T16" fmla="*/ 148 w 352"/>
                  <a:gd name="T17" fmla="*/ 100 h 306"/>
                  <a:gd name="T18" fmla="*/ 138 w 352"/>
                  <a:gd name="T19" fmla="*/ 117 h 306"/>
                  <a:gd name="T20" fmla="*/ 124 w 352"/>
                  <a:gd name="T21" fmla="*/ 129 h 306"/>
                  <a:gd name="T22" fmla="*/ 115 w 352"/>
                  <a:gd name="T23" fmla="*/ 151 h 306"/>
                  <a:gd name="T24" fmla="*/ 117 w 352"/>
                  <a:gd name="T25" fmla="*/ 172 h 306"/>
                  <a:gd name="T26" fmla="*/ 96 w 352"/>
                  <a:gd name="T27" fmla="*/ 174 h 306"/>
                  <a:gd name="T28" fmla="*/ 96 w 352"/>
                  <a:gd name="T29" fmla="*/ 210 h 306"/>
                  <a:gd name="T30" fmla="*/ 107 w 352"/>
                  <a:gd name="T31" fmla="*/ 242 h 306"/>
                  <a:gd name="T32" fmla="*/ 96 w 352"/>
                  <a:gd name="T33" fmla="*/ 267 h 306"/>
                  <a:gd name="T34" fmla="*/ 87 w 352"/>
                  <a:gd name="T35" fmla="*/ 295 h 306"/>
                  <a:gd name="T36" fmla="*/ 55 w 352"/>
                  <a:gd name="T37" fmla="*/ 292 h 306"/>
                  <a:gd name="T38" fmla="*/ 33 w 352"/>
                  <a:gd name="T39" fmla="*/ 303 h 306"/>
                  <a:gd name="T40" fmla="*/ 15 w 352"/>
                  <a:gd name="T41" fmla="*/ 287 h 306"/>
                  <a:gd name="T42" fmla="*/ 11 w 352"/>
                  <a:gd name="T43" fmla="*/ 256 h 306"/>
                  <a:gd name="T44" fmla="*/ 0 w 352"/>
                  <a:gd name="T45" fmla="*/ 218 h 306"/>
                  <a:gd name="T46" fmla="*/ 14 w 352"/>
                  <a:gd name="T47" fmla="*/ 205 h 306"/>
                  <a:gd name="T48" fmla="*/ 40 w 352"/>
                  <a:gd name="T49" fmla="*/ 199 h 306"/>
                  <a:gd name="T50" fmla="*/ 60 w 352"/>
                  <a:gd name="T51" fmla="*/ 189 h 306"/>
                  <a:gd name="T52" fmla="*/ 82 w 352"/>
                  <a:gd name="T53" fmla="*/ 165 h 306"/>
                  <a:gd name="T54" fmla="*/ 94 w 352"/>
                  <a:gd name="T55" fmla="*/ 144 h 306"/>
                  <a:gd name="T56" fmla="*/ 102 w 352"/>
                  <a:gd name="T57" fmla="*/ 117 h 306"/>
                  <a:gd name="T58" fmla="*/ 129 w 352"/>
                  <a:gd name="T59" fmla="*/ 87 h 306"/>
                  <a:gd name="T60" fmla="*/ 163 w 352"/>
                  <a:gd name="T61" fmla="*/ 74 h 306"/>
                  <a:gd name="T62" fmla="*/ 195 w 352"/>
                  <a:gd name="T63" fmla="*/ 64 h 306"/>
                  <a:gd name="T64" fmla="*/ 212 w 352"/>
                  <a:gd name="T65" fmla="*/ 46 h 306"/>
                  <a:gd name="T66" fmla="*/ 198 w 352"/>
                  <a:gd name="T67" fmla="*/ 23 h 306"/>
                  <a:gd name="T68" fmla="*/ 218 w 352"/>
                  <a:gd name="T69" fmla="*/ 8 h 306"/>
                  <a:gd name="T70" fmla="*/ 229 w 352"/>
                  <a:gd name="T71" fmla="*/ 25 h 306"/>
                  <a:gd name="T72" fmla="*/ 236 w 352"/>
                  <a:gd name="T73" fmla="*/ 17 h 306"/>
                  <a:gd name="T74" fmla="*/ 248 w 352"/>
                  <a:gd name="T75" fmla="*/ 26 h 306"/>
                  <a:gd name="T76" fmla="*/ 246 w 352"/>
                  <a:gd name="T77" fmla="*/ 10 h 306"/>
                  <a:gd name="T78" fmla="*/ 271 w 352"/>
                  <a:gd name="T79" fmla="*/ 12 h 306"/>
                  <a:gd name="T80" fmla="*/ 282 w 352"/>
                  <a:gd name="T81" fmla="*/ 14 h 306"/>
                  <a:gd name="T82" fmla="*/ 309 w 352"/>
                  <a:gd name="T83" fmla="*/ 5 h 306"/>
                  <a:gd name="T84" fmla="*/ 322 w 352"/>
                  <a:gd name="T85" fmla="*/ 26 h 306"/>
                  <a:gd name="T86" fmla="*/ 333 w 352"/>
                  <a:gd name="T87" fmla="*/ 48 h 306"/>
                  <a:gd name="T88" fmla="*/ 310 w 352"/>
                  <a:gd name="T89" fmla="*/ 80 h 306"/>
                  <a:gd name="T90" fmla="*/ 303 w 352"/>
                  <a:gd name="T91" fmla="*/ 42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2" h="306">
                    <a:moveTo>
                      <a:pt x="295" y="66"/>
                    </a:moveTo>
                    <a:lnTo>
                      <a:pt x="303" y="42"/>
                    </a:lnTo>
                    <a:lnTo>
                      <a:pt x="292" y="32"/>
                    </a:lnTo>
                    <a:lnTo>
                      <a:pt x="280" y="30"/>
                    </a:lnTo>
                    <a:lnTo>
                      <a:pt x="273" y="37"/>
                    </a:lnTo>
                    <a:lnTo>
                      <a:pt x="263" y="48"/>
                    </a:lnTo>
                    <a:lnTo>
                      <a:pt x="258" y="63"/>
                    </a:lnTo>
                    <a:lnTo>
                      <a:pt x="237" y="66"/>
                    </a:lnTo>
                    <a:lnTo>
                      <a:pt x="224" y="63"/>
                    </a:lnTo>
                    <a:lnTo>
                      <a:pt x="213" y="61"/>
                    </a:lnTo>
                    <a:lnTo>
                      <a:pt x="205" y="68"/>
                    </a:lnTo>
                    <a:lnTo>
                      <a:pt x="197" y="78"/>
                    </a:lnTo>
                    <a:lnTo>
                      <a:pt x="184" y="78"/>
                    </a:lnTo>
                    <a:lnTo>
                      <a:pt x="173" y="78"/>
                    </a:lnTo>
                    <a:lnTo>
                      <a:pt x="166" y="85"/>
                    </a:lnTo>
                    <a:lnTo>
                      <a:pt x="158" y="90"/>
                    </a:lnTo>
                    <a:lnTo>
                      <a:pt x="150" y="87"/>
                    </a:lnTo>
                    <a:lnTo>
                      <a:pt x="148" y="100"/>
                    </a:lnTo>
                    <a:lnTo>
                      <a:pt x="140" y="104"/>
                    </a:lnTo>
                    <a:lnTo>
                      <a:pt x="138" y="117"/>
                    </a:lnTo>
                    <a:lnTo>
                      <a:pt x="128" y="117"/>
                    </a:lnTo>
                    <a:lnTo>
                      <a:pt x="124" y="129"/>
                    </a:lnTo>
                    <a:lnTo>
                      <a:pt x="117" y="133"/>
                    </a:lnTo>
                    <a:lnTo>
                      <a:pt x="115" y="151"/>
                    </a:lnTo>
                    <a:lnTo>
                      <a:pt x="108" y="165"/>
                    </a:lnTo>
                    <a:lnTo>
                      <a:pt x="117" y="172"/>
                    </a:lnTo>
                    <a:lnTo>
                      <a:pt x="110" y="177"/>
                    </a:lnTo>
                    <a:lnTo>
                      <a:pt x="96" y="174"/>
                    </a:lnTo>
                    <a:lnTo>
                      <a:pt x="93" y="184"/>
                    </a:lnTo>
                    <a:lnTo>
                      <a:pt x="96" y="210"/>
                    </a:lnTo>
                    <a:lnTo>
                      <a:pt x="99" y="226"/>
                    </a:lnTo>
                    <a:lnTo>
                      <a:pt x="107" y="242"/>
                    </a:lnTo>
                    <a:lnTo>
                      <a:pt x="110" y="259"/>
                    </a:lnTo>
                    <a:lnTo>
                      <a:pt x="96" y="267"/>
                    </a:lnTo>
                    <a:lnTo>
                      <a:pt x="92" y="286"/>
                    </a:lnTo>
                    <a:lnTo>
                      <a:pt x="87" y="295"/>
                    </a:lnTo>
                    <a:lnTo>
                      <a:pt x="76" y="289"/>
                    </a:lnTo>
                    <a:lnTo>
                      <a:pt x="55" y="292"/>
                    </a:lnTo>
                    <a:lnTo>
                      <a:pt x="44" y="300"/>
                    </a:lnTo>
                    <a:lnTo>
                      <a:pt x="33" y="303"/>
                    </a:lnTo>
                    <a:lnTo>
                      <a:pt x="16" y="305"/>
                    </a:lnTo>
                    <a:lnTo>
                      <a:pt x="15" y="287"/>
                    </a:lnTo>
                    <a:lnTo>
                      <a:pt x="8" y="282"/>
                    </a:lnTo>
                    <a:lnTo>
                      <a:pt x="11" y="256"/>
                    </a:lnTo>
                    <a:lnTo>
                      <a:pt x="1" y="255"/>
                    </a:lnTo>
                    <a:lnTo>
                      <a:pt x="0" y="218"/>
                    </a:lnTo>
                    <a:lnTo>
                      <a:pt x="11" y="214"/>
                    </a:lnTo>
                    <a:lnTo>
                      <a:pt x="14" y="205"/>
                    </a:lnTo>
                    <a:lnTo>
                      <a:pt x="27" y="200"/>
                    </a:lnTo>
                    <a:lnTo>
                      <a:pt x="40" y="199"/>
                    </a:lnTo>
                    <a:lnTo>
                      <a:pt x="45" y="191"/>
                    </a:lnTo>
                    <a:lnTo>
                      <a:pt x="60" y="189"/>
                    </a:lnTo>
                    <a:lnTo>
                      <a:pt x="62" y="172"/>
                    </a:lnTo>
                    <a:lnTo>
                      <a:pt x="82" y="165"/>
                    </a:lnTo>
                    <a:lnTo>
                      <a:pt x="84" y="151"/>
                    </a:lnTo>
                    <a:lnTo>
                      <a:pt x="94" y="144"/>
                    </a:lnTo>
                    <a:lnTo>
                      <a:pt x="98" y="131"/>
                    </a:lnTo>
                    <a:lnTo>
                      <a:pt x="102" y="117"/>
                    </a:lnTo>
                    <a:lnTo>
                      <a:pt x="117" y="102"/>
                    </a:lnTo>
                    <a:lnTo>
                      <a:pt x="129" y="87"/>
                    </a:lnTo>
                    <a:lnTo>
                      <a:pt x="144" y="78"/>
                    </a:lnTo>
                    <a:lnTo>
                      <a:pt x="163" y="74"/>
                    </a:lnTo>
                    <a:lnTo>
                      <a:pt x="174" y="68"/>
                    </a:lnTo>
                    <a:lnTo>
                      <a:pt x="195" y="64"/>
                    </a:lnTo>
                    <a:lnTo>
                      <a:pt x="199" y="52"/>
                    </a:lnTo>
                    <a:lnTo>
                      <a:pt x="212" y="46"/>
                    </a:lnTo>
                    <a:lnTo>
                      <a:pt x="208" y="30"/>
                    </a:lnTo>
                    <a:lnTo>
                      <a:pt x="198" y="23"/>
                    </a:lnTo>
                    <a:lnTo>
                      <a:pt x="213" y="19"/>
                    </a:lnTo>
                    <a:lnTo>
                      <a:pt x="218" y="8"/>
                    </a:lnTo>
                    <a:lnTo>
                      <a:pt x="221" y="23"/>
                    </a:lnTo>
                    <a:lnTo>
                      <a:pt x="229" y="25"/>
                    </a:lnTo>
                    <a:lnTo>
                      <a:pt x="229" y="17"/>
                    </a:lnTo>
                    <a:lnTo>
                      <a:pt x="236" y="17"/>
                    </a:lnTo>
                    <a:lnTo>
                      <a:pt x="239" y="23"/>
                    </a:lnTo>
                    <a:lnTo>
                      <a:pt x="248" y="26"/>
                    </a:lnTo>
                    <a:lnTo>
                      <a:pt x="253" y="15"/>
                    </a:lnTo>
                    <a:lnTo>
                      <a:pt x="246" y="10"/>
                    </a:lnTo>
                    <a:lnTo>
                      <a:pt x="258" y="3"/>
                    </a:lnTo>
                    <a:lnTo>
                      <a:pt x="271" y="12"/>
                    </a:lnTo>
                    <a:lnTo>
                      <a:pt x="279" y="0"/>
                    </a:lnTo>
                    <a:lnTo>
                      <a:pt x="282" y="14"/>
                    </a:lnTo>
                    <a:lnTo>
                      <a:pt x="295" y="15"/>
                    </a:lnTo>
                    <a:lnTo>
                      <a:pt x="309" y="5"/>
                    </a:lnTo>
                    <a:lnTo>
                      <a:pt x="325" y="15"/>
                    </a:lnTo>
                    <a:lnTo>
                      <a:pt x="322" y="26"/>
                    </a:lnTo>
                    <a:lnTo>
                      <a:pt x="351" y="36"/>
                    </a:lnTo>
                    <a:lnTo>
                      <a:pt x="333" y="48"/>
                    </a:lnTo>
                    <a:lnTo>
                      <a:pt x="317" y="65"/>
                    </a:lnTo>
                    <a:lnTo>
                      <a:pt x="310" y="80"/>
                    </a:lnTo>
                    <a:lnTo>
                      <a:pt x="295" y="66"/>
                    </a:lnTo>
                    <a:lnTo>
                      <a:pt x="303" y="4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5" name="Freeform 252">
                <a:extLst>
                  <a:ext uri="{FF2B5EF4-FFF2-40B4-BE49-F238E27FC236}">
                    <a16:creationId xmlns:a16="http://schemas.microsoft.com/office/drawing/2014/main" id="{FE5E67E6-CA1F-4EC7-95EC-80CB67CE28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1749" y="2667547"/>
                <a:ext cx="300344" cy="311445"/>
              </a:xfrm>
              <a:custGeom>
                <a:avLst/>
                <a:gdLst>
                  <a:gd name="T0" fmla="*/ 89 w 170"/>
                  <a:gd name="T1" fmla="*/ 3 h 176"/>
                  <a:gd name="T2" fmla="*/ 85 w 170"/>
                  <a:gd name="T3" fmla="*/ 15 h 176"/>
                  <a:gd name="T4" fmla="*/ 78 w 170"/>
                  <a:gd name="T5" fmla="*/ 21 h 176"/>
                  <a:gd name="T6" fmla="*/ 74 w 170"/>
                  <a:gd name="T7" fmla="*/ 29 h 176"/>
                  <a:gd name="T8" fmla="*/ 63 w 170"/>
                  <a:gd name="T9" fmla="*/ 27 h 176"/>
                  <a:gd name="T10" fmla="*/ 61 w 170"/>
                  <a:gd name="T11" fmla="*/ 36 h 176"/>
                  <a:gd name="T12" fmla="*/ 50 w 170"/>
                  <a:gd name="T13" fmla="*/ 37 h 176"/>
                  <a:gd name="T14" fmla="*/ 42 w 170"/>
                  <a:gd name="T15" fmla="*/ 29 h 176"/>
                  <a:gd name="T16" fmla="*/ 34 w 170"/>
                  <a:gd name="T17" fmla="*/ 31 h 176"/>
                  <a:gd name="T18" fmla="*/ 38 w 170"/>
                  <a:gd name="T19" fmla="*/ 39 h 176"/>
                  <a:gd name="T20" fmla="*/ 36 w 170"/>
                  <a:gd name="T21" fmla="*/ 47 h 176"/>
                  <a:gd name="T22" fmla="*/ 23 w 170"/>
                  <a:gd name="T23" fmla="*/ 48 h 176"/>
                  <a:gd name="T24" fmla="*/ 17 w 170"/>
                  <a:gd name="T25" fmla="*/ 52 h 176"/>
                  <a:gd name="T26" fmla="*/ 15 w 170"/>
                  <a:gd name="T27" fmla="*/ 54 h 176"/>
                  <a:gd name="T28" fmla="*/ 0 w 170"/>
                  <a:gd name="T29" fmla="*/ 56 h 176"/>
                  <a:gd name="T30" fmla="*/ 0 w 170"/>
                  <a:gd name="T31" fmla="*/ 60 h 176"/>
                  <a:gd name="T32" fmla="*/ 0 w 170"/>
                  <a:gd name="T33" fmla="*/ 66 h 176"/>
                  <a:gd name="T34" fmla="*/ 18 w 170"/>
                  <a:gd name="T35" fmla="*/ 75 h 176"/>
                  <a:gd name="T36" fmla="*/ 26 w 170"/>
                  <a:gd name="T37" fmla="*/ 79 h 176"/>
                  <a:gd name="T38" fmla="*/ 34 w 170"/>
                  <a:gd name="T39" fmla="*/ 88 h 176"/>
                  <a:gd name="T40" fmla="*/ 40 w 170"/>
                  <a:gd name="T41" fmla="*/ 102 h 176"/>
                  <a:gd name="T42" fmla="*/ 48 w 170"/>
                  <a:gd name="T43" fmla="*/ 111 h 176"/>
                  <a:gd name="T44" fmla="*/ 40 w 170"/>
                  <a:gd name="T45" fmla="*/ 115 h 176"/>
                  <a:gd name="T46" fmla="*/ 36 w 170"/>
                  <a:gd name="T47" fmla="*/ 150 h 176"/>
                  <a:gd name="T48" fmla="*/ 31 w 170"/>
                  <a:gd name="T49" fmla="*/ 160 h 176"/>
                  <a:gd name="T50" fmla="*/ 50 w 170"/>
                  <a:gd name="T51" fmla="*/ 166 h 176"/>
                  <a:gd name="T52" fmla="*/ 70 w 170"/>
                  <a:gd name="T53" fmla="*/ 167 h 176"/>
                  <a:gd name="T54" fmla="*/ 80 w 170"/>
                  <a:gd name="T55" fmla="*/ 175 h 176"/>
                  <a:gd name="T56" fmla="*/ 108 w 170"/>
                  <a:gd name="T57" fmla="*/ 175 h 176"/>
                  <a:gd name="T58" fmla="*/ 105 w 170"/>
                  <a:gd name="T59" fmla="*/ 164 h 176"/>
                  <a:gd name="T60" fmla="*/ 110 w 170"/>
                  <a:gd name="T61" fmla="*/ 153 h 176"/>
                  <a:gd name="T62" fmla="*/ 122 w 170"/>
                  <a:gd name="T63" fmla="*/ 152 h 176"/>
                  <a:gd name="T64" fmla="*/ 134 w 170"/>
                  <a:gd name="T65" fmla="*/ 152 h 176"/>
                  <a:gd name="T66" fmla="*/ 143 w 170"/>
                  <a:gd name="T67" fmla="*/ 158 h 176"/>
                  <a:gd name="T68" fmla="*/ 154 w 170"/>
                  <a:gd name="T69" fmla="*/ 161 h 176"/>
                  <a:gd name="T70" fmla="*/ 162 w 170"/>
                  <a:gd name="T71" fmla="*/ 148 h 176"/>
                  <a:gd name="T72" fmla="*/ 162 w 170"/>
                  <a:gd name="T73" fmla="*/ 138 h 176"/>
                  <a:gd name="T74" fmla="*/ 151 w 170"/>
                  <a:gd name="T75" fmla="*/ 133 h 176"/>
                  <a:gd name="T76" fmla="*/ 149 w 170"/>
                  <a:gd name="T77" fmla="*/ 119 h 176"/>
                  <a:gd name="T78" fmla="*/ 155 w 170"/>
                  <a:gd name="T79" fmla="*/ 110 h 176"/>
                  <a:gd name="T80" fmla="*/ 155 w 170"/>
                  <a:gd name="T81" fmla="*/ 99 h 176"/>
                  <a:gd name="T82" fmla="*/ 148 w 170"/>
                  <a:gd name="T83" fmla="*/ 93 h 176"/>
                  <a:gd name="T84" fmla="*/ 151 w 170"/>
                  <a:gd name="T85" fmla="*/ 84 h 176"/>
                  <a:gd name="T86" fmla="*/ 157 w 170"/>
                  <a:gd name="T87" fmla="*/ 74 h 176"/>
                  <a:gd name="T88" fmla="*/ 166 w 170"/>
                  <a:gd name="T89" fmla="*/ 73 h 176"/>
                  <a:gd name="T90" fmla="*/ 163 w 170"/>
                  <a:gd name="T91" fmla="*/ 51 h 176"/>
                  <a:gd name="T92" fmla="*/ 169 w 170"/>
                  <a:gd name="T93" fmla="*/ 43 h 176"/>
                  <a:gd name="T94" fmla="*/ 156 w 170"/>
                  <a:gd name="T95" fmla="*/ 32 h 176"/>
                  <a:gd name="T96" fmla="*/ 137 w 170"/>
                  <a:gd name="T97" fmla="*/ 33 h 176"/>
                  <a:gd name="T98" fmla="*/ 119 w 170"/>
                  <a:gd name="T99" fmla="*/ 27 h 176"/>
                  <a:gd name="T100" fmla="*/ 114 w 170"/>
                  <a:gd name="T101" fmla="*/ 14 h 176"/>
                  <a:gd name="T102" fmla="*/ 102 w 170"/>
                  <a:gd name="T103" fmla="*/ 8 h 176"/>
                  <a:gd name="T104" fmla="*/ 103 w 170"/>
                  <a:gd name="T105" fmla="*/ 0 h 176"/>
                  <a:gd name="T106" fmla="*/ 89 w 170"/>
                  <a:gd name="T107" fmla="*/ 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70" h="176">
                    <a:moveTo>
                      <a:pt x="89" y="3"/>
                    </a:moveTo>
                    <a:lnTo>
                      <a:pt x="85" y="15"/>
                    </a:lnTo>
                    <a:lnTo>
                      <a:pt x="78" y="21"/>
                    </a:lnTo>
                    <a:lnTo>
                      <a:pt x="74" y="29"/>
                    </a:lnTo>
                    <a:lnTo>
                      <a:pt x="63" y="27"/>
                    </a:lnTo>
                    <a:lnTo>
                      <a:pt x="61" y="36"/>
                    </a:lnTo>
                    <a:lnTo>
                      <a:pt x="50" y="37"/>
                    </a:lnTo>
                    <a:lnTo>
                      <a:pt x="42" y="29"/>
                    </a:lnTo>
                    <a:lnTo>
                      <a:pt x="34" y="31"/>
                    </a:lnTo>
                    <a:lnTo>
                      <a:pt x="38" y="39"/>
                    </a:lnTo>
                    <a:lnTo>
                      <a:pt x="36" y="47"/>
                    </a:lnTo>
                    <a:lnTo>
                      <a:pt x="23" y="48"/>
                    </a:lnTo>
                    <a:lnTo>
                      <a:pt x="17" y="52"/>
                    </a:lnTo>
                    <a:lnTo>
                      <a:pt x="15" y="54"/>
                    </a:lnTo>
                    <a:lnTo>
                      <a:pt x="0" y="56"/>
                    </a:lnTo>
                    <a:lnTo>
                      <a:pt x="0" y="60"/>
                    </a:lnTo>
                    <a:lnTo>
                      <a:pt x="0" y="66"/>
                    </a:lnTo>
                    <a:lnTo>
                      <a:pt x="18" y="75"/>
                    </a:lnTo>
                    <a:lnTo>
                      <a:pt x="26" y="79"/>
                    </a:lnTo>
                    <a:lnTo>
                      <a:pt x="34" y="88"/>
                    </a:lnTo>
                    <a:lnTo>
                      <a:pt x="40" y="102"/>
                    </a:lnTo>
                    <a:lnTo>
                      <a:pt x="48" y="111"/>
                    </a:lnTo>
                    <a:lnTo>
                      <a:pt x="40" y="115"/>
                    </a:lnTo>
                    <a:lnTo>
                      <a:pt x="36" y="150"/>
                    </a:lnTo>
                    <a:lnTo>
                      <a:pt x="31" y="160"/>
                    </a:lnTo>
                    <a:lnTo>
                      <a:pt x="50" y="166"/>
                    </a:lnTo>
                    <a:lnTo>
                      <a:pt x="70" y="167"/>
                    </a:lnTo>
                    <a:lnTo>
                      <a:pt x="80" y="175"/>
                    </a:lnTo>
                    <a:lnTo>
                      <a:pt x="108" y="175"/>
                    </a:lnTo>
                    <a:lnTo>
                      <a:pt x="105" y="164"/>
                    </a:lnTo>
                    <a:lnTo>
                      <a:pt x="110" y="153"/>
                    </a:lnTo>
                    <a:lnTo>
                      <a:pt x="122" y="152"/>
                    </a:lnTo>
                    <a:lnTo>
                      <a:pt x="134" y="152"/>
                    </a:lnTo>
                    <a:lnTo>
                      <a:pt x="143" y="158"/>
                    </a:lnTo>
                    <a:lnTo>
                      <a:pt x="154" y="161"/>
                    </a:lnTo>
                    <a:lnTo>
                      <a:pt x="162" y="148"/>
                    </a:lnTo>
                    <a:lnTo>
                      <a:pt x="162" y="138"/>
                    </a:lnTo>
                    <a:lnTo>
                      <a:pt x="151" y="133"/>
                    </a:lnTo>
                    <a:lnTo>
                      <a:pt x="149" y="119"/>
                    </a:lnTo>
                    <a:lnTo>
                      <a:pt x="155" y="110"/>
                    </a:lnTo>
                    <a:lnTo>
                      <a:pt x="155" y="99"/>
                    </a:lnTo>
                    <a:lnTo>
                      <a:pt x="148" y="93"/>
                    </a:lnTo>
                    <a:lnTo>
                      <a:pt x="151" y="84"/>
                    </a:lnTo>
                    <a:lnTo>
                      <a:pt x="157" y="74"/>
                    </a:lnTo>
                    <a:lnTo>
                      <a:pt x="166" y="73"/>
                    </a:lnTo>
                    <a:lnTo>
                      <a:pt x="163" y="51"/>
                    </a:lnTo>
                    <a:lnTo>
                      <a:pt x="169" y="43"/>
                    </a:lnTo>
                    <a:lnTo>
                      <a:pt x="156" y="32"/>
                    </a:lnTo>
                    <a:lnTo>
                      <a:pt x="137" y="33"/>
                    </a:lnTo>
                    <a:lnTo>
                      <a:pt x="119" y="27"/>
                    </a:lnTo>
                    <a:lnTo>
                      <a:pt x="114" y="14"/>
                    </a:lnTo>
                    <a:lnTo>
                      <a:pt x="102" y="8"/>
                    </a:lnTo>
                    <a:lnTo>
                      <a:pt x="103" y="0"/>
                    </a:lnTo>
                    <a:lnTo>
                      <a:pt x="89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6" name="Freeform 253">
                <a:extLst>
                  <a:ext uri="{FF2B5EF4-FFF2-40B4-BE49-F238E27FC236}">
                    <a16:creationId xmlns:a16="http://schemas.microsoft.com/office/drawing/2014/main" id="{3564B67B-61D8-4A80-A07A-0E4046E555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2781" y="2815405"/>
                <a:ext cx="301917" cy="298861"/>
              </a:xfrm>
              <a:custGeom>
                <a:avLst/>
                <a:gdLst>
                  <a:gd name="T0" fmla="*/ 13 w 172"/>
                  <a:gd name="T1" fmla="*/ 65 h 170"/>
                  <a:gd name="T2" fmla="*/ 13 w 172"/>
                  <a:gd name="T3" fmla="*/ 55 h 170"/>
                  <a:gd name="T4" fmla="*/ 2 w 172"/>
                  <a:gd name="T5" fmla="*/ 50 h 170"/>
                  <a:gd name="T6" fmla="*/ 0 w 172"/>
                  <a:gd name="T7" fmla="*/ 36 h 170"/>
                  <a:gd name="T8" fmla="*/ 6 w 172"/>
                  <a:gd name="T9" fmla="*/ 27 h 170"/>
                  <a:gd name="T10" fmla="*/ 6 w 172"/>
                  <a:gd name="T11" fmla="*/ 16 h 170"/>
                  <a:gd name="T12" fmla="*/ 20 w 172"/>
                  <a:gd name="T13" fmla="*/ 16 h 170"/>
                  <a:gd name="T14" fmla="*/ 25 w 172"/>
                  <a:gd name="T15" fmla="*/ 10 h 170"/>
                  <a:gd name="T16" fmla="*/ 30 w 172"/>
                  <a:gd name="T17" fmla="*/ 17 h 170"/>
                  <a:gd name="T18" fmla="*/ 35 w 172"/>
                  <a:gd name="T19" fmla="*/ 12 h 170"/>
                  <a:gd name="T20" fmla="*/ 41 w 172"/>
                  <a:gd name="T21" fmla="*/ 14 h 170"/>
                  <a:gd name="T22" fmla="*/ 46 w 172"/>
                  <a:gd name="T23" fmla="*/ 3 h 170"/>
                  <a:gd name="T24" fmla="*/ 52 w 172"/>
                  <a:gd name="T25" fmla="*/ 6 h 170"/>
                  <a:gd name="T26" fmla="*/ 67 w 172"/>
                  <a:gd name="T27" fmla="*/ 6 h 170"/>
                  <a:gd name="T28" fmla="*/ 80 w 172"/>
                  <a:gd name="T29" fmla="*/ 0 h 170"/>
                  <a:gd name="T30" fmla="*/ 88 w 172"/>
                  <a:gd name="T31" fmla="*/ 9 h 170"/>
                  <a:gd name="T32" fmla="*/ 91 w 172"/>
                  <a:gd name="T33" fmla="*/ 21 h 170"/>
                  <a:gd name="T34" fmla="*/ 84 w 172"/>
                  <a:gd name="T35" fmla="*/ 27 h 170"/>
                  <a:gd name="T36" fmla="*/ 80 w 172"/>
                  <a:gd name="T37" fmla="*/ 41 h 170"/>
                  <a:gd name="T38" fmla="*/ 80 w 172"/>
                  <a:gd name="T39" fmla="*/ 51 h 170"/>
                  <a:gd name="T40" fmla="*/ 86 w 172"/>
                  <a:gd name="T41" fmla="*/ 54 h 170"/>
                  <a:gd name="T42" fmla="*/ 95 w 172"/>
                  <a:gd name="T43" fmla="*/ 69 h 170"/>
                  <a:gd name="T44" fmla="*/ 106 w 172"/>
                  <a:gd name="T45" fmla="*/ 85 h 170"/>
                  <a:gd name="T46" fmla="*/ 124 w 172"/>
                  <a:gd name="T47" fmla="*/ 101 h 170"/>
                  <a:gd name="T48" fmla="*/ 133 w 172"/>
                  <a:gd name="T49" fmla="*/ 101 h 170"/>
                  <a:gd name="T50" fmla="*/ 140 w 172"/>
                  <a:gd name="T51" fmla="*/ 99 h 170"/>
                  <a:gd name="T52" fmla="*/ 141 w 172"/>
                  <a:gd name="T53" fmla="*/ 106 h 170"/>
                  <a:gd name="T54" fmla="*/ 146 w 172"/>
                  <a:gd name="T55" fmla="*/ 111 h 170"/>
                  <a:gd name="T56" fmla="*/ 149 w 172"/>
                  <a:gd name="T57" fmla="*/ 117 h 170"/>
                  <a:gd name="T58" fmla="*/ 157 w 172"/>
                  <a:gd name="T59" fmla="*/ 123 h 170"/>
                  <a:gd name="T60" fmla="*/ 163 w 172"/>
                  <a:gd name="T61" fmla="*/ 129 h 170"/>
                  <a:gd name="T62" fmla="*/ 171 w 172"/>
                  <a:gd name="T63" fmla="*/ 139 h 170"/>
                  <a:gd name="T64" fmla="*/ 166 w 172"/>
                  <a:gd name="T65" fmla="*/ 143 h 170"/>
                  <a:gd name="T66" fmla="*/ 154 w 172"/>
                  <a:gd name="T67" fmla="*/ 134 h 170"/>
                  <a:gd name="T68" fmla="*/ 145 w 172"/>
                  <a:gd name="T69" fmla="*/ 138 h 170"/>
                  <a:gd name="T70" fmla="*/ 142 w 172"/>
                  <a:gd name="T71" fmla="*/ 144 h 170"/>
                  <a:gd name="T72" fmla="*/ 148 w 172"/>
                  <a:gd name="T73" fmla="*/ 155 h 170"/>
                  <a:gd name="T74" fmla="*/ 142 w 172"/>
                  <a:gd name="T75" fmla="*/ 161 h 170"/>
                  <a:gd name="T76" fmla="*/ 138 w 172"/>
                  <a:gd name="T77" fmla="*/ 169 h 170"/>
                  <a:gd name="T78" fmla="*/ 130 w 172"/>
                  <a:gd name="T79" fmla="*/ 169 h 170"/>
                  <a:gd name="T80" fmla="*/ 131 w 172"/>
                  <a:gd name="T81" fmla="*/ 152 h 170"/>
                  <a:gd name="T82" fmla="*/ 131 w 172"/>
                  <a:gd name="T83" fmla="*/ 144 h 170"/>
                  <a:gd name="T84" fmla="*/ 121 w 172"/>
                  <a:gd name="T85" fmla="*/ 137 h 170"/>
                  <a:gd name="T86" fmla="*/ 116 w 172"/>
                  <a:gd name="T87" fmla="*/ 128 h 170"/>
                  <a:gd name="T88" fmla="*/ 108 w 172"/>
                  <a:gd name="T89" fmla="*/ 126 h 170"/>
                  <a:gd name="T90" fmla="*/ 108 w 172"/>
                  <a:gd name="T91" fmla="*/ 117 h 170"/>
                  <a:gd name="T92" fmla="*/ 87 w 172"/>
                  <a:gd name="T93" fmla="*/ 111 h 170"/>
                  <a:gd name="T94" fmla="*/ 74 w 172"/>
                  <a:gd name="T95" fmla="*/ 99 h 170"/>
                  <a:gd name="T96" fmla="*/ 66 w 172"/>
                  <a:gd name="T97" fmla="*/ 93 h 170"/>
                  <a:gd name="T98" fmla="*/ 58 w 172"/>
                  <a:gd name="T99" fmla="*/ 86 h 170"/>
                  <a:gd name="T100" fmla="*/ 53 w 172"/>
                  <a:gd name="T101" fmla="*/ 69 h 170"/>
                  <a:gd name="T102" fmla="*/ 49 w 172"/>
                  <a:gd name="T103" fmla="*/ 59 h 170"/>
                  <a:gd name="T104" fmla="*/ 32 w 172"/>
                  <a:gd name="T105" fmla="*/ 56 h 170"/>
                  <a:gd name="T106" fmla="*/ 29 w 172"/>
                  <a:gd name="T107" fmla="*/ 64 h 170"/>
                  <a:gd name="T108" fmla="*/ 13 w 172"/>
                  <a:gd name="T109" fmla="*/ 65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" h="170">
                    <a:moveTo>
                      <a:pt x="13" y="65"/>
                    </a:moveTo>
                    <a:lnTo>
                      <a:pt x="13" y="55"/>
                    </a:lnTo>
                    <a:lnTo>
                      <a:pt x="2" y="50"/>
                    </a:lnTo>
                    <a:lnTo>
                      <a:pt x="0" y="36"/>
                    </a:lnTo>
                    <a:lnTo>
                      <a:pt x="6" y="27"/>
                    </a:lnTo>
                    <a:lnTo>
                      <a:pt x="6" y="16"/>
                    </a:lnTo>
                    <a:lnTo>
                      <a:pt x="20" y="16"/>
                    </a:lnTo>
                    <a:lnTo>
                      <a:pt x="25" y="10"/>
                    </a:lnTo>
                    <a:lnTo>
                      <a:pt x="30" y="17"/>
                    </a:lnTo>
                    <a:lnTo>
                      <a:pt x="35" y="12"/>
                    </a:lnTo>
                    <a:lnTo>
                      <a:pt x="41" y="14"/>
                    </a:lnTo>
                    <a:lnTo>
                      <a:pt x="46" y="3"/>
                    </a:lnTo>
                    <a:lnTo>
                      <a:pt x="52" y="6"/>
                    </a:lnTo>
                    <a:lnTo>
                      <a:pt x="67" y="6"/>
                    </a:lnTo>
                    <a:lnTo>
                      <a:pt x="80" y="0"/>
                    </a:lnTo>
                    <a:lnTo>
                      <a:pt x="88" y="9"/>
                    </a:lnTo>
                    <a:lnTo>
                      <a:pt x="91" y="21"/>
                    </a:lnTo>
                    <a:lnTo>
                      <a:pt x="84" y="27"/>
                    </a:lnTo>
                    <a:lnTo>
                      <a:pt x="80" y="41"/>
                    </a:lnTo>
                    <a:lnTo>
                      <a:pt x="80" y="51"/>
                    </a:lnTo>
                    <a:lnTo>
                      <a:pt x="86" y="54"/>
                    </a:lnTo>
                    <a:lnTo>
                      <a:pt x="95" y="69"/>
                    </a:lnTo>
                    <a:lnTo>
                      <a:pt x="106" y="85"/>
                    </a:lnTo>
                    <a:lnTo>
                      <a:pt x="124" y="101"/>
                    </a:lnTo>
                    <a:lnTo>
                      <a:pt x="133" y="101"/>
                    </a:lnTo>
                    <a:lnTo>
                      <a:pt x="140" y="99"/>
                    </a:lnTo>
                    <a:lnTo>
                      <a:pt x="141" y="106"/>
                    </a:lnTo>
                    <a:lnTo>
                      <a:pt x="146" y="111"/>
                    </a:lnTo>
                    <a:lnTo>
                      <a:pt x="149" y="117"/>
                    </a:lnTo>
                    <a:lnTo>
                      <a:pt x="157" y="123"/>
                    </a:lnTo>
                    <a:lnTo>
                      <a:pt x="163" y="129"/>
                    </a:lnTo>
                    <a:lnTo>
                      <a:pt x="171" y="139"/>
                    </a:lnTo>
                    <a:lnTo>
                      <a:pt x="166" y="143"/>
                    </a:lnTo>
                    <a:lnTo>
                      <a:pt x="154" y="134"/>
                    </a:lnTo>
                    <a:lnTo>
                      <a:pt x="145" y="138"/>
                    </a:lnTo>
                    <a:lnTo>
                      <a:pt x="142" y="144"/>
                    </a:lnTo>
                    <a:lnTo>
                      <a:pt x="148" y="155"/>
                    </a:lnTo>
                    <a:lnTo>
                      <a:pt x="142" y="161"/>
                    </a:lnTo>
                    <a:lnTo>
                      <a:pt x="138" y="169"/>
                    </a:lnTo>
                    <a:lnTo>
                      <a:pt x="130" y="169"/>
                    </a:lnTo>
                    <a:lnTo>
                      <a:pt x="131" y="152"/>
                    </a:lnTo>
                    <a:lnTo>
                      <a:pt x="131" y="144"/>
                    </a:lnTo>
                    <a:lnTo>
                      <a:pt x="121" y="137"/>
                    </a:lnTo>
                    <a:lnTo>
                      <a:pt x="116" y="128"/>
                    </a:lnTo>
                    <a:lnTo>
                      <a:pt x="108" y="126"/>
                    </a:lnTo>
                    <a:lnTo>
                      <a:pt x="108" y="117"/>
                    </a:lnTo>
                    <a:lnTo>
                      <a:pt x="87" y="111"/>
                    </a:lnTo>
                    <a:lnTo>
                      <a:pt x="74" y="99"/>
                    </a:lnTo>
                    <a:lnTo>
                      <a:pt x="66" y="93"/>
                    </a:lnTo>
                    <a:lnTo>
                      <a:pt x="58" y="86"/>
                    </a:lnTo>
                    <a:lnTo>
                      <a:pt x="53" y="69"/>
                    </a:lnTo>
                    <a:lnTo>
                      <a:pt x="49" y="59"/>
                    </a:lnTo>
                    <a:lnTo>
                      <a:pt x="32" y="56"/>
                    </a:lnTo>
                    <a:lnTo>
                      <a:pt x="29" y="64"/>
                    </a:lnTo>
                    <a:lnTo>
                      <a:pt x="13" y="6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7" name="Freeform 254">
                <a:extLst>
                  <a:ext uri="{FF2B5EF4-FFF2-40B4-BE49-F238E27FC236}">
                    <a16:creationId xmlns:a16="http://schemas.microsoft.com/office/drawing/2014/main" id="{C1FA0F15-FF5A-49F7-A84F-0FE84D5D5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2240" y="2933376"/>
                <a:ext cx="309779" cy="246954"/>
              </a:xfrm>
              <a:custGeom>
                <a:avLst/>
                <a:gdLst>
                  <a:gd name="T0" fmla="*/ 174 w 175"/>
                  <a:gd name="T1" fmla="*/ 25 h 140"/>
                  <a:gd name="T2" fmla="*/ 147 w 175"/>
                  <a:gd name="T3" fmla="*/ 25 h 140"/>
                  <a:gd name="T4" fmla="*/ 137 w 175"/>
                  <a:gd name="T5" fmla="*/ 18 h 140"/>
                  <a:gd name="T6" fmla="*/ 116 w 175"/>
                  <a:gd name="T7" fmla="*/ 16 h 140"/>
                  <a:gd name="T8" fmla="*/ 98 w 175"/>
                  <a:gd name="T9" fmla="*/ 10 h 140"/>
                  <a:gd name="T10" fmla="*/ 76 w 175"/>
                  <a:gd name="T11" fmla="*/ 3 h 140"/>
                  <a:gd name="T12" fmla="*/ 64 w 175"/>
                  <a:gd name="T13" fmla="*/ 6 h 140"/>
                  <a:gd name="T14" fmla="*/ 53 w 175"/>
                  <a:gd name="T15" fmla="*/ 0 h 140"/>
                  <a:gd name="T16" fmla="*/ 5 w 175"/>
                  <a:gd name="T17" fmla="*/ 1 h 140"/>
                  <a:gd name="T18" fmla="*/ 8 w 175"/>
                  <a:gd name="T19" fmla="*/ 8 h 140"/>
                  <a:gd name="T20" fmla="*/ 0 w 175"/>
                  <a:gd name="T21" fmla="*/ 11 h 140"/>
                  <a:gd name="T22" fmla="*/ 1 w 175"/>
                  <a:gd name="T23" fmla="*/ 22 h 140"/>
                  <a:gd name="T24" fmla="*/ 8 w 175"/>
                  <a:gd name="T25" fmla="*/ 30 h 140"/>
                  <a:gd name="T26" fmla="*/ 12 w 175"/>
                  <a:gd name="T27" fmla="*/ 40 h 140"/>
                  <a:gd name="T28" fmla="*/ 25 w 175"/>
                  <a:gd name="T29" fmla="*/ 39 h 140"/>
                  <a:gd name="T30" fmla="*/ 35 w 175"/>
                  <a:gd name="T31" fmla="*/ 35 h 140"/>
                  <a:gd name="T32" fmla="*/ 39 w 175"/>
                  <a:gd name="T33" fmla="*/ 40 h 140"/>
                  <a:gd name="T34" fmla="*/ 36 w 175"/>
                  <a:gd name="T35" fmla="*/ 45 h 140"/>
                  <a:gd name="T36" fmla="*/ 33 w 175"/>
                  <a:gd name="T37" fmla="*/ 50 h 140"/>
                  <a:gd name="T38" fmla="*/ 27 w 175"/>
                  <a:gd name="T39" fmla="*/ 77 h 140"/>
                  <a:gd name="T40" fmla="*/ 21 w 175"/>
                  <a:gd name="T41" fmla="*/ 84 h 140"/>
                  <a:gd name="T42" fmla="*/ 29 w 175"/>
                  <a:gd name="T43" fmla="*/ 90 h 140"/>
                  <a:gd name="T44" fmla="*/ 30 w 175"/>
                  <a:gd name="T45" fmla="*/ 111 h 140"/>
                  <a:gd name="T46" fmla="*/ 31 w 175"/>
                  <a:gd name="T47" fmla="*/ 120 h 140"/>
                  <a:gd name="T48" fmla="*/ 40 w 175"/>
                  <a:gd name="T49" fmla="*/ 122 h 140"/>
                  <a:gd name="T50" fmla="*/ 40 w 175"/>
                  <a:gd name="T51" fmla="*/ 132 h 140"/>
                  <a:gd name="T52" fmla="*/ 50 w 175"/>
                  <a:gd name="T53" fmla="*/ 139 h 140"/>
                  <a:gd name="T54" fmla="*/ 59 w 175"/>
                  <a:gd name="T55" fmla="*/ 136 h 140"/>
                  <a:gd name="T56" fmla="*/ 67 w 175"/>
                  <a:gd name="T57" fmla="*/ 131 h 140"/>
                  <a:gd name="T58" fmla="*/ 101 w 175"/>
                  <a:gd name="T59" fmla="*/ 132 h 140"/>
                  <a:gd name="T60" fmla="*/ 109 w 175"/>
                  <a:gd name="T61" fmla="*/ 126 h 140"/>
                  <a:gd name="T62" fmla="*/ 109 w 175"/>
                  <a:gd name="T63" fmla="*/ 117 h 140"/>
                  <a:gd name="T64" fmla="*/ 119 w 175"/>
                  <a:gd name="T65" fmla="*/ 111 h 140"/>
                  <a:gd name="T66" fmla="*/ 126 w 175"/>
                  <a:gd name="T67" fmla="*/ 103 h 140"/>
                  <a:gd name="T68" fmla="*/ 129 w 175"/>
                  <a:gd name="T69" fmla="*/ 92 h 140"/>
                  <a:gd name="T70" fmla="*/ 119 w 175"/>
                  <a:gd name="T71" fmla="*/ 80 h 140"/>
                  <a:gd name="T72" fmla="*/ 126 w 175"/>
                  <a:gd name="T73" fmla="*/ 71 h 140"/>
                  <a:gd name="T74" fmla="*/ 133 w 175"/>
                  <a:gd name="T75" fmla="*/ 61 h 140"/>
                  <a:gd name="T76" fmla="*/ 144 w 175"/>
                  <a:gd name="T77" fmla="*/ 58 h 140"/>
                  <a:gd name="T78" fmla="*/ 155 w 175"/>
                  <a:gd name="T79" fmla="*/ 44 h 140"/>
                  <a:gd name="T80" fmla="*/ 163 w 175"/>
                  <a:gd name="T81" fmla="*/ 36 h 140"/>
                  <a:gd name="T82" fmla="*/ 174 w 175"/>
                  <a:gd name="T83" fmla="*/ 25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75" h="140">
                    <a:moveTo>
                      <a:pt x="174" y="25"/>
                    </a:moveTo>
                    <a:lnTo>
                      <a:pt x="147" y="25"/>
                    </a:lnTo>
                    <a:lnTo>
                      <a:pt x="137" y="18"/>
                    </a:lnTo>
                    <a:lnTo>
                      <a:pt x="116" y="16"/>
                    </a:lnTo>
                    <a:lnTo>
                      <a:pt x="98" y="10"/>
                    </a:lnTo>
                    <a:lnTo>
                      <a:pt x="76" y="3"/>
                    </a:lnTo>
                    <a:lnTo>
                      <a:pt x="64" y="6"/>
                    </a:lnTo>
                    <a:lnTo>
                      <a:pt x="53" y="0"/>
                    </a:lnTo>
                    <a:lnTo>
                      <a:pt x="5" y="1"/>
                    </a:lnTo>
                    <a:lnTo>
                      <a:pt x="8" y="8"/>
                    </a:lnTo>
                    <a:lnTo>
                      <a:pt x="0" y="11"/>
                    </a:lnTo>
                    <a:lnTo>
                      <a:pt x="1" y="22"/>
                    </a:lnTo>
                    <a:lnTo>
                      <a:pt x="8" y="30"/>
                    </a:lnTo>
                    <a:lnTo>
                      <a:pt x="12" y="40"/>
                    </a:lnTo>
                    <a:lnTo>
                      <a:pt x="25" y="39"/>
                    </a:lnTo>
                    <a:lnTo>
                      <a:pt x="35" y="35"/>
                    </a:lnTo>
                    <a:lnTo>
                      <a:pt x="39" y="40"/>
                    </a:lnTo>
                    <a:lnTo>
                      <a:pt x="36" y="45"/>
                    </a:lnTo>
                    <a:lnTo>
                      <a:pt x="33" y="50"/>
                    </a:lnTo>
                    <a:lnTo>
                      <a:pt x="27" y="77"/>
                    </a:lnTo>
                    <a:lnTo>
                      <a:pt x="21" y="84"/>
                    </a:lnTo>
                    <a:lnTo>
                      <a:pt x="29" y="90"/>
                    </a:lnTo>
                    <a:lnTo>
                      <a:pt x="30" y="111"/>
                    </a:lnTo>
                    <a:lnTo>
                      <a:pt x="31" y="120"/>
                    </a:lnTo>
                    <a:lnTo>
                      <a:pt x="40" y="122"/>
                    </a:lnTo>
                    <a:lnTo>
                      <a:pt x="40" y="132"/>
                    </a:lnTo>
                    <a:lnTo>
                      <a:pt x="50" y="139"/>
                    </a:lnTo>
                    <a:lnTo>
                      <a:pt x="59" y="136"/>
                    </a:lnTo>
                    <a:lnTo>
                      <a:pt x="67" y="131"/>
                    </a:lnTo>
                    <a:lnTo>
                      <a:pt x="101" y="132"/>
                    </a:lnTo>
                    <a:lnTo>
                      <a:pt x="109" y="126"/>
                    </a:lnTo>
                    <a:lnTo>
                      <a:pt x="109" y="117"/>
                    </a:lnTo>
                    <a:lnTo>
                      <a:pt x="119" y="111"/>
                    </a:lnTo>
                    <a:lnTo>
                      <a:pt x="126" y="103"/>
                    </a:lnTo>
                    <a:lnTo>
                      <a:pt x="129" y="92"/>
                    </a:lnTo>
                    <a:lnTo>
                      <a:pt x="119" y="80"/>
                    </a:lnTo>
                    <a:lnTo>
                      <a:pt x="126" y="71"/>
                    </a:lnTo>
                    <a:lnTo>
                      <a:pt x="133" y="61"/>
                    </a:lnTo>
                    <a:lnTo>
                      <a:pt x="144" y="58"/>
                    </a:lnTo>
                    <a:lnTo>
                      <a:pt x="155" y="44"/>
                    </a:lnTo>
                    <a:lnTo>
                      <a:pt x="163" y="36"/>
                    </a:lnTo>
                    <a:lnTo>
                      <a:pt x="174" y="2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8" name="Freeform 255">
                <a:extLst>
                  <a:ext uri="{FF2B5EF4-FFF2-40B4-BE49-F238E27FC236}">
                    <a16:creationId xmlns:a16="http://schemas.microsoft.com/office/drawing/2014/main" id="{2479035F-E135-4D57-87E2-2E17D0ACD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4943" y="2983711"/>
                <a:ext cx="89632" cy="169879"/>
              </a:xfrm>
              <a:custGeom>
                <a:avLst/>
                <a:gdLst>
                  <a:gd name="T0" fmla="*/ 41 w 51"/>
                  <a:gd name="T1" fmla="*/ 82 h 96"/>
                  <a:gd name="T2" fmla="*/ 40 w 51"/>
                  <a:gd name="T3" fmla="*/ 61 h 96"/>
                  <a:gd name="T4" fmla="*/ 32 w 51"/>
                  <a:gd name="T5" fmla="*/ 55 h 96"/>
                  <a:gd name="T6" fmla="*/ 38 w 51"/>
                  <a:gd name="T7" fmla="*/ 48 h 96"/>
                  <a:gd name="T8" fmla="*/ 44 w 51"/>
                  <a:gd name="T9" fmla="*/ 21 h 96"/>
                  <a:gd name="T10" fmla="*/ 47 w 51"/>
                  <a:gd name="T11" fmla="*/ 15 h 96"/>
                  <a:gd name="T12" fmla="*/ 50 w 51"/>
                  <a:gd name="T13" fmla="*/ 10 h 96"/>
                  <a:gd name="T14" fmla="*/ 46 w 51"/>
                  <a:gd name="T15" fmla="*/ 5 h 96"/>
                  <a:gd name="T16" fmla="*/ 36 w 51"/>
                  <a:gd name="T17" fmla="*/ 9 h 96"/>
                  <a:gd name="T18" fmla="*/ 23 w 51"/>
                  <a:gd name="T19" fmla="*/ 10 h 96"/>
                  <a:gd name="T20" fmla="*/ 19 w 51"/>
                  <a:gd name="T21" fmla="*/ 0 h 96"/>
                  <a:gd name="T22" fmla="*/ 14 w 51"/>
                  <a:gd name="T23" fmla="*/ 13 h 96"/>
                  <a:gd name="T24" fmla="*/ 14 w 51"/>
                  <a:gd name="T25" fmla="*/ 28 h 96"/>
                  <a:gd name="T26" fmla="*/ 16 w 51"/>
                  <a:gd name="T27" fmla="*/ 34 h 96"/>
                  <a:gd name="T28" fmla="*/ 10 w 51"/>
                  <a:gd name="T29" fmla="*/ 44 h 96"/>
                  <a:gd name="T30" fmla="*/ 1 w 51"/>
                  <a:gd name="T31" fmla="*/ 50 h 96"/>
                  <a:gd name="T32" fmla="*/ 0 w 51"/>
                  <a:gd name="T33" fmla="*/ 66 h 96"/>
                  <a:gd name="T34" fmla="*/ 10 w 51"/>
                  <a:gd name="T35" fmla="*/ 70 h 96"/>
                  <a:gd name="T36" fmla="*/ 11 w 51"/>
                  <a:gd name="T37" fmla="*/ 80 h 96"/>
                  <a:gd name="T38" fmla="*/ 12 w 51"/>
                  <a:gd name="T39" fmla="*/ 91 h 96"/>
                  <a:gd name="T40" fmla="*/ 23 w 51"/>
                  <a:gd name="T41" fmla="*/ 95 h 96"/>
                  <a:gd name="T42" fmla="*/ 34 w 51"/>
                  <a:gd name="T43" fmla="*/ 95 h 96"/>
                  <a:gd name="T44" fmla="*/ 41 w 51"/>
                  <a:gd name="T45" fmla="*/ 8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1" h="96">
                    <a:moveTo>
                      <a:pt x="41" y="82"/>
                    </a:moveTo>
                    <a:lnTo>
                      <a:pt x="40" y="61"/>
                    </a:lnTo>
                    <a:lnTo>
                      <a:pt x="32" y="55"/>
                    </a:lnTo>
                    <a:lnTo>
                      <a:pt x="38" y="48"/>
                    </a:lnTo>
                    <a:lnTo>
                      <a:pt x="44" y="21"/>
                    </a:lnTo>
                    <a:lnTo>
                      <a:pt x="47" y="15"/>
                    </a:lnTo>
                    <a:lnTo>
                      <a:pt x="50" y="10"/>
                    </a:lnTo>
                    <a:lnTo>
                      <a:pt x="46" y="5"/>
                    </a:lnTo>
                    <a:lnTo>
                      <a:pt x="36" y="9"/>
                    </a:lnTo>
                    <a:lnTo>
                      <a:pt x="23" y="10"/>
                    </a:lnTo>
                    <a:lnTo>
                      <a:pt x="19" y="0"/>
                    </a:lnTo>
                    <a:lnTo>
                      <a:pt x="14" y="13"/>
                    </a:lnTo>
                    <a:lnTo>
                      <a:pt x="14" y="28"/>
                    </a:lnTo>
                    <a:lnTo>
                      <a:pt x="16" y="34"/>
                    </a:lnTo>
                    <a:lnTo>
                      <a:pt x="10" y="44"/>
                    </a:lnTo>
                    <a:lnTo>
                      <a:pt x="1" y="50"/>
                    </a:lnTo>
                    <a:lnTo>
                      <a:pt x="0" y="66"/>
                    </a:lnTo>
                    <a:lnTo>
                      <a:pt x="10" y="70"/>
                    </a:lnTo>
                    <a:lnTo>
                      <a:pt x="11" y="80"/>
                    </a:lnTo>
                    <a:lnTo>
                      <a:pt x="12" y="91"/>
                    </a:lnTo>
                    <a:lnTo>
                      <a:pt x="23" y="95"/>
                    </a:lnTo>
                    <a:lnTo>
                      <a:pt x="34" y="95"/>
                    </a:lnTo>
                    <a:lnTo>
                      <a:pt x="41" y="8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59" name="Freeform 256">
                <a:extLst>
                  <a:ext uri="{FF2B5EF4-FFF2-40B4-BE49-F238E27FC236}">
                    <a16:creationId xmlns:a16="http://schemas.microsoft.com/office/drawing/2014/main" id="{F6E34A6C-3582-4D3B-AF09-C3665986CA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0963" y="2963263"/>
                <a:ext cx="28305" cy="48762"/>
              </a:xfrm>
              <a:custGeom>
                <a:avLst/>
                <a:gdLst>
                  <a:gd name="T0" fmla="*/ 14 w 15"/>
                  <a:gd name="T1" fmla="*/ 0 h 27"/>
                  <a:gd name="T2" fmla="*/ 9 w 15"/>
                  <a:gd name="T3" fmla="*/ 4 h 27"/>
                  <a:gd name="T4" fmla="*/ 0 w 15"/>
                  <a:gd name="T5" fmla="*/ 10 h 27"/>
                  <a:gd name="T6" fmla="*/ 3 w 15"/>
                  <a:gd name="T7" fmla="*/ 20 h 27"/>
                  <a:gd name="T8" fmla="*/ 10 w 15"/>
                  <a:gd name="T9" fmla="*/ 26 h 27"/>
                  <a:gd name="T10" fmla="*/ 14 w 15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7">
                    <a:moveTo>
                      <a:pt x="14" y="0"/>
                    </a:moveTo>
                    <a:lnTo>
                      <a:pt x="9" y="4"/>
                    </a:lnTo>
                    <a:lnTo>
                      <a:pt x="0" y="10"/>
                    </a:lnTo>
                    <a:lnTo>
                      <a:pt x="3" y="20"/>
                    </a:lnTo>
                    <a:lnTo>
                      <a:pt x="10" y="26"/>
                    </a:lnTo>
                    <a:lnTo>
                      <a:pt x="14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0" name="Freeform 257">
                <a:extLst>
                  <a:ext uri="{FF2B5EF4-FFF2-40B4-BE49-F238E27FC236}">
                    <a16:creationId xmlns:a16="http://schemas.microsoft.com/office/drawing/2014/main" id="{90231F9C-818A-444C-97B7-7905D6FAB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3101" y="3026181"/>
                <a:ext cx="36167" cy="61345"/>
              </a:xfrm>
              <a:custGeom>
                <a:avLst/>
                <a:gdLst>
                  <a:gd name="T0" fmla="*/ 2 w 20"/>
                  <a:gd name="T1" fmla="*/ 3 h 35"/>
                  <a:gd name="T2" fmla="*/ 5 w 20"/>
                  <a:gd name="T3" fmla="*/ 3 h 35"/>
                  <a:gd name="T4" fmla="*/ 12 w 20"/>
                  <a:gd name="T5" fmla="*/ 1 h 35"/>
                  <a:gd name="T6" fmla="*/ 16 w 20"/>
                  <a:gd name="T7" fmla="*/ 0 h 35"/>
                  <a:gd name="T8" fmla="*/ 18 w 20"/>
                  <a:gd name="T9" fmla="*/ 5 h 35"/>
                  <a:gd name="T10" fmla="*/ 19 w 20"/>
                  <a:gd name="T11" fmla="*/ 13 h 35"/>
                  <a:gd name="T12" fmla="*/ 18 w 20"/>
                  <a:gd name="T13" fmla="*/ 20 h 35"/>
                  <a:gd name="T14" fmla="*/ 16 w 20"/>
                  <a:gd name="T15" fmla="*/ 31 h 35"/>
                  <a:gd name="T16" fmla="*/ 9 w 20"/>
                  <a:gd name="T17" fmla="*/ 34 h 35"/>
                  <a:gd name="T18" fmla="*/ 3 w 20"/>
                  <a:gd name="T19" fmla="*/ 31 h 35"/>
                  <a:gd name="T20" fmla="*/ 3 w 20"/>
                  <a:gd name="T21" fmla="*/ 23 h 35"/>
                  <a:gd name="T22" fmla="*/ 3 w 20"/>
                  <a:gd name="T23" fmla="*/ 14 h 35"/>
                  <a:gd name="T24" fmla="*/ 0 w 20"/>
                  <a:gd name="T25" fmla="*/ 8 h 35"/>
                  <a:gd name="T26" fmla="*/ 2 w 20"/>
                  <a:gd name="T27" fmla="*/ 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0" h="35">
                    <a:moveTo>
                      <a:pt x="2" y="3"/>
                    </a:moveTo>
                    <a:lnTo>
                      <a:pt x="5" y="3"/>
                    </a:lnTo>
                    <a:lnTo>
                      <a:pt x="12" y="1"/>
                    </a:lnTo>
                    <a:lnTo>
                      <a:pt x="16" y="0"/>
                    </a:lnTo>
                    <a:lnTo>
                      <a:pt x="18" y="5"/>
                    </a:lnTo>
                    <a:lnTo>
                      <a:pt x="19" y="13"/>
                    </a:lnTo>
                    <a:lnTo>
                      <a:pt x="18" y="20"/>
                    </a:lnTo>
                    <a:lnTo>
                      <a:pt x="16" y="31"/>
                    </a:lnTo>
                    <a:lnTo>
                      <a:pt x="9" y="34"/>
                    </a:lnTo>
                    <a:lnTo>
                      <a:pt x="3" y="31"/>
                    </a:lnTo>
                    <a:lnTo>
                      <a:pt x="3" y="23"/>
                    </a:lnTo>
                    <a:lnTo>
                      <a:pt x="3" y="14"/>
                    </a:lnTo>
                    <a:lnTo>
                      <a:pt x="0" y="8"/>
                    </a:lnTo>
                    <a:lnTo>
                      <a:pt x="2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1" name="Freeform 258">
                <a:extLst>
                  <a:ext uri="{FF2B5EF4-FFF2-40B4-BE49-F238E27FC236}">
                    <a16:creationId xmlns:a16="http://schemas.microsoft.com/office/drawing/2014/main" id="{B269CDC7-3B15-4871-92B0-F4B445B58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8285" y="2997868"/>
                <a:ext cx="136806" cy="139993"/>
              </a:xfrm>
              <a:custGeom>
                <a:avLst/>
                <a:gdLst>
                  <a:gd name="T0" fmla="*/ 34 w 76"/>
                  <a:gd name="T1" fmla="*/ 58 h 80"/>
                  <a:gd name="T2" fmla="*/ 16 w 76"/>
                  <a:gd name="T3" fmla="*/ 54 h 80"/>
                  <a:gd name="T4" fmla="*/ 14 w 76"/>
                  <a:gd name="T5" fmla="*/ 45 h 80"/>
                  <a:gd name="T6" fmla="*/ 1 w 76"/>
                  <a:gd name="T7" fmla="*/ 32 h 80"/>
                  <a:gd name="T8" fmla="*/ 0 w 76"/>
                  <a:gd name="T9" fmla="*/ 21 h 80"/>
                  <a:gd name="T10" fmla="*/ 13 w 76"/>
                  <a:gd name="T11" fmla="*/ 10 h 80"/>
                  <a:gd name="T12" fmla="*/ 24 w 76"/>
                  <a:gd name="T13" fmla="*/ 14 h 80"/>
                  <a:gd name="T14" fmla="*/ 38 w 76"/>
                  <a:gd name="T15" fmla="*/ 3 h 80"/>
                  <a:gd name="T16" fmla="*/ 45 w 76"/>
                  <a:gd name="T17" fmla="*/ 3 h 80"/>
                  <a:gd name="T18" fmla="*/ 58 w 76"/>
                  <a:gd name="T19" fmla="*/ 7 h 80"/>
                  <a:gd name="T20" fmla="*/ 67 w 76"/>
                  <a:gd name="T21" fmla="*/ 0 h 80"/>
                  <a:gd name="T22" fmla="*/ 75 w 76"/>
                  <a:gd name="T23" fmla="*/ 0 h 80"/>
                  <a:gd name="T24" fmla="*/ 75 w 76"/>
                  <a:gd name="T25" fmla="*/ 13 h 80"/>
                  <a:gd name="T26" fmla="*/ 66 w 76"/>
                  <a:gd name="T27" fmla="*/ 14 h 80"/>
                  <a:gd name="T28" fmla="*/ 61 w 76"/>
                  <a:gd name="T29" fmla="*/ 19 h 80"/>
                  <a:gd name="T30" fmla="*/ 56 w 76"/>
                  <a:gd name="T31" fmla="*/ 24 h 80"/>
                  <a:gd name="T32" fmla="*/ 60 w 76"/>
                  <a:gd name="T33" fmla="*/ 31 h 80"/>
                  <a:gd name="T34" fmla="*/ 49 w 76"/>
                  <a:gd name="T35" fmla="*/ 33 h 80"/>
                  <a:gd name="T36" fmla="*/ 45 w 76"/>
                  <a:gd name="T37" fmla="*/ 30 h 80"/>
                  <a:gd name="T38" fmla="*/ 40 w 76"/>
                  <a:gd name="T39" fmla="*/ 31 h 80"/>
                  <a:gd name="T40" fmla="*/ 45 w 76"/>
                  <a:gd name="T41" fmla="*/ 37 h 80"/>
                  <a:gd name="T42" fmla="*/ 38 w 76"/>
                  <a:gd name="T43" fmla="*/ 45 h 80"/>
                  <a:gd name="T44" fmla="*/ 48 w 76"/>
                  <a:gd name="T45" fmla="*/ 49 h 80"/>
                  <a:gd name="T46" fmla="*/ 61 w 76"/>
                  <a:gd name="T47" fmla="*/ 58 h 80"/>
                  <a:gd name="T48" fmla="*/ 64 w 76"/>
                  <a:gd name="T49" fmla="*/ 65 h 80"/>
                  <a:gd name="T50" fmla="*/ 59 w 76"/>
                  <a:gd name="T51" fmla="*/ 64 h 80"/>
                  <a:gd name="T52" fmla="*/ 45 w 76"/>
                  <a:gd name="T53" fmla="*/ 69 h 80"/>
                  <a:gd name="T54" fmla="*/ 50 w 76"/>
                  <a:gd name="T55" fmla="*/ 77 h 80"/>
                  <a:gd name="T56" fmla="*/ 26 w 76"/>
                  <a:gd name="T57" fmla="*/ 79 h 80"/>
                  <a:gd name="T58" fmla="*/ 26 w 76"/>
                  <a:gd name="T59" fmla="*/ 69 h 80"/>
                  <a:gd name="T60" fmla="*/ 16 w 76"/>
                  <a:gd name="T61" fmla="*/ 65 h 80"/>
                  <a:gd name="T62" fmla="*/ 26 w 76"/>
                  <a:gd name="T63" fmla="*/ 61 h 80"/>
                  <a:gd name="T64" fmla="*/ 32 w 76"/>
                  <a:gd name="T65" fmla="*/ 60 h 80"/>
                  <a:gd name="T66" fmla="*/ 34 w 76"/>
                  <a:gd name="T67" fmla="*/ 5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6" h="80">
                    <a:moveTo>
                      <a:pt x="34" y="58"/>
                    </a:moveTo>
                    <a:lnTo>
                      <a:pt x="16" y="54"/>
                    </a:lnTo>
                    <a:lnTo>
                      <a:pt x="14" y="45"/>
                    </a:lnTo>
                    <a:lnTo>
                      <a:pt x="1" y="32"/>
                    </a:lnTo>
                    <a:lnTo>
                      <a:pt x="0" y="21"/>
                    </a:lnTo>
                    <a:lnTo>
                      <a:pt x="13" y="10"/>
                    </a:lnTo>
                    <a:lnTo>
                      <a:pt x="24" y="14"/>
                    </a:lnTo>
                    <a:lnTo>
                      <a:pt x="38" y="3"/>
                    </a:lnTo>
                    <a:lnTo>
                      <a:pt x="45" y="3"/>
                    </a:lnTo>
                    <a:lnTo>
                      <a:pt x="58" y="7"/>
                    </a:lnTo>
                    <a:lnTo>
                      <a:pt x="67" y="0"/>
                    </a:lnTo>
                    <a:lnTo>
                      <a:pt x="75" y="0"/>
                    </a:lnTo>
                    <a:lnTo>
                      <a:pt x="75" y="13"/>
                    </a:lnTo>
                    <a:lnTo>
                      <a:pt x="66" y="14"/>
                    </a:lnTo>
                    <a:lnTo>
                      <a:pt x="61" y="19"/>
                    </a:lnTo>
                    <a:lnTo>
                      <a:pt x="56" y="24"/>
                    </a:lnTo>
                    <a:lnTo>
                      <a:pt x="60" y="31"/>
                    </a:lnTo>
                    <a:lnTo>
                      <a:pt x="49" y="33"/>
                    </a:lnTo>
                    <a:lnTo>
                      <a:pt x="45" y="30"/>
                    </a:lnTo>
                    <a:lnTo>
                      <a:pt x="40" y="31"/>
                    </a:lnTo>
                    <a:lnTo>
                      <a:pt x="45" y="37"/>
                    </a:lnTo>
                    <a:lnTo>
                      <a:pt x="38" y="45"/>
                    </a:lnTo>
                    <a:lnTo>
                      <a:pt x="48" y="49"/>
                    </a:lnTo>
                    <a:lnTo>
                      <a:pt x="61" y="58"/>
                    </a:lnTo>
                    <a:lnTo>
                      <a:pt x="64" y="65"/>
                    </a:lnTo>
                    <a:lnTo>
                      <a:pt x="59" y="64"/>
                    </a:lnTo>
                    <a:lnTo>
                      <a:pt x="45" y="69"/>
                    </a:lnTo>
                    <a:lnTo>
                      <a:pt x="50" y="77"/>
                    </a:lnTo>
                    <a:lnTo>
                      <a:pt x="26" y="79"/>
                    </a:lnTo>
                    <a:lnTo>
                      <a:pt x="26" y="69"/>
                    </a:lnTo>
                    <a:lnTo>
                      <a:pt x="16" y="65"/>
                    </a:lnTo>
                    <a:lnTo>
                      <a:pt x="26" y="61"/>
                    </a:lnTo>
                    <a:lnTo>
                      <a:pt x="32" y="60"/>
                    </a:lnTo>
                    <a:lnTo>
                      <a:pt x="34" y="5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2" name="Freeform 259">
                <a:extLst>
                  <a:ext uri="{FF2B5EF4-FFF2-40B4-BE49-F238E27FC236}">
                    <a16:creationId xmlns:a16="http://schemas.microsoft.com/office/drawing/2014/main" id="{9CD5CE42-E17B-4E4F-A0DA-2334D62C3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3911" y="2538565"/>
                <a:ext cx="210713" cy="270548"/>
              </a:xfrm>
              <a:custGeom>
                <a:avLst/>
                <a:gdLst>
                  <a:gd name="T0" fmla="*/ 119 w 120"/>
                  <a:gd name="T1" fmla="*/ 73 h 152"/>
                  <a:gd name="T2" fmla="*/ 79 w 120"/>
                  <a:gd name="T3" fmla="*/ 90 h 152"/>
                  <a:gd name="T4" fmla="*/ 119 w 120"/>
                  <a:gd name="T5" fmla="*/ 73 h 152"/>
                  <a:gd name="T6" fmla="*/ 110 w 120"/>
                  <a:gd name="T7" fmla="*/ 47 h 152"/>
                  <a:gd name="T8" fmla="*/ 113 w 120"/>
                  <a:gd name="T9" fmla="*/ 18 h 152"/>
                  <a:gd name="T10" fmla="*/ 108 w 120"/>
                  <a:gd name="T11" fmla="*/ 14 h 152"/>
                  <a:gd name="T12" fmla="*/ 73 w 120"/>
                  <a:gd name="T13" fmla="*/ 20 h 152"/>
                  <a:gd name="T14" fmla="*/ 66 w 120"/>
                  <a:gd name="T15" fmla="*/ 12 h 152"/>
                  <a:gd name="T16" fmla="*/ 60 w 120"/>
                  <a:gd name="T17" fmla="*/ 0 h 152"/>
                  <a:gd name="T18" fmla="*/ 43 w 120"/>
                  <a:gd name="T19" fmla="*/ 4 h 152"/>
                  <a:gd name="T20" fmla="*/ 43 w 120"/>
                  <a:gd name="T21" fmla="*/ 19 h 152"/>
                  <a:gd name="T22" fmla="*/ 43 w 120"/>
                  <a:gd name="T23" fmla="*/ 25 h 152"/>
                  <a:gd name="T24" fmla="*/ 38 w 120"/>
                  <a:gd name="T25" fmla="*/ 25 h 152"/>
                  <a:gd name="T26" fmla="*/ 21 w 120"/>
                  <a:gd name="T27" fmla="*/ 31 h 152"/>
                  <a:gd name="T28" fmla="*/ 21 w 120"/>
                  <a:gd name="T29" fmla="*/ 46 h 152"/>
                  <a:gd name="T30" fmla="*/ 13 w 120"/>
                  <a:gd name="T31" fmla="*/ 60 h 152"/>
                  <a:gd name="T32" fmla="*/ 3 w 120"/>
                  <a:gd name="T33" fmla="*/ 67 h 152"/>
                  <a:gd name="T34" fmla="*/ 0 w 120"/>
                  <a:gd name="T35" fmla="*/ 84 h 152"/>
                  <a:gd name="T36" fmla="*/ 9 w 120"/>
                  <a:gd name="T37" fmla="*/ 88 h 152"/>
                  <a:gd name="T38" fmla="*/ 8 w 120"/>
                  <a:gd name="T39" fmla="*/ 98 h 152"/>
                  <a:gd name="T40" fmla="*/ 18 w 120"/>
                  <a:gd name="T41" fmla="*/ 105 h 152"/>
                  <a:gd name="T42" fmla="*/ 31 w 120"/>
                  <a:gd name="T43" fmla="*/ 116 h 152"/>
                  <a:gd name="T44" fmla="*/ 25 w 120"/>
                  <a:gd name="T45" fmla="*/ 124 h 152"/>
                  <a:gd name="T46" fmla="*/ 28 w 120"/>
                  <a:gd name="T47" fmla="*/ 146 h 152"/>
                  <a:gd name="T48" fmla="*/ 36 w 120"/>
                  <a:gd name="T49" fmla="*/ 147 h 152"/>
                  <a:gd name="T50" fmla="*/ 46 w 120"/>
                  <a:gd name="T51" fmla="*/ 144 h 152"/>
                  <a:gd name="T52" fmla="*/ 54 w 120"/>
                  <a:gd name="T53" fmla="*/ 149 h 152"/>
                  <a:gd name="T54" fmla="*/ 60 w 120"/>
                  <a:gd name="T55" fmla="*/ 150 h 152"/>
                  <a:gd name="T56" fmla="*/ 65 w 120"/>
                  <a:gd name="T57" fmla="*/ 151 h 152"/>
                  <a:gd name="T58" fmla="*/ 83 w 120"/>
                  <a:gd name="T59" fmla="*/ 143 h 152"/>
                  <a:gd name="T60" fmla="*/ 97 w 120"/>
                  <a:gd name="T61" fmla="*/ 136 h 152"/>
                  <a:gd name="T62" fmla="*/ 101 w 120"/>
                  <a:gd name="T63" fmla="*/ 131 h 152"/>
                  <a:gd name="T64" fmla="*/ 102 w 120"/>
                  <a:gd name="T65" fmla="*/ 115 h 152"/>
                  <a:gd name="T66" fmla="*/ 79 w 120"/>
                  <a:gd name="T67" fmla="*/ 90 h 152"/>
                  <a:gd name="T68" fmla="*/ 119 w 120"/>
                  <a:gd name="T69" fmla="*/ 7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0" h="152">
                    <a:moveTo>
                      <a:pt x="119" y="73"/>
                    </a:moveTo>
                    <a:lnTo>
                      <a:pt x="79" y="90"/>
                    </a:lnTo>
                    <a:lnTo>
                      <a:pt x="119" y="73"/>
                    </a:lnTo>
                    <a:lnTo>
                      <a:pt x="110" y="47"/>
                    </a:lnTo>
                    <a:lnTo>
                      <a:pt x="113" y="18"/>
                    </a:lnTo>
                    <a:lnTo>
                      <a:pt x="108" y="14"/>
                    </a:lnTo>
                    <a:lnTo>
                      <a:pt x="73" y="20"/>
                    </a:lnTo>
                    <a:lnTo>
                      <a:pt x="66" y="12"/>
                    </a:lnTo>
                    <a:lnTo>
                      <a:pt x="60" y="0"/>
                    </a:lnTo>
                    <a:lnTo>
                      <a:pt x="43" y="4"/>
                    </a:lnTo>
                    <a:lnTo>
                      <a:pt x="43" y="19"/>
                    </a:lnTo>
                    <a:lnTo>
                      <a:pt x="43" y="25"/>
                    </a:lnTo>
                    <a:lnTo>
                      <a:pt x="38" y="25"/>
                    </a:lnTo>
                    <a:lnTo>
                      <a:pt x="21" y="31"/>
                    </a:lnTo>
                    <a:lnTo>
                      <a:pt x="21" y="46"/>
                    </a:lnTo>
                    <a:lnTo>
                      <a:pt x="13" y="60"/>
                    </a:lnTo>
                    <a:lnTo>
                      <a:pt x="3" y="67"/>
                    </a:lnTo>
                    <a:lnTo>
                      <a:pt x="0" y="84"/>
                    </a:lnTo>
                    <a:lnTo>
                      <a:pt x="9" y="88"/>
                    </a:lnTo>
                    <a:lnTo>
                      <a:pt x="8" y="98"/>
                    </a:lnTo>
                    <a:lnTo>
                      <a:pt x="18" y="105"/>
                    </a:lnTo>
                    <a:lnTo>
                      <a:pt x="31" y="116"/>
                    </a:lnTo>
                    <a:lnTo>
                      <a:pt x="25" y="124"/>
                    </a:lnTo>
                    <a:lnTo>
                      <a:pt x="28" y="146"/>
                    </a:lnTo>
                    <a:lnTo>
                      <a:pt x="36" y="147"/>
                    </a:lnTo>
                    <a:lnTo>
                      <a:pt x="46" y="144"/>
                    </a:lnTo>
                    <a:lnTo>
                      <a:pt x="54" y="149"/>
                    </a:lnTo>
                    <a:lnTo>
                      <a:pt x="60" y="150"/>
                    </a:lnTo>
                    <a:lnTo>
                      <a:pt x="65" y="151"/>
                    </a:lnTo>
                    <a:lnTo>
                      <a:pt x="83" y="143"/>
                    </a:lnTo>
                    <a:lnTo>
                      <a:pt x="97" y="136"/>
                    </a:lnTo>
                    <a:lnTo>
                      <a:pt x="101" y="131"/>
                    </a:lnTo>
                    <a:lnTo>
                      <a:pt x="102" y="115"/>
                    </a:lnTo>
                    <a:lnTo>
                      <a:pt x="79" y="90"/>
                    </a:lnTo>
                    <a:lnTo>
                      <a:pt x="119" y="7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3" name="Freeform 260">
                <a:extLst>
                  <a:ext uri="{FF2B5EF4-FFF2-40B4-BE49-F238E27FC236}">
                    <a16:creationId xmlns:a16="http://schemas.microsoft.com/office/drawing/2014/main" id="{6A05616E-AF41-4E46-AE5D-611B7DB20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7327" y="2536992"/>
                <a:ext cx="232728" cy="185609"/>
              </a:xfrm>
              <a:custGeom>
                <a:avLst/>
                <a:gdLst>
                  <a:gd name="T0" fmla="*/ 9 w 132"/>
                  <a:gd name="T1" fmla="*/ 74 h 105"/>
                  <a:gd name="T2" fmla="*/ 0 w 132"/>
                  <a:gd name="T3" fmla="*/ 48 h 105"/>
                  <a:gd name="T4" fmla="*/ 3 w 132"/>
                  <a:gd name="T5" fmla="*/ 19 h 105"/>
                  <a:gd name="T6" fmla="*/ 43 w 132"/>
                  <a:gd name="T7" fmla="*/ 0 h 105"/>
                  <a:gd name="T8" fmla="*/ 57 w 132"/>
                  <a:gd name="T9" fmla="*/ 7 h 105"/>
                  <a:gd name="T10" fmla="*/ 77 w 132"/>
                  <a:gd name="T11" fmla="*/ 3 h 105"/>
                  <a:gd name="T12" fmla="*/ 101 w 132"/>
                  <a:gd name="T13" fmla="*/ 13 h 105"/>
                  <a:gd name="T14" fmla="*/ 120 w 132"/>
                  <a:gd name="T15" fmla="*/ 30 h 105"/>
                  <a:gd name="T16" fmla="*/ 120 w 132"/>
                  <a:gd name="T17" fmla="*/ 50 h 105"/>
                  <a:gd name="T18" fmla="*/ 129 w 132"/>
                  <a:gd name="T19" fmla="*/ 50 h 105"/>
                  <a:gd name="T20" fmla="*/ 130 w 132"/>
                  <a:gd name="T21" fmla="*/ 66 h 105"/>
                  <a:gd name="T22" fmla="*/ 131 w 132"/>
                  <a:gd name="T23" fmla="*/ 93 h 105"/>
                  <a:gd name="T24" fmla="*/ 120 w 132"/>
                  <a:gd name="T25" fmla="*/ 101 h 105"/>
                  <a:gd name="T26" fmla="*/ 96 w 132"/>
                  <a:gd name="T27" fmla="*/ 103 h 105"/>
                  <a:gd name="T28" fmla="*/ 73 w 132"/>
                  <a:gd name="T29" fmla="*/ 104 h 105"/>
                  <a:gd name="T30" fmla="*/ 57 w 132"/>
                  <a:gd name="T31" fmla="*/ 95 h 105"/>
                  <a:gd name="T32" fmla="*/ 23 w 132"/>
                  <a:gd name="T33" fmla="*/ 84 h 105"/>
                  <a:gd name="T34" fmla="*/ 9 w 132"/>
                  <a:gd name="T35" fmla="*/ 74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05">
                    <a:moveTo>
                      <a:pt x="9" y="74"/>
                    </a:moveTo>
                    <a:lnTo>
                      <a:pt x="0" y="48"/>
                    </a:lnTo>
                    <a:lnTo>
                      <a:pt x="3" y="19"/>
                    </a:lnTo>
                    <a:lnTo>
                      <a:pt x="43" y="0"/>
                    </a:lnTo>
                    <a:lnTo>
                      <a:pt x="57" y="7"/>
                    </a:lnTo>
                    <a:lnTo>
                      <a:pt x="77" y="3"/>
                    </a:lnTo>
                    <a:lnTo>
                      <a:pt x="101" y="13"/>
                    </a:lnTo>
                    <a:lnTo>
                      <a:pt x="120" y="30"/>
                    </a:lnTo>
                    <a:lnTo>
                      <a:pt x="120" y="50"/>
                    </a:lnTo>
                    <a:lnTo>
                      <a:pt x="129" y="50"/>
                    </a:lnTo>
                    <a:lnTo>
                      <a:pt x="130" y="66"/>
                    </a:lnTo>
                    <a:lnTo>
                      <a:pt x="131" y="93"/>
                    </a:lnTo>
                    <a:lnTo>
                      <a:pt x="120" y="101"/>
                    </a:lnTo>
                    <a:lnTo>
                      <a:pt x="96" y="103"/>
                    </a:lnTo>
                    <a:lnTo>
                      <a:pt x="73" y="104"/>
                    </a:lnTo>
                    <a:lnTo>
                      <a:pt x="57" y="95"/>
                    </a:lnTo>
                    <a:lnTo>
                      <a:pt x="23" y="84"/>
                    </a:lnTo>
                    <a:lnTo>
                      <a:pt x="9" y="7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4" name="Freeform 261">
                <a:extLst>
                  <a:ext uri="{FF2B5EF4-FFF2-40B4-BE49-F238E27FC236}">
                    <a16:creationId xmlns:a16="http://schemas.microsoft.com/office/drawing/2014/main" id="{EDBA8F9B-94BC-48B2-8A57-74A491618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4428" y="1988031"/>
                <a:ext cx="268895" cy="531658"/>
              </a:xfrm>
              <a:custGeom>
                <a:avLst/>
                <a:gdLst>
                  <a:gd name="T0" fmla="*/ 0 w 153"/>
                  <a:gd name="T1" fmla="*/ 234 h 301"/>
                  <a:gd name="T2" fmla="*/ 5 w 153"/>
                  <a:gd name="T3" fmla="*/ 225 h 301"/>
                  <a:gd name="T4" fmla="*/ 9 w 153"/>
                  <a:gd name="T5" fmla="*/ 206 h 301"/>
                  <a:gd name="T6" fmla="*/ 24 w 153"/>
                  <a:gd name="T7" fmla="*/ 199 h 301"/>
                  <a:gd name="T8" fmla="*/ 20 w 153"/>
                  <a:gd name="T9" fmla="*/ 182 h 301"/>
                  <a:gd name="T10" fmla="*/ 13 w 153"/>
                  <a:gd name="T11" fmla="*/ 166 h 301"/>
                  <a:gd name="T12" fmla="*/ 9 w 153"/>
                  <a:gd name="T13" fmla="*/ 150 h 301"/>
                  <a:gd name="T14" fmla="*/ 6 w 153"/>
                  <a:gd name="T15" fmla="*/ 123 h 301"/>
                  <a:gd name="T16" fmla="*/ 9 w 153"/>
                  <a:gd name="T17" fmla="*/ 113 h 301"/>
                  <a:gd name="T18" fmla="*/ 24 w 153"/>
                  <a:gd name="T19" fmla="*/ 116 h 301"/>
                  <a:gd name="T20" fmla="*/ 31 w 153"/>
                  <a:gd name="T21" fmla="*/ 111 h 301"/>
                  <a:gd name="T22" fmla="*/ 21 w 153"/>
                  <a:gd name="T23" fmla="*/ 104 h 301"/>
                  <a:gd name="T24" fmla="*/ 28 w 153"/>
                  <a:gd name="T25" fmla="*/ 90 h 301"/>
                  <a:gd name="T26" fmla="*/ 31 w 153"/>
                  <a:gd name="T27" fmla="*/ 72 h 301"/>
                  <a:gd name="T28" fmla="*/ 37 w 153"/>
                  <a:gd name="T29" fmla="*/ 68 h 301"/>
                  <a:gd name="T30" fmla="*/ 42 w 153"/>
                  <a:gd name="T31" fmla="*/ 57 h 301"/>
                  <a:gd name="T32" fmla="*/ 51 w 153"/>
                  <a:gd name="T33" fmla="*/ 57 h 301"/>
                  <a:gd name="T34" fmla="*/ 53 w 153"/>
                  <a:gd name="T35" fmla="*/ 43 h 301"/>
                  <a:gd name="T36" fmla="*/ 61 w 153"/>
                  <a:gd name="T37" fmla="*/ 39 h 301"/>
                  <a:gd name="T38" fmla="*/ 63 w 153"/>
                  <a:gd name="T39" fmla="*/ 26 h 301"/>
                  <a:gd name="T40" fmla="*/ 71 w 153"/>
                  <a:gd name="T41" fmla="*/ 29 h 301"/>
                  <a:gd name="T42" fmla="*/ 79 w 153"/>
                  <a:gd name="T43" fmla="*/ 25 h 301"/>
                  <a:gd name="T44" fmla="*/ 87 w 153"/>
                  <a:gd name="T45" fmla="*/ 17 h 301"/>
                  <a:gd name="T46" fmla="*/ 97 w 153"/>
                  <a:gd name="T47" fmla="*/ 17 h 301"/>
                  <a:gd name="T48" fmla="*/ 110 w 153"/>
                  <a:gd name="T49" fmla="*/ 17 h 301"/>
                  <a:gd name="T50" fmla="*/ 118 w 153"/>
                  <a:gd name="T51" fmla="*/ 8 h 301"/>
                  <a:gd name="T52" fmla="*/ 127 w 153"/>
                  <a:gd name="T53" fmla="*/ 0 h 301"/>
                  <a:gd name="T54" fmla="*/ 138 w 153"/>
                  <a:gd name="T55" fmla="*/ 13 h 301"/>
                  <a:gd name="T56" fmla="*/ 149 w 153"/>
                  <a:gd name="T57" fmla="*/ 23 h 301"/>
                  <a:gd name="T58" fmla="*/ 150 w 153"/>
                  <a:gd name="T59" fmla="*/ 32 h 301"/>
                  <a:gd name="T60" fmla="*/ 152 w 153"/>
                  <a:gd name="T61" fmla="*/ 63 h 301"/>
                  <a:gd name="T62" fmla="*/ 142 w 153"/>
                  <a:gd name="T63" fmla="*/ 70 h 301"/>
                  <a:gd name="T64" fmla="*/ 131 w 153"/>
                  <a:gd name="T65" fmla="*/ 79 h 301"/>
                  <a:gd name="T66" fmla="*/ 127 w 153"/>
                  <a:gd name="T67" fmla="*/ 96 h 301"/>
                  <a:gd name="T68" fmla="*/ 127 w 153"/>
                  <a:gd name="T69" fmla="*/ 107 h 301"/>
                  <a:gd name="T70" fmla="*/ 112 w 153"/>
                  <a:gd name="T71" fmla="*/ 117 h 301"/>
                  <a:gd name="T72" fmla="*/ 104 w 153"/>
                  <a:gd name="T73" fmla="*/ 128 h 301"/>
                  <a:gd name="T74" fmla="*/ 84 w 153"/>
                  <a:gd name="T75" fmla="*/ 132 h 301"/>
                  <a:gd name="T76" fmla="*/ 76 w 153"/>
                  <a:gd name="T77" fmla="*/ 148 h 301"/>
                  <a:gd name="T78" fmla="*/ 76 w 153"/>
                  <a:gd name="T79" fmla="*/ 176 h 301"/>
                  <a:gd name="T80" fmla="*/ 87 w 153"/>
                  <a:gd name="T81" fmla="*/ 189 h 301"/>
                  <a:gd name="T82" fmla="*/ 93 w 153"/>
                  <a:gd name="T83" fmla="*/ 200 h 301"/>
                  <a:gd name="T84" fmla="*/ 69 w 153"/>
                  <a:gd name="T85" fmla="*/ 211 h 301"/>
                  <a:gd name="T86" fmla="*/ 80 w 153"/>
                  <a:gd name="T87" fmla="*/ 211 h 301"/>
                  <a:gd name="T88" fmla="*/ 87 w 153"/>
                  <a:gd name="T89" fmla="*/ 217 h 301"/>
                  <a:gd name="T90" fmla="*/ 90 w 153"/>
                  <a:gd name="T91" fmla="*/ 228 h 301"/>
                  <a:gd name="T92" fmla="*/ 82 w 153"/>
                  <a:gd name="T93" fmla="*/ 234 h 301"/>
                  <a:gd name="T94" fmla="*/ 71 w 153"/>
                  <a:gd name="T95" fmla="*/ 245 h 301"/>
                  <a:gd name="T96" fmla="*/ 71 w 153"/>
                  <a:gd name="T97" fmla="*/ 265 h 301"/>
                  <a:gd name="T98" fmla="*/ 60 w 153"/>
                  <a:gd name="T99" fmla="*/ 272 h 301"/>
                  <a:gd name="T100" fmla="*/ 57 w 153"/>
                  <a:gd name="T101" fmla="*/ 283 h 301"/>
                  <a:gd name="T102" fmla="*/ 45 w 153"/>
                  <a:gd name="T103" fmla="*/ 290 h 301"/>
                  <a:gd name="T104" fmla="*/ 39 w 153"/>
                  <a:gd name="T105" fmla="*/ 300 h 301"/>
                  <a:gd name="T106" fmla="*/ 23 w 153"/>
                  <a:gd name="T107" fmla="*/ 294 h 301"/>
                  <a:gd name="T108" fmla="*/ 24 w 153"/>
                  <a:gd name="T109" fmla="*/ 275 h 301"/>
                  <a:gd name="T110" fmla="*/ 15 w 153"/>
                  <a:gd name="T111" fmla="*/ 272 h 301"/>
                  <a:gd name="T112" fmla="*/ 13 w 153"/>
                  <a:gd name="T113" fmla="*/ 261 h 301"/>
                  <a:gd name="T114" fmla="*/ 6 w 153"/>
                  <a:gd name="T115" fmla="*/ 247 h 301"/>
                  <a:gd name="T116" fmla="*/ 0 w 153"/>
                  <a:gd name="T117" fmla="*/ 234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3" h="301">
                    <a:moveTo>
                      <a:pt x="0" y="234"/>
                    </a:moveTo>
                    <a:lnTo>
                      <a:pt x="5" y="225"/>
                    </a:lnTo>
                    <a:lnTo>
                      <a:pt x="9" y="206"/>
                    </a:lnTo>
                    <a:lnTo>
                      <a:pt x="24" y="199"/>
                    </a:lnTo>
                    <a:lnTo>
                      <a:pt x="20" y="182"/>
                    </a:lnTo>
                    <a:lnTo>
                      <a:pt x="13" y="166"/>
                    </a:lnTo>
                    <a:lnTo>
                      <a:pt x="9" y="150"/>
                    </a:lnTo>
                    <a:lnTo>
                      <a:pt x="6" y="123"/>
                    </a:lnTo>
                    <a:lnTo>
                      <a:pt x="9" y="113"/>
                    </a:lnTo>
                    <a:lnTo>
                      <a:pt x="24" y="116"/>
                    </a:lnTo>
                    <a:lnTo>
                      <a:pt x="31" y="111"/>
                    </a:lnTo>
                    <a:lnTo>
                      <a:pt x="21" y="104"/>
                    </a:lnTo>
                    <a:lnTo>
                      <a:pt x="28" y="90"/>
                    </a:lnTo>
                    <a:lnTo>
                      <a:pt x="31" y="72"/>
                    </a:lnTo>
                    <a:lnTo>
                      <a:pt x="37" y="68"/>
                    </a:lnTo>
                    <a:lnTo>
                      <a:pt x="42" y="57"/>
                    </a:lnTo>
                    <a:lnTo>
                      <a:pt x="51" y="57"/>
                    </a:lnTo>
                    <a:lnTo>
                      <a:pt x="53" y="43"/>
                    </a:lnTo>
                    <a:lnTo>
                      <a:pt x="61" y="39"/>
                    </a:lnTo>
                    <a:lnTo>
                      <a:pt x="63" y="26"/>
                    </a:lnTo>
                    <a:lnTo>
                      <a:pt x="71" y="29"/>
                    </a:lnTo>
                    <a:lnTo>
                      <a:pt x="79" y="25"/>
                    </a:lnTo>
                    <a:lnTo>
                      <a:pt x="87" y="17"/>
                    </a:lnTo>
                    <a:lnTo>
                      <a:pt x="97" y="17"/>
                    </a:lnTo>
                    <a:lnTo>
                      <a:pt x="110" y="17"/>
                    </a:lnTo>
                    <a:lnTo>
                      <a:pt x="118" y="8"/>
                    </a:lnTo>
                    <a:lnTo>
                      <a:pt x="127" y="0"/>
                    </a:lnTo>
                    <a:lnTo>
                      <a:pt x="138" y="13"/>
                    </a:lnTo>
                    <a:lnTo>
                      <a:pt x="149" y="23"/>
                    </a:lnTo>
                    <a:lnTo>
                      <a:pt x="150" y="32"/>
                    </a:lnTo>
                    <a:lnTo>
                      <a:pt x="152" y="63"/>
                    </a:lnTo>
                    <a:lnTo>
                      <a:pt x="142" y="70"/>
                    </a:lnTo>
                    <a:lnTo>
                      <a:pt x="131" y="79"/>
                    </a:lnTo>
                    <a:lnTo>
                      <a:pt x="127" y="96"/>
                    </a:lnTo>
                    <a:lnTo>
                      <a:pt x="127" y="107"/>
                    </a:lnTo>
                    <a:lnTo>
                      <a:pt x="112" y="117"/>
                    </a:lnTo>
                    <a:lnTo>
                      <a:pt x="104" y="128"/>
                    </a:lnTo>
                    <a:lnTo>
                      <a:pt x="84" y="132"/>
                    </a:lnTo>
                    <a:lnTo>
                      <a:pt x="76" y="148"/>
                    </a:lnTo>
                    <a:lnTo>
                      <a:pt x="76" y="176"/>
                    </a:lnTo>
                    <a:lnTo>
                      <a:pt x="87" y="189"/>
                    </a:lnTo>
                    <a:lnTo>
                      <a:pt x="93" y="200"/>
                    </a:lnTo>
                    <a:lnTo>
                      <a:pt x="69" y="211"/>
                    </a:lnTo>
                    <a:lnTo>
                      <a:pt x="80" y="211"/>
                    </a:lnTo>
                    <a:lnTo>
                      <a:pt x="87" y="217"/>
                    </a:lnTo>
                    <a:lnTo>
                      <a:pt x="90" y="228"/>
                    </a:lnTo>
                    <a:lnTo>
                      <a:pt x="82" y="234"/>
                    </a:lnTo>
                    <a:lnTo>
                      <a:pt x="71" y="245"/>
                    </a:lnTo>
                    <a:lnTo>
                      <a:pt x="71" y="265"/>
                    </a:lnTo>
                    <a:lnTo>
                      <a:pt x="60" y="272"/>
                    </a:lnTo>
                    <a:lnTo>
                      <a:pt x="57" y="283"/>
                    </a:lnTo>
                    <a:lnTo>
                      <a:pt x="45" y="290"/>
                    </a:lnTo>
                    <a:lnTo>
                      <a:pt x="39" y="300"/>
                    </a:lnTo>
                    <a:lnTo>
                      <a:pt x="23" y="294"/>
                    </a:lnTo>
                    <a:lnTo>
                      <a:pt x="24" y="275"/>
                    </a:lnTo>
                    <a:lnTo>
                      <a:pt x="15" y="272"/>
                    </a:lnTo>
                    <a:lnTo>
                      <a:pt x="13" y="261"/>
                    </a:lnTo>
                    <a:lnTo>
                      <a:pt x="6" y="247"/>
                    </a:lnTo>
                    <a:lnTo>
                      <a:pt x="0" y="23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5" name="Freeform 262">
                <a:extLst>
                  <a:ext uri="{FF2B5EF4-FFF2-40B4-BE49-F238E27FC236}">
                    <a16:creationId xmlns:a16="http://schemas.microsoft.com/office/drawing/2014/main" id="{6295F7A3-A3B6-4632-8EB3-E1D184652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6713" y="2787092"/>
                <a:ext cx="207568" cy="151004"/>
              </a:xfrm>
              <a:custGeom>
                <a:avLst/>
                <a:gdLst>
                  <a:gd name="T0" fmla="*/ 42 w 118"/>
                  <a:gd name="T1" fmla="*/ 68 h 85"/>
                  <a:gd name="T2" fmla="*/ 33 w 118"/>
                  <a:gd name="T3" fmla="*/ 61 h 85"/>
                  <a:gd name="T4" fmla="*/ 20 w 118"/>
                  <a:gd name="T5" fmla="*/ 53 h 85"/>
                  <a:gd name="T6" fmla="*/ 4 w 118"/>
                  <a:gd name="T7" fmla="*/ 45 h 85"/>
                  <a:gd name="T8" fmla="*/ 0 w 118"/>
                  <a:gd name="T9" fmla="*/ 31 h 85"/>
                  <a:gd name="T10" fmla="*/ 14 w 118"/>
                  <a:gd name="T11" fmla="*/ 27 h 85"/>
                  <a:gd name="T12" fmla="*/ 25 w 118"/>
                  <a:gd name="T13" fmla="*/ 10 h 85"/>
                  <a:gd name="T14" fmla="*/ 31 w 118"/>
                  <a:gd name="T15" fmla="*/ 1 h 85"/>
                  <a:gd name="T16" fmla="*/ 51 w 118"/>
                  <a:gd name="T17" fmla="*/ 0 h 85"/>
                  <a:gd name="T18" fmla="*/ 59 w 118"/>
                  <a:gd name="T19" fmla="*/ 6 h 85"/>
                  <a:gd name="T20" fmla="*/ 80 w 118"/>
                  <a:gd name="T21" fmla="*/ 8 h 85"/>
                  <a:gd name="T22" fmla="*/ 88 w 118"/>
                  <a:gd name="T23" fmla="*/ 4 h 85"/>
                  <a:gd name="T24" fmla="*/ 108 w 118"/>
                  <a:gd name="T25" fmla="*/ 24 h 85"/>
                  <a:gd name="T26" fmla="*/ 109 w 118"/>
                  <a:gd name="T27" fmla="*/ 41 h 85"/>
                  <a:gd name="T28" fmla="*/ 117 w 118"/>
                  <a:gd name="T29" fmla="*/ 59 h 85"/>
                  <a:gd name="T30" fmla="*/ 115 w 118"/>
                  <a:gd name="T31" fmla="*/ 69 h 85"/>
                  <a:gd name="T32" fmla="*/ 104 w 118"/>
                  <a:gd name="T33" fmla="*/ 79 h 85"/>
                  <a:gd name="T34" fmla="*/ 91 w 118"/>
                  <a:gd name="T35" fmla="*/ 81 h 85"/>
                  <a:gd name="T36" fmla="*/ 70 w 118"/>
                  <a:gd name="T37" fmla="*/ 84 h 85"/>
                  <a:gd name="T38" fmla="*/ 66 w 118"/>
                  <a:gd name="T39" fmla="*/ 71 h 85"/>
                  <a:gd name="T40" fmla="*/ 50 w 118"/>
                  <a:gd name="T41" fmla="*/ 65 h 85"/>
                  <a:gd name="T42" fmla="*/ 46 w 118"/>
                  <a:gd name="T43" fmla="*/ 71 h 85"/>
                  <a:gd name="T44" fmla="*/ 42 w 118"/>
                  <a:gd name="T45" fmla="*/ 68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8" h="85">
                    <a:moveTo>
                      <a:pt x="42" y="68"/>
                    </a:moveTo>
                    <a:lnTo>
                      <a:pt x="33" y="61"/>
                    </a:lnTo>
                    <a:lnTo>
                      <a:pt x="20" y="53"/>
                    </a:lnTo>
                    <a:lnTo>
                      <a:pt x="4" y="45"/>
                    </a:lnTo>
                    <a:lnTo>
                      <a:pt x="0" y="31"/>
                    </a:lnTo>
                    <a:lnTo>
                      <a:pt x="14" y="27"/>
                    </a:lnTo>
                    <a:lnTo>
                      <a:pt x="25" y="10"/>
                    </a:lnTo>
                    <a:lnTo>
                      <a:pt x="31" y="1"/>
                    </a:lnTo>
                    <a:lnTo>
                      <a:pt x="51" y="0"/>
                    </a:lnTo>
                    <a:lnTo>
                      <a:pt x="59" y="6"/>
                    </a:lnTo>
                    <a:lnTo>
                      <a:pt x="80" y="8"/>
                    </a:lnTo>
                    <a:lnTo>
                      <a:pt x="88" y="4"/>
                    </a:lnTo>
                    <a:lnTo>
                      <a:pt x="108" y="24"/>
                    </a:lnTo>
                    <a:lnTo>
                      <a:pt x="109" y="41"/>
                    </a:lnTo>
                    <a:lnTo>
                      <a:pt x="117" y="59"/>
                    </a:lnTo>
                    <a:lnTo>
                      <a:pt x="115" y="69"/>
                    </a:lnTo>
                    <a:lnTo>
                      <a:pt x="104" y="79"/>
                    </a:lnTo>
                    <a:lnTo>
                      <a:pt x="91" y="81"/>
                    </a:lnTo>
                    <a:lnTo>
                      <a:pt x="70" y="84"/>
                    </a:lnTo>
                    <a:lnTo>
                      <a:pt x="66" y="71"/>
                    </a:lnTo>
                    <a:lnTo>
                      <a:pt x="50" y="65"/>
                    </a:lnTo>
                    <a:lnTo>
                      <a:pt x="46" y="71"/>
                    </a:lnTo>
                    <a:lnTo>
                      <a:pt x="42" y="6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6" name="Freeform 264">
                <a:extLst>
                  <a:ext uri="{FF2B5EF4-FFF2-40B4-BE49-F238E27FC236}">
                    <a16:creationId xmlns:a16="http://schemas.microsoft.com/office/drawing/2014/main" id="{0FA379D9-48CC-4CAB-8970-FF6F1B37D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030" y="2832707"/>
                <a:ext cx="242163" cy="191900"/>
              </a:xfrm>
              <a:custGeom>
                <a:avLst/>
                <a:gdLst>
                  <a:gd name="T0" fmla="*/ 12 w 137"/>
                  <a:gd name="T1" fmla="*/ 18 h 109"/>
                  <a:gd name="T2" fmla="*/ 3 w 137"/>
                  <a:gd name="T3" fmla="*/ 12 h 109"/>
                  <a:gd name="T4" fmla="*/ 0 w 137"/>
                  <a:gd name="T5" fmla="*/ 0 h 109"/>
                  <a:gd name="T6" fmla="*/ 24 w 137"/>
                  <a:gd name="T7" fmla="*/ 6 h 109"/>
                  <a:gd name="T8" fmla="*/ 37 w 137"/>
                  <a:gd name="T9" fmla="*/ 0 h 109"/>
                  <a:gd name="T10" fmla="*/ 43 w 137"/>
                  <a:gd name="T11" fmla="*/ 2 h 109"/>
                  <a:gd name="T12" fmla="*/ 58 w 137"/>
                  <a:gd name="T13" fmla="*/ 10 h 109"/>
                  <a:gd name="T14" fmla="*/ 75 w 137"/>
                  <a:gd name="T15" fmla="*/ 14 h 109"/>
                  <a:gd name="T16" fmla="*/ 84 w 137"/>
                  <a:gd name="T17" fmla="*/ 6 h 109"/>
                  <a:gd name="T18" fmla="*/ 95 w 137"/>
                  <a:gd name="T19" fmla="*/ 7 h 109"/>
                  <a:gd name="T20" fmla="*/ 99 w 137"/>
                  <a:gd name="T21" fmla="*/ 20 h 109"/>
                  <a:gd name="T22" fmla="*/ 114 w 137"/>
                  <a:gd name="T23" fmla="*/ 29 h 109"/>
                  <a:gd name="T24" fmla="*/ 128 w 137"/>
                  <a:gd name="T25" fmla="*/ 36 h 109"/>
                  <a:gd name="T26" fmla="*/ 136 w 137"/>
                  <a:gd name="T27" fmla="*/ 43 h 109"/>
                  <a:gd name="T28" fmla="*/ 123 w 137"/>
                  <a:gd name="T29" fmla="*/ 53 h 109"/>
                  <a:gd name="T30" fmla="*/ 124 w 137"/>
                  <a:gd name="T31" fmla="*/ 62 h 109"/>
                  <a:gd name="T32" fmla="*/ 132 w 137"/>
                  <a:gd name="T33" fmla="*/ 76 h 109"/>
                  <a:gd name="T34" fmla="*/ 134 w 137"/>
                  <a:gd name="T35" fmla="*/ 97 h 109"/>
                  <a:gd name="T36" fmla="*/ 120 w 137"/>
                  <a:gd name="T37" fmla="*/ 108 h 109"/>
                  <a:gd name="T38" fmla="*/ 109 w 137"/>
                  <a:gd name="T39" fmla="*/ 105 h 109"/>
                  <a:gd name="T40" fmla="*/ 106 w 137"/>
                  <a:gd name="T41" fmla="*/ 90 h 109"/>
                  <a:gd name="T42" fmla="*/ 98 w 137"/>
                  <a:gd name="T43" fmla="*/ 77 h 109"/>
                  <a:gd name="T44" fmla="*/ 90 w 137"/>
                  <a:gd name="T45" fmla="*/ 80 h 109"/>
                  <a:gd name="T46" fmla="*/ 92 w 137"/>
                  <a:gd name="T47" fmla="*/ 91 h 109"/>
                  <a:gd name="T48" fmla="*/ 79 w 137"/>
                  <a:gd name="T49" fmla="*/ 88 h 109"/>
                  <a:gd name="T50" fmla="*/ 68 w 137"/>
                  <a:gd name="T51" fmla="*/ 80 h 109"/>
                  <a:gd name="T52" fmla="*/ 58 w 137"/>
                  <a:gd name="T53" fmla="*/ 68 h 109"/>
                  <a:gd name="T54" fmla="*/ 49 w 137"/>
                  <a:gd name="T55" fmla="*/ 62 h 109"/>
                  <a:gd name="T56" fmla="*/ 34 w 137"/>
                  <a:gd name="T57" fmla="*/ 56 h 109"/>
                  <a:gd name="T58" fmla="*/ 34 w 137"/>
                  <a:gd name="T59" fmla="*/ 46 h 109"/>
                  <a:gd name="T60" fmla="*/ 21 w 137"/>
                  <a:gd name="T61" fmla="*/ 38 h 109"/>
                  <a:gd name="T62" fmla="*/ 17 w 137"/>
                  <a:gd name="T63" fmla="*/ 21 h 109"/>
                  <a:gd name="T64" fmla="*/ 12 w 137"/>
                  <a:gd name="T65" fmla="*/ 18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7" h="109">
                    <a:moveTo>
                      <a:pt x="12" y="18"/>
                    </a:moveTo>
                    <a:lnTo>
                      <a:pt x="3" y="12"/>
                    </a:lnTo>
                    <a:lnTo>
                      <a:pt x="0" y="0"/>
                    </a:lnTo>
                    <a:lnTo>
                      <a:pt x="24" y="6"/>
                    </a:lnTo>
                    <a:lnTo>
                      <a:pt x="37" y="0"/>
                    </a:lnTo>
                    <a:lnTo>
                      <a:pt x="43" y="2"/>
                    </a:lnTo>
                    <a:lnTo>
                      <a:pt x="58" y="10"/>
                    </a:lnTo>
                    <a:lnTo>
                      <a:pt x="75" y="14"/>
                    </a:lnTo>
                    <a:lnTo>
                      <a:pt x="84" y="6"/>
                    </a:lnTo>
                    <a:lnTo>
                      <a:pt x="95" y="7"/>
                    </a:lnTo>
                    <a:lnTo>
                      <a:pt x="99" y="20"/>
                    </a:lnTo>
                    <a:lnTo>
                      <a:pt x="114" y="29"/>
                    </a:lnTo>
                    <a:lnTo>
                      <a:pt x="128" y="36"/>
                    </a:lnTo>
                    <a:lnTo>
                      <a:pt x="136" y="43"/>
                    </a:lnTo>
                    <a:lnTo>
                      <a:pt x="123" y="53"/>
                    </a:lnTo>
                    <a:lnTo>
                      <a:pt x="124" y="62"/>
                    </a:lnTo>
                    <a:lnTo>
                      <a:pt x="132" y="76"/>
                    </a:lnTo>
                    <a:lnTo>
                      <a:pt x="134" y="97"/>
                    </a:lnTo>
                    <a:lnTo>
                      <a:pt x="120" y="108"/>
                    </a:lnTo>
                    <a:lnTo>
                      <a:pt x="109" y="105"/>
                    </a:lnTo>
                    <a:lnTo>
                      <a:pt x="106" y="90"/>
                    </a:lnTo>
                    <a:lnTo>
                      <a:pt x="98" y="77"/>
                    </a:lnTo>
                    <a:lnTo>
                      <a:pt x="90" y="80"/>
                    </a:lnTo>
                    <a:lnTo>
                      <a:pt x="92" y="91"/>
                    </a:lnTo>
                    <a:lnTo>
                      <a:pt x="79" y="88"/>
                    </a:lnTo>
                    <a:lnTo>
                      <a:pt x="68" y="80"/>
                    </a:lnTo>
                    <a:lnTo>
                      <a:pt x="58" y="68"/>
                    </a:lnTo>
                    <a:lnTo>
                      <a:pt x="49" y="62"/>
                    </a:lnTo>
                    <a:lnTo>
                      <a:pt x="34" y="56"/>
                    </a:lnTo>
                    <a:lnTo>
                      <a:pt x="34" y="46"/>
                    </a:lnTo>
                    <a:lnTo>
                      <a:pt x="21" y="38"/>
                    </a:lnTo>
                    <a:lnTo>
                      <a:pt x="17" y="21"/>
                    </a:lnTo>
                    <a:lnTo>
                      <a:pt x="12" y="1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7" name="Freeform 265">
                <a:extLst>
                  <a:ext uri="{FF2B5EF4-FFF2-40B4-BE49-F238E27FC236}">
                    <a16:creationId xmlns:a16="http://schemas.microsoft.com/office/drawing/2014/main" id="{5D80D25F-E42D-4FC5-852A-B486A9D7D4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0177" y="2603056"/>
                <a:ext cx="407273" cy="294142"/>
              </a:xfrm>
              <a:custGeom>
                <a:avLst/>
                <a:gdLst>
                  <a:gd name="T0" fmla="*/ 65 w 259"/>
                  <a:gd name="T1" fmla="*/ 123 h 187"/>
                  <a:gd name="T2" fmla="*/ 86 w 259"/>
                  <a:gd name="T3" fmla="*/ 121 h 187"/>
                  <a:gd name="T4" fmla="*/ 99 w 259"/>
                  <a:gd name="T5" fmla="*/ 130 h 187"/>
                  <a:gd name="T6" fmla="*/ 119 w 259"/>
                  <a:gd name="T7" fmla="*/ 160 h 187"/>
                  <a:gd name="T8" fmla="*/ 116 w 259"/>
                  <a:gd name="T9" fmla="*/ 172 h 187"/>
                  <a:gd name="T10" fmla="*/ 110 w 259"/>
                  <a:gd name="T11" fmla="*/ 187 h 187"/>
                  <a:gd name="T12" fmla="*/ 123 w 259"/>
                  <a:gd name="T13" fmla="*/ 173 h 187"/>
                  <a:gd name="T14" fmla="*/ 132 w 259"/>
                  <a:gd name="T15" fmla="*/ 138 h 187"/>
                  <a:gd name="T16" fmla="*/ 149 w 259"/>
                  <a:gd name="T17" fmla="*/ 134 h 187"/>
                  <a:gd name="T18" fmla="*/ 154 w 259"/>
                  <a:gd name="T19" fmla="*/ 157 h 187"/>
                  <a:gd name="T20" fmla="*/ 175 w 259"/>
                  <a:gd name="T21" fmla="*/ 154 h 187"/>
                  <a:gd name="T22" fmla="*/ 169 w 259"/>
                  <a:gd name="T23" fmla="*/ 174 h 187"/>
                  <a:gd name="T24" fmla="*/ 184 w 259"/>
                  <a:gd name="T25" fmla="*/ 183 h 187"/>
                  <a:gd name="T26" fmla="*/ 211 w 259"/>
                  <a:gd name="T27" fmla="*/ 178 h 187"/>
                  <a:gd name="T28" fmla="*/ 187 w 259"/>
                  <a:gd name="T29" fmla="*/ 156 h 187"/>
                  <a:gd name="T30" fmla="*/ 197 w 259"/>
                  <a:gd name="T31" fmla="*/ 152 h 187"/>
                  <a:gd name="T32" fmla="*/ 205 w 259"/>
                  <a:gd name="T33" fmla="*/ 140 h 187"/>
                  <a:gd name="T34" fmla="*/ 218 w 259"/>
                  <a:gd name="T35" fmla="*/ 142 h 187"/>
                  <a:gd name="T36" fmla="*/ 250 w 259"/>
                  <a:gd name="T37" fmla="*/ 128 h 187"/>
                  <a:gd name="T38" fmla="*/ 259 w 259"/>
                  <a:gd name="T39" fmla="*/ 78 h 187"/>
                  <a:gd name="T40" fmla="*/ 195 w 259"/>
                  <a:gd name="T41" fmla="*/ 25 h 187"/>
                  <a:gd name="T42" fmla="*/ 186 w 259"/>
                  <a:gd name="T43" fmla="*/ 0 h 187"/>
                  <a:gd name="T44" fmla="*/ 143 w 259"/>
                  <a:gd name="T45" fmla="*/ 3 h 187"/>
                  <a:gd name="T46" fmla="*/ 132 w 259"/>
                  <a:gd name="T47" fmla="*/ 21 h 187"/>
                  <a:gd name="T48" fmla="*/ 17 w 259"/>
                  <a:gd name="T49" fmla="*/ 34 h 187"/>
                  <a:gd name="T50" fmla="*/ 18 w 259"/>
                  <a:gd name="T51" fmla="*/ 63 h 187"/>
                  <a:gd name="T52" fmla="*/ 6 w 259"/>
                  <a:gd name="T53" fmla="*/ 73 h 187"/>
                  <a:gd name="T54" fmla="*/ 0 w 259"/>
                  <a:gd name="T55" fmla="*/ 120 h 187"/>
                  <a:gd name="T56" fmla="*/ 23 w 259"/>
                  <a:gd name="T57" fmla="*/ 119 h 187"/>
                  <a:gd name="T58" fmla="*/ 32 w 259"/>
                  <a:gd name="T59" fmla="*/ 125 h 187"/>
                  <a:gd name="T60" fmla="*/ 55 w 259"/>
                  <a:gd name="T61" fmla="*/ 126 h 187"/>
                  <a:gd name="T62" fmla="*/ 65 w 259"/>
                  <a:gd name="T63" fmla="*/ 12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59" h="187">
                    <a:moveTo>
                      <a:pt x="65" y="123"/>
                    </a:moveTo>
                    <a:lnTo>
                      <a:pt x="86" y="121"/>
                    </a:lnTo>
                    <a:lnTo>
                      <a:pt x="99" y="130"/>
                    </a:lnTo>
                    <a:lnTo>
                      <a:pt x="119" y="160"/>
                    </a:lnTo>
                    <a:lnTo>
                      <a:pt x="116" y="172"/>
                    </a:lnTo>
                    <a:lnTo>
                      <a:pt x="110" y="187"/>
                    </a:lnTo>
                    <a:lnTo>
                      <a:pt x="123" y="173"/>
                    </a:lnTo>
                    <a:lnTo>
                      <a:pt x="132" y="138"/>
                    </a:lnTo>
                    <a:lnTo>
                      <a:pt x="149" y="134"/>
                    </a:lnTo>
                    <a:lnTo>
                      <a:pt x="154" y="157"/>
                    </a:lnTo>
                    <a:lnTo>
                      <a:pt x="175" y="154"/>
                    </a:lnTo>
                    <a:lnTo>
                      <a:pt x="169" y="174"/>
                    </a:lnTo>
                    <a:lnTo>
                      <a:pt x="184" y="183"/>
                    </a:lnTo>
                    <a:lnTo>
                      <a:pt x="211" y="178"/>
                    </a:lnTo>
                    <a:lnTo>
                      <a:pt x="187" y="156"/>
                    </a:lnTo>
                    <a:lnTo>
                      <a:pt x="197" y="152"/>
                    </a:lnTo>
                    <a:lnTo>
                      <a:pt x="205" y="140"/>
                    </a:lnTo>
                    <a:lnTo>
                      <a:pt x="218" y="142"/>
                    </a:lnTo>
                    <a:lnTo>
                      <a:pt x="250" y="128"/>
                    </a:lnTo>
                    <a:lnTo>
                      <a:pt x="259" y="78"/>
                    </a:lnTo>
                    <a:lnTo>
                      <a:pt x="195" y="25"/>
                    </a:lnTo>
                    <a:lnTo>
                      <a:pt x="186" y="0"/>
                    </a:lnTo>
                    <a:lnTo>
                      <a:pt x="143" y="3"/>
                    </a:lnTo>
                    <a:lnTo>
                      <a:pt x="132" y="21"/>
                    </a:lnTo>
                    <a:lnTo>
                      <a:pt x="17" y="34"/>
                    </a:lnTo>
                    <a:lnTo>
                      <a:pt x="18" y="63"/>
                    </a:lnTo>
                    <a:lnTo>
                      <a:pt x="6" y="73"/>
                    </a:lnTo>
                    <a:lnTo>
                      <a:pt x="0" y="120"/>
                    </a:lnTo>
                    <a:lnTo>
                      <a:pt x="23" y="119"/>
                    </a:lnTo>
                    <a:lnTo>
                      <a:pt x="32" y="125"/>
                    </a:lnTo>
                    <a:lnTo>
                      <a:pt x="55" y="126"/>
                    </a:lnTo>
                    <a:lnTo>
                      <a:pt x="65" y="12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8" name="Freeform 266">
                <a:extLst>
                  <a:ext uri="{FF2B5EF4-FFF2-40B4-BE49-F238E27FC236}">
                    <a16:creationId xmlns:a16="http://schemas.microsoft.com/office/drawing/2014/main" id="{512D31D1-1BD9-4B0C-B8E5-5CBE7E9FB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612" y="2441042"/>
                <a:ext cx="237445" cy="217068"/>
              </a:xfrm>
              <a:custGeom>
                <a:avLst/>
                <a:gdLst>
                  <a:gd name="T0" fmla="*/ 11 w 136"/>
                  <a:gd name="T1" fmla="*/ 121 h 122"/>
                  <a:gd name="T2" fmla="*/ 112 w 136"/>
                  <a:gd name="T3" fmla="*/ 110 h 122"/>
                  <a:gd name="T4" fmla="*/ 122 w 136"/>
                  <a:gd name="T5" fmla="*/ 94 h 122"/>
                  <a:gd name="T6" fmla="*/ 129 w 136"/>
                  <a:gd name="T7" fmla="*/ 74 h 122"/>
                  <a:gd name="T8" fmla="*/ 135 w 136"/>
                  <a:gd name="T9" fmla="*/ 67 h 122"/>
                  <a:gd name="T10" fmla="*/ 132 w 136"/>
                  <a:gd name="T11" fmla="*/ 15 h 122"/>
                  <a:gd name="T12" fmla="*/ 93 w 136"/>
                  <a:gd name="T13" fmla="*/ 0 h 122"/>
                  <a:gd name="T14" fmla="*/ 82 w 136"/>
                  <a:gd name="T15" fmla="*/ 8 h 122"/>
                  <a:gd name="T16" fmla="*/ 68 w 136"/>
                  <a:gd name="T17" fmla="*/ 3 h 122"/>
                  <a:gd name="T18" fmla="*/ 62 w 136"/>
                  <a:gd name="T19" fmla="*/ 22 h 122"/>
                  <a:gd name="T20" fmla="*/ 58 w 136"/>
                  <a:gd name="T21" fmla="*/ 19 h 122"/>
                  <a:gd name="T22" fmla="*/ 49 w 136"/>
                  <a:gd name="T23" fmla="*/ 38 h 122"/>
                  <a:gd name="T24" fmla="*/ 56 w 136"/>
                  <a:gd name="T25" fmla="*/ 49 h 122"/>
                  <a:gd name="T26" fmla="*/ 36 w 136"/>
                  <a:gd name="T27" fmla="*/ 56 h 122"/>
                  <a:gd name="T28" fmla="*/ 33 w 136"/>
                  <a:gd name="T29" fmla="*/ 68 h 122"/>
                  <a:gd name="T30" fmla="*/ 15 w 136"/>
                  <a:gd name="T31" fmla="*/ 66 h 122"/>
                  <a:gd name="T32" fmla="*/ 0 w 136"/>
                  <a:gd name="T33" fmla="*/ 72 h 122"/>
                  <a:gd name="T34" fmla="*/ 1 w 136"/>
                  <a:gd name="T35" fmla="*/ 85 h 122"/>
                  <a:gd name="T36" fmla="*/ 1 w 136"/>
                  <a:gd name="T37" fmla="*/ 105 h 122"/>
                  <a:gd name="T38" fmla="*/ 10 w 136"/>
                  <a:gd name="T39" fmla="*/ 105 h 122"/>
                  <a:gd name="T40" fmla="*/ 11 w 136"/>
                  <a:gd name="T41" fmla="*/ 12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36" h="122">
                    <a:moveTo>
                      <a:pt x="11" y="121"/>
                    </a:moveTo>
                    <a:lnTo>
                      <a:pt x="112" y="110"/>
                    </a:lnTo>
                    <a:lnTo>
                      <a:pt x="122" y="94"/>
                    </a:lnTo>
                    <a:lnTo>
                      <a:pt x="129" y="74"/>
                    </a:lnTo>
                    <a:lnTo>
                      <a:pt x="135" y="67"/>
                    </a:lnTo>
                    <a:lnTo>
                      <a:pt x="132" y="15"/>
                    </a:lnTo>
                    <a:lnTo>
                      <a:pt x="93" y="0"/>
                    </a:lnTo>
                    <a:lnTo>
                      <a:pt x="82" y="8"/>
                    </a:lnTo>
                    <a:lnTo>
                      <a:pt x="68" y="3"/>
                    </a:lnTo>
                    <a:lnTo>
                      <a:pt x="62" y="22"/>
                    </a:lnTo>
                    <a:lnTo>
                      <a:pt x="58" y="19"/>
                    </a:lnTo>
                    <a:lnTo>
                      <a:pt x="49" y="38"/>
                    </a:lnTo>
                    <a:lnTo>
                      <a:pt x="56" y="49"/>
                    </a:lnTo>
                    <a:lnTo>
                      <a:pt x="36" y="56"/>
                    </a:lnTo>
                    <a:lnTo>
                      <a:pt x="33" y="68"/>
                    </a:lnTo>
                    <a:lnTo>
                      <a:pt x="15" y="66"/>
                    </a:lnTo>
                    <a:lnTo>
                      <a:pt x="0" y="72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0" y="105"/>
                    </a:lnTo>
                    <a:lnTo>
                      <a:pt x="11" y="12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69" name="Freeform 267">
                <a:extLst>
                  <a:ext uri="{FF2B5EF4-FFF2-40B4-BE49-F238E27FC236}">
                    <a16:creationId xmlns:a16="http://schemas.microsoft.com/office/drawing/2014/main" id="{3C58644F-E2C3-4969-9934-4841D038C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4207" y="3145725"/>
                <a:ext cx="61327" cy="23594"/>
              </a:xfrm>
              <a:custGeom>
                <a:avLst/>
                <a:gdLst>
                  <a:gd name="T0" fmla="*/ 17 w 36"/>
                  <a:gd name="T1" fmla="*/ 13 h 14"/>
                  <a:gd name="T2" fmla="*/ 15 w 36"/>
                  <a:gd name="T3" fmla="*/ 13 h 14"/>
                  <a:gd name="T4" fmla="*/ 13 w 36"/>
                  <a:gd name="T5" fmla="*/ 13 h 14"/>
                  <a:gd name="T6" fmla="*/ 12 w 36"/>
                  <a:gd name="T7" fmla="*/ 13 h 14"/>
                  <a:gd name="T8" fmla="*/ 10 w 36"/>
                  <a:gd name="T9" fmla="*/ 11 h 14"/>
                  <a:gd name="T10" fmla="*/ 8 w 36"/>
                  <a:gd name="T11" fmla="*/ 11 h 14"/>
                  <a:gd name="T12" fmla="*/ 6 w 36"/>
                  <a:gd name="T13" fmla="*/ 10 h 14"/>
                  <a:gd name="T14" fmla="*/ 4 w 36"/>
                  <a:gd name="T15" fmla="*/ 9 h 14"/>
                  <a:gd name="T16" fmla="*/ 3 w 36"/>
                  <a:gd name="T17" fmla="*/ 9 h 14"/>
                  <a:gd name="T18" fmla="*/ 2 w 36"/>
                  <a:gd name="T19" fmla="*/ 9 h 14"/>
                  <a:gd name="T20" fmla="*/ 2 w 36"/>
                  <a:gd name="T21" fmla="*/ 7 h 14"/>
                  <a:gd name="T22" fmla="*/ 1 w 36"/>
                  <a:gd name="T23" fmla="*/ 7 h 14"/>
                  <a:gd name="T24" fmla="*/ 0 w 36"/>
                  <a:gd name="T25" fmla="*/ 7 h 14"/>
                  <a:gd name="T26" fmla="*/ 1 w 36"/>
                  <a:gd name="T27" fmla="*/ 7 h 14"/>
                  <a:gd name="T28" fmla="*/ 2 w 36"/>
                  <a:gd name="T29" fmla="*/ 7 h 14"/>
                  <a:gd name="T30" fmla="*/ 2 w 36"/>
                  <a:gd name="T31" fmla="*/ 6 h 14"/>
                  <a:gd name="T32" fmla="*/ 3 w 36"/>
                  <a:gd name="T33" fmla="*/ 6 h 14"/>
                  <a:gd name="T34" fmla="*/ 3 w 36"/>
                  <a:gd name="T35" fmla="*/ 5 h 14"/>
                  <a:gd name="T36" fmla="*/ 4 w 36"/>
                  <a:gd name="T37" fmla="*/ 5 h 14"/>
                  <a:gd name="T38" fmla="*/ 6 w 36"/>
                  <a:gd name="T39" fmla="*/ 5 h 14"/>
                  <a:gd name="T40" fmla="*/ 8 w 36"/>
                  <a:gd name="T41" fmla="*/ 5 h 14"/>
                  <a:gd name="T42" fmla="*/ 11 w 36"/>
                  <a:gd name="T43" fmla="*/ 5 h 14"/>
                  <a:gd name="T44" fmla="*/ 13 w 36"/>
                  <a:gd name="T45" fmla="*/ 5 h 14"/>
                  <a:gd name="T46" fmla="*/ 15 w 36"/>
                  <a:gd name="T47" fmla="*/ 5 h 14"/>
                  <a:gd name="T48" fmla="*/ 17 w 36"/>
                  <a:gd name="T49" fmla="*/ 5 h 14"/>
                  <a:gd name="T50" fmla="*/ 18 w 36"/>
                  <a:gd name="T51" fmla="*/ 5 h 14"/>
                  <a:gd name="T52" fmla="*/ 19 w 36"/>
                  <a:gd name="T53" fmla="*/ 3 h 14"/>
                  <a:gd name="T54" fmla="*/ 21 w 36"/>
                  <a:gd name="T55" fmla="*/ 3 h 14"/>
                  <a:gd name="T56" fmla="*/ 23 w 36"/>
                  <a:gd name="T57" fmla="*/ 2 h 14"/>
                  <a:gd name="T58" fmla="*/ 24 w 36"/>
                  <a:gd name="T59" fmla="*/ 2 h 14"/>
                  <a:gd name="T60" fmla="*/ 26 w 36"/>
                  <a:gd name="T61" fmla="*/ 2 h 14"/>
                  <a:gd name="T62" fmla="*/ 27 w 36"/>
                  <a:gd name="T63" fmla="*/ 1 h 14"/>
                  <a:gd name="T64" fmla="*/ 28 w 36"/>
                  <a:gd name="T65" fmla="*/ 1 h 14"/>
                  <a:gd name="T66" fmla="*/ 29 w 36"/>
                  <a:gd name="T67" fmla="*/ 1 h 14"/>
                  <a:gd name="T68" fmla="*/ 30 w 36"/>
                  <a:gd name="T69" fmla="*/ 0 h 14"/>
                  <a:gd name="T70" fmla="*/ 30 w 36"/>
                  <a:gd name="T71" fmla="*/ 1 h 14"/>
                  <a:gd name="T72" fmla="*/ 31 w 36"/>
                  <a:gd name="T73" fmla="*/ 1 h 14"/>
                  <a:gd name="T74" fmla="*/ 32 w 36"/>
                  <a:gd name="T75" fmla="*/ 2 h 14"/>
                  <a:gd name="T76" fmla="*/ 33 w 36"/>
                  <a:gd name="T77" fmla="*/ 2 h 14"/>
                  <a:gd name="T78" fmla="*/ 33 w 36"/>
                  <a:gd name="T79" fmla="*/ 3 h 14"/>
                  <a:gd name="T80" fmla="*/ 33 w 36"/>
                  <a:gd name="T81" fmla="*/ 5 h 14"/>
                  <a:gd name="T82" fmla="*/ 34 w 36"/>
                  <a:gd name="T83" fmla="*/ 6 h 14"/>
                  <a:gd name="T84" fmla="*/ 34 w 36"/>
                  <a:gd name="T85" fmla="*/ 7 h 14"/>
                  <a:gd name="T86" fmla="*/ 34 w 36"/>
                  <a:gd name="T87" fmla="*/ 9 h 14"/>
                  <a:gd name="T88" fmla="*/ 35 w 36"/>
                  <a:gd name="T89" fmla="*/ 9 h 14"/>
                  <a:gd name="T90" fmla="*/ 34 w 36"/>
                  <a:gd name="T91" fmla="*/ 9 h 14"/>
                  <a:gd name="T92" fmla="*/ 33 w 36"/>
                  <a:gd name="T93" fmla="*/ 10 h 14"/>
                  <a:gd name="T94" fmla="*/ 33 w 36"/>
                  <a:gd name="T95" fmla="*/ 11 h 14"/>
                  <a:gd name="T96" fmla="*/ 32 w 36"/>
                  <a:gd name="T97" fmla="*/ 11 h 14"/>
                  <a:gd name="T98" fmla="*/ 30 w 36"/>
                  <a:gd name="T99" fmla="*/ 11 h 14"/>
                  <a:gd name="T100" fmla="*/ 28 w 36"/>
                  <a:gd name="T101" fmla="*/ 13 h 14"/>
                  <a:gd name="T102" fmla="*/ 27 w 36"/>
                  <a:gd name="T103" fmla="*/ 13 h 14"/>
                  <a:gd name="T104" fmla="*/ 25 w 36"/>
                  <a:gd name="T105" fmla="*/ 13 h 14"/>
                  <a:gd name="T106" fmla="*/ 23 w 36"/>
                  <a:gd name="T107" fmla="*/ 13 h 14"/>
                  <a:gd name="T108" fmla="*/ 21 w 36"/>
                  <a:gd name="T109" fmla="*/ 13 h 14"/>
                  <a:gd name="T110" fmla="*/ 19 w 36"/>
                  <a:gd name="T111" fmla="*/ 13 h 14"/>
                  <a:gd name="T112" fmla="*/ 17 w 36"/>
                  <a:gd name="T113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6" h="14">
                    <a:moveTo>
                      <a:pt x="17" y="13"/>
                    </a:moveTo>
                    <a:lnTo>
                      <a:pt x="15" y="13"/>
                    </a:lnTo>
                    <a:lnTo>
                      <a:pt x="13" y="13"/>
                    </a:lnTo>
                    <a:lnTo>
                      <a:pt x="12" y="13"/>
                    </a:lnTo>
                    <a:lnTo>
                      <a:pt x="10" y="11"/>
                    </a:lnTo>
                    <a:lnTo>
                      <a:pt x="8" y="11"/>
                    </a:lnTo>
                    <a:lnTo>
                      <a:pt x="6" y="10"/>
                    </a:lnTo>
                    <a:lnTo>
                      <a:pt x="4" y="9"/>
                    </a:lnTo>
                    <a:lnTo>
                      <a:pt x="3" y="9"/>
                    </a:lnTo>
                    <a:lnTo>
                      <a:pt x="2" y="9"/>
                    </a:lnTo>
                    <a:lnTo>
                      <a:pt x="2" y="7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1" y="7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4" y="5"/>
                    </a:lnTo>
                    <a:lnTo>
                      <a:pt x="6" y="5"/>
                    </a:lnTo>
                    <a:lnTo>
                      <a:pt x="8" y="5"/>
                    </a:lnTo>
                    <a:lnTo>
                      <a:pt x="11" y="5"/>
                    </a:lnTo>
                    <a:lnTo>
                      <a:pt x="13" y="5"/>
                    </a:lnTo>
                    <a:lnTo>
                      <a:pt x="15" y="5"/>
                    </a:lnTo>
                    <a:lnTo>
                      <a:pt x="17" y="5"/>
                    </a:lnTo>
                    <a:lnTo>
                      <a:pt x="18" y="5"/>
                    </a:lnTo>
                    <a:lnTo>
                      <a:pt x="19" y="3"/>
                    </a:lnTo>
                    <a:lnTo>
                      <a:pt x="21" y="3"/>
                    </a:lnTo>
                    <a:lnTo>
                      <a:pt x="23" y="2"/>
                    </a:lnTo>
                    <a:lnTo>
                      <a:pt x="24" y="2"/>
                    </a:lnTo>
                    <a:lnTo>
                      <a:pt x="26" y="2"/>
                    </a:lnTo>
                    <a:lnTo>
                      <a:pt x="27" y="1"/>
                    </a:lnTo>
                    <a:lnTo>
                      <a:pt x="28" y="1"/>
                    </a:lnTo>
                    <a:lnTo>
                      <a:pt x="29" y="1"/>
                    </a:lnTo>
                    <a:lnTo>
                      <a:pt x="30" y="0"/>
                    </a:lnTo>
                    <a:lnTo>
                      <a:pt x="30" y="1"/>
                    </a:lnTo>
                    <a:lnTo>
                      <a:pt x="31" y="1"/>
                    </a:lnTo>
                    <a:lnTo>
                      <a:pt x="32" y="2"/>
                    </a:lnTo>
                    <a:lnTo>
                      <a:pt x="33" y="2"/>
                    </a:lnTo>
                    <a:lnTo>
                      <a:pt x="33" y="3"/>
                    </a:lnTo>
                    <a:lnTo>
                      <a:pt x="33" y="5"/>
                    </a:lnTo>
                    <a:lnTo>
                      <a:pt x="34" y="6"/>
                    </a:lnTo>
                    <a:lnTo>
                      <a:pt x="34" y="7"/>
                    </a:lnTo>
                    <a:lnTo>
                      <a:pt x="34" y="9"/>
                    </a:lnTo>
                    <a:lnTo>
                      <a:pt x="35" y="9"/>
                    </a:lnTo>
                    <a:lnTo>
                      <a:pt x="34" y="9"/>
                    </a:lnTo>
                    <a:lnTo>
                      <a:pt x="33" y="10"/>
                    </a:lnTo>
                    <a:lnTo>
                      <a:pt x="33" y="11"/>
                    </a:lnTo>
                    <a:lnTo>
                      <a:pt x="32" y="11"/>
                    </a:lnTo>
                    <a:lnTo>
                      <a:pt x="30" y="11"/>
                    </a:lnTo>
                    <a:lnTo>
                      <a:pt x="28" y="13"/>
                    </a:lnTo>
                    <a:lnTo>
                      <a:pt x="27" y="13"/>
                    </a:lnTo>
                    <a:lnTo>
                      <a:pt x="25" y="13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19" y="13"/>
                    </a:lnTo>
                    <a:lnTo>
                      <a:pt x="17" y="1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0" name="Freeform 268">
                <a:extLst>
                  <a:ext uri="{FF2B5EF4-FFF2-40B4-BE49-F238E27FC236}">
                    <a16:creationId xmlns:a16="http://schemas.microsoft.com/office/drawing/2014/main" id="{5AAFDDEA-DAF0-4166-B5B6-767E815E30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4133" y="2439469"/>
                <a:ext cx="180836" cy="152576"/>
              </a:xfrm>
              <a:custGeom>
                <a:avLst/>
                <a:gdLst>
                  <a:gd name="T0" fmla="*/ 22 w 115"/>
                  <a:gd name="T1" fmla="*/ 23 h 97"/>
                  <a:gd name="T2" fmla="*/ 15 w 115"/>
                  <a:gd name="T3" fmla="*/ 42 h 97"/>
                  <a:gd name="T4" fmla="*/ 0 w 115"/>
                  <a:gd name="T5" fmla="*/ 67 h 97"/>
                  <a:gd name="T6" fmla="*/ 27 w 115"/>
                  <a:gd name="T7" fmla="*/ 78 h 97"/>
                  <a:gd name="T8" fmla="*/ 48 w 115"/>
                  <a:gd name="T9" fmla="*/ 97 h 97"/>
                  <a:gd name="T10" fmla="*/ 47 w 115"/>
                  <a:gd name="T11" fmla="*/ 81 h 97"/>
                  <a:gd name="T12" fmla="*/ 68 w 115"/>
                  <a:gd name="T13" fmla="*/ 75 h 97"/>
                  <a:gd name="T14" fmla="*/ 88 w 115"/>
                  <a:gd name="T15" fmla="*/ 75 h 97"/>
                  <a:gd name="T16" fmla="*/ 89 w 115"/>
                  <a:gd name="T17" fmla="*/ 60 h 97"/>
                  <a:gd name="T18" fmla="*/ 113 w 115"/>
                  <a:gd name="T19" fmla="*/ 57 h 97"/>
                  <a:gd name="T20" fmla="*/ 104 w 115"/>
                  <a:gd name="T21" fmla="*/ 44 h 97"/>
                  <a:gd name="T22" fmla="*/ 113 w 115"/>
                  <a:gd name="T23" fmla="*/ 21 h 97"/>
                  <a:gd name="T24" fmla="*/ 115 w 115"/>
                  <a:gd name="T25" fmla="*/ 12 h 97"/>
                  <a:gd name="T26" fmla="*/ 83 w 115"/>
                  <a:gd name="T27" fmla="*/ 0 h 97"/>
                  <a:gd name="T28" fmla="*/ 50 w 115"/>
                  <a:gd name="T29" fmla="*/ 20 h 97"/>
                  <a:gd name="T30" fmla="*/ 31 w 115"/>
                  <a:gd name="T31" fmla="*/ 2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5" h="97">
                    <a:moveTo>
                      <a:pt x="22" y="23"/>
                    </a:moveTo>
                    <a:lnTo>
                      <a:pt x="15" y="42"/>
                    </a:lnTo>
                    <a:lnTo>
                      <a:pt x="0" y="67"/>
                    </a:lnTo>
                    <a:lnTo>
                      <a:pt x="27" y="78"/>
                    </a:lnTo>
                    <a:lnTo>
                      <a:pt x="48" y="97"/>
                    </a:lnTo>
                    <a:lnTo>
                      <a:pt x="47" y="81"/>
                    </a:lnTo>
                    <a:lnTo>
                      <a:pt x="68" y="75"/>
                    </a:lnTo>
                    <a:lnTo>
                      <a:pt x="88" y="75"/>
                    </a:lnTo>
                    <a:lnTo>
                      <a:pt x="89" y="60"/>
                    </a:lnTo>
                    <a:lnTo>
                      <a:pt x="113" y="57"/>
                    </a:lnTo>
                    <a:lnTo>
                      <a:pt x="104" y="44"/>
                    </a:lnTo>
                    <a:lnTo>
                      <a:pt x="113" y="21"/>
                    </a:lnTo>
                    <a:lnTo>
                      <a:pt x="115" y="12"/>
                    </a:lnTo>
                    <a:lnTo>
                      <a:pt x="83" y="0"/>
                    </a:lnTo>
                    <a:lnTo>
                      <a:pt x="50" y="20"/>
                    </a:lnTo>
                    <a:lnTo>
                      <a:pt x="31" y="2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1" name="Freeform 270">
                <a:extLst>
                  <a:ext uri="{FF2B5EF4-FFF2-40B4-BE49-F238E27FC236}">
                    <a16:creationId xmlns:a16="http://schemas.microsoft.com/office/drawing/2014/main" id="{CA84159F-0D88-4B0D-8061-AC226445B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862" y="2670693"/>
                <a:ext cx="180836" cy="103815"/>
              </a:xfrm>
              <a:custGeom>
                <a:avLst/>
                <a:gdLst>
                  <a:gd name="T0" fmla="*/ 0 w 104"/>
                  <a:gd name="T1" fmla="*/ 16 h 59"/>
                  <a:gd name="T2" fmla="*/ 40 w 104"/>
                  <a:gd name="T3" fmla="*/ 0 h 59"/>
                  <a:gd name="T4" fmla="*/ 53 w 104"/>
                  <a:gd name="T5" fmla="*/ 9 h 59"/>
                  <a:gd name="T6" fmla="*/ 88 w 104"/>
                  <a:gd name="T7" fmla="*/ 21 h 59"/>
                  <a:gd name="T8" fmla="*/ 103 w 104"/>
                  <a:gd name="T9" fmla="*/ 30 h 59"/>
                  <a:gd name="T10" fmla="*/ 76 w 104"/>
                  <a:gd name="T11" fmla="*/ 48 h 59"/>
                  <a:gd name="T12" fmla="*/ 67 w 104"/>
                  <a:gd name="T13" fmla="*/ 58 h 59"/>
                  <a:gd name="T14" fmla="*/ 58 w 104"/>
                  <a:gd name="T15" fmla="*/ 54 h 59"/>
                  <a:gd name="T16" fmla="*/ 59 w 104"/>
                  <a:gd name="T17" fmla="*/ 44 h 59"/>
                  <a:gd name="T18" fmla="*/ 46 w 104"/>
                  <a:gd name="T19" fmla="*/ 43 h 59"/>
                  <a:gd name="T20" fmla="*/ 44 w 104"/>
                  <a:gd name="T21" fmla="*/ 51 h 59"/>
                  <a:gd name="T22" fmla="*/ 34 w 104"/>
                  <a:gd name="T23" fmla="*/ 52 h 59"/>
                  <a:gd name="T24" fmla="*/ 23 w 104"/>
                  <a:gd name="T25" fmla="*/ 42 h 59"/>
                  <a:gd name="T26" fmla="*/ 0 w 104"/>
                  <a:gd name="T27" fmla="*/ 16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4" h="59">
                    <a:moveTo>
                      <a:pt x="0" y="16"/>
                    </a:moveTo>
                    <a:lnTo>
                      <a:pt x="40" y="0"/>
                    </a:lnTo>
                    <a:lnTo>
                      <a:pt x="53" y="9"/>
                    </a:lnTo>
                    <a:lnTo>
                      <a:pt x="88" y="21"/>
                    </a:lnTo>
                    <a:lnTo>
                      <a:pt x="103" y="30"/>
                    </a:lnTo>
                    <a:lnTo>
                      <a:pt x="76" y="48"/>
                    </a:lnTo>
                    <a:lnTo>
                      <a:pt x="67" y="58"/>
                    </a:lnTo>
                    <a:lnTo>
                      <a:pt x="58" y="54"/>
                    </a:lnTo>
                    <a:lnTo>
                      <a:pt x="59" y="44"/>
                    </a:lnTo>
                    <a:lnTo>
                      <a:pt x="46" y="43"/>
                    </a:lnTo>
                    <a:lnTo>
                      <a:pt x="44" y="51"/>
                    </a:lnTo>
                    <a:lnTo>
                      <a:pt x="34" y="52"/>
                    </a:lnTo>
                    <a:lnTo>
                      <a:pt x="23" y="42"/>
                    </a:lnTo>
                    <a:lnTo>
                      <a:pt x="0" y="1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2" name="Freeform 271">
                <a:extLst>
                  <a:ext uri="{FF2B5EF4-FFF2-40B4-BE49-F238E27FC236}">
                    <a16:creationId xmlns:a16="http://schemas.microsoft.com/office/drawing/2014/main" id="{9AB29CFA-5398-4323-A534-512179CA00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0226" y="2717882"/>
                <a:ext cx="150958" cy="73929"/>
              </a:xfrm>
              <a:custGeom>
                <a:avLst/>
                <a:gdLst>
                  <a:gd name="T0" fmla="*/ 36 w 85"/>
                  <a:gd name="T1" fmla="*/ 2 h 41"/>
                  <a:gd name="T2" fmla="*/ 84 w 85"/>
                  <a:gd name="T3" fmla="*/ 0 h 41"/>
                  <a:gd name="T4" fmla="*/ 79 w 85"/>
                  <a:gd name="T5" fmla="*/ 40 h 41"/>
                  <a:gd name="T6" fmla="*/ 67 w 85"/>
                  <a:gd name="T7" fmla="*/ 30 h 41"/>
                  <a:gd name="T8" fmla="*/ 60 w 85"/>
                  <a:gd name="T9" fmla="*/ 28 h 41"/>
                  <a:gd name="T10" fmla="*/ 36 w 85"/>
                  <a:gd name="T11" fmla="*/ 33 h 41"/>
                  <a:gd name="T12" fmla="*/ 20 w 85"/>
                  <a:gd name="T13" fmla="*/ 33 h 41"/>
                  <a:gd name="T14" fmla="*/ 0 w 85"/>
                  <a:gd name="T15" fmla="*/ 29 h 41"/>
                  <a:gd name="T16" fmla="*/ 9 w 85"/>
                  <a:gd name="T17" fmla="*/ 20 h 41"/>
                  <a:gd name="T18" fmla="*/ 36 w 85"/>
                  <a:gd name="T1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" h="41">
                    <a:moveTo>
                      <a:pt x="36" y="2"/>
                    </a:moveTo>
                    <a:lnTo>
                      <a:pt x="84" y="0"/>
                    </a:lnTo>
                    <a:lnTo>
                      <a:pt x="79" y="40"/>
                    </a:lnTo>
                    <a:lnTo>
                      <a:pt x="67" y="30"/>
                    </a:lnTo>
                    <a:lnTo>
                      <a:pt x="60" y="28"/>
                    </a:lnTo>
                    <a:lnTo>
                      <a:pt x="36" y="33"/>
                    </a:lnTo>
                    <a:lnTo>
                      <a:pt x="20" y="33"/>
                    </a:lnTo>
                    <a:lnTo>
                      <a:pt x="0" y="29"/>
                    </a:lnTo>
                    <a:lnTo>
                      <a:pt x="9" y="20"/>
                    </a:lnTo>
                    <a:lnTo>
                      <a:pt x="36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3" name="Freeform 274">
                <a:extLst>
                  <a:ext uri="{FF2B5EF4-FFF2-40B4-BE49-F238E27FC236}">
                    <a16:creationId xmlns:a16="http://schemas.microsoft.com/office/drawing/2014/main" id="{2714EDA0-2E92-450D-A584-B54C9A3585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671" y="2788665"/>
                <a:ext cx="89632" cy="116399"/>
              </a:xfrm>
              <a:custGeom>
                <a:avLst/>
                <a:gdLst>
                  <a:gd name="T0" fmla="*/ 39 w 57"/>
                  <a:gd name="T1" fmla="*/ 74 h 74"/>
                  <a:gd name="T2" fmla="*/ 47 w 57"/>
                  <a:gd name="T3" fmla="*/ 68 h 74"/>
                  <a:gd name="T4" fmla="*/ 54 w 57"/>
                  <a:gd name="T5" fmla="*/ 53 h 74"/>
                  <a:gd name="T6" fmla="*/ 57 w 57"/>
                  <a:gd name="T7" fmla="*/ 42 h 74"/>
                  <a:gd name="T8" fmla="*/ 36 w 57"/>
                  <a:gd name="T9" fmla="*/ 12 h 74"/>
                  <a:gd name="T10" fmla="*/ 23 w 57"/>
                  <a:gd name="T11" fmla="*/ 0 h 74"/>
                  <a:gd name="T12" fmla="*/ 0 w 57"/>
                  <a:gd name="T13" fmla="*/ 5 h 74"/>
                  <a:gd name="T14" fmla="*/ 24 w 57"/>
                  <a:gd name="T15" fmla="*/ 27 h 74"/>
                  <a:gd name="T16" fmla="*/ 24 w 57"/>
                  <a:gd name="T17" fmla="*/ 42 h 74"/>
                  <a:gd name="T18" fmla="*/ 39 w 57"/>
                  <a:gd name="T1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" h="74">
                    <a:moveTo>
                      <a:pt x="39" y="74"/>
                    </a:moveTo>
                    <a:lnTo>
                      <a:pt x="47" y="68"/>
                    </a:lnTo>
                    <a:lnTo>
                      <a:pt x="54" y="53"/>
                    </a:lnTo>
                    <a:lnTo>
                      <a:pt x="57" y="42"/>
                    </a:lnTo>
                    <a:lnTo>
                      <a:pt x="36" y="12"/>
                    </a:lnTo>
                    <a:lnTo>
                      <a:pt x="23" y="0"/>
                    </a:lnTo>
                    <a:lnTo>
                      <a:pt x="0" y="5"/>
                    </a:lnTo>
                    <a:lnTo>
                      <a:pt x="24" y="27"/>
                    </a:lnTo>
                    <a:lnTo>
                      <a:pt x="24" y="42"/>
                    </a:lnTo>
                    <a:lnTo>
                      <a:pt x="39" y="74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74" name="Freeform 276">
                <a:extLst>
                  <a:ext uri="{FF2B5EF4-FFF2-40B4-BE49-F238E27FC236}">
                    <a16:creationId xmlns:a16="http://schemas.microsoft.com/office/drawing/2014/main" id="{60FD8450-21A6-4B21-B3AC-47AE80AC0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0766" y="2702152"/>
                <a:ext cx="33022" cy="23594"/>
              </a:xfrm>
              <a:custGeom>
                <a:avLst/>
                <a:gdLst>
                  <a:gd name="T0" fmla="*/ 0 w 21"/>
                  <a:gd name="T1" fmla="*/ 15 h 15"/>
                  <a:gd name="T2" fmla="*/ 21 w 21"/>
                  <a:gd name="T3" fmla="*/ 15 h 15"/>
                  <a:gd name="T4" fmla="*/ 10 w 21"/>
                  <a:gd name="T5" fmla="*/ 10 h 15"/>
                  <a:gd name="T6" fmla="*/ 7 w 21"/>
                  <a:gd name="T7" fmla="*/ 0 h 15"/>
                  <a:gd name="T8" fmla="*/ 0 w 21"/>
                  <a:gd name="T9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0" y="15"/>
                    </a:moveTo>
                    <a:lnTo>
                      <a:pt x="21" y="15"/>
                    </a:lnTo>
                    <a:lnTo>
                      <a:pt x="10" y="10"/>
                    </a:lnTo>
                    <a:lnTo>
                      <a:pt x="7" y="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A1900912-83D6-40C9-A4FB-5548C84DE9AF}"/>
                </a:ext>
              </a:extLst>
            </p:cNvPr>
            <p:cNvGrpSpPr/>
            <p:nvPr/>
          </p:nvGrpSpPr>
          <p:grpSpPr>
            <a:xfrm>
              <a:off x="6450326" y="2523158"/>
              <a:ext cx="3542856" cy="2448294"/>
              <a:chOff x="6463961" y="1390309"/>
              <a:chExt cx="3678040" cy="3169501"/>
            </a:xfrm>
            <a:solidFill>
              <a:schemeClr val="bg1">
                <a:lumMod val="65000"/>
              </a:schemeClr>
            </a:solidFill>
          </p:grpSpPr>
          <p:sp>
            <p:nvSpPr>
              <p:cNvPr id="349" name="Freeform 105">
                <a:extLst>
                  <a:ext uri="{FF2B5EF4-FFF2-40B4-BE49-F238E27FC236}">
                    <a16:creationId xmlns:a16="http://schemas.microsoft.com/office/drawing/2014/main" id="{9E95B317-2579-4B2B-9680-54829383F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1677" y="1951853"/>
                <a:ext cx="40885" cy="44043"/>
              </a:xfrm>
              <a:custGeom>
                <a:avLst/>
                <a:gdLst>
                  <a:gd name="T0" fmla="*/ 11 w 23"/>
                  <a:gd name="T1" fmla="*/ 0 h 25"/>
                  <a:gd name="T2" fmla="*/ 0 w 23"/>
                  <a:gd name="T3" fmla="*/ 12 h 25"/>
                  <a:gd name="T4" fmla="*/ 5 w 23"/>
                  <a:gd name="T5" fmla="*/ 24 h 25"/>
                  <a:gd name="T6" fmla="*/ 14 w 23"/>
                  <a:gd name="T7" fmla="*/ 22 h 25"/>
                  <a:gd name="T8" fmla="*/ 22 w 23"/>
                  <a:gd name="T9" fmla="*/ 9 h 25"/>
                  <a:gd name="T10" fmla="*/ 11 w 23"/>
                  <a:gd name="T1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25">
                    <a:moveTo>
                      <a:pt x="11" y="0"/>
                    </a:moveTo>
                    <a:lnTo>
                      <a:pt x="0" y="12"/>
                    </a:lnTo>
                    <a:lnTo>
                      <a:pt x="5" y="24"/>
                    </a:lnTo>
                    <a:lnTo>
                      <a:pt x="14" y="22"/>
                    </a:lnTo>
                    <a:lnTo>
                      <a:pt x="22" y="9"/>
                    </a:lnTo>
                    <a:lnTo>
                      <a:pt x="1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0" name="Freeform 106">
                <a:extLst>
                  <a:ext uri="{FF2B5EF4-FFF2-40B4-BE49-F238E27FC236}">
                    <a16:creationId xmlns:a16="http://schemas.microsoft.com/office/drawing/2014/main" id="{EB1B4F07-8B01-4617-8E45-48B72F3CBE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89810" y="1912530"/>
                <a:ext cx="58182" cy="31459"/>
              </a:xfrm>
              <a:custGeom>
                <a:avLst/>
                <a:gdLst>
                  <a:gd name="T0" fmla="*/ 27 w 33"/>
                  <a:gd name="T1" fmla="*/ 4 h 17"/>
                  <a:gd name="T2" fmla="*/ 13 w 33"/>
                  <a:gd name="T3" fmla="*/ 0 h 17"/>
                  <a:gd name="T4" fmla="*/ 0 w 33"/>
                  <a:gd name="T5" fmla="*/ 12 h 17"/>
                  <a:gd name="T6" fmla="*/ 9 w 33"/>
                  <a:gd name="T7" fmla="*/ 14 h 17"/>
                  <a:gd name="T8" fmla="*/ 32 w 33"/>
                  <a:gd name="T9" fmla="*/ 16 h 17"/>
                  <a:gd name="T10" fmla="*/ 27 w 33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7">
                    <a:moveTo>
                      <a:pt x="27" y="4"/>
                    </a:moveTo>
                    <a:lnTo>
                      <a:pt x="13" y="0"/>
                    </a:lnTo>
                    <a:lnTo>
                      <a:pt x="0" y="12"/>
                    </a:lnTo>
                    <a:lnTo>
                      <a:pt x="9" y="14"/>
                    </a:lnTo>
                    <a:lnTo>
                      <a:pt x="32" y="16"/>
                    </a:lnTo>
                    <a:lnTo>
                      <a:pt x="27" y="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1" name="Freeform 107">
                <a:extLst>
                  <a:ext uri="{FF2B5EF4-FFF2-40B4-BE49-F238E27FC236}">
                    <a16:creationId xmlns:a16="http://schemas.microsoft.com/office/drawing/2014/main" id="{9E3ADF60-39D6-411C-B16D-9239DC6858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50842" y="1726921"/>
                <a:ext cx="23587" cy="28313"/>
              </a:xfrm>
              <a:custGeom>
                <a:avLst/>
                <a:gdLst>
                  <a:gd name="T0" fmla="*/ 6 w 14"/>
                  <a:gd name="T1" fmla="*/ 15 h 16"/>
                  <a:gd name="T2" fmla="*/ 7 w 14"/>
                  <a:gd name="T3" fmla="*/ 15 h 16"/>
                  <a:gd name="T4" fmla="*/ 8 w 14"/>
                  <a:gd name="T5" fmla="*/ 15 h 16"/>
                  <a:gd name="T6" fmla="*/ 9 w 14"/>
                  <a:gd name="T7" fmla="*/ 14 h 16"/>
                  <a:gd name="T8" fmla="*/ 11 w 14"/>
                  <a:gd name="T9" fmla="*/ 14 h 16"/>
                  <a:gd name="T10" fmla="*/ 11 w 14"/>
                  <a:gd name="T11" fmla="*/ 13 h 16"/>
                  <a:gd name="T12" fmla="*/ 11 w 14"/>
                  <a:gd name="T13" fmla="*/ 12 h 16"/>
                  <a:gd name="T14" fmla="*/ 11 w 14"/>
                  <a:gd name="T15" fmla="*/ 11 h 16"/>
                  <a:gd name="T16" fmla="*/ 11 w 14"/>
                  <a:gd name="T17" fmla="*/ 10 h 16"/>
                  <a:gd name="T18" fmla="*/ 11 w 14"/>
                  <a:gd name="T19" fmla="*/ 9 h 16"/>
                  <a:gd name="T20" fmla="*/ 13 w 14"/>
                  <a:gd name="T21" fmla="*/ 8 h 16"/>
                  <a:gd name="T22" fmla="*/ 11 w 14"/>
                  <a:gd name="T23" fmla="*/ 8 h 16"/>
                  <a:gd name="T24" fmla="*/ 11 w 14"/>
                  <a:gd name="T25" fmla="*/ 7 h 16"/>
                  <a:gd name="T26" fmla="*/ 11 w 14"/>
                  <a:gd name="T27" fmla="*/ 5 h 16"/>
                  <a:gd name="T28" fmla="*/ 11 w 14"/>
                  <a:gd name="T29" fmla="*/ 4 h 16"/>
                  <a:gd name="T30" fmla="*/ 11 w 14"/>
                  <a:gd name="T31" fmla="*/ 3 h 16"/>
                  <a:gd name="T32" fmla="*/ 11 w 14"/>
                  <a:gd name="T33" fmla="*/ 2 h 16"/>
                  <a:gd name="T34" fmla="*/ 9 w 14"/>
                  <a:gd name="T35" fmla="*/ 1 h 16"/>
                  <a:gd name="T36" fmla="*/ 8 w 14"/>
                  <a:gd name="T37" fmla="*/ 1 h 16"/>
                  <a:gd name="T38" fmla="*/ 7 w 14"/>
                  <a:gd name="T39" fmla="*/ 0 h 16"/>
                  <a:gd name="T40" fmla="*/ 6 w 14"/>
                  <a:gd name="T41" fmla="*/ 0 h 16"/>
                  <a:gd name="T42" fmla="*/ 4 w 14"/>
                  <a:gd name="T43" fmla="*/ 0 h 16"/>
                  <a:gd name="T44" fmla="*/ 3 w 14"/>
                  <a:gd name="T45" fmla="*/ 1 h 16"/>
                  <a:gd name="T46" fmla="*/ 2 w 14"/>
                  <a:gd name="T47" fmla="*/ 2 h 16"/>
                  <a:gd name="T48" fmla="*/ 1 w 14"/>
                  <a:gd name="T49" fmla="*/ 3 h 16"/>
                  <a:gd name="T50" fmla="*/ 0 w 14"/>
                  <a:gd name="T51" fmla="*/ 4 h 16"/>
                  <a:gd name="T52" fmla="*/ 0 w 14"/>
                  <a:gd name="T53" fmla="*/ 5 h 16"/>
                  <a:gd name="T54" fmla="*/ 0 w 14"/>
                  <a:gd name="T55" fmla="*/ 7 h 16"/>
                  <a:gd name="T56" fmla="*/ 0 w 14"/>
                  <a:gd name="T57" fmla="*/ 8 h 16"/>
                  <a:gd name="T58" fmla="*/ 0 w 14"/>
                  <a:gd name="T59" fmla="*/ 9 h 16"/>
                  <a:gd name="T60" fmla="*/ 0 w 14"/>
                  <a:gd name="T61" fmla="*/ 10 h 16"/>
                  <a:gd name="T62" fmla="*/ 0 w 14"/>
                  <a:gd name="T63" fmla="*/ 11 h 16"/>
                  <a:gd name="T64" fmla="*/ 0 w 14"/>
                  <a:gd name="T65" fmla="*/ 12 h 16"/>
                  <a:gd name="T66" fmla="*/ 1 w 14"/>
                  <a:gd name="T67" fmla="*/ 13 h 16"/>
                  <a:gd name="T68" fmla="*/ 2 w 14"/>
                  <a:gd name="T69" fmla="*/ 14 h 16"/>
                  <a:gd name="T70" fmla="*/ 3 w 14"/>
                  <a:gd name="T71" fmla="*/ 14 h 16"/>
                  <a:gd name="T72" fmla="*/ 3 w 14"/>
                  <a:gd name="T73" fmla="*/ 15 h 16"/>
                  <a:gd name="T74" fmla="*/ 4 w 14"/>
                  <a:gd name="T75" fmla="*/ 15 h 16"/>
                  <a:gd name="T76" fmla="*/ 6 w 14"/>
                  <a:gd name="T77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4" h="16">
                    <a:moveTo>
                      <a:pt x="6" y="15"/>
                    </a:moveTo>
                    <a:lnTo>
                      <a:pt x="7" y="15"/>
                    </a:lnTo>
                    <a:lnTo>
                      <a:pt x="8" y="15"/>
                    </a:lnTo>
                    <a:lnTo>
                      <a:pt x="9" y="14"/>
                    </a:lnTo>
                    <a:lnTo>
                      <a:pt x="11" y="14"/>
                    </a:lnTo>
                    <a:lnTo>
                      <a:pt x="11" y="13"/>
                    </a:lnTo>
                    <a:lnTo>
                      <a:pt x="11" y="12"/>
                    </a:lnTo>
                    <a:lnTo>
                      <a:pt x="11" y="11"/>
                    </a:lnTo>
                    <a:lnTo>
                      <a:pt x="11" y="10"/>
                    </a:lnTo>
                    <a:lnTo>
                      <a:pt x="11" y="9"/>
                    </a:lnTo>
                    <a:lnTo>
                      <a:pt x="13" y="8"/>
                    </a:lnTo>
                    <a:lnTo>
                      <a:pt x="11" y="8"/>
                    </a:lnTo>
                    <a:lnTo>
                      <a:pt x="11" y="7"/>
                    </a:lnTo>
                    <a:lnTo>
                      <a:pt x="11" y="5"/>
                    </a:lnTo>
                    <a:lnTo>
                      <a:pt x="11" y="4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9" y="1"/>
                    </a:lnTo>
                    <a:lnTo>
                      <a:pt x="8" y="1"/>
                    </a:lnTo>
                    <a:lnTo>
                      <a:pt x="7" y="0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3" y="1"/>
                    </a:lnTo>
                    <a:lnTo>
                      <a:pt x="2" y="2"/>
                    </a:lnTo>
                    <a:lnTo>
                      <a:pt x="1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7"/>
                    </a:lnTo>
                    <a:lnTo>
                      <a:pt x="0" y="8"/>
                    </a:lnTo>
                    <a:lnTo>
                      <a:pt x="0" y="9"/>
                    </a:lnTo>
                    <a:lnTo>
                      <a:pt x="0" y="10"/>
                    </a:lnTo>
                    <a:lnTo>
                      <a:pt x="0" y="11"/>
                    </a:lnTo>
                    <a:lnTo>
                      <a:pt x="0" y="12"/>
                    </a:lnTo>
                    <a:lnTo>
                      <a:pt x="1" y="13"/>
                    </a:lnTo>
                    <a:lnTo>
                      <a:pt x="2" y="14"/>
                    </a:lnTo>
                    <a:lnTo>
                      <a:pt x="3" y="14"/>
                    </a:lnTo>
                    <a:lnTo>
                      <a:pt x="3" y="15"/>
                    </a:lnTo>
                    <a:lnTo>
                      <a:pt x="4" y="15"/>
                    </a:lnTo>
                    <a:lnTo>
                      <a:pt x="6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2" name="Freeform 111">
                <a:extLst>
                  <a:ext uri="{FF2B5EF4-FFF2-40B4-BE49-F238E27FC236}">
                    <a16:creationId xmlns:a16="http://schemas.microsoft.com/office/drawing/2014/main" id="{5D02F3FA-BFBF-405A-9725-57F5CF057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6741" y="3263697"/>
                <a:ext cx="31450" cy="29886"/>
              </a:xfrm>
              <a:custGeom>
                <a:avLst/>
                <a:gdLst>
                  <a:gd name="T0" fmla="*/ 1 w 18"/>
                  <a:gd name="T1" fmla="*/ 6 h 17"/>
                  <a:gd name="T2" fmla="*/ 0 w 18"/>
                  <a:gd name="T3" fmla="*/ 16 h 17"/>
                  <a:gd name="T4" fmla="*/ 9 w 18"/>
                  <a:gd name="T5" fmla="*/ 16 h 17"/>
                  <a:gd name="T6" fmla="*/ 17 w 18"/>
                  <a:gd name="T7" fmla="*/ 6 h 17"/>
                  <a:gd name="T8" fmla="*/ 7 w 18"/>
                  <a:gd name="T9" fmla="*/ 0 h 17"/>
                  <a:gd name="T10" fmla="*/ 1 w 18"/>
                  <a:gd name="T11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7">
                    <a:moveTo>
                      <a:pt x="1" y="6"/>
                    </a:moveTo>
                    <a:lnTo>
                      <a:pt x="0" y="16"/>
                    </a:lnTo>
                    <a:lnTo>
                      <a:pt x="9" y="16"/>
                    </a:lnTo>
                    <a:lnTo>
                      <a:pt x="17" y="6"/>
                    </a:lnTo>
                    <a:lnTo>
                      <a:pt x="7" y="0"/>
                    </a:lnTo>
                    <a:lnTo>
                      <a:pt x="1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3" name="Freeform 112">
                <a:extLst>
                  <a:ext uri="{FF2B5EF4-FFF2-40B4-BE49-F238E27FC236}">
                    <a16:creationId xmlns:a16="http://schemas.microsoft.com/office/drawing/2014/main" id="{FF39EE3A-3390-45F1-ABEC-E82BA0FB5E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08630" y="3196060"/>
                <a:ext cx="58182" cy="28313"/>
              </a:xfrm>
              <a:custGeom>
                <a:avLst/>
                <a:gdLst>
                  <a:gd name="T0" fmla="*/ 16 w 32"/>
                  <a:gd name="T1" fmla="*/ 11 h 16"/>
                  <a:gd name="T2" fmla="*/ 15 w 32"/>
                  <a:gd name="T3" fmla="*/ 11 h 16"/>
                  <a:gd name="T4" fmla="*/ 14 w 32"/>
                  <a:gd name="T5" fmla="*/ 11 h 16"/>
                  <a:gd name="T6" fmla="*/ 12 w 32"/>
                  <a:gd name="T7" fmla="*/ 11 h 16"/>
                  <a:gd name="T8" fmla="*/ 12 w 32"/>
                  <a:gd name="T9" fmla="*/ 12 h 16"/>
                  <a:gd name="T10" fmla="*/ 11 w 32"/>
                  <a:gd name="T11" fmla="*/ 12 h 16"/>
                  <a:gd name="T12" fmla="*/ 9 w 32"/>
                  <a:gd name="T13" fmla="*/ 13 h 16"/>
                  <a:gd name="T14" fmla="*/ 8 w 32"/>
                  <a:gd name="T15" fmla="*/ 13 h 16"/>
                  <a:gd name="T16" fmla="*/ 6 w 32"/>
                  <a:gd name="T17" fmla="*/ 14 h 16"/>
                  <a:gd name="T18" fmla="*/ 5 w 32"/>
                  <a:gd name="T19" fmla="*/ 14 h 16"/>
                  <a:gd name="T20" fmla="*/ 4 w 32"/>
                  <a:gd name="T21" fmla="*/ 15 h 16"/>
                  <a:gd name="T22" fmla="*/ 3 w 32"/>
                  <a:gd name="T23" fmla="*/ 14 h 16"/>
                  <a:gd name="T24" fmla="*/ 1 w 32"/>
                  <a:gd name="T25" fmla="*/ 14 h 16"/>
                  <a:gd name="T26" fmla="*/ 0 w 32"/>
                  <a:gd name="T27" fmla="*/ 13 h 16"/>
                  <a:gd name="T28" fmla="*/ 0 w 32"/>
                  <a:gd name="T29" fmla="*/ 12 h 16"/>
                  <a:gd name="T30" fmla="*/ 0 w 32"/>
                  <a:gd name="T31" fmla="*/ 11 h 16"/>
                  <a:gd name="T32" fmla="*/ 0 w 32"/>
                  <a:gd name="T33" fmla="*/ 10 h 16"/>
                  <a:gd name="T34" fmla="*/ 0 w 32"/>
                  <a:gd name="T35" fmla="*/ 9 h 16"/>
                  <a:gd name="T36" fmla="*/ 0 w 32"/>
                  <a:gd name="T37" fmla="*/ 8 h 16"/>
                  <a:gd name="T38" fmla="*/ 0 w 32"/>
                  <a:gd name="T39" fmla="*/ 7 h 16"/>
                  <a:gd name="T40" fmla="*/ 0 w 32"/>
                  <a:gd name="T41" fmla="*/ 6 h 16"/>
                  <a:gd name="T42" fmla="*/ 0 w 32"/>
                  <a:gd name="T43" fmla="*/ 5 h 16"/>
                  <a:gd name="T44" fmla="*/ 1 w 32"/>
                  <a:gd name="T45" fmla="*/ 4 h 16"/>
                  <a:gd name="T46" fmla="*/ 2 w 32"/>
                  <a:gd name="T47" fmla="*/ 4 h 16"/>
                  <a:gd name="T48" fmla="*/ 3 w 32"/>
                  <a:gd name="T49" fmla="*/ 4 h 16"/>
                  <a:gd name="T50" fmla="*/ 4 w 32"/>
                  <a:gd name="T51" fmla="*/ 4 h 16"/>
                  <a:gd name="T52" fmla="*/ 5 w 32"/>
                  <a:gd name="T53" fmla="*/ 4 h 16"/>
                  <a:gd name="T54" fmla="*/ 7 w 32"/>
                  <a:gd name="T55" fmla="*/ 4 h 16"/>
                  <a:gd name="T56" fmla="*/ 8 w 32"/>
                  <a:gd name="T57" fmla="*/ 4 h 16"/>
                  <a:gd name="T58" fmla="*/ 10 w 32"/>
                  <a:gd name="T59" fmla="*/ 4 h 16"/>
                  <a:gd name="T60" fmla="*/ 12 w 32"/>
                  <a:gd name="T61" fmla="*/ 4 h 16"/>
                  <a:gd name="T62" fmla="*/ 14 w 32"/>
                  <a:gd name="T63" fmla="*/ 4 h 16"/>
                  <a:gd name="T64" fmla="*/ 15 w 32"/>
                  <a:gd name="T65" fmla="*/ 4 h 16"/>
                  <a:gd name="T66" fmla="*/ 16 w 32"/>
                  <a:gd name="T67" fmla="*/ 4 h 16"/>
                  <a:gd name="T68" fmla="*/ 18 w 32"/>
                  <a:gd name="T69" fmla="*/ 4 h 16"/>
                  <a:gd name="T70" fmla="*/ 19 w 32"/>
                  <a:gd name="T71" fmla="*/ 3 h 16"/>
                  <a:gd name="T72" fmla="*/ 20 w 32"/>
                  <a:gd name="T73" fmla="*/ 2 h 16"/>
                  <a:gd name="T74" fmla="*/ 23 w 32"/>
                  <a:gd name="T75" fmla="*/ 2 h 16"/>
                  <a:gd name="T76" fmla="*/ 24 w 32"/>
                  <a:gd name="T77" fmla="*/ 1 h 16"/>
                  <a:gd name="T78" fmla="*/ 26 w 32"/>
                  <a:gd name="T79" fmla="*/ 0 h 16"/>
                  <a:gd name="T80" fmla="*/ 27 w 32"/>
                  <a:gd name="T81" fmla="*/ 0 h 16"/>
                  <a:gd name="T82" fmla="*/ 28 w 32"/>
                  <a:gd name="T83" fmla="*/ 0 h 16"/>
                  <a:gd name="T84" fmla="*/ 29 w 32"/>
                  <a:gd name="T85" fmla="*/ 0 h 16"/>
                  <a:gd name="T86" fmla="*/ 31 w 32"/>
                  <a:gd name="T87" fmla="*/ 0 h 16"/>
                  <a:gd name="T88" fmla="*/ 31 w 32"/>
                  <a:gd name="T89" fmla="*/ 1 h 16"/>
                  <a:gd name="T90" fmla="*/ 31 w 32"/>
                  <a:gd name="T91" fmla="*/ 2 h 16"/>
                  <a:gd name="T92" fmla="*/ 31 w 32"/>
                  <a:gd name="T93" fmla="*/ 3 h 16"/>
                  <a:gd name="T94" fmla="*/ 30 w 32"/>
                  <a:gd name="T95" fmla="*/ 4 h 16"/>
                  <a:gd name="T96" fmla="*/ 29 w 32"/>
                  <a:gd name="T97" fmla="*/ 4 h 16"/>
                  <a:gd name="T98" fmla="*/ 28 w 32"/>
                  <a:gd name="T99" fmla="*/ 4 h 16"/>
                  <a:gd name="T100" fmla="*/ 27 w 32"/>
                  <a:gd name="T101" fmla="*/ 6 h 16"/>
                  <a:gd name="T102" fmla="*/ 27 w 32"/>
                  <a:gd name="T103" fmla="*/ 7 h 16"/>
                  <a:gd name="T104" fmla="*/ 27 w 32"/>
                  <a:gd name="T105" fmla="*/ 8 h 16"/>
                  <a:gd name="T106" fmla="*/ 27 w 32"/>
                  <a:gd name="T107" fmla="*/ 9 h 16"/>
                  <a:gd name="T108" fmla="*/ 26 w 32"/>
                  <a:gd name="T109" fmla="*/ 9 h 16"/>
                  <a:gd name="T110" fmla="*/ 26 w 32"/>
                  <a:gd name="T111" fmla="*/ 10 h 16"/>
                  <a:gd name="T112" fmla="*/ 24 w 32"/>
                  <a:gd name="T113" fmla="*/ 11 h 16"/>
                  <a:gd name="T114" fmla="*/ 23 w 32"/>
                  <a:gd name="T115" fmla="*/ 11 h 16"/>
                  <a:gd name="T116" fmla="*/ 21 w 32"/>
                  <a:gd name="T117" fmla="*/ 11 h 16"/>
                  <a:gd name="T118" fmla="*/ 19 w 32"/>
                  <a:gd name="T119" fmla="*/ 11 h 16"/>
                  <a:gd name="T120" fmla="*/ 18 w 32"/>
                  <a:gd name="T121" fmla="*/ 11 h 16"/>
                  <a:gd name="T122" fmla="*/ 16 w 32"/>
                  <a:gd name="T12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2" h="16">
                    <a:moveTo>
                      <a:pt x="16" y="11"/>
                    </a:moveTo>
                    <a:lnTo>
                      <a:pt x="15" y="11"/>
                    </a:lnTo>
                    <a:lnTo>
                      <a:pt x="14" y="11"/>
                    </a:lnTo>
                    <a:lnTo>
                      <a:pt x="12" y="11"/>
                    </a:lnTo>
                    <a:lnTo>
                      <a:pt x="12" y="12"/>
                    </a:lnTo>
                    <a:lnTo>
                      <a:pt x="11" y="12"/>
                    </a:lnTo>
                    <a:lnTo>
                      <a:pt x="9" y="13"/>
                    </a:lnTo>
                    <a:lnTo>
                      <a:pt x="8" y="13"/>
                    </a:lnTo>
                    <a:lnTo>
                      <a:pt x="6" y="14"/>
                    </a:lnTo>
                    <a:lnTo>
                      <a:pt x="5" y="14"/>
                    </a:lnTo>
                    <a:lnTo>
                      <a:pt x="4" y="15"/>
                    </a:lnTo>
                    <a:lnTo>
                      <a:pt x="3" y="14"/>
                    </a:lnTo>
                    <a:lnTo>
                      <a:pt x="1" y="14"/>
                    </a:lnTo>
                    <a:lnTo>
                      <a:pt x="0" y="13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8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1" y="4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4"/>
                    </a:lnTo>
                    <a:lnTo>
                      <a:pt x="5" y="4"/>
                    </a:lnTo>
                    <a:lnTo>
                      <a:pt x="7" y="4"/>
                    </a:lnTo>
                    <a:lnTo>
                      <a:pt x="8" y="4"/>
                    </a:lnTo>
                    <a:lnTo>
                      <a:pt x="10" y="4"/>
                    </a:lnTo>
                    <a:lnTo>
                      <a:pt x="12" y="4"/>
                    </a:lnTo>
                    <a:lnTo>
                      <a:pt x="14" y="4"/>
                    </a:lnTo>
                    <a:lnTo>
                      <a:pt x="15" y="4"/>
                    </a:lnTo>
                    <a:lnTo>
                      <a:pt x="16" y="4"/>
                    </a:lnTo>
                    <a:lnTo>
                      <a:pt x="18" y="4"/>
                    </a:lnTo>
                    <a:lnTo>
                      <a:pt x="19" y="3"/>
                    </a:lnTo>
                    <a:lnTo>
                      <a:pt x="20" y="2"/>
                    </a:lnTo>
                    <a:lnTo>
                      <a:pt x="23" y="2"/>
                    </a:lnTo>
                    <a:lnTo>
                      <a:pt x="24" y="1"/>
                    </a:lnTo>
                    <a:lnTo>
                      <a:pt x="26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3"/>
                    </a:lnTo>
                    <a:lnTo>
                      <a:pt x="30" y="4"/>
                    </a:lnTo>
                    <a:lnTo>
                      <a:pt x="29" y="4"/>
                    </a:lnTo>
                    <a:lnTo>
                      <a:pt x="28" y="4"/>
                    </a:lnTo>
                    <a:lnTo>
                      <a:pt x="27" y="6"/>
                    </a:lnTo>
                    <a:lnTo>
                      <a:pt x="27" y="7"/>
                    </a:lnTo>
                    <a:lnTo>
                      <a:pt x="27" y="8"/>
                    </a:lnTo>
                    <a:lnTo>
                      <a:pt x="27" y="9"/>
                    </a:lnTo>
                    <a:lnTo>
                      <a:pt x="26" y="9"/>
                    </a:lnTo>
                    <a:lnTo>
                      <a:pt x="26" y="10"/>
                    </a:lnTo>
                    <a:lnTo>
                      <a:pt x="24" y="11"/>
                    </a:lnTo>
                    <a:lnTo>
                      <a:pt x="23" y="11"/>
                    </a:lnTo>
                    <a:lnTo>
                      <a:pt x="21" y="11"/>
                    </a:lnTo>
                    <a:lnTo>
                      <a:pt x="19" y="11"/>
                    </a:lnTo>
                    <a:lnTo>
                      <a:pt x="18" y="11"/>
                    </a:lnTo>
                    <a:lnTo>
                      <a:pt x="16" y="1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4" name="Freeform 116">
                <a:extLst>
                  <a:ext uri="{FF2B5EF4-FFF2-40B4-BE49-F238E27FC236}">
                    <a16:creationId xmlns:a16="http://schemas.microsoft.com/office/drawing/2014/main" id="{B2532EAD-ECC2-42DE-9D94-2880A383C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2933" y="4495319"/>
                <a:ext cx="23587" cy="23594"/>
              </a:xfrm>
              <a:custGeom>
                <a:avLst/>
                <a:gdLst>
                  <a:gd name="T0" fmla="*/ 7 w 14"/>
                  <a:gd name="T1" fmla="*/ 12 h 13"/>
                  <a:gd name="T2" fmla="*/ 7 w 14"/>
                  <a:gd name="T3" fmla="*/ 11 h 13"/>
                  <a:gd name="T4" fmla="*/ 8 w 14"/>
                  <a:gd name="T5" fmla="*/ 11 h 13"/>
                  <a:gd name="T6" fmla="*/ 9 w 14"/>
                  <a:gd name="T7" fmla="*/ 11 h 13"/>
                  <a:gd name="T8" fmla="*/ 10 w 14"/>
                  <a:gd name="T9" fmla="*/ 10 h 13"/>
                  <a:gd name="T10" fmla="*/ 11 w 14"/>
                  <a:gd name="T11" fmla="*/ 8 h 13"/>
                  <a:gd name="T12" fmla="*/ 13 w 14"/>
                  <a:gd name="T13" fmla="*/ 8 h 13"/>
                  <a:gd name="T14" fmla="*/ 13 w 14"/>
                  <a:gd name="T15" fmla="*/ 6 h 13"/>
                  <a:gd name="T16" fmla="*/ 13 w 14"/>
                  <a:gd name="T17" fmla="*/ 5 h 13"/>
                  <a:gd name="T18" fmla="*/ 13 w 14"/>
                  <a:gd name="T19" fmla="*/ 4 h 13"/>
                  <a:gd name="T20" fmla="*/ 13 w 14"/>
                  <a:gd name="T21" fmla="*/ 3 h 13"/>
                  <a:gd name="T22" fmla="*/ 11 w 14"/>
                  <a:gd name="T23" fmla="*/ 3 h 13"/>
                  <a:gd name="T24" fmla="*/ 11 w 14"/>
                  <a:gd name="T25" fmla="*/ 2 h 13"/>
                  <a:gd name="T26" fmla="*/ 11 w 14"/>
                  <a:gd name="T27" fmla="*/ 1 h 13"/>
                  <a:gd name="T28" fmla="*/ 10 w 14"/>
                  <a:gd name="T29" fmla="*/ 1 h 13"/>
                  <a:gd name="T30" fmla="*/ 9 w 14"/>
                  <a:gd name="T31" fmla="*/ 0 h 13"/>
                  <a:gd name="T32" fmla="*/ 8 w 14"/>
                  <a:gd name="T33" fmla="*/ 0 h 13"/>
                  <a:gd name="T34" fmla="*/ 7 w 14"/>
                  <a:gd name="T35" fmla="*/ 0 h 13"/>
                  <a:gd name="T36" fmla="*/ 4 w 14"/>
                  <a:gd name="T37" fmla="*/ 0 h 13"/>
                  <a:gd name="T38" fmla="*/ 3 w 14"/>
                  <a:gd name="T39" fmla="*/ 0 h 13"/>
                  <a:gd name="T40" fmla="*/ 2 w 14"/>
                  <a:gd name="T41" fmla="*/ 0 h 13"/>
                  <a:gd name="T42" fmla="*/ 2 w 14"/>
                  <a:gd name="T43" fmla="*/ 1 h 13"/>
                  <a:gd name="T44" fmla="*/ 1 w 14"/>
                  <a:gd name="T45" fmla="*/ 1 h 13"/>
                  <a:gd name="T46" fmla="*/ 1 w 14"/>
                  <a:gd name="T47" fmla="*/ 2 h 13"/>
                  <a:gd name="T48" fmla="*/ 1 w 14"/>
                  <a:gd name="T49" fmla="*/ 3 h 13"/>
                  <a:gd name="T50" fmla="*/ 0 w 14"/>
                  <a:gd name="T51" fmla="*/ 3 h 13"/>
                  <a:gd name="T52" fmla="*/ 0 w 14"/>
                  <a:gd name="T53" fmla="*/ 4 h 13"/>
                  <a:gd name="T54" fmla="*/ 0 w 14"/>
                  <a:gd name="T55" fmla="*/ 5 h 13"/>
                  <a:gd name="T56" fmla="*/ 0 w 14"/>
                  <a:gd name="T57" fmla="*/ 6 h 13"/>
                  <a:gd name="T58" fmla="*/ 0 w 14"/>
                  <a:gd name="T59" fmla="*/ 8 h 13"/>
                  <a:gd name="T60" fmla="*/ 1 w 14"/>
                  <a:gd name="T61" fmla="*/ 8 h 13"/>
                  <a:gd name="T62" fmla="*/ 2 w 14"/>
                  <a:gd name="T63" fmla="*/ 10 h 13"/>
                  <a:gd name="T64" fmla="*/ 2 w 14"/>
                  <a:gd name="T65" fmla="*/ 11 h 13"/>
                  <a:gd name="T66" fmla="*/ 3 w 14"/>
                  <a:gd name="T67" fmla="*/ 11 h 13"/>
                  <a:gd name="T68" fmla="*/ 4 w 14"/>
                  <a:gd name="T69" fmla="*/ 11 h 13"/>
                  <a:gd name="T70" fmla="*/ 7 w 14"/>
                  <a:gd name="T71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" h="13">
                    <a:moveTo>
                      <a:pt x="7" y="12"/>
                    </a:moveTo>
                    <a:lnTo>
                      <a:pt x="7" y="11"/>
                    </a:lnTo>
                    <a:lnTo>
                      <a:pt x="8" y="11"/>
                    </a:lnTo>
                    <a:lnTo>
                      <a:pt x="9" y="11"/>
                    </a:lnTo>
                    <a:lnTo>
                      <a:pt x="10" y="10"/>
                    </a:lnTo>
                    <a:lnTo>
                      <a:pt x="11" y="8"/>
                    </a:lnTo>
                    <a:lnTo>
                      <a:pt x="13" y="8"/>
                    </a:lnTo>
                    <a:lnTo>
                      <a:pt x="13" y="6"/>
                    </a:lnTo>
                    <a:lnTo>
                      <a:pt x="13" y="5"/>
                    </a:lnTo>
                    <a:lnTo>
                      <a:pt x="13" y="4"/>
                    </a:lnTo>
                    <a:lnTo>
                      <a:pt x="13" y="3"/>
                    </a:lnTo>
                    <a:lnTo>
                      <a:pt x="11" y="3"/>
                    </a:lnTo>
                    <a:lnTo>
                      <a:pt x="11" y="2"/>
                    </a:lnTo>
                    <a:lnTo>
                      <a:pt x="11" y="1"/>
                    </a:lnTo>
                    <a:lnTo>
                      <a:pt x="10" y="1"/>
                    </a:lnTo>
                    <a:lnTo>
                      <a:pt x="9" y="0"/>
                    </a:lnTo>
                    <a:lnTo>
                      <a:pt x="8" y="0"/>
                    </a:lnTo>
                    <a:lnTo>
                      <a:pt x="7" y="0"/>
                    </a:lnTo>
                    <a:lnTo>
                      <a:pt x="4" y="0"/>
                    </a:lnTo>
                    <a:lnTo>
                      <a:pt x="3" y="0"/>
                    </a:lnTo>
                    <a:lnTo>
                      <a:pt x="2" y="0"/>
                    </a:lnTo>
                    <a:lnTo>
                      <a:pt x="2" y="1"/>
                    </a:lnTo>
                    <a:lnTo>
                      <a:pt x="1" y="1"/>
                    </a:lnTo>
                    <a:lnTo>
                      <a:pt x="1" y="2"/>
                    </a:lnTo>
                    <a:lnTo>
                      <a:pt x="1" y="3"/>
                    </a:lnTo>
                    <a:lnTo>
                      <a:pt x="0" y="3"/>
                    </a:lnTo>
                    <a:lnTo>
                      <a:pt x="0" y="4"/>
                    </a:lnTo>
                    <a:lnTo>
                      <a:pt x="0" y="5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1" y="8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3" y="11"/>
                    </a:lnTo>
                    <a:lnTo>
                      <a:pt x="4" y="11"/>
                    </a:lnTo>
                    <a:lnTo>
                      <a:pt x="7" y="1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5" name="Freeform 117">
                <a:extLst>
                  <a:ext uri="{FF2B5EF4-FFF2-40B4-BE49-F238E27FC236}">
                    <a16:creationId xmlns:a16="http://schemas.microsoft.com/office/drawing/2014/main" id="{751BEA48-3462-4A42-AACF-09C44DC6A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2687" y="4487455"/>
                <a:ext cx="26732" cy="28313"/>
              </a:xfrm>
              <a:custGeom>
                <a:avLst/>
                <a:gdLst>
                  <a:gd name="T0" fmla="*/ 2 w 15"/>
                  <a:gd name="T1" fmla="*/ 5 h 16"/>
                  <a:gd name="T2" fmla="*/ 9 w 15"/>
                  <a:gd name="T3" fmla="*/ 0 h 16"/>
                  <a:gd name="T4" fmla="*/ 14 w 15"/>
                  <a:gd name="T5" fmla="*/ 5 h 16"/>
                  <a:gd name="T6" fmla="*/ 13 w 15"/>
                  <a:gd name="T7" fmla="*/ 15 h 16"/>
                  <a:gd name="T8" fmla="*/ 0 w 15"/>
                  <a:gd name="T9" fmla="*/ 11 h 16"/>
                  <a:gd name="T10" fmla="*/ 2 w 15"/>
                  <a:gd name="T11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6">
                    <a:moveTo>
                      <a:pt x="2" y="5"/>
                    </a:moveTo>
                    <a:lnTo>
                      <a:pt x="9" y="0"/>
                    </a:lnTo>
                    <a:lnTo>
                      <a:pt x="14" y="5"/>
                    </a:lnTo>
                    <a:lnTo>
                      <a:pt x="13" y="15"/>
                    </a:lnTo>
                    <a:lnTo>
                      <a:pt x="0" y="11"/>
                    </a:lnTo>
                    <a:lnTo>
                      <a:pt x="2" y="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6" name="Freeform 118">
                <a:extLst>
                  <a:ext uri="{FF2B5EF4-FFF2-40B4-BE49-F238E27FC236}">
                    <a16:creationId xmlns:a16="http://schemas.microsoft.com/office/drawing/2014/main" id="{CDF4EB20-DB91-42D9-B965-EBA61ED262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8412" y="3518515"/>
                <a:ext cx="45602" cy="89658"/>
              </a:xfrm>
              <a:custGeom>
                <a:avLst/>
                <a:gdLst>
                  <a:gd name="T0" fmla="*/ 12 w 25"/>
                  <a:gd name="T1" fmla="*/ 0 h 51"/>
                  <a:gd name="T2" fmla="*/ 2 w 25"/>
                  <a:gd name="T3" fmla="*/ 15 h 51"/>
                  <a:gd name="T4" fmla="*/ 0 w 25"/>
                  <a:gd name="T5" fmla="*/ 34 h 51"/>
                  <a:gd name="T6" fmla="*/ 16 w 25"/>
                  <a:gd name="T7" fmla="*/ 50 h 51"/>
                  <a:gd name="T8" fmla="*/ 24 w 25"/>
                  <a:gd name="T9" fmla="*/ 26 h 51"/>
                  <a:gd name="T10" fmla="*/ 12 w 25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51">
                    <a:moveTo>
                      <a:pt x="12" y="0"/>
                    </a:moveTo>
                    <a:lnTo>
                      <a:pt x="2" y="15"/>
                    </a:lnTo>
                    <a:lnTo>
                      <a:pt x="0" y="34"/>
                    </a:lnTo>
                    <a:lnTo>
                      <a:pt x="16" y="50"/>
                    </a:lnTo>
                    <a:lnTo>
                      <a:pt x="24" y="26"/>
                    </a:lnTo>
                    <a:lnTo>
                      <a:pt x="12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7" name="Freeform 121">
                <a:extLst>
                  <a:ext uri="{FF2B5EF4-FFF2-40B4-BE49-F238E27FC236}">
                    <a16:creationId xmlns:a16="http://schemas.microsoft.com/office/drawing/2014/main" id="{799E0D8E-D929-4A9A-8340-2039B20E6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5045" y="4295554"/>
                <a:ext cx="45602" cy="42470"/>
              </a:xfrm>
              <a:custGeom>
                <a:avLst/>
                <a:gdLst>
                  <a:gd name="T0" fmla="*/ 2 w 26"/>
                  <a:gd name="T1" fmla="*/ 0 h 24"/>
                  <a:gd name="T2" fmla="*/ 13 w 26"/>
                  <a:gd name="T3" fmla="*/ 2 h 24"/>
                  <a:gd name="T4" fmla="*/ 21 w 26"/>
                  <a:gd name="T5" fmla="*/ 10 h 24"/>
                  <a:gd name="T6" fmla="*/ 25 w 26"/>
                  <a:gd name="T7" fmla="*/ 21 h 24"/>
                  <a:gd name="T8" fmla="*/ 15 w 26"/>
                  <a:gd name="T9" fmla="*/ 23 h 24"/>
                  <a:gd name="T10" fmla="*/ 0 w 26"/>
                  <a:gd name="T11" fmla="*/ 9 h 24"/>
                  <a:gd name="T12" fmla="*/ 2 w 26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4">
                    <a:moveTo>
                      <a:pt x="2" y="0"/>
                    </a:moveTo>
                    <a:lnTo>
                      <a:pt x="13" y="2"/>
                    </a:lnTo>
                    <a:lnTo>
                      <a:pt x="21" y="10"/>
                    </a:lnTo>
                    <a:lnTo>
                      <a:pt x="25" y="21"/>
                    </a:lnTo>
                    <a:lnTo>
                      <a:pt x="15" y="23"/>
                    </a:lnTo>
                    <a:lnTo>
                      <a:pt x="0" y="9"/>
                    </a:lnTo>
                    <a:lnTo>
                      <a:pt x="2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8" name="Freeform 122">
                <a:extLst>
                  <a:ext uri="{FF2B5EF4-FFF2-40B4-BE49-F238E27FC236}">
                    <a16:creationId xmlns:a16="http://schemas.microsoft.com/office/drawing/2014/main" id="{AE4F98BA-BC24-488D-AB18-D628E1448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55709" y="4531497"/>
                <a:ext cx="39312" cy="28313"/>
              </a:xfrm>
              <a:custGeom>
                <a:avLst/>
                <a:gdLst>
                  <a:gd name="T0" fmla="*/ 3 w 21"/>
                  <a:gd name="T1" fmla="*/ 2 h 15"/>
                  <a:gd name="T2" fmla="*/ 0 w 21"/>
                  <a:gd name="T3" fmla="*/ 14 h 15"/>
                  <a:gd name="T4" fmla="*/ 16 w 21"/>
                  <a:gd name="T5" fmla="*/ 8 h 15"/>
                  <a:gd name="T6" fmla="*/ 20 w 21"/>
                  <a:gd name="T7" fmla="*/ 0 h 15"/>
                  <a:gd name="T8" fmla="*/ 3 w 21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5">
                    <a:moveTo>
                      <a:pt x="3" y="2"/>
                    </a:moveTo>
                    <a:lnTo>
                      <a:pt x="0" y="14"/>
                    </a:lnTo>
                    <a:lnTo>
                      <a:pt x="16" y="8"/>
                    </a:lnTo>
                    <a:lnTo>
                      <a:pt x="20" y="0"/>
                    </a:lnTo>
                    <a:lnTo>
                      <a:pt x="3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59" name="Freeform 123">
                <a:extLst>
                  <a:ext uri="{FF2B5EF4-FFF2-40B4-BE49-F238E27FC236}">
                    <a16:creationId xmlns:a16="http://schemas.microsoft.com/office/drawing/2014/main" id="{26111952-124E-4B0D-BC20-900EFE1916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97233" y="4304992"/>
                <a:ext cx="50319" cy="26740"/>
              </a:xfrm>
              <a:custGeom>
                <a:avLst/>
                <a:gdLst>
                  <a:gd name="T0" fmla="*/ 14 w 28"/>
                  <a:gd name="T1" fmla="*/ 13 h 14"/>
                  <a:gd name="T2" fmla="*/ 11 w 28"/>
                  <a:gd name="T3" fmla="*/ 13 h 14"/>
                  <a:gd name="T4" fmla="*/ 10 w 28"/>
                  <a:gd name="T5" fmla="*/ 13 h 14"/>
                  <a:gd name="T6" fmla="*/ 8 w 28"/>
                  <a:gd name="T7" fmla="*/ 13 h 14"/>
                  <a:gd name="T8" fmla="*/ 6 w 28"/>
                  <a:gd name="T9" fmla="*/ 13 h 14"/>
                  <a:gd name="T10" fmla="*/ 5 w 28"/>
                  <a:gd name="T11" fmla="*/ 13 h 14"/>
                  <a:gd name="T12" fmla="*/ 3 w 28"/>
                  <a:gd name="T13" fmla="*/ 13 h 14"/>
                  <a:gd name="T14" fmla="*/ 2 w 28"/>
                  <a:gd name="T15" fmla="*/ 13 h 14"/>
                  <a:gd name="T16" fmla="*/ 1 w 28"/>
                  <a:gd name="T17" fmla="*/ 13 h 14"/>
                  <a:gd name="T18" fmla="*/ 0 w 28"/>
                  <a:gd name="T19" fmla="*/ 10 h 14"/>
                  <a:gd name="T20" fmla="*/ 0 w 28"/>
                  <a:gd name="T21" fmla="*/ 7 h 14"/>
                  <a:gd name="T22" fmla="*/ 0 w 28"/>
                  <a:gd name="T23" fmla="*/ 5 h 14"/>
                  <a:gd name="T24" fmla="*/ 1 w 28"/>
                  <a:gd name="T25" fmla="*/ 5 h 14"/>
                  <a:gd name="T26" fmla="*/ 2 w 28"/>
                  <a:gd name="T27" fmla="*/ 2 h 14"/>
                  <a:gd name="T28" fmla="*/ 3 w 28"/>
                  <a:gd name="T29" fmla="*/ 2 h 14"/>
                  <a:gd name="T30" fmla="*/ 3 w 28"/>
                  <a:gd name="T31" fmla="*/ 0 h 14"/>
                  <a:gd name="T32" fmla="*/ 5 w 28"/>
                  <a:gd name="T33" fmla="*/ 0 h 14"/>
                  <a:gd name="T34" fmla="*/ 6 w 28"/>
                  <a:gd name="T35" fmla="*/ 0 h 14"/>
                  <a:gd name="T36" fmla="*/ 8 w 28"/>
                  <a:gd name="T37" fmla="*/ 0 h 14"/>
                  <a:gd name="T38" fmla="*/ 10 w 28"/>
                  <a:gd name="T39" fmla="*/ 0 h 14"/>
                  <a:gd name="T40" fmla="*/ 11 w 28"/>
                  <a:gd name="T41" fmla="*/ 0 h 14"/>
                  <a:gd name="T42" fmla="*/ 14 w 28"/>
                  <a:gd name="T43" fmla="*/ 0 h 14"/>
                  <a:gd name="T44" fmla="*/ 17 w 28"/>
                  <a:gd name="T45" fmla="*/ 0 h 14"/>
                  <a:gd name="T46" fmla="*/ 18 w 28"/>
                  <a:gd name="T47" fmla="*/ 0 h 14"/>
                  <a:gd name="T48" fmla="*/ 20 w 28"/>
                  <a:gd name="T49" fmla="*/ 0 h 14"/>
                  <a:gd name="T50" fmla="*/ 21 w 28"/>
                  <a:gd name="T51" fmla="*/ 0 h 14"/>
                  <a:gd name="T52" fmla="*/ 23 w 28"/>
                  <a:gd name="T53" fmla="*/ 0 h 14"/>
                  <a:gd name="T54" fmla="*/ 24 w 28"/>
                  <a:gd name="T55" fmla="*/ 2 h 14"/>
                  <a:gd name="T56" fmla="*/ 25 w 28"/>
                  <a:gd name="T57" fmla="*/ 5 h 14"/>
                  <a:gd name="T58" fmla="*/ 26 w 28"/>
                  <a:gd name="T59" fmla="*/ 5 h 14"/>
                  <a:gd name="T60" fmla="*/ 26 w 28"/>
                  <a:gd name="T61" fmla="*/ 7 h 14"/>
                  <a:gd name="T62" fmla="*/ 27 w 28"/>
                  <a:gd name="T63" fmla="*/ 7 h 14"/>
                  <a:gd name="T64" fmla="*/ 26 w 28"/>
                  <a:gd name="T65" fmla="*/ 10 h 14"/>
                  <a:gd name="T66" fmla="*/ 25 w 28"/>
                  <a:gd name="T67" fmla="*/ 13 h 14"/>
                  <a:gd name="T68" fmla="*/ 24 w 28"/>
                  <a:gd name="T69" fmla="*/ 13 h 14"/>
                  <a:gd name="T70" fmla="*/ 23 w 28"/>
                  <a:gd name="T71" fmla="*/ 13 h 14"/>
                  <a:gd name="T72" fmla="*/ 21 w 28"/>
                  <a:gd name="T73" fmla="*/ 13 h 14"/>
                  <a:gd name="T74" fmla="*/ 20 w 28"/>
                  <a:gd name="T75" fmla="*/ 13 h 14"/>
                  <a:gd name="T76" fmla="*/ 18 w 28"/>
                  <a:gd name="T77" fmla="*/ 13 h 14"/>
                  <a:gd name="T78" fmla="*/ 17 w 28"/>
                  <a:gd name="T79" fmla="*/ 13 h 14"/>
                  <a:gd name="T80" fmla="*/ 14 w 28"/>
                  <a:gd name="T8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" h="14">
                    <a:moveTo>
                      <a:pt x="14" y="13"/>
                    </a:moveTo>
                    <a:lnTo>
                      <a:pt x="11" y="13"/>
                    </a:lnTo>
                    <a:lnTo>
                      <a:pt x="10" y="13"/>
                    </a:lnTo>
                    <a:lnTo>
                      <a:pt x="8" y="13"/>
                    </a:lnTo>
                    <a:lnTo>
                      <a:pt x="6" y="13"/>
                    </a:lnTo>
                    <a:lnTo>
                      <a:pt x="5" y="13"/>
                    </a:lnTo>
                    <a:lnTo>
                      <a:pt x="3" y="13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1" y="5"/>
                    </a:lnTo>
                    <a:lnTo>
                      <a:pt x="2" y="2"/>
                    </a:lnTo>
                    <a:lnTo>
                      <a:pt x="3" y="2"/>
                    </a:lnTo>
                    <a:lnTo>
                      <a:pt x="3" y="0"/>
                    </a:lnTo>
                    <a:lnTo>
                      <a:pt x="5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0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0"/>
                    </a:lnTo>
                    <a:lnTo>
                      <a:pt x="21" y="0"/>
                    </a:lnTo>
                    <a:lnTo>
                      <a:pt x="23" y="0"/>
                    </a:lnTo>
                    <a:lnTo>
                      <a:pt x="24" y="2"/>
                    </a:lnTo>
                    <a:lnTo>
                      <a:pt x="25" y="5"/>
                    </a:lnTo>
                    <a:lnTo>
                      <a:pt x="26" y="5"/>
                    </a:lnTo>
                    <a:lnTo>
                      <a:pt x="26" y="7"/>
                    </a:lnTo>
                    <a:lnTo>
                      <a:pt x="27" y="7"/>
                    </a:lnTo>
                    <a:lnTo>
                      <a:pt x="26" y="10"/>
                    </a:lnTo>
                    <a:lnTo>
                      <a:pt x="25" y="13"/>
                    </a:lnTo>
                    <a:lnTo>
                      <a:pt x="24" y="13"/>
                    </a:lnTo>
                    <a:lnTo>
                      <a:pt x="23" y="13"/>
                    </a:lnTo>
                    <a:lnTo>
                      <a:pt x="21" y="13"/>
                    </a:lnTo>
                    <a:lnTo>
                      <a:pt x="20" y="13"/>
                    </a:lnTo>
                    <a:lnTo>
                      <a:pt x="18" y="13"/>
                    </a:lnTo>
                    <a:lnTo>
                      <a:pt x="17" y="13"/>
                    </a:lnTo>
                    <a:lnTo>
                      <a:pt x="14" y="1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0" name="Freeform 124">
                <a:extLst>
                  <a:ext uri="{FF2B5EF4-FFF2-40B4-BE49-F238E27FC236}">
                    <a16:creationId xmlns:a16="http://schemas.microsoft.com/office/drawing/2014/main" id="{DEB74D7F-D4C7-4F84-B116-7B1A8C6CD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1655" y="3671092"/>
                <a:ext cx="51892" cy="75502"/>
              </a:xfrm>
              <a:custGeom>
                <a:avLst/>
                <a:gdLst>
                  <a:gd name="T0" fmla="*/ 9 w 29"/>
                  <a:gd name="T1" fmla="*/ 9 h 43"/>
                  <a:gd name="T2" fmla="*/ 0 w 29"/>
                  <a:gd name="T3" fmla="*/ 23 h 43"/>
                  <a:gd name="T4" fmla="*/ 2 w 29"/>
                  <a:gd name="T5" fmla="*/ 42 h 43"/>
                  <a:gd name="T6" fmla="*/ 14 w 29"/>
                  <a:gd name="T7" fmla="*/ 42 h 43"/>
                  <a:gd name="T8" fmla="*/ 28 w 29"/>
                  <a:gd name="T9" fmla="*/ 25 h 43"/>
                  <a:gd name="T10" fmla="*/ 19 w 29"/>
                  <a:gd name="T11" fmla="*/ 0 h 43"/>
                  <a:gd name="T12" fmla="*/ 9 w 29"/>
                  <a:gd name="T13" fmla="*/ 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3">
                    <a:moveTo>
                      <a:pt x="9" y="9"/>
                    </a:moveTo>
                    <a:lnTo>
                      <a:pt x="0" y="23"/>
                    </a:lnTo>
                    <a:lnTo>
                      <a:pt x="2" y="42"/>
                    </a:lnTo>
                    <a:lnTo>
                      <a:pt x="14" y="42"/>
                    </a:lnTo>
                    <a:lnTo>
                      <a:pt x="28" y="25"/>
                    </a:lnTo>
                    <a:lnTo>
                      <a:pt x="19" y="0"/>
                    </a:lnTo>
                    <a:lnTo>
                      <a:pt x="9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1" name="Freeform 125">
                <a:extLst>
                  <a:ext uri="{FF2B5EF4-FFF2-40B4-BE49-F238E27FC236}">
                    <a16:creationId xmlns:a16="http://schemas.microsoft.com/office/drawing/2014/main" id="{C2D52F39-C582-4C30-BC18-B0B1BE7DB1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63572" y="3867711"/>
                <a:ext cx="50319" cy="47189"/>
              </a:xfrm>
              <a:custGeom>
                <a:avLst/>
                <a:gdLst>
                  <a:gd name="T0" fmla="*/ 16 w 28"/>
                  <a:gd name="T1" fmla="*/ 5 h 26"/>
                  <a:gd name="T2" fmla="*/ 2 w 28"/>
                  <a:gd name="T3" fmla="*/ 0 h 26"/>
                  <a:gd name="T4" fmla="*/ 0 w 28"/>
                  <a:gd name="T5" fmla="*/ 12 h 26"/>
                  <a:gd name="T6" fmla="*/ 9 w 28"/>
                  <a:gd name="T7" fmla="*/ 22 h 26"/>
                  <a:gd name="T8" fmla="*/ 17 w 28"/>
                  <a:gd name="T9" fmla="*/ 25 h 26"/>
                  <a:gd name="T10" fmla="*/ 18 w 28"/>
                  <a:gd name="T11" fmla="*/ 25 h 26"/>
                  <a:gd name="T12" fmla="*/ 19 w 28"/>
                  <a:gd name="T13" fmla="*/ 25 h 26"/>
                  <a:gd name="T14" fmla="*/ 20 w 28"/>
                  <a:gd name="T15" fmla="*/ 25 h 26"/>
                  <a:gd name="T16" fmla="*/ 21 w 28"/>
                  <a:gd name="T17" fmla="*/ 24 h 26"/>
                  <a:gd name="T18" fmla="*/ 23 w 28"/>
                  <a:gd name="T19" fmla="*/ 23 h 26"/>
                  <a:gd name="T20" fmla="*/ 24 w 28"/>
                  <a:gd name="T21" fmla="*/ 22 h 26"/>
                  <a:gd name="T22" fmla="*/ 25 w 28"/>
                  <a:gd name="T23" fmla="*/ 22 h 26"/>
                  <a:gd name="T24" fmla="*/ 26 w 28"/>
                  <a:gd name="T25" fmla="*/ 21 h 26"/>
                  <a:gd name="T26" fmla="*/ 27 w 28"/>
                  <a:gd name="T27" fmla="*/ 19 h 26"/>
                  <a:gd name="T28" fmla="*/ 27 w 28"/>
                  <a:gd name="T29" fmla="*/ 18 h 26"/>
                  <a:gd name="T30" fmla="*/ 27 w 28"/>
                  <a:gd name="T31" fmla="*/ 16 h 26"/>
                  <a:gd name="T32" fmla="*/ 26 w 28"/>
                  <a:gd name="T33" fmla="*/ 15 h 26"/>
                  <a:gd name="T34" fmla="*/ 25 w 28"/>
                  <a:gd name="T35" fmla="*/ 13 h 26"/>
                  <a:gd name="T36" fmla="*/ 24 w 28"/>
                  <a:gd name="T37" fmla="*/ 11 h 26"/>
                  <a:gd name="T38" fmla="*/ 23 w 28"/>
                  <a:gd name="T39" fmla="*/ 10 h 26"/>
                  <a:gd name="T40" fmla="*/ 21 w 28"/>
                  <a:gd name="T41" fmla="*/ 9 h 26"/>
                  <a:gd name="T42" fmla="*/ 20 w 28"/>
                  <a:gd name="T43" fmla="*/ 8 h 26"/>
                  <a:gd name="T44" fmla="*/ 19 w 28"/>
                  <a:gd name="T45" fmla="*/ 8 h 26"/>
                  <a:gd name="T46" fmla="*/ 18 w 28"/>
                  <a:gd name="T47" fmla="*/ 7 h 26"/>
                  <a:gd name="T48" fmla="*/ 17 w 28"/>
                  <a:gd name="T49" fmla="*/ 6 h 26"/>
                  <a:gd name="T50" fmla="*/ 16 w 28"/>
                  <a:gd name="T51" fmla="*/ 6 h 26"/>
                  <a:gd name="T52" fmla="*/ 16 w 28"/>
                  <a:gd name="T53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8" h="26">
                    <a:moveTo>
                      <a:pt x="16" y="5"/>
                    </a:moveTo>
                    <a:lnTo>
                      <a:pt x="2" y="0"/>
                    </a:lnTo>
                    <a:lnTo>
                      <a:pt x="0" y="12"/>
                    </a:lnTo>
                    <a:lnTo>
                      <a:pt x="9" y="22"/>
                    </a:lnTo>
                    <a:lnTo>
                      <a:pt x="17" y="25"/>
                    </a:lnTo>
                    <a:lnTo>
                      <a:pt x="18" y="25"/>
                    </a:lnTo>
                    <a:lnTo>
                      <a:pt x="19" y="25"/>
                    </a:lnTo>
                    <a:lnTo>
                      <a:pt x="20" y="25"/>
                    </a:lnTo>
                    <a:lnTo>
                      <a:pt x="21" y="24"/>
                    </a:lnTo>
                    <a:lnTo>
                      <a:pt x="23" y="23"/>
                    </a:lnTo>
                    <a:lnTo>
                      <a:pt x="24" y="22"/>
                    </a:lnTo>
                    <a:lnTo>
                      <a:pt x="25" y="22"/>
                    </a:lnTo>
                    <a:lnTo>
                      <a:pt x="26" y="21"/>
                    </a:lnTo>
                    <a:lnTo>
                      <a:pt x="27" y="19"/>
                    </a:lnTo>
                    <a:lnTo>
                      <a:pt x="27" y="18"/>
                    </a:lnTo>
                    <a:lnTo>
                      <a:pt x="27" y="16"/>
                    </a:lnTo>
                    <a:lnTo>
                      <a:pt x="26" y="15"/>
                    </a:lnTo>
                    <a:lnTo>
                      <a:pt x="25" y="13"/>
                    </a:lnTo>
                    <a:lnTo>
                      <a:pt x="24" y="11"/>
                    </a:lnTo>
                    <a:lnTo>
                      <a:pt x="23" y="10"/>
                    </a:lnTo>
                    <a:lnTo>
                      <a:pt x="21" y="9"/>
                    </a:lnTo>
                    <a:lnTo>
                      <a:pt x="20" y="8"/>
                    </a:lnTo>
                    <a:lnTo>
                      <a:pt x="19" y="8"/>
                    </a:lnTo>
                    <a:lnTo>
                      <a:pt x="18" y="7"/>
                    </a:lnTo>
                    <a:lnTo>
                      <a:pt x="17" y="6"/>
                    </a:lnTo>
                    <a:lnTo>
                      <a:pt x="16" y="6"/>
                    </a:lnTo>
                    <a:lnTo>
                      <a:pt x="16" y="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2" name="Freeform 126">
                <a:extLst>
                  <a:ext uri="{FF2B5EF4-FFF2-40B4-BE49-F238E27FC236}">
                    <a16:creationId xmlns:a16="http://schemas.microsoft.com/office/drawing/2014/main" id="{63F51E94-657B-471E-979F-A45B7C911D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31188" y="3850408"/>
                <a:ext cx="56609" cy="40897"/>
              </a:xfrm>
              <a:custGeom>
                <a:avLst/>
                <a:gdLst>
                  <a:gd name="T0" fmla="*/ 2 w 32"/>
                  <a:gd name="T1" fmla="*/ 3 h 24"/>
                  <a:gd name="T2" fmla="*/ 0 w 32"/>
                  <a:gd name="T3" fmla="*/ 15 h 24"/>
                  <a:gd name="T4" fmla="*/ 11 w 32"/>
                  <a:gd name="T5" fmla="*/ 21 h 24"/>
                  <a:gd name="T6" fmla="*/ 31 w 32"/>
                  <a:gd name="T7" fmla="*/ 23 h 24"/>
                  <a:gd name="T8" fmla="*/ 31 w 32"/>
                  <a:gd name="T9" fmla="*/ 9 h 24"/>
                  <a:gd name="T10" fmla="*/ 16 w 32"/>
                  <a:gd name="T11" fmla="*/ 0 h 24"/>
                  <a:gd name="T12" fmla="*/ 2 w 32"/>
                  <a:gd name="T1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4">
                    <a:moveTo>
                      <a:pt x="2" y="3"/>
                    </a:moveTo>
                    <a:lnTo>
                      <a:pt x="0" y="15"/>
                    </a:lnTo>
                    <a:lnTo>
                      <a:pt x="11" y="21"/>
                    </a:lnTo>
                    <a:lnTo>
                      <a:pt x="31" y="23"/>
                    </a:lnTo>
                    <a:lnTo>
                      <a:pt x="31" y="9"/>
                    </a:lnTo>
                    <a:lnTo>
                      <a:pt x="16" y="0"/>
                    </a:lnTo>
                    <a:lnTo>
                      <a:pt x="2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3" name="Freeform 127">
                <a:extLst>
                  <a:ext uri="{FF2B5EF4-FFF2-40B4-BE49-F238E27FC236}">
                    <a16:creationId xmlns:a16="http://schemas.microsoft.com/office/drawing/2014/main" id="{AB0E15DB-F279-4002-93E9-6936A7E32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1753" y="3918045"/>
                <a:ext cx="39312" cy="36178"/>
              </a:xfrm>
              <a:custGeom>
                <a:avLst/>
                <a:gdLst>
                  <a:gd name="T0" fmla="*/ 4 w 21"/>
                  <a:gd name="T1" fmla="*/ 0 h 20"/>
                  <a:gd name="T2" fmla="*/ 0 w 21"/>
                  <a:gd name="T3" fmla="*/ 12 h 20"/>
                  <a:gd name="T4" fmla="*/ 4 w 21"/>
                  <a:gd name="T5" fmla="*/ 19 h 20"/>
                  <a:gd name="T6" fmla="*/ 20 w 21"/>
                  <a:gd name="T7" fmla="*/ 15 h 20"/>
                  <a:gd name="T8" fmla="*/ 16 w 21"/>
                  <a:gd name="T9" fmla="*/ 4 h 20"/>
                  <a:gd name="T10" fmla="*/ 4 w 21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0">
                    <a:moveTo>
                      <a:pt x="4" y="0"/>
                    </a:moveTo>
                    <a:lnTo>
                      <a:pt x="0" y="12"/>
                    </a:lnTo>
                    <a:lnTo>
                      <a:pt x="4" y="19"/>
                    </a:lnTo>
                    <a:lnTo>
                      <a:pt x="20" y="15"/>
                    </a:lnTo>
                    <a:lnTo>
                      <a:pt x="16" y="4"/>
                    </a:lnTo>
                    <a:lnTo>
                      <a:pt x="4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4" name="Freeform 128">
                <a:extLst>
                  <a:ext uri="{FF2B5EF4-FFF2-40B4-BE49-F238E27FC236}">
                    <a16:creationId xmlns:a16="http://schemas.microsoft.com/office/drawing/2014/main" id="{8D264870-D477-4B92-A221-37C252354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9370" y="3910181"/>
                <a:ext cx="31450" cy="26740"/>
              </a:xfrm>
              <a:custGeom>
                <a:avLst/>
                <a:gdLst>
                  <a:gd name="T0" fmla="*/ 0 w 19"/>
                  <a:gd name="T1" fmla="*/ 3 h 14"/>
                  <a:gd name="T2" fmla="*/ 3 w 19"/>
                  <a:gd name="T3" fmla="*/ 13 h 14"/>
                  <a:gd name="T4" fmla="*/ 10 w 19"/>
                  <a:gd name="T5" fmla="*/ 13 h 14"/>
                  <a:gd name="T6" fmla="*/ 16 w 19"/>
                  <a:gd name="T7" fmla="*/ 9 h 14"/>
                  <a:gd name="T8" fmla="*/ 18 w 19"/>
                  <a:gd name="T9" fmla="*/ 0 h 14"/>
                  <a:gd name="T10" fmla="*/ 8 w 19"/>
                  <a:gd name="T11" fmla="*/ 0 h 14"/>
                  <a:gd name="T12" fmla="*/ 0 w 19"/>
                  <a:gd name="T13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4">
                    <a:moveTo>
                      <a:pt x="0" y="3"/>
                    </a:moveTo>
                    <a:lnTo>
                      <a:pt x="3" y="13"/>
                    </a:lnTo>
                    <a:lnTo>
                      <a:pt x="10" y="13"/>
                    </a:lnTo>
                    <a:lnTo>
                      <a:pt x="16" y="9"/>
                    </a:lnTo>
                    <a:lnTo>
                      <a:pt x="18" y="0"/>
                    </a:lnTo>
                    <a:lnTo>
                      <a:pt x="8" y="0"/>
                    </a:lnTo>
                    <a:lnTo>
                      <a:pt x="0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5" name="Freeform 129">
                <a:extLst>
                  <a:ext uri="{FF2B5EF4-FFF2-40B4-BE49-F238E27FC236}">
                    <a16:creationId xmlns:a16="http://schemas.microsoft.com/office/drawing/2014/main" id="{D5950BE4-939A-41ED-99EC-B167CD7B76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3891" y="3985682"/>
                <a:ext cx="47175" cy="66064"/>
              </a:xfrm>
              <a:custGeom>
                <a:avLst/>
                <a:gdLst>
                  <a:gd name="T0" fmla="*/ 18 w 27"/>
                  <a:gd name="T1" fmla="*/ 0 h 37"/>
                  <a:gd name="T2" fmla="*/ 8 w 27"/>
                  <a:gd name="T3" fmla="*/ 11 h 37"/>
                  <a:gd name="T4" fmla="*/ 3 w 27"/>
                  <a:gd name="T5" fmla="*/ 27 h 37"/>
                  <a:gd name="T6" fmla="*/ 0 w 27"/>
                  <a:gd name="T7" fmla="*/ 36 h 37"/>
                  <a:gd name="T8" fmla="*/ 13 w 27"/>
                  <a:gd name="T9" fmla="*/ 32 h 37"/>
                  <a:gd name="T10" fmla="*/ 20 w 27"/>
                  <a:gd name="T11" fmla="*/ 19 h 37"/>
                  <a:gd name="T12" fmla="*/ 26 w 27"/>
                  <a:gd name="T13" fmla="*/ 5 h 37"/>
                  <a:gd name="T14" fmla="*/ 18 w 27"/>
                  <a:gd name="T1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37">
                    <a:moveTo>
                      <a:pt x="18" y="0"/>
                    </a:moveTo>
                    <a:lnTo>
                      <a:pt x="8" y="11"/>
                    </a:lnTo>
                    <a:lnTo>
                      <a:pt x="3" y="27"/>
                    </a:lnTo>
                    <a:lnTo>
                      <a:pt x="0" y="36"/>
                    </a:lnTo>
                    <a:lnTo>
                      <a:pt x="13" y="32"/>
                    </a:lnTo>
                    <a:lnTo>
                      <a:pt x="20" y="19"/>
                    </a:lnTo>
                    <a:lnTo>
                      <a:pt x="26" y="5"/>
                    </a:lnTo>
                    <a:lnTo>
                      <a:pt x="1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6" name="Freeform 130">
                <a:extLst>
                  <a:ext uri="{FF2B5EF4-FFF2-40B4-BE49-F238E27FC236}">
                    <a16:creationId xmlns:a16="http://schemas.microsoft.com/office/drawing/2014/main" id="{08565F1F-E250-410B-875C-4F6C77AE6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2638" y="3949504"/>
                <a:ext cx="26732" cy="26740"/>
              </a:xfrm>
              <a:custGeom>
                <a:avLst/>
                <a:gdLst>
                  <a:gd name="T0" fmla="*/ 7 w 14"/>
                  <a:gd name="T1" fmla="*/ 14 h 15"/>
                  <a:gd name="T2" fmla="*/ 5 w 14"/>
                  <a:gd name="T3" fmla="*/ 14 h 15"/>
                  <a:gd name="T4" fmla="*/ 3 w 14"/>
                  <a:gd name="T5" fmla="*/ 14 h 15"/>
                  <a:gd name="T6" fmla="*/ 2 w 14"/>
                  <a:gd name="T7" fmla="*/ 14 h 15"/>
                  <a:gd name="T8" fmla="*/ 2 w 14"/>
                  <a:gd name="T9" fmla="*/ 12 h 15"/>
                  <a:gd name="T10" fmla="*/ 1 w 14"/>
                  <a:gd name="T11" fmla="*/ 11 h 15"/>
                  <a:gd name="T12" fmla="*/ 0 w 14"/>
                  <a:gd name="T13" fmla="*/ 11 h 15"/>
                  <a:gd name="T14" fmla="*/ 0 w 14"/>
                  <a:gd name="T15" fmla="*/ 10 h 15"/>
                  <a:gd name="T16" fmla="*/ 0 w 14"/>
                  <a:gd name="T17" fmla="*/ 9 h 15"/>
                  <a:gd name="T18" fmla="*/ 0 w 14"/>
                  <a:gd name="T19" fmla="*/ 7 h 15"/>
                  <a:gd name="T20" fmla="*/ 0 w 14"/>
                  <a:gd name="T21" fmla="*/ 5 h 15"/>
                  <a:gd name="T22" fmla="*/ 0 w 14"/>
                  <a:gd name="T23" fmla="*/ 4 h 15"/>
                  <a:gd name="T24" fmla="*/ 1 w 14"/>
                  <a:gd name="T25" fmla="*/ 3 h 15"/>
                  <a:gd name="T26" fmla="*/ 2 w 14"/>
                  <a:gd name="T27" fmla="*/ 2 h 15"/>
                  <a:gd name="T28" fmla="*/ 2 w 14"/>
                  <a:gd name="T29" fmla="*/ 1 h 15"/>
                  <a:gd name="T30" fmla="*/ 3 w 14"/>
                  <a:gd name="T31" fmla="*/ 1 h 15"/>
                  <a:gd name="T32" fmla="*/ 5 w 14"/>
                  <a:gd name="T33" fmla="*/ 1 h 15"/>
                  <a:gd name="T34" fmla="*/ 7 w 14"/>
                  <a:gd name="T35" fmla="*/ 0 h 15"/>
                  <a:gd name="T36" fmla="*/ 7 w 14"/>
                  <a:gd name="T37" fmla="*/ 1 h 15"/>
                  <a:gd name="T38" fmla="*/ 9 w 14"/>
                  <a:gd name="T39" fmla="*/ 1 h 15"/>
                  <a:gd name="T40" fmla="*/ 10 w 14"/>
                  <a:gd name="T41" fmla="*/ 1 h 15"/>
                  <a:gd name="T42" fmla="*/ 10 w 14"/>
                  <a:gd name="T43" fmla="*/ 2 h 15"/>
                  <a:gd name="T44" fmla="*/ 11 w 14"/>
                  <a:gd name="T45" fmla="*/ 3 h 15"/>
                  <a:gd name="T46" fmla="*/ 11 w 14"/>
                  <a:gd name="T47" fmla="*/ 4 h 15"/>
                  <a:gd name="T48" fmla="*/ 11 w 14"/>
                  <a:gd name="T49" fmla="*/ 5 h 15"/>
                  <a:gd name="T50" fmla="*/ 13 w 14"/>
                  <a:gd name="T51" fmla="*/ 7 h 15"/>
                  <a:gd name="T52" fmla="*/ 11 w 14"/>
                  <a:gd name="T53" fmla="*/ 9 h 15"/>
                  <a:gd name="T54" fmla="*/ 11 w 14"/>
                  <a:gd name="T55" fmla="*/ 10 h 15"/>
                  <a:gd name="T56" fmla="*/ 11 w 14"/>
                  <a:gd name="T57" fmla="*/ 11 h 15"/>
                  <a:gd name="T58" fmla="*/ 10 w 14"/>
                  <a:gd name="T59" fmla="*/ 12 h 15"/>
                  <a:gd name="T60" fmla="*/ 10 w 14"/>
                  <a:gd name="T61" fmla="*/ 14 h 15"/>
                  <a:gd name="T62" fmla="*/ 9 w 14"/>
                  <a:gd name="T63" fmla="*/ 14 h 15"/>
                  <a:gd name="T64" fmla="*/ 7 w 14"/>
                  <a:gd name="T65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" h="15">
                    <a:moveTo>
                      <a:pt x="7" y="14"/>
                    </a:moveTo>
                    <a:lnTo>
                      <a:pt x="5" y="14"/>
                    </a:lnTo>
                    <a:lnTo>
                      <a:pt x="3" y="14"/>
                    </a:lnTo>
                    <a:lnTo>
                      <a:pt x="2" y="14"/>
                    </a:lnTo>
                    <a:lnTo>
                      <a:pt x="2" y="12"/>
                    </a:lnTo>
                    <a:lnTo>
                      <a:pt x="1" y="11"/>
                    </a:lnTo>
                    <a:lnTo>
                      <a:pt x="0" y="11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1" y="3"/>
                    </a:lnTo>
                    <a:lnTo>
                      <a:pt x="2" y="2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7" y="1"/>
                    </a:lnTo>
                    <a:lnTo>
                      <a:pt x="9" y="1"/>
                    </a:lnTo>
                    <a:lnTo>
                      <a:pt x="10" y="1"/>
                    </a:lnTo>
                    <a:lnTo>
                      <a:pt x="10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11" y="5"/>
                    </a:lnTo>
                    <a:lnTo>
                      <a:pt x="13" y="7"/>
                    </a:lnTo>
                    <a:lnTo>
                      <a:pt x="11" y="9"/>
                    </a:lnTo>
                    <a:lnTo>
                      <a:pt x="11" y="10"/>
                    </a:lnTo>
                    <a:lnTo>
                      <a:pt x="11" y="11"/>
                    </a:lnTo>
                    <a:lnTo>
                      <a:pt x="10" y="12"/>
                    </a:lnTo>
                    <a:lnTo>
                      <a:pt x="10" y="14"/>
                    </a:lnTo>
                    <a:lnTo>
                      <a:pt x="9" y="14"/>
                    </a:lnTo>
                    <a:lnTo>
                      <a:pt x="7" y="1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7" name="Freeform 142">
                <a:extLst>
                  <a:ext uri="{FF2B5EF4-FFF2-40B4-BE49-F238E27FC236}">
                    <a16:creationId xmlns:a16="http://schemas.microsoft.com/office/drawing/2014/main" id="{4A296A25-3C47-4B5C-A887-07DB7394F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66422" y="4298700"/>
                <a:ext cx="33022" cy="28313"/>
              </a:xfrm>
              <a:custGeom>
                <a:avLst/>
                <a:gdLst>
                  <a:gd name="T0" fmla="*/ 9 w 19"/>
                  <a:gd name="T1" fmla="*/ 14 h 15"/>
                  <a:gd name="T2" fmla="*/ 8 w 19"/>
                  <a:gd name="T3" fmla="*/ 14 h 15"/>
                  <a:gd name="T4" fmla="*/ 6 w 19"/>
                  <a:gd name="T5" fmla="*/ 14 h 15"/>
                  <a:gd name="T6" fmla="*/ 5 w 19"/>
                  <a:gd name="T7" fmla="*/ 14 h 15"/>
                  <a:gd name="T8" fmla="*/ 4 w 19"/>
                  <a:gd name="T9" fmla="*/ 14 h 15"/>
                  <a:gd name="T10" fmla="*/ 3 w 19"/>
                  <a:gd name="T11" fmla="*/ 12 h 15"/>
                  <a:gd name="T12" fmla="*/ 2 w 19"/>
                  <a:gd name="T13" fmla="*/ 12 h 15"/>
                  <a:gd name="T14" fmla="*/ 1 w 19"/>
                  <a:gd name="T15" fmla="*/ 12 h 15"/>
                  <a:gd name="T16" fmla="*/ 0 w 19"/>
                  <a:gd name="T17" fmla="*/ 12 h 15"/>
                  <a:gd name="T18" fmla="*/ 0 w 19"/>
                  <a:gd name="T19" fmla="*/ 11 h 15"/>
                  <a:gd name="T20" fmla="*/ 0 w 19"/>
                  <a:gd name="T21" fmla="*/ 9 h 15"/>
                  <a:gd name="T22" fmla="*/ 0 w 19"/>
                  <a:gd name="T23" fmla="*/ 7 h 15"/>
                  <a:gd name="T24" fmla="*/ 0 w 19"/>
                  <a:gd name="T25" fmla="*/ 6 h 15"/>
                  <a:gd name="T26" fmla="*/ 0 w 19"/>
                  <a:gd name="T27" fmla="*/ 4 h 15"/>
                  <a:gd name="T28" fmla="*/ 1 w 19"/>
                  <a:gd name="T29" fmla="*/ 4 h 15"/>
                  <a:gd name="T30" fmla="*/ 2 w 19"/>
                  <a:gd name="T31" fmla="*/ 3 h 15"/>
                  <a:gd name="T32" fmla="*/ 3 w 19"/>
                  <a:gd name="T33" fmla="*/ 3 h 15"/>
                  <a:gd name="T34" fmla="*/ 4 w 19"/>
                  <a:gd name="T35" fmla="*/ 1 h 15"/>
                  <a:gd name="T36" fmla="*/ 5 w 19"/>
                  <a:gd name="T37" fmla="*/ 1 h 15"/>
                  <a:gd name="T38" fmla="*/ 6 w 19"/>
                  <a:gd name="T39" fmla="*/ 1 h 15"/>
                  <a:gd name="T40" fmla="*/ 8 w 19"/>
                  <a:gd name="T41" fmla="*/ 1 h 15"/>
                  <a:gd name="T42" fmla="*/ 9 w 19"/>
                  <a:gd name="T43" fmla="*/ 0 h 15"/>
                  <a:gd name="T44" fmla="*/ 9 w 19"/>
                  <a:gd name="T45" fmla="*/ 1 h 15"/>
                  <a:gd name="T46" fmla="*/ 11 w 19"/>
                  <a:gd name="T47" fmla="*/ 1 h 15"/>
                  <a:gd name="T48" fmla="*/ 13 w 19"/>
                  <a:gd name="T49" fmla="*/ 1 h 15"/>
                  <a:gd name="T50" fmla="*/ 14 w 19"/>
                  <a:gd name="T51" fmla="*/ 3 h 15"/>
                  <a:gd name="T52" fmla="*/ 15 w 19"/>
                  <a:gd name="T53" fmla="*/ 3 h 15"/>
                  <a:gd name="T54" fmla="*/ 15 w 19"/>
                  <a:gd name="T55" fmla="*/ 4 h 15"/>
                  <a:gd name="T56" fmla="*/ 16 w 19"/>
                  <a:gd name="T57" fmla="*/ 4 h 15"/>
                  <a:gd name="T58" fmla="*/ 17 w 19"/>
                  <a:gd name="T59" fmla="*/ 6 h 15"/>
                  <a:gd name="T60" fmla="*/ 17 w 19"/>
                  <a:gd name="T61" fmla="*/ 7 h 15"/>
                  <a:gd name="T62" fmla="*/ 18 w 19"/>
                  <a:gd name="T63" fmla="*/ 7 h 15"/>
                  <a:gd name="T64" fmla="*/ 17 w 19"/>
                  <a:gd name="T65" fmla="*/ 9 h 15"/>
                  <a:gd name="T66" fmla="*/ 17 w 19"/>
                  <a:gd name="T67" fmla="*/ 11 h 15"/>
                  <a:gd name="T68" fmla="*/ 16 w 19"/>
                  <a:gd name="T69" fmla="*/ 11 h 15"/>
                  <a:gd name="T70" fmla="*/ 16 w 19"/>
                  <a:gd name="T71" fmla="*/ 12 h 15"/>
                  <a:gd name="T72" fmla="*/ 15 w 19"/>
                  <a:gd name="T73" fmla="*/ 12 h 15"/>
                  <a:gd name="T74" fmla="*/ 14 w 19"/>
                  <a:gd name="T75" fmla="*/ 12 h 15"/>
                  <a:gd name="T76" fmla="*/ 13 w 19"/>
                  <a:gd name="T77" fmla="*/ 14 h 15"/>
                  <a:gd name="T78" fmla="*/ 11 w 19"/>
                  <a:gd name="T79" fmla="*/ 14 h 15"/>
                  <a:gd name="T80" fmla="*/ 9 w 19"/>
                  <a:gd name="T8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" h="15">
                    <a:moveTo>
                      <a:pt x="9" y="14"/>
                    </a:moveTo>
                    <a:lnTo>
                      <a:pt x="8" y="14"/>
                    </a:lnTo>
                    <a:lnTo>
                      <a:pt x="6" y="14"/>
                    </a:lnTo>
                    <a:lnTo>
                      <a:pt x="5" y="14"/>
                    </a:lnTo>
                    <a:lnTo>
                      <a:pt x="4" y="14"/>
                    </a:lnTo>
                    <a:lnTo>
                      <a:pt x="3" y="12"/>
                    </a:lnTo>
                    <a:lnTo>
                      <a:pt x="2" y="12"/>
                    </a:lnTo>
                    <a:lnTo>
                      <a:pt x="1" y="12"/>
                    </a:lnTo>
                    <a:lnTo>
                      <a:pt x="0" y="12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0" y="7"/>
                    </a:lnTo>
                    <a:lnTo>
                      <a:pt x="0" y="6"/>
                    </a:lnTo>
                    <a:lnTo>
                      <a:pt x="0" y="4"/>
                    </a:lnTo>
                    <a:lnTo>
                      <a:pt x="1" y="4"/>
                    </a:lnTo>
                    <a:lnTo>
                      <a:pt x="2" y="3"/>
                    </a:lnTo>
                    <a:lnTo>
                      <a:pt x="3" y="3"/>
                    </a:lnTo>
                    <a:lnTo>
                      <a:pt x="4" y="1"/>
                    </a:lnTo>
                    <a:lnTo>
                      <a:pt x="5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9" y="0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4"/>
                    </a:lnTo>
                    <a:lnTo>
                      <a:pt x="16" y="4"/>
                    </a:lnTo>
                    <a:lnTo>
                      <a:pt x="17" y="6"/>
                    </a:lnTo>
                    <a:lnTo>
                      <a:pt x="17" y="7"/>
                    </a:lnTo>
                    <a:lnTo>
                      <a:pt x="18" y="7"/>
                    </a:lnTo>
                    <a:lnTo>
                      <a:pt x="17" y="9"/>
                    </a:lnTo>
                    <a:lnTo>
                      <a:pt x="17" y="11"/>
                    </a:lnTo>
                    <a:lnTo>
                      <a:pt x="16" y="11"/>
                    </a:lnTo>
                    <a:lnTo>
                      <a:pt x="16" y="12"/>
                    </a:lnTo>
                    <a:lnTo>
                      <a:pt x="15" y="12"/>
                    </a:lnTo>
                    <a:lnTo>
                      <a:pt x="14" y="12"/>
                    </a:lnTo>
                    <a:lnTo>
                      <a:pt x="13" y="14"/>
                    </a:lnTo>
                    <a:lnTo>
                      <a:pt x="11" y="14"/>
                    </a:lnTo>
                    <a:lnTo>
                      <a:pt x="9" y="1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8" name="Freeform 143">
                <a:extLst>
                  <a:ext uri="{FF2B5EF4-FFF2-40B4-BE49-F238E27FC236}">
                    <a16:creationId xmlns:a16="http://schemas.microsoft.com/office/drawing/2014/main" id="{72A7E354-41F9-491A-BFB7-19143D48B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9763" y="4422963"/>
                <a:ext cx="240590" cy="81794"/>
              </a:xfrm>
              <a:custGeom>
                <a:avLst/>
                <a:gdLst>
                  <a:gd name="T0" fmla="*/ 19 w 135"/>
                  <a:gd name="T1" fmla="*/ 2 h 46"/>
                  <a:gd name="T2" fmla="*/ 8 w 135"/>
                  <a:gd name="T3" fmla="*/ 7 h 46"/>
                  <a:gd name="T4" fmla="*/ 0 w 135"/>
                  <a:gd name="T5" fmla="*/ 17 h 46"/>
                  <a:gd name="T6" fmla="*/ 8 w 135"/>
                  <a:gd name="T7" fmla="*/ 31 h 46"/>
                  <a:gd name="T8" fmla="*/ 35 w 135"/>
                  <a:gd name="T9" fmla="*/ 31 h 46"/>
                  <a:gd name="T10" fmla="*/ 45 w 135"/>
                  <a:gd name="T11" fmla="*/ 36 h 46"/>
                  <a:gd name="T12" fmla="*/ 68 w 135"/>
                  <a:gd name="T13" fmla="*/ 36 h 46"/>
                  <a:gd name="T14" fmla="*/ 70 w 135"/>
                  <a:gd name="T15" fmla="*/ 45 h 46"/>
                  <a:gd name="T16" fmla="*/ 112 w 135"/>
                  <a:gd name="T17" fmla="*/ 45 h 46"/>
                  <a:gd name="T18" fmla="*/ 123 w 135"/>
                  <a:gd name="T19" fmla="*/ 45 h 46"/>
                  <a:gd name="T20" fmla="*/ 133 w 135"/>
                  <a:gd name="T21" fmla="*/ 45 h 46"/>
                  <a:gd name="T22" fmla="*/ 134 w 135"/>
                  <a:gd name="T23" fmla="*/ 34 h 46"/>
                  <a:gd name="T24" fmla="*/ 121 w 135"/>
                  <a:gd name="T25" fmla="*/ 28 h 46"/>
                  <a:gd name="T26" fmla="*/ 123 w 135"/>
                  <a:gd name="T27" fmla="*/ 17 h 46"/>
                  <a:gd name="T28" fmla="*/ 110 w 135"/>
                  <a:gd name="T29" fmla="*/ 18 h 46"/>
                  <a:gd name="T30" fmla="*/ 94 w 135"/>
                  <a:gd name="T31" fmla="*/ 17 h 46"/>
                  <a:gd name="T32" fmla="*/ 82 w 135"/>
                  <a:gd name="T33" fmla="*/ 9 h 46"/>
                  <a:gd name="T34" fmla="*/ 61 w 135"/>
                  <a:gd name="T35" fmla="*/ 8 h 46"/>
                  <a:gd name="T36" fmla="*/ 40 w 135"/>
                  <a:gd name="T37" fmla="*/ 0 h 46"/>
                  <a:gd name="T38" fmla="*/ 19 w 135"/>
                  <a:gd name="T39" fmla="*/ 2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35" h="46">
                    <a:moveTo>
                      <a:pt x="19" y="2"/>
                    </a:moveTo>
                    <a:lnTo>
                      <a:pt x="8" y="7"/>
                    </a:lnTo>
                    <a:lnTo>
                      <a:pt x="0" y="17"/>
                    </a:lnTo>
                    <a:lnTo>
                      <a:pt x="8" y="31"/>
                    </a:lnTo>
                    <a:lnTo>
                      <a:pt x="35" y="31"/>
                    </a:lnTo>
                    <a:lnTo>
                      <a:pt x="45" y="36"/>
                    </a:lnTo>
                    <a:lnTo>
                      <a:pt x="68" y="36"/>
                    </a:lnTo>
                    <a:lnTo>
                      <a:pt x="70" y="45"/>
                    </a:lnTo>
                    <a:lnTo>
                      <a:pt x="112" y="45"/>
                    </a:lnTo>
                    <a:lnTo>
                      <a:pt x="123" y="45"/>
                    </a:lnTo>
                    <a:lnTo>
                      <a:pt x="133" y="45"/>
                    </a:lnTo>
                    <a:lnTo>
                      <a:pt x="134" y="34"/>
                    </a:lnTo>
                    <a:lnTo>
                      <a:pt x="121" y="28"/>
                    </a:lnTo>
                    <a:lnTo>
                      <a:pt x="123" y="17"/>
                    </a:lnTo>
                    <a:lnTo>
                      <a:pt x="110" y="18"/>
                    </a:lnTo>
                    <a:lnTo>
                      <a:pt x="94" y="17"/>
                    </a:lnTo>
                    <a:lnTo>
                      <a:pt x="82" y="9"/>
                    </a:lnTo>
                    <a:lnTo>
                      <a:pt x="61" y="8"/>
                    </a:lnTo>
                    <a:lnTo>
                      <a:pt x="40" y="0"/>
                    </a:lnTo>
                    <a:lnTo>
                      <a:pt x="19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69" name="Freeform 144">
                <a:extLst>
                  <a:ext uri="{FF2B5EF4-FFF2-40B4-BE49-F238E27FC236}">
                    <a16:creationId xmlns:a16="http://schemas.microsoft.com/office/drawing/2014/main" id="{229FAD14-43D7-4288-BF36-182C1A8D3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4382" y="4495319"/>
                <a:ext cx="26732" cy="23594"/>
              </a:xfrm>
              <a:custGeom>
                <a:avLst/>
                <a:gdLst>
                  <a:gd name="T0" fmla="*/ 7 w 15"/>
                  <a:gd name="T1" fmla="*/ 12 h 13"/>
                  <a:gd name="T2" fmla="*/ 4 w 15"/>
                  <a:gd name="T3" fmla="*/ 11 h 13"/>
                  <a:gd name="T4" fmla="*/ 2 w 15"/>
                  <a:gd name="T5" fmla="*/ 11 h 13"/>
                  <a:gd name="T6" fmla="*/ 0 w 15"/>
                  <a:gd name="T7" fmla="*/ 10 h 13"/>
                  <a:gd name="T8" fmla="*/ 0 w 15"/>
                  <a:gd name="T9" fmla="*/ 8 h 13"/>
                  <a:gd name="T10" fmla="*/ 0 w 15"/>
                  <a:gd name="T11" fmla="*/ 6 h 13"/>
                  <a:gd name="T12" fmla="*/ 0 w 15"/>
                  <a:gd name="T13" fmla="*/ 5 h 13"/>
                  <a:gd name="T14" fmla="*/ 0 w 15"/>
                  <a:gd name="T15" fmla="*/ 4 h 13"/>
                  <a:gd name="T16" fmla="*/ 0 w 15"/>
                  <a:gd name="T17" fmla="*/ 3 h 13"/>
                  <a:gd name="T18" fmla="*/ 0 w 15"/>
                  <a:gd name="T19" fmla="*/ 2 h 13"/>
                  <a:gd name="T20" fmla="*/ 0 w 15"/>
                  <a:gd name="T21" fmla="*/ 1 h 13"/>
                  <a:gd name="T22" fmla="*/ 2 w 15"/>
                  <a:gd name="T23" fmla="*/ 0 h 13"/>
                  <a:gd name="T24" fmla="*/ 4 w 15"/>
                  <a:gd name="T25" fmla="*/ 0 h 13"/>
                  <a:gd name="T26" fmla="*/ 7 w 15"/>
                  <a:gd name="T27" fmla="*/ 0 h 13"/>
                  <a:gd name="T28" fmla="*/ 9 w 15"/>
                  <a:gd name="T29" fmla="*/ 0 h 13"/>
                  <a:gd name="T30" fmla="*/ 11 w 15"/>
                  <a:gd name="T31" fmla="*/ 1 h 13"/>
                  <a:gd name="T32" fmla="*/ 11 w 15"/>
                  <a:gd name="T33" fmla="*/ 2 h 13"/>
                  <a:gd name="T34" fmla="*/ 11 w 15"/>
                  <a:gd name="T35" fmla="*/ 3 h 13"/>
                  <a:gd name="T36" fmla="*/ 11 w 15"/>
                  <a:gd name="T37" fmla="*/ 4 h 13"/>
                  <a:gd name="T38" fmla="*/ 14 w 15"/>
                  <a:gd name="T39" fmla="*/ 5 h 13"/>
                  <a:gd name="T40" fmla="*/ 11 w 15"/>
                  <a:gd name="T41" fmla="*/ 5 h 13"/>
                  <a:gd name="T42" fmla="*/ 11 w 15"/>
                  <a:gd name="T43" fmla="*/ 6 h 13"/>
                  <a:gd name="T44" fmla="*/ 11 w 15"/>
                  <a:gd name="T45" fmla="*/ 8 h 13"/>
                  <a:gd name="T46" fmla="*/ 11 w 15"/>
                  <a:gd name="T47" fmla="*/ 10 h 13"/>
                  <a:gd name="T48" fmla="*/ 9 w 15"/>
                  <a:gd name="T49" fmla="*/ 11 h 13"/>
                  <a:gd name="T50" fmla="*/ 7 w 15"/>
                  <a:gd name="T51" fmla="*/ 11 h 13"/>
                  <a:gd name="T52" fmla="*/ 7 w 15"/>
                  <a:gd name="T53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5" h="13">
                    <a:moveTo>
                      <a:pt x="7" y="12"/>
                    </a:move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0" y="6"/>
                    </a:lnTo>
                    <a:lnTo>
                      <a:pt x="0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2"/>
                    </a:lnTo>
                    <a:lnTo>
                      <a:pt x="0" y="1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9" y="0"/>
                    </a:lnTo>
                    <a:lnTo>
                      <a:pt x="11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1" y="4"/>
                    </a:lnTo>
                    <a:lnTo>
                      <a:pt x="14" y="5"/>
                    </a:lnTo>
                    <a:lnTo>
                      <a:pt x="11" y="5"/>
                    </a:lnTo>
                    <a:lnTo>
                      <a:pt x="11" y="6"/>
                    </a:lnTo>
                    <a:lnTo>
                      <a:pt x="11" y="8"/>
                    </a:lnTo>
                    <a:lnTo>
                      <a:pt x="11" y="10"/>
                    </a:lnTo>
                    <a:lnTo>
                      <a:pt x="9" y="11"/>
                    </a:lnTo>
                    <a:lnTo>
                      <a:pt x="7" y="11"/>
                    </a:lnTo>
                    <a:lnTo>
                      <a:pt x="7" y="1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0" name="Freeform 145">
                <a:extLst>
                  <a:ext uri="{FF2B5EF4-FFF2-40B4-BE49-F238E27FC236}">
                    <a16:creationId xmlns:a16="http://schemas.microsoft.com/office/drawing/2014/main" id="{949EBD21-1157-43C6-B5BB-559555418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0869" y="4498465"/>
                <a:ext cx="58182" cy="25167"/>
              </a:xfrm>
              <a:custGeom>
                <a:avLst/>
                <a:gdLst>
                  <a:gd name="T0" fmla="*/ 0 w 33"/>
                  <a:gd name="T1" fmla="*/ 2 h 15"/>
                  <a:gd name="T2" fmla="*/ 17 w 33"/>
                  <a:gd name="T3" fmla="*/ 0 h 15"/>
                  <a:gd name="T4" fmla="*/ 32 w 33"/>
                  <a:gd name="T5" fmla="*/ 6 h 15"/>
                  <a:gd name="T6" fmla="*/ 21 w 33"/>
                  <a:gd name="T7" fmla="*/ 14 h 15"/>
                  <a:gd name="T8" fmla="*/ 3 w 33"/>
                  <a:gd name="T9" fmla="*/ 11 h 15"/>
                  <a:gd name="T10" fmla="*/ 0 w 33"/>
                  <a:gd name="T11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5">
                    <a:moveTo>
                      <a:pt x="0" y="2"/>
                    </a:moveTo>
                    <a:lnTo>
                      <a:pt x="17" y="0"/>
                    </a:lnTo>
                    <a:lnTo>
                      <a:pt x="32" y="6"/>
                    </a:lnTo>
                    <a:lnTo>
                      <a:pt x="21" y="14"/>
                    </a:lnTo>
                    <a:lnTo>
                      <a:pt x="3" y="11"/>
                    </a:lnTo>
                    <a:lnTo>
                      <a:pt x="0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1" name="Freeform 146">
                <a:extLst>
                  <a:ext uri="{FF2B5EF4-FFF2-40B4-BE49-F238E27FC236}">
                    <a16:creationId xmlns:a16="http://schemas.microsoft.com/office/drawing/2014/main" id="{BC64D0B0-FA58-4904-8D9E-FB93E4248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6348" y="4531497"/>
                <a:ext cx="31450" cy="28313"/>
              </a:xfrm>
              <a:custGeom>
                <a:avLst/>
                <a:gdLst>
                  <a:gd name="T0" fmla="*/ 16 w 17"/>
                  <a:gd name="T1" fmla="*/ 0 h 15"/>
                  <a:gd name="T2" fmla="*/ 6 w 17"/>
                  <a:gd name="T3" fmla="*/ 2 h 15"/>
                  <a:gd name="T4" fmla="*/ 0 w 17"/>
                  <a:gd name="T5" fmla="*/ 14 h 15"/>
                  <a:gd name="T6" fmla="*/ 8 w 17"/>
                  <a:gd name="T7" fmla="*/ 14 h 15"/>
                  <a:gd name="T8" fmla="*/ 16 w 17"/>
                  <a:gd name="T9" fmla="*/ 5 h 15"/>
                  <a:gd name="T10" fmla="*/ 16 w 17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15">
                    <a:moveTo>
                      <a:pt x="16" y="0"/>
                    </a:moveTo>
                    <a:lnTo>
                      <a:pt x="6" y="2"/>
                    </a:lnTo>
                    <a:lnTo>
                      <a:pt x="0" y="14"/>
                    </a:lnTo>
                    <a:lnTo>
                      <a:pt x="8" y="14"/>
                    </a:lnTo>
                    <a:lnTo>
                      <a:pt x="16" y="5"/>
                    </a:lnTo>
                    <a:lnTo>
                      <a:pt x="16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2" name="Freeform 147">
                <a:extLst>
                  <a:ext uri="{FF2B5EF4-FFF2-40B4-BE49-F238E27FC236}">
                    <a16:creationId xmlns:a16="http://schemas.microsoft.com/office/drawing/2014/main" id="{87FCFF2F-5981-4DC5-8335-139448B0E2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38412" y="4202750"/>
                <a:ext cx="169828" cy="220213"/>
              </a:xfrm>
              <a:custGeom>
                <a:avLst/>
                <a:gdLst>
                  <a:gd name="T0" fmla="*/ 24 w 97"/>
                  <a:gd name="T1" fmla="*/ 17 h 124"/>
                  <a:gd name="T2" fmla="*/ 21 w 97"/>
                  <a:gd name="T3" fmla="*/ 36 h 124"/>
                  <a:gd name="T4" fmla="*/ 14 w 97"/>
                  <a:gd name="T5" fmla="*/ 46 h 124"/>
                  <a:gd name="T6" fmla="*/ 11 w 97"/>
                  <a:gd name="T7" fmla="*/ 60 h 124"/>
                  <a:gd name="T8" fmla="*/ 0 w 97"/>
                  <a:gd name="T9" fmla="*/ 68 h 124"/>
                  <a:gd name="T10" fmla="*/ 0 w 97"/>
                  <a:gd name="T11" fmla="*/ 94 h 124"/>
                  <a:gd name="T12" fmla="*/ 13 w 97"/>
                  <a:gd name="T13" fmla="*/ 100 h 124"/>
                  <a:gd name="T14" fmla="*/ 15 w 97"/>
                  <a:gd name="T15" fmla="*/ 118 h 124"/>
                  <a:gd name="T16" fmla="*/ 27 w 97"/>
                  <a:gd name="T17" fmla="*/ 120 h 124"/>
                  <a:gd name="T18" fmla="*/ 32 w 97"/>
                  <a:gd name="T19" fmla="*/ 92 h 124"/>
                  <a:gd name="T20" fmla="*/ 42 w 97"/>
                  <a:gd name="T21" fmla="*/ 89 h 124"/>
                  <a:gd name="T22" fmla="*/ 42 w 97"/>
                  <a:gd name="T23" fmla="*/ 112 h 124"/>
                  <a:gd name="T24" fmla="*/ 53 w 97"/>
                  <a:gd name="T25" fmla="*/ 115 h 124"/>
                  <a:gd name="T26" fmla="*/ 56 w 97"/>
                  <a:gd name="T27" fmla="*/ 123 h 124"/>
                  <a:gd name="T28" fmla="*/ 69 w 97"/>
                  <a:gd name="T29" fmla="*/ 120 h 124"/>
                  <a:gd name="T30" fmla="*/ 68 w 97"/>
                  <a:gd name="T31" fmla="*/ 104 h 124"/>
                  <a:gd name="T32" fmla="*/ 49 w 97"/>
                  <a:gd name="T33" fmla="*/ 72 h 124"/>
                  <a:gd name="T34" fmla="*/ 59 w 97"/>
                  <a:gd name="T35" fmla="*/ 64 h 124"/>
                  <a:gd name="T36" fmla="*/ 68 w 97"/>
                  <a:gd name="T37" fmla="*/ 48 h 124"/>
                  <a:gd name="T38" fmla="*/ 61 w 97"/>
                  <a:gd name="T39" fmla="*/ 42 h 124"/>
                  <a:gd name="T40" fmla="*/ 51 w 97"/>
                  <a:gd name="T41" fmla="*/ 47 h 124"/>
                  <a:gd name="T42" fmla="*/ 42 w 97"/>
                  <a:gd name="T43" fmla="*/ 52 h 124"/>
                  <a:gd name="T44" fmla="*/ 35 w 97"/>
                  <a:gd name="T45" fmla="*/ 33 h 124"/>
                  <a:gd name="T46" fmla="*/ 32 w 97"/>
                  <a:gd name="T47" fmla="*/ 15 h 124"/>
                  <a:gd name="T48" fmla="*/ 40 w 97"/>
                  <a:gd name="T49" fmla="*/ 18 h 124"/>
                  <a:gd name="T50" fmla="*/ 49 w 97"/>
                  <a:gd name="T51" fmla="*/ 25 h 124"/>
                  <a:gd name="T52" fmla="*/ 64 w 97"/>
                  <a:gd name="T53" fmla="*/ 21 h 124"/>
                  <a:gd name="T54" fmla="*/ 71 w 97"/>
                  <a:gd name="T55" fmla="*/ 26 h 124"/>
                  <a:gd name="T56" fmla="*/ 88 w 97"/>
                  <a:gd name="T57" fmla="*/ 21 h 124"/>
                  <a:gd name="T58" fmla="*/ 96 w 97"/>
                  <a:gd name="T59" fmla="*/ 17 h 124"/>
                  <a:gd name="T60" fmla="*/ 93 w 97"/>
                  <a:gd name="T61" fmla="*/ 0 h 124"/>
                  <a:gd name="T62" fmla="*/ 83 w 97"/>
                  <a:gd name="T63" fmla="*/ 0 h 124"/>
                  <a:gd name="T64" fmla="*/ 77 w 97"/>
                  <a:gd name="T65" fmla="*/ 12 h 124"/>
                  <a:gd name="T66" fmla="*/ 45 w 97"/>
                  <a:gd name="T67" fmla="*/ 9 h 124"/>
                  <a:gd name="T68" fmla="*/ 26 w 97"/>
                  <a:gd name="T69" fmla="*/ 10 h 124"/>
                  <a:gd name="T70" fmla="*/ 24 w 97"/>
                  <a:gd name="T71" fmla="*/ 1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7" h="124">
                    <a:moveTo>
                      <a:pt x="24" y="17"/>
                    </a:moveTo>
                    <a:lnTo>
                      <a:pt x="21" y="36"/>
                    </a:lnTo>
                    <a:lnTo>
                      <a:pt x="14" y="46"/>
                    </a:lnTo>
                    <a:lnTo>
                      <a:pt x="11" y="60"/>
                    </a:lnTo>
                    <a:lnTo>
                      <a:pt x="0" y="68"/>
                    </a:lnTo>
                    <a:lnTo>
                      <a:pt x="0" y="94"/>
                    </a:lnTo>
                    <a:lnTo>
                      <a:pt x="13" y="100"/>
                    </a:lnTo>
                    <a:lnTo>
                      <a:pt x="15" y="118"/>
                    </a:lnTo>
                    <a:lnTo>
                      <a:pt x="27" y="120"/>
                    </a:lnTo>
                    <a:lnTo>
                      <a:pt x="32" y="92"/>
                    </a:lnTo>
                    <a:lnTo>
                      <a:pt x="42" y="89"/>
                    </a:lnTo>
                    <a:lnTo>
                      <a:pt x="42" y="112"/>
                    </a:lnTo>
                    <a:lnTo>
                      <a:pt x="53" y="115"/>
                    </a:lnTo>
                    <a:lnTo>
                      <a:pt x="56" y="123"/>
                    </a:lnTo>
                    <a:lnTo>
                      <a:pt x="69" y="120"/>
                    </a:lnTo>
                    <a:lnTo>
                      <a:pt x="68" y="104"/>
                    </a:lnTo>
                    <a:lnTo>
                      <a:pt x="49" y="72"/>
                    </a:lnTo>
                    <a:lnTo>
                      <a:pt x="59" y="64"/>
                    </a:lnTo>
                    <a:lnTo>
                      <a:pt x="68" y="48"/>
                    </a:lnTo>
                    <a:lnTo>
                      <a:pt x="61" y="42"/>
                    </a:lnTo>
                    <a:lnTo>
                      <a:pt x="51" y="47"/>
                    </a:lnTo>
                    <a:lnTo>
                      <a:pt x="42" y="52"/>
                    </a:lnTo>
                    <a:lnTo>
                      <a:pt x="35" y="33"/>
                    </a:lnTo>
                    <a:lnTo>
                      <a:pt x="32" y="15"/>
                    </a:lnTo>
                    <a:lnTo>
                      <a:pt x="40" y="18"/>
                    </a:lnTo>
                    <a:lnTo>
                      <a:pt x="49" y="25"/>
                    </a:lnTo>
                    <a:lnTo>
                      <a:pt x="64" y="21"/>
                    </a:lnTo>
                    <a:lnTo>
                      <a:pt x="71" y="26"/>
                    </a:lnTo>
                    <a:lnTo>
                      <a:pt x="88" y="21"/>
                    </a:lnTo>
                    <a:lnTo>
                      <a:pt x="96" y="17"/>
                    </a:lnTo>
                    <a:lnTo>
                      <a:pt x="93" y="0"/>
                    </a:lnTo>
                    <a:lnTo>
                      <a:pt x="83" y="0"/>
                    </a:lnTo>
                    <a:lnTo>
                      <a:pt x="77" y="12"/>
                    </a:lnTo>
                    <a:lnTo>
                      <a:pt x="45" y="9"/>
                    </a:lnTo>
                    <a:lnTo>
                      <a:pt x="26" y="10"/>
                    </a:lnTo>
                    <a:lnTo>
                      <a:pt x="24" y="1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3" name="Freeform 148">
                <a:extLst>
                  <a:ext uri="{FF2B5EF4-FFF2-40B4-BE49-F238E27FC236}">
                    <a16:creationId xmlns:a16="http://schemas.microsoft.com/office/drawing/2014/main" id="{928CE462-11CE-41FB-B60F-CCBA278EF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4406" y="3833106"/>
                <a:ext cx="144669" cy="125836"/>
              </a:xfrm>
              <a:custGeom>
                <a:avLst/>
                <a:gdLst>
                  <a:gd name="T0" fmla="*/ 34 w 83"/>
                  <a:gd name="T1" fmla="*/ 60 h 71"/>
                  <a:gd name="T2" fmla="*/ 15 w 83"/>
                  <a:gd name="T3" fmla="*/ 64 h 71"/>
                  <a:gd name="T4" fmla="*/ 13 w 83"/>
                  <a:gd name="T5" fmla="*/ 41 h 71"/>
                  <a:gd name="T6" fmla="*/ 0 w 83"/>
                  <a:gd name="T7" fmla="*/ 30 h 71"/>
                  <a:gd name="T8" fmla="*/ 6 w 83"/>
                  <a:gd name="T9" fmla="*/ 13 h 71"/>
                  <a:gd name="T10" fmla="*/ 21 w 83"/>
                  <a:gd name="T11" fmla="*/ 0 h 71"/>
                  <a:gd name="T12" fmla="*/ 34 w 83"/>
                  <a:gd name="T13" fmla="*/ 8 h 71"/>
                  <a:gd name="T14" fmla="*/ 50 w 83"/>
                  <a:gd name="T15" fmla="*/ 6 h 71"/>
                  <a:gd name="T16" fmla="*/ 60 w 83"/>
                  <a:gd name="T17" fmla="*/ 17 h 71"/>
                  <a:gd name="T18" fmla="*/ 74 w 83"/>
                  <a:gd name="T19" fmla="*/ 6 h 71"/>
                  <a:gd name="T20" fmla="*/ 80 w 83"/>
                  <a:gd name="T21" fmla="*/ 11 h 71"/>
                  <a:gd name="T22" fmla="*/ 82 w 83"/>
                  <a:gd name="T23" fmla="*/ 38 h 71"/>
                  <a:gd name="T24" fmla="*/ 73 w 83"/>
                  <a:gd name="T25" fmla="*/ 46 h 71"/>
                  <a:gd name="T26" fmla="*/ 58 w 83"/>
                  <a:gd name="T27" fmla="*/ 60 h 71"/>
                  <a:gd name="T28" fmla="*/ 44 w 83"/>
                  <a:gd name="T29" fmla="*/ 70 h 71"/>
                  <a:gd name="T30" fmla="*/ 34 w 83"/>
                  <a:gd name="T31" fmla="*/ 6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71">
                    <a:moveTo>
                      <a:pt x="34" y="60"/>
                    </a:moveTo>
                    <a:lnTo>
                      <a:pt x="15" y="64"/>
                    </a:lnTo>
                    <a:lnTo>
                      <a:pt x="13" y="41"/>
                    </a:lnTo>
                    <a:lnTo>
                      <a:pt x="0" y="30"/>
                    </a:lnTo>
                    <a:lnTo>
                      <a:pt x="6" y="13"/>
                    </a:lnTo>
                    <a:lnTo>
                      <a:pt x="21" y="0"/>
                    </a:lnTo>
                    <a:lnTo>
                      <a:pt x="34" y="8"/>
                    </a:lnTo>
                    <a:lnTo>
                      <a:pt x="50" y="6"/>
                    </a:lnTo>
                    <a:lnTo>
                      <a:pt x="60" y="17"/>
                    </a:lnTo>
                    <a:lnTo>
                      <a:pt x="74" y="6"/>
                    </a:lnTo>
                    <a:lnTo>
                      <a:pt x="80" y="11"/>
                    </a:lnTo>
                    <a:lnTo>
                      <a:pt x="82" y="38"/>
                    </a:lnTo>
                    <a:lnTo>
                      <a:pt x="73" y="46"/>
                    </a:lnTo>
                    <a:lnTo>
                      <a:pt x="58" y="60"/>
                    </a:lnTo>
                    <a:lnTo>
                      <a:pt x="44" y="70"/>
                    </a:lnTo>
                    <a:lnTo>
                      <a:pt x="34" y="6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4" name="Freeform 149">
                <a:extLst>
                  <a:ext uri="{FF2B5EF4-FFF2-40B4-BE49-F238E27FC236}">
                    <a16:creationId xmlns:a16="http://schemas.microsoft.com/office/drawing/2014/main" id="{76E5D6C4-E31C-46B1-A1AB-6E8DC2E88E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6224" y="3598736"/>
                <a:ext cx="187126" cy="267402"/>
              </a:xfrm>
              <a:custGeom>
                <a:avLst/>
                <a:gdLst>
                  <a:gd name="T0" fmla="*/ 0 w 106"/>
                  <a:gd name="T1" fmla="*/ 23 h 152"/>
                  <a:gd name="T2" fmla="*/ 3 w 106"/>
                  <a:gd name="T3" fmla="*/ 36 h 152"/>
                  <a:gd name="T4" fmla="*/ 6 w 106"/>
                  <a:gd name="T5" fmla="*/ 50 h 152"/>
                  <a:gd name="T6" fmla="*/ 13 w 106"/>
                  <a:gd name="T7" fmla="*/ 57 h 152"/>
                  <a:gd name="T8" fmla="*/ 24 w 106"/>
                  <a:gd name="T9" fmla="*/ 61 h 152"/>
                  <a:gd name="T10" fmla="*/ 38 w 106"/>
                  <a:gd name="T11" fmla="*/ 81 h 152"/>
                  <a:gd name="T12" fmla="*/ 50 w 106"/>
                  <a:gd name="T13" fmla="*/ 71 h 152"/>
                  <a:gd name="T14" fmla="*/ 60 w 106"/>
                  <a:gd name="T15" fmla="*/ 84 h 152"/>
                  <a:gd name="T16" fmla="*/ 68 w 106"/>
                  <a:gd name="T17" fmla="*/ 103 h 152"/>
                  <a:gd name="T18" fmla="*/ 73 w 106"/>
                  <a:gd name="T19" fmla="*/ 114 h 152"/>
                  <a:gd name="T20" fmla="*/ 81 w 106"/>
                  <a:gd name="T21" fmla="*/ 116 h 152"/>
                  <a:gd name="T22" fmla="*/ 81 w 106"/>
                  <a:gd name="T23" fmla="*/ 140 h 152"/>
                  <a:gd name="T24" fmla="*/ 91 w 106"/>
                  <a:gd name="T25" fmla="*/ 151 h 152"/>
                  <a:gd name="T26" fmla="*/ 105 w 106"/>
                  <a:gd name="T27" fmla="*/ 140 h 152"/>
                  <a:gd name="T28" fmla="*/ 105 w 106"/>
                  <a:gd name="T29" fmla="*/ 111 h 152"/>
                  <a:gd name="T30" fmla="*/ 92 w 106"/>
                  <a:gd name="T31" fmla="*/ 102 h 152"/>
                  <a:gd name="T32" fmla="*/ 71 w 106"/>
                  <a:gd name="T33" fmla="*/ 69 h 152"/>
                  <a:gd name="T34" fmla="*/ 60 w 106"/>
                  <a:gd name="T35" fmla="*/ 58 h 152"/>
                  <a:gd name="T36" fmla="*/ 65 w 106"/>
                  <a:gd name="T37" fmla="*/ 42 h 152"/>
                  <a:gd name="T38" fmla="*/ 62 w 106"/>
                  <a:gd name="T39" fmla="*/ 32 h 152"/>
                  <a:gd name="T40" fmla="*/ 37 w 106"/>
                  <a:gd name="T41" fmla="*/ 23 h 152"/>
                  <a:gd name="T42" fmla="*/ 29 w 106"/>
                  <a:gd name="T43" fmla="*/ 0 h 152"/>
                  <a:gd name="T44" fmla="*/ 18 w 106"/>
                  <a:gd name="T45" fmla="*/ 6 h 152"/>
                  <a:gd name="T46" fmla="*/ 19 w 106"/>
                  <a:gd name="T47" fmla="*/ 20 h 152"/>
                  <a:gd name="T48" fmla="*/ 0 w 106"/>
                  <a:gd name="T49" fmla="*/ 23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6" h="152">
                    <a:moveTo>
                      <a:pt x="0" y="23"/>
                    </a:moveTo>
                    <a:lnTo>
                      <a:pt x="3" y="36"/>
                    </a:lnTo>
                    <a:lnTo>
                      <a:pt x="6" y="50"/>
                    </a:lnTo>
                    <a:lnTo>
                      <a:pt x="13" y="57"/>
                    </a:lnTo>
                    <a:lnTo>
                      <a:pt x="24" y="61"/>
                    </a:lnTo>
                    <a:lnTo>
                      <a:pt x="38" y="81"/>
                    </a:lnTo>
                    <a:lnTo>
                      <a:pt x="50" y="71"/>
                    </a:lnTo>
                    <a:lnTo>
                      <a:pt x="60" y="84"/>
                    </a:lnTo>
                    <a:lnTo>
                      <a:pt x="68" y="103"/>
                    </a:lnTo>
                    <a:lnTo>
                      <a:pt x="73" y="114"/>
                    </a:lnTo>
                    <a:lnTo>
                      <a:pt x="81" y="116"/>
                    </a:lnTo>
                    <a:lnTo>
                      <a:pt x="81" y="140"/>
                    </a:lnTo>
                    <a:lnTo>
                      <a:pt x="91" y="151"/>
                    </a:lnTo>
                    <a:lnTo>
                      <a:pt x="105" y="140"/>
                    </a:lnTo>
                    <a:lnTo>
                      <a:pt x="105" y="111"/>
                    </a:lnTo>
                    <a:lnTo>
                      <a:pt x="92" y="102"/>
                    </a:lnTo>
                    <a:lnTo>
                      <a:pt x="71" y="69"/>
                    </a:lnTo>
                    <a:lnTo>
                      <a:pt x="60" y="58"/>
                    </a:lnTo>
                    <a:lnTo>
                      <a:pt x="65" y="42"/>
                    </a:lnTo>
                    <a:lnTo>
                      <a:pt x="62" y="32"/>
                    </a:lnTo>
                    <a:lnTo>
                      <a:pt x="37" y="23"/>
                    </a:lnTo>
                    <a:lnTo>
                      <a:pt x="29" y="0"/>
                    </a:lnTo>
                    <a:lnTo>
                      <a:pt x="18" y="6"/>
                    </a:lnTo>
                    <a:lnTo>
                      <a:pt x="19" y="20"/>
                    </a:lnTo>
                    <a:lnTo>
                      <a:pt x="0" y="2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5" name="Freeform 150">
                <a:extLst>
                  <a:ext uri="{FF2B5EF4-FFF2-40B4-BE49-F238E27FC236}">
                    <a16:creationId xmlns:a16="http://schemas.microsoft.com/office/drawing/2014/main" id="{522A96C2-21F5-48A2-AE21-529C92ED1A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5415" y="4174437"/>
                <a:ext cx="45602" cy="94377"/>
              </a:xfrm>
              <a:custGeom>
                <a:avLst/>
                <a:gdLst>
                  <a:gd name="T0" fmla="*/ 13 w 26"/>
                  <a:gd name="T1" fmla="*/ 21 h 54"/>
                  <a:gd name="T2" fmla="*/ 0 w 26"/>
                  <a:gd name="T3" fmla="*/ 27 h 54"/>
                  <a:gd name="T4" fmla="*/ 4 w 26"/>
                  <a:gd name="T5" fmla="*/ 43 h 54"/>
                  <a:gd name="T6" fmla="*/ 19 w 26"/>
                  <a:gd name="T7" fmla="*/ 53 h 54"/>
                  <a:gd name="T8" fmla="*/ 24 w 26"/>
                  <a:gd name="T9" fmla="*/ 32 h 54"/>
                  <a:gd name="T10" fmla="*/ 25 w 26"/>
                  <a:gd name="T11" fmla="*/ 14 h 54"/>
                  <a:gd name="T12" fmla="*/ 20 w 26"/>
                  <a:gd name="T13" fmla="*/ 0 h 54"/>
                  <a:gd name="T14" fmla="*/ 13 w 26"/>
                  <a:gd name="T15" fmla="*/ 6 h 54"/>
                  <a:gd name="T16" fmla="*/ 13 w 26"/>
                  <a:gd name="T17" fmla="*/ 2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54">
                    <a:moveTo>
                      <a:pt x="13" y="21"/>
                    </a:moveTo>
                    <a:lnTo>
                      <a:pt x="0" y="27"/>
                    </a:lnTo>
                    <a:lnTo>
                      <a:pt x="4" y="43"/>
                    </a:lnTo>
                    <a:lnTo>
                      <a:pt x="19" y="53"/>
                    </a:lnTo>
                    <a:lnTo>
                      <a:pt x="24" y="32"/>
                    </a:lnTo>
                    <a:lnTo>
                      <a:pt x="25" y="14"/>
                    </a:lnTo>
                    <a:lnTo>
                      <a:pt x="20" y="0"/>
                    </a:lnTo>
                    <a:lnTo>
                      <a:pt x="13" y="6"/>
                    </a:lnTo>
                    <a:lnTo>
                      <a:pt x="13" y="2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6" name="Freeform 151">
                <a:extLst>
                  <a:ext uri="{FF2B5EF4-FFF2-40B4-BE49-F238E27FC236}">
                    <a16:creationId xmlns:a16="http://schemas.microsoft.com/office/drawing/2014/main" id="{9F31789A-5EBA-4CE4-BA0C-442E03FC9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3154" y="4331732"/>
                <a:ext cx="62899" cy="29886"/>
              </a:xfrm>
              <a:custGeom>
                <a:avLst/>
                <a:gdLst>
                  <a:gd name="T0" fmla="*/ 4 w 35"/>
                  <a:gd name="T1" fmla="*/ 3 h 18"/>
                  <a:gd name="T2" fmla="*/ 16 w 35"/>
                  <a:gd name="T3" fmla="*/ 0 h 18"/>
                  <a:gd name="T4" fmla="*/ 27 w 35"/>
                  <a:gd name="T5" fmla="*/ 0 h 18"/>
                  <a:gd name="T6" fmla="*/ 33 w 35"/>
                  <a:gd name="T7" fmla="*/ 9 h 18"/>
                  <a:gd name="T8" fmla="*/ 34 w 35"/>
                  <a:gd name="T9" fmla="*/ 17 h 18"/>
                  <a:gd name="T10" fmla="*/ 23 w 35"/>
                  <a:gd name="T11" fmla="*/ 12 h 18"/>
                  <a:gd name="T12" fmla="*/ 12 w 35"/>
                  <a:gd name="T13" fmla="*/ 9 h 18"/>
                  <a:gd name="T14" fmla="*/ 0 w 35"/>
                  <a:gd name="T15" fmla="*/ 12 h 18"/>
                  <a:gd name="T16" fmla="*/ 4 w 35"/>
                  <a:gd name="T17" fmla="*/ 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18">
                    <a:moveTo>
                      <a:pt x="4" y="3"/>
                    </a:moveTo>
                    <a:lnTo>
                      <a:pt x="16" y="0"/>
                    </a:lnTo>
                    <a:lnTo>
                      <a:pt x="27" y="0"/>
                    </a:lnTo>
                    <a:lnTo>
                      <a:pt x="33" y="9"/>
                    </a:lnTo>
                    <a:lnTo>
                      <a:pt x="34" y="17"/>
                    </a:lnTo>
                    <a:lnTo>
                      <a:pt x="23" y="12"/>
                    </a:lnTo>
                    <a:lnTo>
                      <a:pt x="12" y="9"/>
                    </a:lnTo>
                    <a:lnTo>
                      <a:pt x="0" y="12"/>
                    </a:lnTo>
                    <a:lnTo>
                      <a:pt x="4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7" name="Freeform 157">
                <a:extLst>
                  <a:ext uri="{FF2B5EF4-FFF2-40B4-BE49-F238E27FC236}">
                    <a16:creationId xmlns:a16="http://schemas.microsoft.com/office/drawing/2014/main" id="{809BA353-8879-4E9A-8051-88A2A5115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9662" y="2952252"/>
                <a:ext cx="99066" cy="138420"/>
              </a:xfrm>
              <a:custGeom>
                <a:avLst/>
                <a:gdLst>
                  <a:gd name="T0" fmla="*/ 55 w 56"/>
                  <a:gd name="T1" fmla="*/ 69 h 78"/>
                  <a:gd name="T2" fmla="*/ 44 w 56"/>
                  <a:gd name="T3" fmla="*/ 77 h 78"/>
                  <a:gd name="T4" fmla="*/ 37 w 56"/>
                  <a:gd name="T5" fmla="*/ 65 h 78"/>
                  <a:gd name="T6" fmla="*/ 24 w 56"/>
                  <a:gd name="T7" fmla="*/ 58 h 78"/>
                  <a:gd name="T8" fmla="*/ 13 w 56"/>
                  <a:gd name="T9" fmla="*/ 46 h 78"/>
                  <a:gd name="T10" fmla="*/ 0 w 56"/>
                  <a:gd name="T11" fmla="*/ 25 h 78"/>
                  <a:gd name="T12" fmla="*/ 16 w 56"/>
                  <a:gd name="T13" fmla="*/ 18 h 78"/>
                  <a:gd name="T14" fmla="*/ 25 w 56"/>
                  <a:gd name="T15" fmla="*/ 0 h 78"/>
                  <a:gd name="T16" fmla="*/ 31 w 56"/>
                  <a:gd name="T17" fmla="*/ 21 h 78"/>
                  <a:gd name="T18" fmla="*/ 42 w 56"/>
                  <a:gd name="T19" fmla="*/ 43 h 78"/>
                  <a:gd name="T20" fmla="*/ 55 w 56"/>
                  <a:gd name="T21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6" h="78">
                    <a:moveTo>
                      <a:pt x="55" y="69"/>
                    </a:moveTo>
                    <a:lnTo>
                      <a:pt x="44" y="77"/>
                    </a:lnTo>
                    <a:lnTo>
                      <a:pt x="37" y="65"/>
                    </a:lnTo>
                    <a:lnTo>
                      <a:pt x="24" y="58"/>
                    </a:lnTo>
                    <a:lnTo>
                      <a:pt x="13" y="46"/>
                    </a:lnTo>
                    <a:lnTo>
                      <a:pt x="0" y="25"/>
                    </a:lnTo>
                    <a:lnTo>
                      <a:pt x="16" y="18"/>
                    </a:lnTo>
                    <a:lnTo>
                      <a:pt x="25" y="0"/>
                    </a:lnTo>
                    <a:lnTo>
                      <a:pt x="31" y="21"/>
                    </a:lnTo>
                    <a:lnTo>
                      <a:pt x="42" y="43"/>
                    </a:lnTo>
                    <a:lnTo>
                      <a:pt x="55" y="6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8" name="Freeform 162">
                <a:extLst>
                  <a:ext uri="{FF2B5EF4-FFF2-40B4-BE49-F238E27FC236}">
                    <a16:creationId xmlns:a16="http://schemas.microsoft.com/office/drawing/2014/main" id="{9F25B877-B8B7-4407-B317-ECB4890DC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9245" y="3499640"/>
                <a:ext cx="135234" cy="94377"/>
              </a:xfrm>
              <a:custGeom>
                <a:avLst/>
                <a:gdLst>
                  <a:gd name="T0" fmla="*/ 0 w 78"/>
                  <a:gd name="T1" fmla="*/ 16 h 54"/>
                  <a:gd name="T2" fmla="*/ 12 w 78"/>
                  <a:gd name="T3" fmla="*/ 50 h 54"/>
                  <a:gd name="T4" fmla="*/ 56 w 78"/>
                  <a:gd name="T5" fmla="*/ 53 h 54"/>
                  <a:gd name="T6" fmla="*/ 77 w 78"/>
                  <a:gd name="T7" fmla="*/ 19 h 54"/>
                  <a:gd name="T8" fmla="*/ 73 w 78"/>
                  <a:gd name="T9" fmla="*/ 0 h 54"/>
                  <a:gd name="T10" fmla="*/ 61 w 78"/>
                  <a:gd name="T11" fmla="*/ 15 h 54"/>
                  <a:gd name="T12" fmla="*/ 50 w 78"/>
                  <a:gd name="T13" fmla="*/ 27 h 54"/>
                  <a:gd name="T14" fmla="*/ 26 w 78"/>
                  <a:gd name="T15" fmla="*/ 31 h 54"/>
                  <a:gd name="T16" fmla="*/ 14 w 78"/>
                  <a:gd name="T17" fmla="*/ 27 h 54"/>
                  <a:gd name="T18" fmla="*/ 0 w 78"/>
                  <a:gd name="T19" fmla="*/ 1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54">
                    <a:moveTo>
                      <a:pt x="0" y="16"/>
                    </a:moveTo>
                    <a:lnTo>
                      <a:pt x="12" y="50"/>
                    </a:lnTo>
                    <a:lnTo>
                      <a:pt x="56" y="53"/>
                    </a:lnTo>
                    <a:lnTo>
                      <a:pt x="77" y="19"/>
                    </a:lnTo>
                    <a:lnTo>
                      <a:pt x="73" y="0"/>
                    </a:lnTo>
                    <a:lnTo>
                      <a:pt x="61" y="15"/>
                    </a:lnTo>
                    <a:lnTo>
                      <a:pt x="50" y="27"/>
                    </a:lnTo>
                    <a:lnTo>
                      <a:pt x="26" y="31"/>
                    </a:lnTo>
                    <a:lnTo>
                      <a:pt x="14" y="27"/>
                    </a:lnTo>
                    <a:lnTo>
                      <a:pt x="0" y="1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79" name="Freeform 171">
                <a:extLst>
                  <a:ext uri="{FF2B5EF4-FFF2-40B4-BE49-F238E27FC236}">
                    <a16:creationId xmlns:a16="http://schemas.microsoft.com/office/drawing/2014/main" id="{4AD65DE0-F973-482F-8471-C4D1A17FA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1015" y="3369085"/>
                <a:ext cx="217003" cy="114826"/>
              </a:xfrm>
              <a:custGeom>
                <a:avLst/>
                <a:gdLst>
                  <a:gd name="T0" fmla="*/ 0 w 122"/>
                  <a:gd name="T1" fmla="*/ 0 h 65"/>
                  <a:gd name="T2" fmla="*/ 16 w 122"/>
                  <a:gd name="T3" fmla="*/ 0 h 65"/>
                  <a:gd name="T4" fmla="*/ 29 w 122"/>
                  <a:gd name="T5" fmla="*/ 12 h 65"/>
                  <a:gd name="T6" fmla="*/ 43 w 122"/>
                  <a:gd name="T7" fmla="*/ 20 h 65"/>
                  <a:gd name="T8" fmla="*/ 49 w 122"/>
                  <a:gd name="T9" fmla="*/ 10 h 65"/>
                  <a:gd name="T10" fmla="*/ 50 w 122"/>
                  <a:gd name="T11" fmla="*/ 26 h 65"/>
                  <a:gd name="T12" fmla="*/ 61 w 122"/>
                  <a:gd name="T13" fmla="*/ 33 h 65"/>
                  <a:gd name="T14" fmla="*/ 76 w 122"/>
                  <a:gd name="T15" fmla="*/ 41 h 65"/>
                  <a:gd name="T16" fmla="*/ 107 w 122"/>
                  <a:gd name="T17" fmla="*/ 42 h 65"/>
                  <a:gd name="T18" fmla="*/ 121 w 122"/>
                  <a:gd name="T19" fmla="*/ 48 h 65"/>
                  <a:gd name="T20" fmla="*/ 113 w 122"/>
                  <a:gd name="T21" fmla="*/ 63 h 65"/>
                  <a:gd name="T22" fmla="*/ 100 w 122"/>
                  <a:gd name="T23" fmla="*/ 63 h 65"/>
                  <a:gd name="T24" fmla="*/ 84 w 122"/>
                  <a:gd name="T25" fmla="*/ 64 h 65"/>
                  <a:gd name="T26" fmla="*/ 72 w 122"/>
                  <a:gd name="T27" fmla="*/ 56 h 65"/>
                  <a:gd name="T28" fmla="*/ 54 w 122"/>
                  <a:gd name="T29" fmla="*/ 53 h 65"/>
                  <a:gd name="T30" fmla="*/ 32 w 122"/>
                  <a:gd name="T31" fmla="*/ 44 h 65"/>
                  <a:gd name="T32" fmla="*/ 14 w 122"/>
                  <a:gd name="T33" fmla="*/ 39 h 65"/>
                  <a:gd name="T34" fmla="*/ 3 w 122"/>
                  <a:gd name="T35" fmla="*/ 25 h 65"/>
                  <a:gd name="T36" fmla="*/ 0 w 122"/>
                  <a:gd name="T37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2" h="65">
                    <a:moveTo>
                      <a:pt x="0" y="0"/>
                    </a:moveTo>
                    <a:lnTo>
                      <a:pt x="16" y="0"/>
                    </a:lnTo>
                    <a:lnTo>
                      <a:pt x="29" y="12"/>
                    </a:lnTo>
                    <a:lnTo>
                      <a:pt x="43" y="20"/>
                    </a:lnTo>
                    <a:lnTo>
                      <a:pt x="49" y="10"/>
                    </a:lnTo>
                    <a:lnTo>
                      <a:pt x="50" y="26"/>
                    </a:lnTo>
                    <a:lnTo>
                      <a:pt x="61" y="33"/>
                    </a:lnTo>
                    <a:lnTo>
                      <a:pt x="76" y="41"/>
                    </a:lnTo>
                    <a:lnTo>
                      <a:pt x="107" y="42"/>
                    </a:lnTo>
                    <a:lnTo>
                      <a:pt x="121" y="48"/>
                    </a:lnTo>
                    <a:lnTo>
                      <a:pt x="113" y="63"/>
                    </a:lnTo>
                    <a:lnTo>
                      <a:pt x="100" y="63"/>
                    </a:lnTo>
                    <a:lnTo>
                      <a:pt x="84" y="64"/>
                    </a:lnTo>
                    <a:lnTo>
                      <a:pt x="72" y="56"/>
                    </a:lnTo>
                    <a:lnTo>
                      <a:pt x="54" y="53"/>
                    </a:lnTo>
                    <a:lnTo>
                      <a:pt x="32" y="44"/>
                    </a:lnTo>
                    <a:lnTo>
                      <a:pt x="14" y="39"/>
                    </a:lnTo>
                    <a:lnTo>
                      <a:pt x="3" y="25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0" name="Freeform 172">
                <a:extLst>
                  <a:ext uri="{FF2B5EF4-FFF2-40B4-BE49-F238E27FC236}">
                    <a16:creationId xmlns:a16="http://schemas.microsoft.com/office/drawing/2014/main" id="{76FD5871-9DD2-47B8-9FC7-03DC0BBDB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9615" y="3639633"/>
                <a:ext cx="202850" cy="349196"/>
              </a:xfrm>
              <a:custGeom>
                <a:avLst/>
                <a:gdLst>
                  <a:gd name="T0" fmla="*/ 14 w 115"/>
                  <a:gd name="T1" fmla="*/ 178 h 199"/>
                  <a:gd name="T2" fmla="*/ 21 w 115"/>
                  <a:gd name="T3" fmla="*/ 167 h 199"/>
                  <a:gd name="T4" fmla="*/ 30 w 115"/>
                  <a:gd name="T5" fmla="*/ 146 h 199"/>
                  <a:gd name="T6" fmla="*/ 18 w 115"/>
                  <a:gd name="T7" fmla="*/ 135 h 199"/>
                  <a:gd name="T8" fmla="*/ 13 w 115"/>
                  <a:gd name="T9" fmla="*/ 116 h 199"/>
                  <a:gd name="T10" fmla="*/ 11 w 115"/>
                  <a:gd name="T11" fmla="*/ 105 h 199"/>
                  <a:gd name="T12" fmla="*/ 15 w 115"/>
                  <a:gd name="T13" fmla="*/ 79 h 199"/>
                  <a:gd name="T14" fmla="*/ 3 w 115"/>
                  <a:gd name="T15" fmla="*/ 65 h 199"/>
                  <a:gd name="T16" fmla="*/ 0 w 115"/>
                  <a:gd name="T17" fmla="*/ 54 h 199"/>
                  <a:gd name="T18" fmla="*/ 2 w 115"/>
                  <a:gd name="T19" fmla="*/ 27 h 199"/>
                  <a:gd name="T20" fmla="*/ 16 w 115"/>
                  <a:gd name="T21" fmla="*/ 21 h 199"/>
                  <a:gd name="T22" fmla="*/ 25 w 115"/>
                  <a:gd name="T23" fmla="*/ 14 h 199"/>
                  <a:gd name="T24" fmla="*/ 32 w 115"/>
                  <a:gd name="T25" fmla="*/ 0 h 199"/>
                  <a:gd name="T26" fmla="*/ 34 w 115"/>
                  <a:gd name="T27" fmla="*/ 13 h 199"/>
                  <a:gd name="T28" fmla="*/ 38 w 115"/>
                  <a:gd name="T29" fmla="*/ 27 h 199"/>
                  <a:gd name="T30" fmla="*/ 45 w 115"/>
                  <a:gd name="T31" fmla="*/ 34 h 199"/>
                  <a:gd name="T32" fmla="*/ 56 w 115"/>
                  <a:gd name="T33" fmla="*/ 38 h 199"/>
                  <a:gd name="T34" fmla="*/ 70 w 115"/>
                  <a:gd name="T35" fmla="*/ 58 h 199"/>
                  <a:gd name="T36" fmla="*/ 82 w 115"/>
                  <a:gd name="T37" fmla="*/ 48 h 199"/>
                  <a:gd name="T38" fmla="*/ 93 w 115"/>
                  <a:gd name="T39" fmla="*/ 60 h 199"/>
                  <a:gd name="T40" fmla="*/ 101 w 115"/>
                  <a:gd name="T41" fmla="*/ 80 h 199"/>
                  <a:gd name="T42" fmla="*/ 106 w 115"/>
                  <a:gd name="T43" fmla="*/ 91 h 199"/>
                  <a:gd name="T44" fmla="*/ 114 w 115"/>
                  <a:gd name="T45" fmla="*/ 93 h 199"/>
                  <a:gd name="T46" fmla="*/ 114 w 115"/>
                  <a:gd name="T47" fmla="*/ 116 h 199"/>
                  <a:gd name="T48" fmla="*/ 99 w 115"/>
                  <a:gd name="T49" fmla="*/ 119 h 199"/>
                  <a:gd name="T50" fmla="*/ 85 w 115"/>
                  <a:gd name="T51" fmla="*/ 110 h 199"/>
                  <a:gd name="T52" fmla="*/ 70 w 115"/>
                  <a:gd name="T53" fmla="*/ 124 h 199"/>
                  <a:gd name="T54" fmla="*/ 64 w 115"/>
                  <a:gd name="T55" fmla="*/ 141 h 199"/>
                  <a:gd name="T56" fmla="*/ 50 w 115"/>
                  <a:gd name="T57" fmla="*/ 139 h 199"/>
                  <a:gd name="T58" fmla="*/ 40 w 115"/>
                  <a:gd name="T59" fmla="*/ 170 h 199"/>
                  <a:gd name="T60" fmla="*/ 49 w 115"/>
                  <a:gd name="T61" fmla="*/ 185 h 199"/>
                  <a:gd name="T62" fmla="*/ 36 w 115"/>
                  <a:gd name="T63" fmla="*/ 198 h 199"/>
                  <a:gd name="T64" fmla="*/ 25 w 115"/>
                  <a:gd name="T65" fmla="*/ 190 h 199"/>
                  <a:gd name="T66" fmla="*/ 14 w 115"/>
                  <a:gd name="T67" fmla="*/ 178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5" h="199">
                    <a:moveTo>
                      <a:pt x="14" y="178"/>
                    </a:moveTo>
                    <a:lnTo>
                      <a:pt x="21" y="167"/>
                    </a:lnTo>
                    <a:lnTo>
                      <a:pt x="30" y="146"/>
                    </a:lnTo>
                    <a:lnTo>
                      <a:pt x="18" y="135"/>
                    </a:lnTo>
                    <a:lnTo>
                      <a:pt x="13" y="116"/>
                    </a:lnTo>
                    <a:lnTo>
                      <a:pt x="11" y="105"/>
                    </a:lnTo>
                    <a:lnTo>
                      <a:pt x="15" y="79"/>
                    </a:lnTo>
                    <a:lnTo>
                      <a:pt x="3" y="65"/>
                    </a:lnTo>
                    <a:lnTo>
                      <a:pt x="0" y="54"/>
                    </a:lnTo>
                    <a:lnTo>
                      <a:pt x="2" y="27"/>
                    </a:lnTo>
                    <a:lnTo>
                      <a:pt x="16" y="21"/>
                    </a:lnTo>
                    <a:lnTo>
                      <a:pt x="25" y="14"/>
                    </a:lnTo>
                    <a:lnTo>
                      <a:pt x="32" y="0"/>
                    </a:lnTo>
                    <a:lnTo>
                      <a:pt x="34" y="13"/>
                    </a:lnTo>
                    <a:lnTo>
                      <a:pt x="38" y="27"/>
                    </a:lnTo>
                    <a:lnTo>
                      <a:pt x="45" y="34"/>
                    </a:lnTo>
                    <a:lnTo>
                      <a:pt x="56" y="38"/>
                    </a:lnTo>
                    <a:lnTo>
                      <a:pt x="70" y="58"/>
                    </a:lnTo>
                    <a:lnTo>
                      <a:pt x="82" y="48"/>
                    </a:lnTo>
                    <a:lnTo>
                      <a:pt x="93" y="60"/>
                    </a:lnTo>
                    <a:lnTo>
                      <a:pt x="101" y="80"/>
                    </a:lnTo>
                    <a:lnTo>
                      <a:pt x="106" y="91"/>
                    </a:lnTo>
                    <a:lnTo>
                      <a:pt x="114" y="93"/>
                    </a:lnTo>
                    <a:lnTo>
                      <a:pt x="114" y="116"/>
                    </a:lnTo>
                    <a:lnTo>
                      <a:pt x="99" y="119"/>
                    </a:lnTo>
                    <a:lnTo>
                      <a:pt x="85" y="110"/>
                    </a:lnTo>
                    <a:lnTo>
                      <a:pt x="70" y="124"/>
                    </a:lnTo>
                    <a:lnTo>
                      <a:pt x="64" y="141"/>
                    </a:lnTo>
                    <a:lnTo>
                      <a:pt x="50" y="139"/>
                    </a:lnTo>
                    <a:lnTo>
                      <a:pt x="40" y="170"/>
                    </a:lnTo>
                    <a:lnTo>
                      <a:pt x="49" y="185"/>
                    </a:lnTo>
                    <a:lnTo>
                      <a:pt x="36" y="198"/>
                    </a:lnTo>
                    <a:lnTo>
                      <a:pt x="25" y="190"/>
                    </a:lnTo>
                    <a:lnTo>
                      <a:pt x="14" y="17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1" name="Freeform 173">
                <a:extLst>
                  <a:ext uri="{FF2B5EF4-FFF2-40B4-BE49-F238E27FC236}">
                    <a16:creationId xmlns:a16="http://schemas.microsoft.com/office/drawing/2014/main" id="{4BBB2C76-EC21-44D6-9570-A9DC9BD7F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011" y="1621533"/>
                <a:ext cx="341229" cy="290996"/>
              </a:xfrm>
              <a:custGeom>
                <a:avLst/>
                <a:gdLst>
                  <a:gd name="T0" fmla="*/ 47 w 193"/>
                  <a:gd name="T1" fmla="*/ 94 h 166"/>
                  <a:gd name="T2" fmla="*/ 58 w 193"/>
                  <a:gd name="T3" fmla="*/ 84 h 166"/>
                  <a:gd name="T4" fmla="*/ 63 w 193"/>
                  <a:gd name="T5" fmla="*/ 77 h 166"/>
                  <a:gd name="T6" fmla="*/ 80 w 193"/>
                  <a:gd name="T7" fmla="*/ 64 h 166"/>
                  <a:gd name="T8" fmla="*/ 100 w 193"/>
                  <a:gd name="T9" fmla="*/ 53 h 166"/>
                  <a:gd name="T10" fmla="*/ 122 w 193"/>
                  <a:gd name="T11" fmla="*/ 37 h 166"/>
                  <a:gd name="T12" fmla="*/ 135 w 193"/>
                  <a:gd name="T13" fmla="*/ 32 h 166"/>
                  <a:gd name="T14" fmla="*/ 162 w 193"/>
                  <a:gd name="T15" fmla="*/ 23 h 166"/>
                  <a:gd name="T16" fmla="*/ 183 w 193"/>
                  <a:gd name="T17" fmla="*/ 16 h 166"/>
                  <a:gd name="T18" fmla="*/ 192 w 193"/>
                  <a:gd name="T19" fmla="*/ 11 h 166"/>
                  <a:gd name="T20" fmla="*/ 185 w 193"/>
                  <a:gd name="T21" fmla="*/ 2 h 166"/>
                  <a:gd name="T22" fmla="*/ 161 w 193"/>
                  <a:gd name="T23" fmla="*/ 0 h 166"/>
                  <a:gd name="T24" fmla="*/ 145 w 193"/>
                  <a:gd name="T25" fmla="*/ 13 h 166"/>
                  <a:gd name="T26" fmla="*/ 122 w 193"/>
                  <a:gd name="T27" fmla="*/ 19 h 166"/>
                  <a:gd name="T28" fmla="*/ 94 w 193"/>
                  <a:gd name="T29" fmla="*/ 20 h 166"/>
                  <a:gd name="T30" fmla="*/ 80 w 193"/>
                  <a:gd name="T31" fmla="*/ 32 h 166"/>
                  <a:gd name="T32" fmla="*/ 64 w 193"/>
                  <a:gd name="T33" fmla="*/ 32 h 166"/>
                  <a:gd name="T34" fmla="*/ 57 w 193"/>
                  <a:gd name="T35" fmla="*/ 44 h 166"/>
                  <a:gd name="T36" fmla="*/ 32 w 193"/>
                  <a:gd name="T37" fmla="*/ 49 h 166"/>
                  <a:gd name="T38" fmla="*/ 28 w 193"/>
                  <a:gd name="T39" fmla="*/ 67 h 166"/>
                  <a:gd name="T40" fmla="*/ 27 w 193"/>
                  <a:gd name="T41" fmla="*/ 77 h 166"/>
                  <a:gd name="T42" fmla="*/ 16 w 193"/>
                  <a:gd name="T43" fmla="*/ 76 h 166"/>
                  <a:gd name="T44" fmla="*/ 16 w 193"/>
                  <a:gd name="T45" fmla="*/ 79 h 166"/>
                  <a:gd name="T46" fmla="*/ 17 w 193"/>
                  <a:gd name="T47" fmla="*/ 84 h 166"/>
                  <a:gd name="T48" fmla="*/ 13 w 193"/>
                  <a:gd name="T49" fmla="*/ 92 h 166"/>
                  <a:gd name="T50" fmla="*/ 6 w 193"/>
                  <a:gd name="T51" fmla="*/ 97 h 166"/>
                  <a:gd name="T52" fmla="*/ 2 w 193"/>
                  <a:gd name="T53" fmla="*/ 113 h 166"/>
                  <a:gd name="T54" fmla="*/ 0 w 193"/>
                  <a:gd name="T55" fmla="*/ 132 h 166"/>
                  <a:gd name="T56" fmla="*/ 12 w 193"/>
                  <a:gd name="T57" fmla="*/ 139 h 166"/>
                  <a:gd name="T58" fmla="*/ 23 w 193"/>
                  <a:gd name="T59" fmla="*/ 162 h 166"/>
                  <a:gd name="T60" fmla="*/ 41 w 193"/>
                  <a:gd name="T61" fmla="*/ 165 h 166"/>
                  <a:gd name="T62" fmla="*/ 66 w 193"/>
                  <a:gd name="T63" fmla="*/ 162 h 166"/>
                  <a:gd name="T64" fmla="*/ 68 w 193"/>
                  <a:gd name="T65" fmla="*/ 152 h 166"/>
                  <a:gd name="T66" fmla="*/ 53 w 193"/>
                  <a:gd name="T67" fmla="*/ 144 h 166"/>
                  <a:gd name="T68" fmla="*/ 43 w 193"/>
                  <a:gd name="T69" fmla="*/ 134 h 166"/>
                  <a:gd name="T70" fmla="*/ 43 w 193"/>
                  <a:gd name="T71" fmla="*/ 114 h 166"/>
                  <a:gd name="T72" fmla="*/ 47 w 193"/>
                  <a:gd name="T73" fmla="*/ 98 h 166"/>
                  <a:gd name="T74" fmla="*/ 47 w 193"/>
                  <a:gd name="T75" fmla="*/ 94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93" h="166">
                    <a:moveTo>
                      <a:pt x="47" y="94"/>
                    </a:moveTo>
                    <a:lnTo>
                      <a:pt x="58" y="84"/>
                    </a:lnTo>
                    <a:lnTo>
                      <a:pt x="63" y="77"/>
                    </a:lnTo>
                    <a:lnTo>
                      <a:pt x="80" y="64"/>
                    </a:lnTo>
                    <a:lnTo>
                      <a:pt x="100" y="53"/>
                    </a:lnTo>
                    <a:lnTo>
                      <a:pt x="122" y="37"/>
                    </a:lnTo>
                    <a:lnTo>
                      <a:pt x="135" y="32"/>
                    </a:lnTo>
                    <a:lnTo>
                      <a:pt x="162" y="23"/>
                    </a:lnTo>
                    <a:lnTo>
                      <a:pt x="183" y="16"/>
                    </a:lnTo>
                    <a:lnTo>
                      <a:pt x="192" y="11"/>
                    </a:lnTo>
                    <a:lnTo>
                      <a:pt x="185" y="2"/>
                    </a:lnTo>
                    <a:lnTo>
                      <a:pt x="161" y="0"/>
                    </a:lnTo>
                    <a:lnTo>
                      <a:pt x="145" y="13"/>
                    </a:lnTo>
                    <a:lnTo>
                      <a:pt x="122" y="19"/>
                    </a:lnTo>
                    <a:lnTo>
                      <a:pt x="94" y="20"/>
                    </a:lnTo>
                    <a:lnTo>
                      <a:pt x="80" y="32"/>
                    </a:lnTo>
                    <a:lnTo>
                      <a:pt x="64" y="32"/>
                    </a:lnTo>
                    <a:lnTo>
                      <a:pt x="57" y="44"/>
                    </a:lnTo>
                    <a:lnTo>
                      <a:pt x="32" y="49"/>
                    </a:lnTo>
                    <a:lnTo>
                      <a:pt x="28" y="67"/>
                    </a:lnTo>
                    <a:lnTo>
                      <a:pt x="27" y="77"/>
                    </a:lnTo>
                    <a:lnTo>
                      <a:pt x="16" y="76"/>
                    </a:lnTo>
                    <a:lnTo>
                      <a:pt x="16" y="79"/>
                    </a:lnTo>
                    <a:lnTo>
                      <a:pt x="17" y="84"/>
                    </a:lnTo>
                    <a:lnTo>
                      <a:pt x="13" y="92"/>
                    </a:lnTo>
                    <a:lnTo>
                      <a:pt x="6" y="97"/>
                    </a:lnTo>
                    <a:lnTo>
                      <a:pt x="2" y="113"/>
                    </a:lnTo>
                    <a:lnTo>
                      <a:pt x="0" y="132"/>
                    </a:lnTo>
                    <a:lnTo>
                      <a:pt x="12" y="139"/>
                    </a:lnTo>
                    <a:lnTo>
                      <a:pt x="23" y="162"/>
                    </a:lnTo>
                    <a:lnTo>
                      <a:pt x="41" y="165"/>
                    </a:lnTo>
                    <a:lnTo>
                      <a:pt x="66" y="162"/>
                    </a:lnTo>
                    <a:lnTo>
                      <a:pt x="68" y="152"/>
                    </a:lnTo>
                    <a:lnTo>
                      <a:pt x="53" y="144"/>
                    </a:lnTo>
                    <a:lnTo>
                      <a:pt x="43" y="134"/>
                    </a:lnTo>
                    <a:lnTo>
                      <a:pt x="43" y="114"/>
                    </a:lnTo>
                    <a:lnTo>
                      <a:pt x="47" y="98"/>
                    </a:lnTo>
                    <a:lnTo>
                      <a:pt x="47" y="9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2" name="Freeform 174">
                <a:extLst>
                  <a:ext uri="{FF2B5EF4-FFF2-40B4-BE49-F238E27FC236}">
                    <a16:creationId xmlns:a16="http://schemas.microsoft.com/office/drawing/2014/main" id="{C4A3C557-CBDB-47FD-B891-36A476D1C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2956" y="1390309"/>
                <a:ext cx="119509" cy="91231"/>
              </a:xfrm>
              <a:custGeom>
                <a:avLst/>
                <a:gdLst>
                  <a:gd name="T0" fmla="*/ 33 w 67"/>
                  <a:gd name="T1" fmla="*/ 7 h 52"/>
                  <a:gd name="T2" fmla="*/ 22 w 67"/>
                  <a:gd name="T3" fmla="*/ 17 h 52"/>
                  <a:gd name="T4" fmla="*/ 11 w 67"/>
                  <a:gd name="T5" fmla="*/ 19 h 52"/>
                  <a:gd name="T6" fmla="*/ 0 w 67"/>
                  <a:gd name="T7" fmla="*/ 26 h 52"/>
                  <a:gd name="T8" fmla="*/ 8 w 67"/>
                  <a:gd name="T9" fmla="*/ 40 h 52"/>
                  <a:gd name="T10" fmla="*/ 25 w 67"/>
                  <a:gd name="T11" fmla="*/ 51 h 52"/>
                  <a:gd name="T12" fmla="*/ 48 w 67"/>
                  <a:gd name="T13" fmla="*/ 41 h 52"/>
                  <a:gd name="T14" fmla="*/ 66 w 67"/>
                  <a:gd name="T15" fmla="*/ 32 h 52"/>
                  <a:gd name="T16" fmla="*/ 62 w 67"/>
                  <a:gd name="T17" fmla="*/ 11 h 52"/>
                  <a:gd name="T18" fmla="*/ 43 w 67"/>
                  <a:gd name="T19" fmla="*/ 0 h 52"/>
                  <a:gd name="T20" fmla="*/ 33 w 67"/>
                  <a:gd name="T21" fmla="*/ 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2">
                    <a:moveTo>
                      <a:pt x="33" y="7"/>
                    </a:moveTo>
                    <a:lnTo>
                      <a:pt x="22" y="17"/>
                    </a:lnTo>
                    <a:lnTo>
                      <a:pt x="11" y="19"/>
                    </a:lnTo>
                    <a:lnTo>
                      <a:pt x="0" y="26"/>
                    </a:lnTo>
                    <a:lnTo>
                      <a:pt x="8" y="40"/>
                    </a:lnTo>
                    <a:lnTo>
                      <a:pt x="25" y="51"/>
                    </a:lnTo>
                    <a:lnTo>
                      <a:pt x="48" y="41"/>
                    </a:lnTo>
                    <a:lnTo>
                      <a:pt x="66" y="32"/>
                    </a:lnTo>
                    <a:lnTo>
                      <a:pt x="62" y="11"/>
                    </a:lnTo>
                    <a:lnTo>
                      <a:pt x="43" y="0"/>
                    </a:lnTo>
                    <a:lnTo>
                      <a:pt x="33" y="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3" name="Freeform 175">
                <a:extLst>
                  <a:ext uri="{FF2B5EF4-FFF2-40B4-BE49-F238E27FC236}">
                    <a16:creationId xmlns:a16="http://schemas.microsoft.com/office/drawing/2014/main" id="{0CAE9088-CD7D-4D8C-B33F-9307AAAFE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3152" y="1456373"/>
                <a:ext cx="114791" cy="77075"/>
              </a:xfrm>
              <a:custGeom>
                <a:avLst/>
                <a:gdLst>
                  <a:gd name="T0" fmla="*/ 17 w 64"/>
                  <a:gd name="T1" fmla="*/ 15 h 44"/>
                  <a:gd name="T2" fmla="*/ 24 w 64"/>
                  <a:gd name="T3" fmla="*/ 3 h 44"/>
                  <a:gd name="T4" fmla="*/ 36 w 64"/>
                  <a:gd name="T5" fmla="*/ 0 h 44"/>
                  <a:gd name="T6" fmla="*/ 46 w 64"/>
                  <a:gd name="T7" fmla="*/ 3 h 44"/>
                  <a:gd name="T8" fmla="*/ 56 w 64"/>
                  <a:gd name="T9" fmla="*/ 17 h 44"/>
                  <a:gd name="T10" fmla="*/ 56 w 64"/>
                  <a:gd name="T11" fmla="*/ 28 h 44"/>
                  <a:gd name="T12" fmla="*/ 63 w 64"/>
                  <a:gd name="T13" fmla="*/ 26 h 44"/>
                  <a:gd name="T14" fmla="*/ 63 w 64"/>
                  <a:gd name="T15" fmla="*/ 37 h 44"/>
                  <a:gd name="T16" fmla="*/ 41 w 64"/>
                  <a:gd name="T17" fmla="*/ 43 h 44"/>
                  <a:gd name="T18" fmla="*/ 21 w 64"/>
                  <a:gd name="T19" fmla="*/ 34 h 44"/>
                  <a:gd name="T20" fmla="*/ 0 w 64"/>
                  <a:gd name="T21" fmla="*/ 26 h 44"/>
                  <a:gd name="T22" fmla="*/ 4 w 64"/>
                  <a:gd name="T23" fmla="*/ 16 h 44"/>
                  <a:gd name="T24" fmla="*/ 17 w 64"/>
                  <a:gd name="T25" fmla="*/ 1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44">
                    <a:moveTo>
                      <a:pt x="17" y="15"/>
                    </a:moveTo>
                    <a:lnTo>
                      <a:pt x="24" y="3"/>
                    </a:lnTo>
                    <a:lnTo>
                      <a:pt x="36" y="0"/>
                    </a:lnTo>
                    <a:lnTo>
                      <a:pt x="46" y="3"/>
                    </a:lnTo>
                    <a:lnTo>
                      <a:pt x="56" y="17"/>
                    </a:lnTo>
                    <a:lnTo>
                      <a:pt x="56" y="28"/>
                    </a:lnTo>
                    <a:lnTo>
                      <a:pt x="63" y="26"/>
                    </a:lnTo>
                    <a:lnTo>
                      <a:pt x="63" y="37"/>
                    </a:lnTo>
                    <a:lnTo>
                      <a:pt x="41" y="43"/>
                    </a:lnTo>
                    <a:lnTo>
                      <a:pt x="21" y="34"/>
                    </a:lnTo>
                    <a:lnTo>
                      <a:pt x="0" y="26"/>
                    </a:lnTo>
                    <a:lnTo>
                      <a:pt x="4" y="16"/>
                    </a:lnTo>
                    <a:lnTo>
                      <a:pt x="17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4" name="Freeform 176">
                <a:extLst>
                  <a:ext uri="{FF2B5EF4-FFF2-40B4-BE49-F238E27FC236}">
                    <a16:creationId xmlns:a16="http://schemas.microsoft.com/office/drawing/2014/main" id="{73CB72B6-7EC1-4CFD-BC29-AAAE5D9B0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0524" y="1487832"/>
                <a:ext cx="94349" cy="75502"/>
              </a:xfrm>
              <a:custGeom>
                <a:avLst/>
                <a:gdLst>
                  <a:gd name="T0" fmla="*/ 7 w 54"/>
                  <a:gd name="T1" fmla="*/ 19 h 43"/>
                  <a:gd name="T2" fmla="*/ 12 w 54"/>
                  <a:gd name="T3" fmla="*/ 8 h 43"/>
                  <a:gd name="T4" fmla="*/ 24 w 54"/>
                  <a:gd name="T5" fmla="*/ 0 h 43"/>
                  <a:gd name="T6" fmla="*/ 27 w 54"/>
                  <a:gd name="T7" fmla="*/ 8 h 43"/>
                  <a:gd name="T8" fmla="*/ 33 w 54"/>
                  <a:gd name="T9" fmla="*/ 11 h 43"/>
                  <a:gd name="T10" fmla="*/ 41 w 54"/>
                  <a:gd name="T11" fmla="*/ 11 h 43"/>
                  <a:gd name="T12" fmla="*/ 51 w 54"/>
                  <a:gd name="T13" fmla="*/ 15 h 43"/>
                  <a:gd name="T14" fmla="*/ 53 w 54"/>
                  <a:gd name="T15" fmla="*/ 27 h 43"/>
                  <a:gd name="T16" fmla="*/ 46 w 54"/>
                  <a:gd name="T17" fmla="*/ 39 h 43"/>
                  <a:gd name="T18" fmla="*/ 29 w 54"/>
                  <a:gd name="T19" fmla="*/ 42 h 43"/>
                  <a:gd name="T20" fmla="*/ 7 w 54"/>
                  <a:gd name="T21" fmla="*/ 39 h 43"/>
                  <a:gd name="T22" fmla="*/ 0 w 54"/>
                  <a:gd name="T23" fmla="*/ 33 h 43"/>
                  <a:gd name="T24" fmla="*/ 7 w 54"/>
                  <a:gd name="T25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4" h="43">
                    <a:moveTo>
                      <a:pt x="7" y="19"/>
                    </a:moveTo>
                    <a:lnTo>
                      <a:pt x="12" y="8"/>
                    </a:lnTo>
                    <a:lnTo>
                      <a:pt x="24" y="0"/>
                    </a:lnTo>
                    <a:lnTo>
                      <a:pt x="27" y="8"/>
                    </a:lnTo>
                    <a:lnTo>
                      <a:pt x="33" y="11"/>
                    </a:lnTo>
                    <a:lnTo>
                      <a:pt x="41" y="11"/>
                    </a:lnTo>
                    <a:lnTo>
                      <a:pt x="51" y="15"/>
                    </a:lnTo>
                    <a:lnTo>
                      <a:pt x="53" y="27"/>
                    </a:lnTo>
                    <a:lnTo>
                      <a:pt x="46" y="39"/>
                    </a:lnTo>
                    <a:lnTo>
                      <a:pt x="29" y="42"/>
                    </a:lnTo>
                    <a:lnTo>
                      <a:pt x="7" y="39"/>
                    </a:lnTo>
                    <a:lnTo>
                      <a:pt x="0" y="33"/>
                    </a:lnTo>
                    <a:lnTo>
                      <a:pt x="7" y="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5" name="Freeform 177">
                <a:extLst>
                  <a:ext uri="{FF2B5EF4-FFF2-40B4-BE49-F238E27FC236}">
                    <a16:creationId xmlns:a16="http://schemas.microsoft.com/office/drawing/2014/main" id="{320A757F-C336-4AD0-968F-B34780AE5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0795" y="1648273"/>
                <a:ext cx="166683" cy="77075"/>
              </a:xfrm>
              <a:custGeom>
                <a:avLst/>
                <a:gdLst>
                  <a:gd name="T0" fmla="*/ 51 w 94"/>
                  <a:gd name="T1" fmla="*/ 4 h 44"/>
                  <a:gd name="T2" fmla="*/ 49 w 94"/>
                  <a:gd name="T3" fmla="*/ 15 h 44"/>
                  <a:gd name="T4" fmla="*/ 33 w 94"/>
                  <a:gd name="T5" fmla="*/ 15 h 44"/>
                  <a:gd name="T6" fmla="*/ 28 w 94"/>
                  <a:gd name="T7" fmla="*/ 8 h 44"/>
                  <a:gd name="T8" fmla="*/ 13 w 94"/>
                  <a:gd name="T9" fmla="*/ 0 h 44"/>
                  <a:gd name="T10" fmla="*/ 0 w 94"/>
                  <a:gd name="T11" fmla="*/ 8 h 44"/>
                  <a:gd name="T12" fmla="*/ 0 w 94"/>
                  <a:gd name="T13" fmla="*/ 26 h 44"/>
                  <a:gd name="T14" fmla="*/ 19 w 94"/>
                  <a:gd name="T15" fmla="*/ 40 h 44"/>
                  <a:gd name="T16" fmla="*/ 43 w 94"/>
                  <a:gd name="T17" fmla="*/ 43 h 44"/>
                  <a:gd name="T18" fmla="*/ 53 w 94"/>
                  <a:gd name="T19" fmla="*/ 34 h 44"/>
                  <a:gd name="T20" fmla="*/ 67 w 94"/>
                  <a:gd name="T21" fmla="*/ 40 h 44"/>
                  <a:gd name="T22" fmla="*/ 86 w 94"/>
                  <a:gd name="T23" fmla="*/ 39 h 44"/>
                  <a:gd name="T24" fmla="*/ 93 w 94"/>
                  <a:gd name="T25" fmla="*/ 29 h 44"/>
                  <a:gd name="T26" fmla="*/ 79 w 94"/>
                  <a:gd name="T27" fmla="*/ 23 h 44"/>
                  <a:gd name="T28" fmla="*/ 71 w 94"/>
                  <a:gd name="T29" fmla="*/ 8 h 44"/>
                  <a:gd name="T30" fmla="*/ 57 w 94"/>
                  <a:gd name="T31" fmla="*/ 1 h 44"/>
                  <a:gd name="T32" fmla="*/ 51 w 94"/>
                  <a:gd name="T33" fmla="*/ 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4" h="44">
                    <a:moveTo>
                      <a:pt x="51" y="4"/>
                    </a:moveTo>
                    <a:lnTo>
                      <a:pt x="49" y="15"/>
                    </a:lnTo>
                    <a:lnTo>
                      <a:pt x="33" y="15"/>
                    </a:lnTo>
                    <a:lnTo>
                      <a:pt x="28" y="8"/>
                    </a:lnTo>
                    <a:lnTo>
                      <a:pt x="13" y="0"/>
                    </a:lnTo>
                    <a:lnTo>
                      <a:pt x="0" y="8"/>
                    </a:lnTo>
                    <a:lnTo>
                      <a:pt x="0" y="26"/>
                    </a:lnTo>
                    <a:lnTo>
                      <a:pt x="19" y="40"/>
                    </a:lnTo>
                    <a:lnTo>
                      <a:pt x="43" y="43"/>
                    </a:lnTo>
                    <a:lnTo>
                      <a:pt x="53" y="34"/>
                    </a:lnTo>
                    <a:lnTo>
                      <a:pt x="67" y="40"/>
                    </a:lnTo>
                    <a:lnTo>
                      <a:pt x="86" y="39"/>
                    </a:lnTo>
                    <a:lnTo>
                      <a:pt x="93" y="29"/>
                    </a:lnTo>
                    <a:lnTo>
                      <a:pt x="79" y="23"/>
                    </a:lnTo>
                    <a:lnTo>
                      <a:pt x="71" y="8"/>
                    </a:lnTo>
                    <a:lnTo>
                      <a:pt x="57" y="1"/>
                    </a:lnTo>
                    <a:lnTo>
                      <a:pt x="51" y="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6" name="Freeform 178">
                <a:extLst>
                  <a:ext uri="{FF2B5EF4-FFF2-40B4-BE49-F238E27FC236}">
                    <a16:creationId xmlns:a16="http://schemas.microsoft.com/office/drawing/2014/main" id="{358AADE1-3B92-4ED6-8C91-FC8F8DB6A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6790" y="1673441"/>
                <a:ext cx="100639" cy="40897"/>
              </a:xfrm>
              <a:custGeom>
                <a:avLst/>
                <a:gdLst>
                  <a:gd name="T0" fmla="*/ 1 w 58"/>
                  <a:gd name="T1" fmla="*/ 0 h 23"/>
                  <a:gd name="T2" fmla="*/ 9 w 58"/>
                  <a:gd name="T3" fmla="*/ 6 h 23"/>
                  <a:gd name="T4" fmla="*/ 30 w 58"/>
                  <a:gd name="T5" fmla="*/ 6 h 23"/>
                  <a:gd name="T6" fmla="*/ 54 w 58"/>
                  <a:gd name="T7" fmla="*/ 6 h 23"/>
                  <a:gd name="T8" fmla="*/ 57 w 58"/>
                  <a:gd name="T9" fmla="*/ 19 h 23"/>
                  <a:gd name="T10" fmla="*/ 26 w 58"/>
                  <a:gd name="T11" fmla="*/ 22 h 23"/>
                  <a:gd name="T12" fmla="*/ 9 w 58"/>
                  <a:gd name="T13" fmla="*/ 17 h 23"/>
                  <a:gd name="T14" fmla="*/ 0 w 58"/>
                  <a:gd name="T15" fmla="*/ 7 h 23"/>
                  <a:gd name="T16" fmla="*/ 1 w 58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8" h="23">
                    <a:moveTo>
                      <a:pt x="1" y="0"/>
                    </a:moveTo>
                    <a:lnTo>
                      <a:pt x="9" y="6"/>
                    </a:lnTo>
                    <a:lnTo>
                      <a:pt x="30" y="6"/>
                    </a:lnTo>
                    <a:lnTo>
                      <a:pt x="54" y="6"/>
                    </a:lnTo>
                    <a:lnTo>
                      <a:pt x="57" y="19"/>
                    </a:lnTo>
                    <a:lnTo>
                      <a:pt x="26" y="22"/>
                    </a:lnTo>
                    <a:lnTo>
                      <a:pt x="9" y="17"/>
                    </a:lnTo>
                    <a:lnTo>
                      <a:pt x="0" y="7"/>
                    </a:lnTo>
                    <a:lnTo>
                      <a:pt x="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7" name="Freeform 179">
                <a:extLst>
                  <a:ext uri="{FF2B5EF4-FFF2-40B4-BE49-F238E27FC236}">
                    <a16:creationId xmlns:a16="http://schemas.microsoft.com/office/drawing/2014/main" id="{89C6CB25-5423-4A03-B365-620C06829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902" y="1852757"/>
                <a:ext cx="70762" cy="47189"/>
              </a:xfrm>
              <a:custGeom>
                <a:avLst/>
                <a:gdLst>
                  <a:gd name="T0" fmla="*/ 15 w 41"/>
                  <a:gd name="T1" fmla="*/ 2 h 27"/>
                  <a:gd name="T2" fmla="*/ 3 w 41"/>
                  <a:gd name="T3" fmla="*/ 13 h 27"/>
                  <a:gd name="T4" fmla="*/ 0 w 41"/>
                  <a:gd name="T5" fmla="*/ 26 h 27"/>
                  <a:gd name="T6" fmla="*/ 20 w 41"/>
                  <a:gd name="T7" fmla="*/ 24 h 27"/>
                  <a:gd name="T8" fmla="*/ 36 w 41"/>
                  <a:gd name="T9" fmla="*/ 23 h 27"/>
                  <a:gd name="T10" fmla="*/ 40 w 41"/>
                  <a:gd name="T11" fmla="*/ 8 h 27"/>
                  <a:gd name="T12" fmla="*/ 26 w 41"/>
                  <a:gd name="T13" fmla="*/ 0 h 27"/>
                  <a:gd name="T14" fmla="*/ 15 w 41"/>
                  <a:gd name="T15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27">
                    <a:moveTo>
                      <a:pt x="15" y="2"/>
                    </a:moveTo>
                    <a:lnTo>
                      <a:pt x="3" y="13"/>
                    </a:lnTo>
                    <a:lnTo>
                      <a:pt x="0" y="26"/>
                    </a:lnTo>
                    <a:lnTo>
                      <a:pt x="20" y="24"/>
                    </a:lnTo>
                    <a:lnTo>
                      <a:pt x="36" y="23"/>
                    </a:lnTo>
                    <a:lnTo>
                      <a:pt x="40" y="8"/>
                    </a:lnTo>
                    <a:lnTo>
                      <a:pt x="26" y="0"/>
                    </a:lnTo>
                    <a:lnTo>
                      <a:pt x="15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8" name="Freeform 184">
                <a:extLst>
                  <a:ext uri="{FF2B5EF4-FFF2-40B4-BE49-F238E27FC236}">
                    <a16:creationId xmlns:a16="http://schemas.microsoft.com/office/drawing/2014/main" id="{623C5A8B-17E3-4A0A-A21F-2BC118908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712" y="3188195"/>
                <a:ext cx="314497" cy="377509"/>
              </a:xfrm>
              <a:custGeom>
                <a:avLst/>
                <a:gdLst>
                  <a:gd name="T0" fmla="*/ 136 w 177"/>
                  <a:gd name="T1" fmla="*/ 0 h 214"/>
                  <a:gd name="T2" fmla="*/ 123 w 177"/>
                  <a:gd name="T3" fmla="*/ 4 h 214"/>
                  <a:gd name="T4" fmla="*/ 119 w 177"/>
                  <a:gd name="T5" fmla="*/ 20 h 214"/>
                  <a:gd name="T6" fmla="*/ 113 w 177"/>
                  <a:gd name="T7" fmla="*/ 38 h 214"/>
                  <a:gd name="T8" fmla="*/ 107 w 177"/>
                  <a:gd name="T9" fmla="*/ 54 h 214"/>
                  <a:gd name="T10" fmla="*/ 97 w 177"/>
                  <a:gd name="T11" fmla="*/ 60 h 214"/>
                  <a:gd name="T12" fmla="*/ 94 w 177"/>
                  <a:gd name="T13" fmla="*/ 78 h 214"/>
                  <a:gd name="T14" fmla="*/ 81 w 177"/>
                  <a:gd name="T15" fmla="*/ 78 h 214"/>
                  <a:gd name="T16" fmla="*/ 65 w 177"/>
                  <a:gd name="T17" fmla="*/ 89 h 214"/>
                  <a:gd name="T18" fmla="*/ 53 w 177"/>
                  <a:gd name="T19" fmla="*/ 97 h 214"/>
                  <a:gd name="T20" fmla="*/ 47 w 177"/>
                  <a:gd name="T21" fmla="*/ 112 h 214"/>
                  <a:gd name="T22" fmla="*/ 6 w 177"/>
                  <a:gd name="T23" fmla="*/ 117 h 214"/>
                  <a:gd name="T24" fmla="*/ 0 w 177"/>
                  <a:gd name="T25" fmla="*/ 129 h 214"/>
                  <a:gd name="T26" fmla="*/ 4 w 177"/>
                  <a:gd name="T27" fmla="*/ 145 h 214"/>
                  <a:gd name="T28" fmla="*/ 15 w 177"/>
                  <a:gd name="T29" fmla="*/ 147 h 214"/>
                  <a:gd name="T30" fmla="*/ 20 w 177"/>
                  <a:gd name="T31" fmla="*/ 155 h 214"/>
                  <a:gd name="T32" fmla="*/ 12 w 177"/>
                  <a:gd name="T33" fmla="*/ 166 h 214"/>
                  <a:gd name="T34" fmla="*/ 0 w 177"/>
                  <a:gd name="T35" fmla="*/ 170 h 214"/>
                  <a:gd name="T36" fmla="*/ 12 w 177"/>
                  <a:gd name="T37" fmla="*/ 174 h 214"/>
                  <a:gd name="T38" fmla="*/ 18 w 177"/>
                  <a:gd name="T39" fmla="*/ 187 h 214"/>
                  <a:gd name="T40" fmla="*/ 42 w 177"/>
                  <a:gd name="T41" fmla="*/ 187 h 214"/>
                  <a:gd name="T42" fmla="*/ 59 w 177"/>
                  <a:gd name="T43" fmla="*/ 181 h 214"/>
                  <a:gd name="T44" fmla="*/ 61 w 177"/>
                  <a:gd name="T45" fmla="*/ 193 h 214"/>
                  <a:gd name="T46" fmla="*/ 78 w 177"/>
                  <a:gd name="T47" fmla="*/ 204 h 214"/>
                  <a:gd name="T48" fmla="*/ 91 w 177"/>
                  <a:gd name="T49" fmla="*/ 213 h 214"/>
                  <a:gd name="T50" fmla="*/ 99 w 177"/>
                  <a:gd name="T51" fmla="*/ 204 h 214"/>
                  <a:gd name="T52" fmla="*/ 127 w 177"/>
                  <a:gd name="T53" fmla="*/ 204 h 214"/>
                  <a:gd name="T54" fmla="*/ 129 w 177"/>
                  <a:gd name="T55" fmla="*/ 192 h 214"/>
                  <a:gd name="T56" fmla="*/ 113 w 177"/>
                  <a:gd name="T57" fmla="*/ 171 h 214"/>
                  <a:gd name="T58" fmla="*/ 102 w 177"/>
                  <a:gd name="T59" fmla="*/ 158 h 214"/>
                  <a:gd name="T60" fmla="*/ 106 w 177"/>
                  <a:gd name="T61" fmla="*/ 144 h 214"/>
                  <a:gd name="T62" fmla="*/ 115 w 177"/>
                  <a:gd name="T63" fmla="*/ 135 h 214"/>
                  <a:gd name="T64" fmla="*/ 140 w 177"/>
                  <a:gd name="T65" fmla="*/ 144 h 214"/>
                  <a:gd name="T66" fmla="*/ 144 w 177"/>
                  <a:gd name="T67" fmla="*/ 134 h 214"/>
                  <a:gd name="T68" fmla="*/ 146 w 177"/>
                  <a:gd name="T69" fmla="*/ 123 h 214"/>
                  <a:gd name="T70" fmla="*/ 161 w 177"/>
                  <a:gd name="T71" fmla="*/ 109 h 214"/>
                  <a:gd name="T72" fmla="*/ 167 w 177"/>
                  <a:gd name="T73" fmla="*/ 95 h 214"/>
                  <a:gd name="T74" fmla="*/ 176 w 177"/>
                  <a:gd name="T75" fmla="*/ 85 h 214"/>
                  <a:gd name="T76" fmla="*/ 174 w 177"/>
                  <a:gd name="T77" fmla="*/ 63 h 214"/>
                  <a:gd name="T78" fmla="*/ 161 w 177"/>
                  <a:gd name="T79" fmla="*/ 52 h 214"/>
                  <a:gd name="T80" fmla="*/ 162 w 177"/>
                  <a:gd name="T81" fmla="*/ 32 h 214"/>
                  <a:gd name="T82" fmla="*/ 155 w 177"/>
                  <a:gd name="T83" fmla="*/ 22 h 214"/>
                  <a:gd name="T84" fmla="*/ 157 w 177"/>
                  <a:gd name="T85" fmla="*/ 9 h 214"/>
                  <a:gd name="T86" fmla="*/ 146 w 177"/>
                  <a:gd name="T87" fmla="*/ 2 h 214"/>
                  <a:gd name="T88" fmla="*/ 136 w 177"/>
                  <a:gd name="T89" fmla="*/ 0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7" h="214">
                    <a:moveTo>
                      <a:pt x="136" y="0"/>
                    </a:moveTo>
                    <a:lnTo>
                      <a:pt x="123" y="4"/>
                    </a:lnTo>
                    <a:lnTo>
                      <a:pt x="119" y="20"/>
                    </a:lnTo>
                    <a:lnTo>
                      <a:pt x="113" y="38"/>
                    </a:lnTo>
                    <a:lnTo>
                      <a:pt x="107" y="54"/>
                    </a:lnTo>
                    <a:lnTo>
                      <a:pt x="97" y="60"/>
                    </a:lnTo>
                    <a:lnTo>
                      <a:pt x="94" y="78"/>
                    </a:lnTo>
                    <a:lnTo>
                      <a:pt x="81" y="78"/>
                    </a:lnTo>
                    <a:lnTo>
                      <a:pt x="65" y="89"/>
                    </a:lnTo>
                    <a:lnTo>
                      <a:pt x="53" y="97"/>
                    </a:lnTo>
                    <a:lnTo>
                      <a:pt x="47" y="112"/>
                    </a:lnTo>
                    <a:lnTo>
                      <a:pt x="6" y="117"/>
                    </a:lnTo>
                    <a:lnTo>
                      <a:pt x="0" y="129"/>
                    </a:lnTo>
                    <a:lnTo>
                      <a:pt x="4" y="145"/>
                    </a:lnTo>
                    <a:lnTo>
                      <a:pt x="15" y="147"/>
                    </a:lnTo>
                    <a:lnTo>
                      <a:pt x="20" y="155"/>
                    </a:lnTo>
                    <a:lnTo>
                      <a:pt x="12" y="166"/>
                    </a:lnTo>
                    <a:lnTo>
                      <a:pt x="0" y="170"/>
                    </a:lnTo>
                    <a:lnTo>
                      <a:pt x="12" y="174"/>
                    </a:lnTo>
                    <a:lnTo>
                      <a:pt x="18" y="187"/>
                    </a:lnTo>
                    <a:lnTo>
                      <a:pt x="42" y="187"/>
                    </a:lnTo>
                    <a:lnTo>
                      <a:pt x="59" y="181"/>
                    </a:lnTo>
                    <a:lnTo>
                      <a:pt x="61" y="193"/>
                    </a:lnTo>
                    <a:lnTo>
                      <a:pt x="78" y="204"/>
                    </a:lnTo>
                    <a:lnTo>
                      <a:pt x="91" y="213"/>
                    </a:lnTo>
                    <a:lnTo>
                      <a:pt x="99" y="204"/>
                    </a:lnTo>
                    <a:lnTo>
                      <a:pt x="127" y="204"/>
                    </a:lnTo>
                    <a:lnTo>
                      <a:pt x="129" y="192"/>
                    </a:lnTo>
                    <a:lnTo>
                      <a:pt x="113" y="171"/>
                    </a:lnTo>
                    <a:lnTo>
                      <a:pt x="102" y="158"/>
                    </a:lnTo>
                    <a:lnTo>
                      <a:pt x="106" y="144"/>
                    </a:lnTo>
                    <a:lnTo>
                      <a:pt x="115" y="135"/>
                    </a:lnTo>
                    <a:lnTo>
                      <a:pt x="140" y="144"/>
                    </a:lnTo>
                    <a:lnTo>
                      <a:pt x="144" y="134"/>
                    </a:lnTo>
                    <a:lnTo>
                      <a:pt x="146" y="123"/>
                    </a:lnTo>
                    <a:lnTo>
                      <a:pt x="161" y="109"/>
                    </a:lnTo>
                    <a:lnTo>
                      <a:pt x="167" y="95"/>
                    </a:lnTo>
                    <a:lnTo>
                      <a:pt x="176" y="85"/>
                    </a:lnTo>
                    <a:lnTo>
                      <a:pt x="174" y="63"/>
                    </a:lnTo>
                    <a:lnTo>
                      <a:pt x="161" y="52"/>
                    </a:lnTo>
                    <a:lnTo>
                      <a:pt x="162" y="32"/>
                    </a:lnTo>
                    <a:lnTo>
                      <a:pt x="155" y="22"/>
                    </a:lnTo>
                    <a:lnTo>
                      <a:pt x="157" y="9"/>
                    </a:lnTo>
                    <a:lnTo>
                      <a:pt x="146" y="2"/>
                    </a:lnTo>
                    <a:lnTo>
                      <a:pt x="136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89" name="Freeform 185">
                <a:extLst>
                  <a:ext uri="{FF2B5EF4-FFF2-40B4-BE49-F238E27FC236}">
                    <a16:creationId xmlns:a16="http://schemas.microsoft.com/office/drawing/2014/main" id="{C60A6B84-6F04-4512-89E1-880086B72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4898" y="3089099"/>
                <a:ext cx="95922" cy="155722"/>
              </a:xfrm>
              <a:custGeom>
                <a:avLst/>
                <a:gdLst>
                  <a:gd name="T0" fmla="*/ 25 w 55"/>
                  <a:gd name="T1" fmla="*/ 0 h 87"/>
                  <a:gd name="T2" fmla="*/ 20 w 55"/>
                  <a:gd name="T3" fmla="*/ 15 h 87"/>
                  <a:gd name="T4" fmla="*/ 0 w 55"/>
                  <a:gd name="T5" fmla="*/ 23 h 87"/>
                  <a:gd name="T6" fmla="*/ 8 w 55"/>
                  <a:gd name="T7" fmla="*/ 35 h 87"/>
                  <a:gd name="T8" fmla="*/ 7 w 55"/>
                  <a:gd name="T9" fmla="*/ 46 h 87"/>
                  <a:gd name="T10" fmla="*/ 19 w 55"/>
                  <a:gd name="T11" fmla="*/ 51 h 87"/>
                  <a:gd name="T12" fmla="*/ 17 w 55"/>
                  <a:gd name="T13" fmla="*/ 79 h 87"/>
                  <a:gd name="T14" fmla="*/ 32 w 55"/>
                  <a:gd name="T15" fmla="*/ 86 h 87"/>
                  <a:gd name="T16" fmla="*/ 54 w 55"/>
                  <a:gd name="T17" fmla="*/ 72 h 87"/>
                  <a:gd name="T18" fmla="*/ 54 w 55"/>
                  <a:gd name="T19" fmla="*/ 38 h 87"/>
                  <a:gd name="T20" fmla="*/ 25 w 55"/>
                  <a:gd name="T21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5" h="87">
                    <a:moveTo>
                      <a:pt x="25" y="0"/>
                    </a:moveTo>
                    <a:lnTo>
                      <a:pt x="20" y="15"/>
                    </a:lnTo>
                    <a:lnTo>
                      <a:pt x="0" y="23"/>
                    </a:lnTo>
                    <a:lnTo>
                      <a:pt x="8" y="35"/>
                    </a:lnTo>
                    <a:lnTo>
                      <a:pt x="7" y="46"/>
                    </a:lnTo>
                    <a:lnTo>
                      <a:pt x="19" y="51"/>
                    </a:lnTo>
                    <a:lnTo>
                      <a:pt x="17" y="79"/>
                    </a:lnTo>
                    <a:lnTo>
                      <a:pt x="32" y="86"/>
                    </a:lnTo>
                    <a:lnTo>
                      <a:pt x="54" y="72"/>
                    </a:lnTo>
                    <a:lnTo>
                      <a:pt x="54" y="38"/>
                    </a:lnTo>
                    <a:lnTo>
                      <a:pt x="25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0" name="Freeform 186">
                <a:extLst>
                  <a:ext uri="{FF2B5EF4-FFF2-40B4-BE49-F238E27FC236}">
                    <a16:creationId xmlns:a16="http://schemas.microsoft.com/office/drawing/2014/main" id="{66C59D89-A703-4866-BB21-83A8A4FE0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6938" y="2565305"/>
                <a:ext cx="94349" cy="191900"/>
              </a:xfrm>
              <a:custGeom>
                <a:avLst/>
                <a:gdLst>
                  <a:gd name="T0" fmla="*/ 3 w 54"/>
                  <a:gd name="T1" fmla="*/ 9 h 109"/>
                  <a:gd name="T2" fmla="*/ 3 w 54"/>
                  <a:gd name="T3" fmla="*/ 20 h 109"/>
                  <a:gd name="T4" fmla="*/ 8 w 54"/>
                  <a:gd name="T5" fmla="*/ 34 h 109"/>
                  <a:gd name="T6" fmla="*/ 12 w 54"/>
                  <a:gd name="T7" fmla="*/ 52 h 109"/>
                  <a:gd name="T8" fmla="*/ 17 w 54"/>
                  <a:gd name="T9" fmla="*/ 72 h 109"/>
                  <a:gd name="T10" fmla="*/ 26 w 54"/>
                  <a:gd name="T11" fmla="*/ 81 h 109"/>
                  <a:gd name="T12" fmla="*/ 21 w 54"/>
                  <a:gd name="T13" fmla="*/ 95 h 109"/>
                  <a:gd name="T14" fmla="*/ 23 w 54"/>
                  <a:gd name="T15" fmla="*/ 101 h 109"/>
                  <a:gd name="T16" fmla="*/ 29 w 54"/>
                  <a:gd name="T17" fmla="*/ 101 h 109"/>
                  <a:gd name="T18" fmla="*/ 45 w 54"/>
                  <a:gd name="T19" fmla="*/ 108 h 109"/>
                  <a:gd name="T20" fmla="*/ 53 w 54"/>
                  <a:gd name="T21" fmla="*/ 102 h 109"/>
                  <a:gd name="T22" fmla="*/ 45 w 54"/>
                  <a:gd name="T23" fmla="*/ 83 h 109"/>
                  <a:gd name="T24" fmla="*/ 34 w 54"/>
                  <a:gd name="T25" fmla="*/ 55 h 109"/>
                  <a:gd name="T26" fmla="*/ 44 w 54"/>
                  <a:gd name="T27" fmla="*/ 57 h 109"/>
                  <a:gd name="T28" fmla="*/ 30 w 54"/>
                  <a:gd name="T29" fmla="*/ 37 h 109"/>
                  <a:gd name="T30" fmla="*/ 19 w 54"/>
                  <a:gd name="T31" fmla="*/ 23 h 109"/>
                  <a:gd name="T32" fmla="*/ 16 w 54"/>
                  <a:gd name="T33" fmla="*/ 3 h 109"/>
                  <a:gd name="T34" fmla="*/ 0 w 54"/>
                  <a:gd name="T35" fmla="*/ 0 h 109"/>
                  <a:gd name="T36" fmla="*/ 3 w 54"/>
                  <a:gd name="T37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109">
                    <a:moveTo>
                      <a:pt x="3" y="9"/>
                    </a:moveTo>
                    <a:lnTo>
                      <a:pt x="3" y="20"/>
                    </a:lnTo>
                    <a:lnTo>
                      <a:pt x="8" y="34"/>
                    </a:lnTo>
                    <a:lnTo>
                      <a:pt x="12" y="52"/>
                    </a:lnTo>
                    <a:lnTo>
                      <a:pt x="17" y="72"/>
                    </a:lnTo>
                    <a:lnTo>
                      <a:pt x="26" y="81"/>
                    </a:lnTo>
                    <a:lnTo>
                      <a:pt x="21" y="95"/>
                    </a:lnTo>
                    <a:lnTo>
                      <a:pt x="23" y="101"/>
                    </a:lnTo>
                    <a:lnTo>
                      <a:pt x="29" y="101"/>
                    </a:lnTo>
                    <a:lnTo>
                      <a:pt x="45" y="108"/>
                    </a:lnTo>
                    <a:lnTo>
                      <a:pt x="53" y="102"/>
                    </a:lnTo>
                    <a:lnTo>
                      <a:pt x="45" y="83"/>
                    </a:lnTo>
                    <a:lnTo>
                      <a:pt x="34" y="55"/>
                    </a:lnTo>
                    <a:lnTo>
                      <a:pt x="44" y="57"/>
                    </a:lnTo>
                    <a:lnTo>
                      <a:pt x="30" y="37"/>
                    </a:lnTo>
                    <a:lnTo>
                      <a:pt x="19" y="23"/>
                    </a:lnTo>
                    <a:lnTo>
                      <a:pt x="16" y="3"/>
                    </a:lnTo>
                    <a:lnTo>
                      <a:pt x="0" y="0"/>
                    </a:lnTo>
                    <a:lnTo>
                      <a:pt x="3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1" name="Freeform 187">
                <a:extLst>
                  <a:ext uri="{FF2B5EF4-FFF2-40B4-BE49-F238E27FC236}">
                    <a16:creationId xmlns:a16="http://schemas.microsoft.com/office/drawing/2014/main" id="{1894A585-34B6-4CEA-B1B4-D5927462D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31678" y="3276280"/>
                <a:ext cx="721770" cy="753445"/>
              </a:xfrm>
              <a:custGeom>
                <a:avLst/>
                <a:gdLst>
                  <a:gd name="T0" fmla="*/ 407 w 409"/>
                  <a:gd name="T1" fmla="*/ 105 h 426"/>
                  <a:gd name="T2" fmla="*/ 377 w 409"/>
                  <a:gd name="T3" fmla="*/ 129 h 426"/>
                  <a:gd name="T4" fmla="*/ 359 w 409"/>
                  <a:gd name="T5" fmla="*/ 163 h 426"/>
                  <a:gd name="T6" fmla="*/ 349 w 409"/>
                  <a:gd name="T7" fmla="*/ 184 h 426"/>
                  <a:gd name="T8" fmla="*/ 341 w 409"/>
                  <a:gd name="T9" fmla="*/ 143 h 426"/>
                  <a:gd name="T10" fmla="*/ 309 w 409"/>
                  <a:gd name="T11" fmla="*/ 131 h 426"/>
                  <a:gd name="T12" fmla="*/ 281 w 409"/>
                  <a:gd name="T13" fmla="*/ 148 h 426"/>
                  <a:gd name="T14" fmla="*/ 292 w 409"/>
                  <a:gd name="T15" fmla="*/ 190 h 426"/>
                  <a:gd name="T16" fmla="*/ 272 w 409"/>
                  <a:gd name="T17" fmla="*/ 198 h 426"/>
                  <a:gd name="T18" fmla="*/ 267 w 409"/>
                  <a:gd name="T19" fmla="*/ 221 h 426"/>
                  <a:gd name="T20" fmla="*/ 238 w 409"/>
                  <a:gd name="T21" fmla="*/ 243 h 426"/>
                  <a:gd name="T22" fmla="*/ 213 w 409"/>
                  <a:gd name="T23" fmla="*/ 262 h 426"/>
                  <a:gd name="T24" fmla="*/ 191 w 409"/>
                  <a:gd name="T25" fmla="*/ 293 h 426"/>
                  <a:gd name="T26" fmla="*/ 176 w 409"/>
                  <a:gd name="T27" fmla="*/ 357 h 426"/>
                  <a:gd name="T28" fmla="*/ 176 w 409"/>
                  <a:gd name="T29" fmla="*/ 383 h 426"/>
                  <a:gd name="T30" fmla="*/ 156 w 409"/>
                  <a:gd name="T31" fmla="*/ 417 h 426"/>
                  <a:gd name="T32" fmla="*/ 131 w 409"/>
                  <a:gd name="T33" fmla="*/ 419 h 426"/>
                  <a:gd name="T34" fmla="*/ 110 w 409"/>
                  <a:gd name="T35" fmla="*/ 361 h 426"/>
                  <a:gd name="T36" fmla="*/ 77 w 409"/>
                  <a:gd name="T37" fmla="*/ 290 h 426"/>
                  <a:gd name="T38" fmla="*/ 70 w 409"/>
                  <a:gd name="T39" fmla="*/ 224 h 426"/>
                  <a:gd name="T40" fmla="*/ 59 w 409"/>
                  <a:gd name="T41" fmla="*/ 184 h 426"/>
                  <a:gd name="T42" fmla="*/ 48 w 409"/>
                  <a:gd name="T43" fmla="*/ 208 h 426"/>
                  <a:gd name="T44" fmla="*/ 11 w 409"/>
                  <a:gd name="T45" fmla="*/ 185 h 426"/>
                  <a:gd name="T46" fmla="*/ 7 w 409"/>
                  <a:gd name="T47" fmla="*/ 175 h 426"/>
                  <a:gd name="T48" fmla="*/ 8 w 409"/>
                  <a:gd name="T49" fmla="*/ 154 h 426"/>
                  <a:gd name="T50" fmla="*/ 38 w 409"/>
                  <a:gd name="T51" fmla="*/ 142 h 426"/>
                  <a:gd name="T52" fmla="*/ 11 w 409"/>
                  <a:gd name="T53" fmla="*/ 109 h 426"/>
                  <a:gd name="T54" fmla="*/ 25 w 409"/>
                  <a:gd name="T55" fmla="*/ 86 h 426"/>
                  <a:gd name="T56" fmla="*/ 53 w 409"/>
                  <a:gd name="T57" fmla="*/ 84 h 426"/>
                  <a:gd name="T58" fmla="*/ 70 w 409"/>
                  <a:gd name="T59" fmla="*/ 59 h 426"/>
                  <a:gd name="T60" fmla="*/ 86 w 409"/>
                  <a:gd name="T61" fmla="*/ 36 h 426"/>
                  <a:gd name="T62" fmla="*/ 104 w 409"/>
                  <a:gd name="T63" fmla="*/ 0 h 426"/>
                  <a:gd name="T64" fmla="*/ 132 w 409"/>
                  <a:gd name="T65" fmla="*/ 10 h 426"/>
                  <a:gd name="T66" fmla="*/ 154 w 409"/>
                  <a:gd name="T67" fmla="*/ 41 h 426"/>
                  <a:gd name="T68" fmla="*/ 169 w 409"/>
                  <a:gd name="T69" fmla="*/ 78 h 426"/>
                  <a:gd name="T70" fmla="*/ 198 w 409"/>
                  <a:gd name="T71" fmla="*/ 97 h 426"/>
                  <a:gd name="T72" fmla="*/ 238 w 409"/>
                  <a:gd name="T73" fmla="*/ 109 h 426"/>
                  <a:gd name="T74" fmla="*/ 265 w 409"/>
                  <a:gd name="T75" fmla="*/ 115 h 426"/>
                  <a:gd name="T76" fmla="*/ 287 w 409"/>
                  <a:gd name="T77" fmla="*/ 101 h 426"/>
                  <a:gd name="T78" fmla="*/ 310 w 409"/>
                  <a:gd name="T79" fmla="*/ 94 h 426"/>
                  <a:gd name="T80" fmla="*/ 342 w 409"/>
                  <a:gd name="T81" fmla="*/ 83 h 426"/>
                  <a:gd name="T82" fmla="*/ 383 w 409"/>
                  <a:gd name="T83" fmla="*/ 73 h 426"/>
                  <a:gd name="T84" fmla="*/ 408 w 409"/>
                  <a:gd name="T85" fmla="*/ 9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09" h="426">
                    <a:moveTo>
                      <a:pt x="408" y="97"/>
                    </a:moveTo>
                    <a:lnTo>
                      <a:pt x="407" y="105"/>
                    </a:lnTo>
                    <a:lnTo>
                      <a:pt x="388" y="115"/>
                    </a:lnTo>
                    <a:lnTo>
                      <a:pt x="377" y="129"/>
                    </a:lnTo>
                    <a:lnTo>
                      <a:pt x="372" y="148"/>
                    </a:lnTo>
                    <a:lnTo>
                      <a:pt x="359" y="163"/>
                    </a:lnTo>
                    <a:lnTo>
                      <a:pt x="359" y="192"/>
                    </a:lnTo>
                    <a:lnTo>
                      <a:pt x="349" y="184"/>
                    </a:lnTo>
                    <a:lnTo>
                      <a:pt x="344" y="160"/>
                    </a:lnTo>
                    <a:lnTo>
                      <a:pt x="341" y="143"/>
                    </a:lnTo>
                    <a:lnTo>
                      <a:pt x="323" y="133"/>
                    </a:lnTo>
                    <a:lnTo>
                      <a:pt x="309" y="131"/>
                    </a:lnTo>
                    <a:lnTo>
                      <a:pt x="291" y="118"/>
                    </a:lnTo>
                    <a:lnTo>
                      <a:pt x="281" y="148"/>
                    </a:lnTo>
                    <a:lnTo>
                      <a:pt x="291" y="152"/>
                    </a:lnTo>
                    <a:lnTo>
                      <a:pt x="292" y="190"/>
                    </a:lnTo>
                    <a:lnTo>
                      <a:pt x="282" y="192"/>
                    </a:lnTo>
                    <a:lnTo>
                      <a:pt x="272" y="198"/>
                    </a:lnTo>
                    <a:lnTo>
                      <a:pt x="272" y="216"/>
                    </a:lnTo>
                    <a:lnTo>
                      <a:pt x="267" y="221"/>
                    </a:lnTo>
                    <a:lnTo>
                      <a:pt x="256" y="237"/>
                    </a:lnTo>
                    <a:lnTo>
                      <a:pt x="238" y="243"/>
                    </a:lnTo>
                    <a:lnTo>
                      <a:pt x="228" y="256"/>
                    </a:lnTo>
                    <a:lnTo>
                      <a:pt x="213" y="262"/>
                    </a:lnTo>
                    <a:lnTo>
                      <a:pt x="206" y="282"/>
                    </a:lnTo>
                    <a:lnTo>
                      <a:pt x="191" y="293"/>
                    </a:lnTo>
                    <a:lnTo>
                      <a:pt x="170" y="305"/>
                    </a:lnTo>
                    <a:lnTo>
                      <a:pt x="176" y="357"/>
                    </a:lnTo>
                    <a:lnTo>
                      <a:pt x="170" y="359"/>
                    </a:lnTo>
                    <a:lnTo>
                      <a:pt x="176" y="383"/>
                    </a:lnTo>
                    <a:lnTo>
                      <a:pt x="165" y="400"/>
                    </a:lnTo>
                    <a:lnTo>
                      <a:pt x="156" y="417"/>
                    </a:lnTo>
                    <a:lnTo>
                      <a:pt x="139" y="425"/>
                    </a:lnTo>
                    <a:lnTo>
                      <a:pt x="131" y="419"/>
                    </a:lnTo>
                    <a:lnTo>
                      <a:pt x="128" y="400"/>
                    </a:lnTo>
                    <a:lnTo>
                      <a:pt x="110" y="361"/>
                    </a:lnTo>
                    <a:lnTo>
                      <a:pt x="95" y="316"/>
                    </a:lnTo>
                    <a:lnTo>
                      <a:pt x="77" y="290"/>
                    </a:lnTo>
                    <a:lnTo>
                      <a:pt x="70" y="255"/>
                    </a:lnTo>
                    <a:lnTo>
                      <a:pt x="70" y="224"/>
                    </a:lnTo>
                    <a:lnTo>
                      <a:pt x="66" y="199"/>
                    </a:lnTo>
                    <a:lnTo>
                      <a:pt x="59" y="184"/>
                    </a:lnTo>
                    <a:lnTo>
                      <a:pt x="59" y="198"/>
                    </a:lnTo>
                    <a:lnTo>
                      <a:pt x="48" y="208"/>
                    </a:lnTo>
                    <a:lnTo>
                      <a:pt x="27" y="207"/>
                    </a:lnTo>
                    <a:lnTo>
                      <a:pt x="11" y="185"/>
                    </a:lnTo>
                    <a:lnTo>
                      <a:pt x="20" y="174"/>
                    </a:lnTo>
                    <a:lnTo>
                      <a:pt x="7" y="175"/>
                    </a:lnTo>
                    <a:lnTo>
                      <a:pt x="0" y="163"/>
                    </a:lnTo>
                    <a:lnTo>
                      <a:pt x="8" y="154"/>
                    </a:lnTo>
                    <a:lnTo>
                      <a:pt x="36" y="154"/>
                    </a:lnTo>
                    <a:lnTo>
                      <a:pt x="38" y="142"/>
                    </a:lnTo>
                    <a:lnTo>
                      <a:pt x="23" y="121"/>
                    </a:lnTo>
                    <a:lnTo>
                      <a:pt x="11" y="109"/>
                    </a:lnTo>
                    <a:lnTo>
                      <a:pt x="15" y="94"/>
                    </a:lnTo>
                    <a:lnTo>
                      <a:pt x="25" y="86"/>
                    </a:lnTo>
                    <a:lnTo>
                      <a:pt x="49" y="94"/>
                    </a:lnTo>
                    <a:lnTo>
                      <a:pt x="53" y="84"/>
                    </a:lnTo>
                    <a:lnTo>
                      <a:pt x="55" y="73"/>
                    </a:lnTo>
                    <a:lnTo>
                      <a:pt x="70" y="59"/>
                    </a:lnTo>
                    <a:lnTo>
                      <a:pt x="76" y="46"/>
                    </a:lnTo>
                    <a:lnTo>
                      <a:pt x="86" y="36"/>
                    </a:lnTo>
                    <a:lnTo>
                      <a:pt x="84" y="14"/>
                    </a:lnTo>
                    <a:lnTo>
                      <a:pt x="104" y="0"/>
                    </a:lnTo>
                    <a:lnTo>
                      <a:pt x="121" y="2"/>
                    </a:lnTo>
                    <a:lnTo>
                      <a:pt x="132" y="10"/>
                    </a:lnTo>
                    <a:lnTo>
                      <a:pt x="132" y="36"/>
                    </a:lnTo>
                    <a:lnTo>
                      <a:pt x="154" y="41"/>
                    </a:lnTo>
                    <a:lnTo>
                      <a:pt x="166" y="53"/>
                    </a:lnTo>
                    <a:lnTo>
                      <a:pt x="169" y="78"/>
                    </a:lnTo>
                    <a:lnTo>
                      <a:pt x="180" y="92"/>
                    </a:lnTo>
                    <a:lnTo>
                      <a:pt x="198" y="97"/>
                    </a:lnTo>
                    <a:lnTo>
                      <a:pt x="220" y="105"/>
                    </a:lnTo>
                    <a:lnTo>
                      <a:pt x="238" y="109"/>
                    </a:lnTo>
                    <a:lnTo>
                      <a:pt x="250" y="116"/>
                    </a:lnTo>
                    <a:lnTo>
                      <a:pt x="265" y="115"/>
                    </a:lnTo>
                    <a:lnTo>
                      <a:pt x="279" y="115"/>
                    </a:lnTo>
                    <a:lnTo>
                      <a:pt x="287" y="101"/>
                    </a:lnTo>
                    <a:lnTo>
                      <a:pt x="294" y="87"/>
                    </a:lnTo>
                    <a:lnTo>
                      <a:pt x="310" y="94"/>
                    </a:lnTo>
                    <a:lnTo>
                      <a:pt x="334" y="94"/>
                    </a:lnTo>
                    <a:lnTo>
                      <a:pt x="342" y="83"/>
                    </a:lnTo>
                    <a:lnTo>
                      <a:pt x="360" y="73"/>
                    </a:lnTo>
                    <a:lnTo>
                      <a:pt x="383" y="73"/>
                    </a:lnTo>
                    <a:lnTo>
                      <a:pt x="399" y="82"/>
                    </a:lnTo>
                    <a:lnTo>
                      <a:pt x="408" y="9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2" name="Freeform 188">
                <a:extLst>
                  <a:ext uri="{FF2B5EF4-FFF2-40B4-BE49-F238E27FC236}">
                    <a16:creationId xmlns:a16="http://schemas.microsoft.com/office/drawing/2014/main" id="{AB226049-2B74-4EEE-B7BD-878339CD2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3865" y="3485483"/>
                <a:ext cx="143096" cy="151004"/>
              </a:xfrm>
              <a:custGeom>
                <a:avLst/>
                <a:gdLst>
                  <a:gd name="T0" fmla="*/ 79 w 80"/>
                  <a:gd name="T1" fmla="*/ 72 h 85"/>
                  <a:gd name="T2" fmla="*/ 72 w 80"/>
                  <a:gd name="T3" fmla="*/ 84 h 85"/>
                  <a:gd name="T4" fmla="*/ 64 w 80"/>
                  <a:gd name="T5" fmla="*/ 82 h 85"/>
                  <a:gd name="T6" fmla="*/ 52 w 80"/>
                  <a:gd name="T7" fmla="*/ 66 h 85"/>
                  <a:gd name="T8" fmla="*/ 54 w 80"/>
                  <a:gd name="T9" fmla="*/ 52 h 85"/>
                  <a:gd name="T10" fmla="*/ 46 w 80"/>
                  <a:gd name="T11" fmla="*/ 41 h 85"/>
                  <a:gd name="T12" fmla="*/ 42 w 80"/>
                  <a:gd name="T13" fmla="*/ 52 h 85"/>
                  <a:gd name="T14" fmla="*/ 29 w 80"/>
                  <a:gd name="T15" fmla="*/ 57 h 85"/>
                  <a:gd name="T16" fmla="*/ 28 w 80"/>
                  <a:gd name="T17" fmla="*/ 73 h 85"/>
                  <a:gd name="T18" fmla="*/ 11 w 80"/>
                  <a:gd name="T19" fmla="*/ 71 h 85"/>
                  <a:gd name="T20" fmla="*/ 10 w 80"/>
                  <a:gd name="T21" fmla="*/ 33 h 85"/>
                  <a:gd name="T22" fmla="*/ 0 w 80"/>
                  <a:gd name="T23" fmla="*/ 30 h 85"/>
                  <a:gd name="T24" fmla="*/ 10 w 80"/>
                  <a:gd name="T25" fmla="*/ 0 h 85"/>
                  <a:gd name="T26" fmla="*/ 28 w 80"/>
                  <a:gd name="T27" fmla="*/ 12 h 85"/>
                  <a:gd name="T28" fmla="*/ 43 w 80"/>
                  <a:gd name="T29" fmla="*/ 15 h 85"/>
                  <a:gd name="T30" fmla="*/ 61 w 80"/>
                  <a:gd name="T31" fmla="*/ 24 h 85"/>
                  <a:gd name="T32" fmla="*/ 64 w 80"/>
                  <a:gd name="T33" fmla="*/ 42 h 85"/>
                  <a:gd name="T34" fmla="*/ 70 w 80"/>
                  <a:gd name="T35" fmla="*/ 65 h 85"/>
                  <a:gd name="T36" fmla="*/ 79 w 80"/>
                  <a:gd name="T37" fmla="*/ 7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0" h="85">
                    <a:moveTo>
                      <a:pt x="79" y="72"/>
                    </a:moveTo>
                    <a:lnTo>
                      <a:pt x="72" y="84"/>
                    </a:lnTo>
                    <a:lnTo>
                      <a:pt x="64" y="82"/>
                    </a:lnTo>
                    <a:lnTo>
                      <a:pt x="52" y="66"/>
                    </a:lnTo>
                    <a:lnTo>
                      <a:pt x="54" y="52"/>
                    </a:lnTo>
                    <a:lnTo>
                      <a:pt x="46" y="41"/>
                    </a:lnTo>
                    <a:lnTo>
                      <a:pt x="42" y="52"/>
                    </a:lnTo>
                    <a:lnTo>
                      <a:pt x="29" y="57"/>
                    </a:lnTo>
                    <a:lnTo>
                      <a:pt x="28" y="73"/>
                    </a:lnTo>
                    <a:lnTo>
                      <a:pt x="11" y="71"/>
                    </a:lnTo>
                    <a:lnTo>
                      <a:pt x="10" y="33"/>
                    </a:lnTo>
                    <a:lnTo>
                      <a:pt x="0" y="30"/>
                    </a:lnTo>
                    <a:lnTo>
                      <a:pt x="10" y="0"/>
                    </a:lnTo>
                    <a:lnTo>
                      <a:pt x="28" y="12"/>
                    </a:lnTo>
                    <a:lnTo>
                      <a:pt x="43" y="15"/>
                    </a:lnTo>
                    <a:lnTo>
                      <a:pt x="61" y="24"/>
                    </a:lnTo>
                    <a:lnTo>
                      <a:pt x="64" y="42"/>
                    </a:lnTo>
                    <a:lnTo>
                      <a:pt x="70" y="65"/>
                    </a:lnTo>
                    <a:lnTo>
                      <a:pt x="79" y="7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3" name="Freeform 192">
                <a:extLst>
                  <a:ext uri="{FF2B5EF4-FFF2-40B4-BE49-F238E27FC236}">
                    <a16:creationId xmlns:a16="http://schemas.microsoft.com/office/drawing/2014/main" id="{3C4D092B-DD22-4C07-B7AE-8A80455AEB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12758" y="2573170"/>
                <a:ext cx="934055" cy="475032"/>
              </a:xfrm>
              <a:custGeom>
                <a:avLst/>
                <a:gdLst>
                  <a:gd name="T0" fmla="*/ 516 w 531"/>
                  <a:gd name="T1" fmla="*/ 78 h 270"/>
                  <a:gd name="T2" fmla="*/ 486 w 531"/>
                  <a:gd name="T3" fmla="*/ 58 h 270"/>
                  <a:gd name="T4" fmla="*/ 449 w 531"/>
                  <a:gd name="T5" fmla="*/ 16 h 270"/>
                  <a:gd name="T6" fmla="*/ 408 w 531"/>
                  <a:gd name="T7" fmla="*/ 25 h 270"/>
                  <a:gd name="T8" fmla="*/ 391 w 531"/>
                  <a:gd name="T9" fmla="*/ 11 h 270"/>
                  <a:gd name="T10" fmla="*/ 351 w 531"/>
                  <a:gd name="T11" fmla="*/ 5 h 270"/>
                  <a:gd name="T12" fmla="*/ 294 w 531"/>
                  <a:gd name="T13" fmla="*/ 7 h 270"/>
                  <a:gd name="T14" fmla="*/ 265 w 531"/>
                  <a:gd name="T15" fmla="*/ 3 h 270"/>
                  <a:gd name="T16" fmla="*/ 252 w 531"/>
                  <a:gd name="T17" fmla="*/ 32 h 270"/>
                  <a:gd name="T18" fmla="*/ 250 w 531"/>
                  <a:gd name="T19" fmla="*/ 34 h 270"/>
                  <a:gd name="T20" fmla="*/ 247 w 531"/>
                  <a:gd name="T21" fmla="*/ 36 h 270"/>
                  <a:gd name="T22" fmla="*/ 244 w 531"/>
                  <a:gd name="T23" fmla="*/ 37 h 270"/>
                  <a:gd name="T24" fmla="*/ 242 w 531"/>
                  <a:gd name="T25" fmla="*/ 39 h 270"/>
                  <a:gd name="T26" fmla="*/ 239 w 531"/>
                  <a:gd name="T27" fmla="*/ 40 h 270"/>
                  <a:gd name="T28" fmla="*/ 237 w 531"/>
                  <a:gd name="T29" fmla="*/ 40 h 270"/>
                  <a:gd name="T30" fmla="*/ 237 w 531"/>
                  <a:gd name="T31" fmla="*/ 43 h 270"/>
                  <a:gd name="T32" fmla="*/ 238 w 531"/>
                  <a:gd name="T33" fmla="*/ 47 h 270"/>
                  <a:gd name="T34" fmla="*/ 240 w 531"/>
                  <a:gd name="T35" fmla="*/ 52 h 270"/>
                  <a:gd name="T36" fmla="*/ 242 w 531"/>
                  <a:gd name="T37" fmla="*/ 56 h 270"/>
                  <a:gd name="T38" fmla="*/ 236 w 531"/>
                  <a:gd name="T39" fmla="*/ 67 h 270"/>
                  <a:gd name="T40" fmla="*/ 196 w 531"/>
                  <a:gd name="T41" fmla="*/ 47 h 270"/>
                  <a:gd name="T42" fmla="*/ 164 w 531"/>
                  <a:gd name="T43" fmla="*/ 44 h 270"/>
                  <a:gd name="T44" fmla="*/ 130 w 531"/>
                  <a:gd name="T45" fmla="*/ 12 h 270"/>
                  <a:gd name="T46" fmla="*/ 85 w 531"/>
                  <a:gd name="T47" fmla="*/ 7 h 270"/>
                  <a:gd name="T48" fmla="*/ 59 w 531"/>
                  <a:gd name="T49" fmla="*/ 25 h 270"/>
                  <a:gd name="T50" fmla="*/ 20 w 531"/>
                  <a:gd name="T51" fmla="*/ 34 h 270"/>
                  <a:gd name="T52" fmla="*/ 7 w 531"/>
                  <a:gd name="T53" fmla="*/ 74 h 270"/>
                  <a:gd name="T54" fmla="*/ 25 w 531"/>
                  <a:gd name="T55" fmla="*/ 104 h 270"/>
                  <a:gd name="T56" fmla="*/ 6 w 531"/>
                  <a:gd name="T57" fmla="*/ 145 h 270"/>
                  <a:gd name="T58" fmla="*/ 43 w 531"/>
                  <a:gd name="T59" fmla="*/ 145 h 270"/>
                  <a:gd name="T60" fmla="*/ 59 w 531"/>
                  <a:gd name="T61" fmla="*/ 144 h 270"/>
                  <a:gd name="T62" fmla="*/ 59 w 531"/>
                  <a:gd name="T63" fmla="*/ 171 h 270"/>
                  <a:gd name="T64" fmla="*/ 31 w 531"/>
                  <a:gd name="T65" fmla="*/ 178 h 270"/>
                  <a:gd name="T66" fmla="*/ 19 w 531"/>
                  <a:gd name="T67" fmla="*/ 190 h 270"/>
                  <a:gd name="T68" fmla="*/ 26 w 531"/>
                  <a:gd name="T69" fmla="*/ 215 h 270"/>
                  <a:gd name="T70" fmla="*/ 54 w 531"/>
                  <a:gd name="T71" fmla="*/ 240 h 270"/>
                  <a:gd name="T72" fmla="*/ 75 w 531"/>
                  <a:gd name="T73" fmla="*/ 228 h 270"/>
                  <a:gd name="T74" fmla="*/ 93 w 531"/>
                  <a:gd name="T75" fmla="*/ 242 h 270"/>
                  <a:gd name="T76" fmla="*/ 105 w 531"/>
                  <a:gd name="T77" fmla="*/ 256 h 270"/>
                  <a:gd name="T78" fmla="*/ 130 w 531"/>
                  <a:gd name="T79" fmla="*/ 189 h 270"/>
                  <a:gd name="T80" fmla="*/ 174 w 531"/>
                  <a:gd name="T81" fmla="*/ 161 h 270"/>
                  <a:gd name="T82" fmla="*/ 202 w 531"/>
                  <a:gd name="T83" fmla="*/ 145 h 270"/>
                  <a:gd name="T84" fmla="*/ 210 w 531"/>
                  <a:gd name="T85" fmla="*/ 178 h 270"/>
                  <a:gd name="T86" fmla="*/ 214 w 531"/>
                  <a:gd name="T87" fmla="*/ 201 h 270"/>
                  <a:gd name="T88" fmla="*/ 237 w 531"/>
                  <a:gd name="T89" fmla="*/ 209 h 270"/>
                  <a:gd name="T90" fmla="*/ 269 w 531"/>
                  <a:gd name="T91" fmla="*/ 218 h 270"/>
                  <a:gd name="T92" fmla="*/ 275 w 531"/>
                  <a:gd name="T93" fmla="*/ 253 h 270"/>
                  <a:gd name="T94" fmla="*/ 302 w 531"/>
                  <a:gd name="T95" fmla="*/ 269 h 270"/>
                  <a:gd name="T96" fmla="*/ 354 w 531"/>
                  <a:gd name="T97" fmla="*/ 244 h 270"/>
                  <a:gd name="T98" fmla="*/ 347 w 531"/>
                  <a:gd name="T99" fmla="*/ 226 h 270"/>
                  <a:gd name="T100" fmla="*/ 323 w 531"/>
                  <a:gd name="T101" fmla="*/ 217 h 270"/>
                  <a:gd name="T102" fmla="*/ 328 w 531"/>
                  <a:gd name="T103" fmla="*/ 199 h 270"/>
                  <a:gd name="T104" fmla="*/ 338 w 531"/>
                  <a:gd name="T105" fmla="*/ 186 h 270"/>
                  <a:gd name="T106" fmla="*/ 357 w 531"/>
                  <a:gd name="T107" fmla="*/ 189 h 270"/>
                  <a:gd name="T108" fmla="*/ 387 w 531"/>
                  <a:gd name="T109" fmla="*/ 193 h 270"/>
                  <a:gd name="T110" fmla="*/ 437 w 531"/>
                  <a:gd name="T111" fmla="*/ 189 h 270"/>
                  <a:gd name="T112" fmla="*/ 459 w 531"/>
                  <a:gd name="T113" fmla="*/ 195 h 270"/>
                  <a:gd name="T114" fmla="*/ 475 w 531"/>
                  <a:gd name="T115" fmla="*/ 167 h 270"/>
                  <a:gd name="T116" fmla="*/ 499 w 531"/>
                  <a:gd name="T117" fmla="*/ 140 h 270"/>
                  <a:gd name="T118" fmla="*/ 517 w 531"/>
                  <a:gd name="T119" fmla="*/ 130 h 270"/>
                  <a:gd name="T120" fmla="*/ 530 w 531"/>
                  <a:gd name="T121" fmla="*/ 113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31" h="270">
                    <a:moveTo>
                      <a:pt x="530" y="113"/>
                    </a:moveTo>
                    <a:lnTo>
                      <a:pt x="516" y="78"/>
                    </a:lnTo>
                    <a:lnTo>
                      <a:pt x="494" y="69"/>
                    </a:lnTo>
                    <a:lnTo>
                      <a:pt x="486" y="58"/>
                    </a:lnTo>
                    <a:lnTo>
                      <a:pt x="471" y="57"/>
                    </a:lnTo>
                    <a:lnTo>
                      <a:pt x="449" y="16"/>
                    </a:lnTo>
                    <a:lnTo>
                      <a:pt x="431" y="16"/>
                    </a:lnTo>
                    <a:lnTo>
                      <a:pt x="408" y="25"/>
                    </a:lnTo>
                    <a:lnTo>
                      <a:pt x="393" y="23"/>
                    </a:lnTo>
                    <a:lnTo>
                      <a:pt x="391" y="11"/>
                    </a:lnTo>
                    <a:lnTo>
                      <a:pt x="379" y="0"/>
                    </a:lnTo>
                    <a:lnTo>
                      <a:pt x="351" y="5"/>
                    </a:lnTo>
                    <a:lnTo>
                      <a:pt x="330" y="10"/>
                    </a:lnTo>
                    <a:lnTo>
                      <a:pt x="294" y="7"/>
                    </a:lnTo>
                    <a:lnTo>
                      <a:pt x="275" y="2"/>
                    </a:lnTo>
                    <a:lnTo>
                      <a:pt x="265" y="3"/>
                    </a:lnTo>
                    <a:lnTo>
                      <a:pt x="269" y="25"/>
                    </a:lnTo>
                    <a:lnTo>
                      <a:pt x="252" y="32"/>
                    </a:lnTo>
                    <a:lnTo>
                      <a:pt x="251" y="33"/>
                    </a:lnTo>
                    <a:lnTo>
                      <a:pt x="250" y="34"/>
                    </a:lnTo>
                    <a:lnTo>
                      <a:pt x="248" y="35"/>
                    </a:lnTo>
                    <a:lnTo>
                      <a:pt x="247" y="36"/>
                    </a:lnTo>
                    <a:lnTo>
                      <a:pt x="246" y="36"/>
                    </a:lnTo>
                    <a:lnTo>
                      <a:pt x="244" y="37"/>
                    </a:lnTo>
                    <a:lnTo>
                      <a:pt x="243" y="38"/>
                    </a:lnTo>
                    <a:lnTo>
                      <a:pt x="242" y="39"/>
                    </a:lnTo>
                    <a:lnTo>
                      <a:pt x="240" y="40"/>
                    </a:lnTo>
                    <a:lnTo>
                      <a:pt x="239" y="40"/>
                    </a:lnTo>
                    <a:lnTo>
                      <a:pt x="238" y="40"/>
                    </a:lnTo>
                    <a:lnTo>
                      <a:pt x="237" y="40"/>
                    </a:lnTo>
                    <a:lnTo>
                      <a:pt x="237" y="41"/>
                    </a:lnTo>
                    <a:lnTo>
                      <a:pt x="237" y="43"/>
                    </a:lnTo>
                    <a:lnTo>
                      <a:pt x="237" y="45"/>
                    </a:lnTo>
                    <a:lnTo>
                      <a:pt x="238" y="47"/>
                    </a:lnTo>
                    <a:lnTo>
                      <a:pt x="239" y="50"/>
                    </a:lnTo>
                    <a:lnTo>
                      <a:pt x="240" y="52"/>
                    </a:lnTo>
                    <a:lnTo>
                      <a:pt x="241" y="54"/>
                    </a:lnTo>
                    <a:lnTo>
                      <a:pt x="242" y="56"/>
                    </a:lnTo>
                    <a:lnTo>
                      <a:pt x="243" y="58"/>
                    </a:lnTo>
                    <a:lnTo>
                      <a:pt x="236" y="67"/>
                    </a:lnTo>
                    <a:lnTo>
                      <a:pt x="222" y="62"/>
                    </a:lnTo>
                    <a:lnTo>
                      <a:pt x="196" y="47"/>
                    </a:lnTo>
                    <a:lnTo>
                      <a:pt x="177" y="49"/>
                    </a:lnTo>
                    <a:lnTo>
                      <a:pt x="164" y="44"/>
                    </a:lnTo>
                    <a:lnTo>
                      <a:pt x="165" y="35"/>
                    </a:lnTo>
                    <a:lnTo>
                      <a:pt x="130" y="12"/>
                    </a:lnTo>
                    <a:lnTo>
                      <a:pt x="107" y="11"/>
                    </a:lnTo>
                    <a:lnTo>
                      <a:pt x="85" y="7"/>
                    </a:lnTo>
                    <a:lnTo>
                      <a:pt x="66" y="12"/>
                    </a:lnTo>
                    <a:lnTo>
                      <a:pt x="59" y="25"/>
                    </a:lnTo>
                    <a:lnTo>
                      <a:pt x="44" y="7"/>
                    </a:lnTo>
                    <a:lnTo>
                      <a:pt x="20" y="34"/>
                    </a:lnTo>
                    <a:lnTo>
                      <a:pt x="0" y="58"/>
                    </a:lnTo>
                    <a:lnTo>
                      <a:pt x="7" y="74"/>
                    </a:lnTo>
                    <a:lnTo>
                      <a:pt x="24" y="85"/>
                    </a:lnTo>
                    <a:lnTo>
                      <a:pt x="25" y="104"/>
                    </a:lnTo>
                    <a:lnTo>
                      <a:pt x="12" y="118"/>
                    </a:lnTo>
                    <a:lnTo>
                      <a:pt x="6" y="145"/>
                    </a:lnTo>
                    <a:lnTo>
                      <a:pt x="25" y="140"/>
                    </a:lnTo>
                    <a:lnTo>
                      <a:pt x="43" y="145"/>
                    </a:lnTo>
                    <a:lnTo>
                      <a:pt x="48" y="138"/>
                    </a:lnTo>
                    <a:lnTo>
                      <a:pt x="59" y="144"/>
                    </a:lnTo>
                    <a:lnTo>
                      <a:pt x="54" y="162"/>
                    </a:lnTo>
                    <a:lnTo>
                      <a:pt x="59" y="171"/>
                    </a:lnTo>
                    <a:lnTo>
                      <a:pt x="38" y="171"/>
                    </a:lnTo>
                    <a:lnTo>
                      <a:pt x="31" y="178"/>
                    </a:lnTo>
                    <a:lnTo>
                      <a:pt x="30" y="189"/>
                    </a:lnTo>
                    <a:lnTo>
                      <a:pt x="19" y="190"/>
                    </a:lnTo>
                    <a:lnTo>
                      <a:pt x="20" y="200"/>
                    </a:lnTo>
                    <a:lnTo>
                      <a:pt x="26" y="215"/>
                    </a:lnTo>
                    <a:lnTo>
                      <a:pt x="48" y="215"/>
                    </a:lnTo>
                    <a:lnTo>
                      <a:pt x="54" y="240"/>
                    </a:lnTo>
                    <a:lnTo>
                      <a:pt x="59" y="226"/>
                    </a:lnTo>
                    <a:lnTo>
                      <a:pt x="75" y="228"/>
                    </a:lnTo>
                    <a:lnTo>
                      <a:pt x="80" y="248"/>
                    </a:lnTo>
                    <a:lnTo>
                      <a:pt x="93" y="242"/>
                    </a:lnTo>
                    <a:lnTo>
                      <a:pt x="105" y="247"/>
                    </a:lnTo>
                    <a:lnTo>
                      <a:pt x="105" y="256"/>
                    </a:lnTo>
                    <a:lnTo>
                      <a:pt x="119" y="261"/>
                    </a:lnTo>
                    <a:lnTo>
                      <a:pt x="130" y="189"/>
                    </a:lnTo>
                    <a:lnTo>
                      <a:pt x="160" y="164"/>
                    </a:lnTo>
                    <a:lnTo>
                      <a:pt x="174" y="161"/>
                    </a:lnTo>
                    <a:lnTo>
                      <a:pt x="174" y="145"/>
                    </a:lnTo>
                    <a:lnTo>
                      <a:pt x="202" y="145"/>
                    </a:lnTo>
                    <a:lnTo>
                      <a:pt x="202" y="167"/>
                    </a:lnTo>
                    <a:lnTo>
                      <a:pt x="210" y="178"/>
                    </a:lnTo>
                    <a:lnTo>
                      <a:pt x="204" y="184"/>
                    </a:lnTo>
                    <a:lnTo>
                      <a:pt x="214" y="201"/>
                    </a:lnTo>
                    <a:lnTo>
                      <a:pt x="219" y="214"/>
                    </a:lnTo>
                    <a:lnTo>
                      <a:pt x="237" y="209"/>
                    </a:lnTo>
                    <a:lnTo>
                      <a:pt x="254" y="211"/>
                    </a:lnTo>
                    <a:lnTo>
                      <a:pt x="269" y="218"/>
                    </a:lnTo>
                    <a:lnTo>
                      <a:pt x="270" y="240"/>
                    </a:lnTo>
                    <a:lnTo>
                      <a:pt x="275" y="253"/>
                    </a:lnTo>
                    <a:lnTo>
                      <a:pt x="295" y="263"/>
                    </a:lnTo>
                    <a:lnTo>
                      <a:pt x="302" y="269"/>
                    </a:lnTo>
                    <a:lnTo>
                      <a:pt x="320" y="256"/>
                    </a:lnTo>
                    <a:lnTo>
                      <a:pt x="354" y="244"/>
                    </a:lnTo>
                    <a:lnTo>
                      <a:pt x="359" y="237"/>
                    </a:lnTo>
                    <a:lnTo>
                      <a:pt x="347" y="226"/>
                    </a:lnTo>
                    <a:lnTo>
                      <a:pt x="335" y="228"/>
                    </a:lnTo>
                    <a:lnTo>
                      <a:pt x="323" y="217"/>
                    </a:lnTo>
                    <a:lnTo>
                      <a:pt x="330" y="207"/>
                    </a:lnTo>
                    <a:lnTo>
                      <a:pt x="328" y="199"/>
                    </a:lnTo>
                    <a:lnTo>
                      <a:pt x="328" y="195"/>
                    </a:lnTo>
                    <a:lnTo>
                      <a:pt x="338" y="186"/>
                    </a:lnTo>
                    <a:lnTo>
                      <a:pt x="351" y="200"/>
                    </a:lnTo>
                    <a:lnTo>
                      <a:pt x="357" y="189"/>
                    </a:lnTo>
                    <a:lnTo>
                      <a:pt x="376" y="184"/>
                    </a:lnTo>
                    <a:lnTo>
                      <a:pt x="387" y="193"/>
                    </a:lnTo>
                    <a:lnTo>
                      <a:pt x="417" y="189"/>
                    </a:lnTo>
                    <a:lnTo>
                      <a:pt x="437" y="189"/>
                    </a:lnTo>
                    <a:lnTo>
                      <a:pt x="453" y="203"/>
                    </a:lnTo>
                    <a:lnTo>
                      <a:pt x="459" y="195"/>
                    </a:lnTo>
                    <a:lnTo>
                      <a:pt x="460" y="175"/>
                    </a:lnTo>
                    <a:lnTo>
                      <a:pt x="475" y="167"/>
                    </a:lnTo>
                    <a:lnTo>
                      <a:pt x="493" y="173"/>
                    </a:lnTo>
                    <a:lnTo>
                      <a:pt x="499" y="140"/>
                    </a:lnTo>
                    <a:lnTo>
                      <a:pt x="505" y="133"/>
                    </a:lnTo>
                    <a:lnTo>
                      <a:pt x="517" y="130"/>
                    </a:lnTo>
                    <a:lnTo>
                      <a:pt x="521" y="119"/>
                    </a:lnTo>
                    <a:lnTo>
                      <a:pt x="530" y="11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4" name="Freeform 193">
                <a:extLst>
                  <a:ext uri="{FF2B5EF4-FFF2-40B4-BE49-F238E27FC236}">
                    <a16:creationId xmlns:a16="http://schemas.microsoft.com/office/drawing/2014/main" id="{5AA586C8-3EC7-4416-827E-B82ECA8E7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42685" y="2897198"/>
                <a:ext cx="265750" cy="198192"/>
              </a:xfrm>
              <a:custGeom>
                <a:avLst/>
                <a:gdLst>
                  <a:gd name="T0" fmla="*/ 144 w 169"/>
                  <a:gd name="T1" fmla="*/ 21 h 126"/>
                  <a:gd name="T2" fmla="*/ 134 w 169"/>
                  <a:gd name="T3" fmla="*/ 33 h 126"/>
                  <a:gd name="T4" fmla="*/ 144 w 169"/>
                  <a:gd name="T5" fmla="*/ 42 h 126"/>
                  <a:gd name="T6" fmla="*/ 143 w 169"/>
                  <a:gd name="T7" fmla="*/ 87 h 126"/>
                  <a:gd name="T8" fmla="*/ 130 w 169"/>
                  <a:gd name="T9" fmla="*/ 91 h 126"/>
                  <a:gd name="T10" fmla="*/ 124 w 169"/>
                  <a:gd name="T11" fmla="*/ 102 h 126"/>
                  <a:gd name="T12" fmla="*/ 97 w 169"/>
                  <a:gd name="T13" fmla="*/ 108 h 126"/>
                  <a:gd name="T14" fmla="*/ 98 w 169"/>
                  <a:gd name="T15" fmla="*/ 117 h 126"/>
                  <a:gd name="T16" fmla="*/ 91 w 169"/>
                  <a:gd name="T17" fmla="*/ 126 h 126"/>
                  <a:gd name="T18" fmla="*/ 76 w 169"/>
                  <a:gd name="T19" fmla="*/ 85 h 126"/>
                  <a:gd name="T20" fmla="*/ 57 w 169"/>
                  <a:gd name="T21" fmla="*/ 99 h 126"/>
                  <a:gd name="T22" fmla="*/ 40 w 169"/>
                  <a:gd name="T23" fmla="*/ 101 h 126"/>
                  <a:gd name="T24" fmla="*/ 0 w 169"/>
                  <a:gd name="T25" fmla="*/ 96 h 126"/>
                  <a:gd name="T26" fmla="*/ 20 w 169"/>
                  <a:gd name="T27" fmla="*/ 81 h 126"/>
                  <a:gd name="T28" fmla="*/ 58 w 169"/>
                  <a:gd name="T29" fmla="*/ 68 h 126"/>
                  <a:gd name="T30" fmla="*/ 64 w 169"/>
                  <a:gd name="T31" fmla="*/ 60 h 126"/>
                  <a:gd name="T32" fmla="*/ 50 w 169"/>
                  <a:gd name="T33" fmla="*/ 47 h 126"/>
                  <a:gd name="T34" fmla="*/ 37 w 169"/>
                  <a:gd name="T35" fmla="*/ 50 h 126"/>
                  <a:gd name="T36" fmla="*/ 23 w 169"/>
                  <a:gd name="T37" fmla="*/ 38 h 126"/>
                  <a:gd name="T38" fmla="*/ 31 w 169"/>
                  <a:gd name="T39" fmla="*/ 27 h 126"/>
                  <a:gd name="T40" fmla="*/ 29 w 169"/>
                  <a:gd name="T41" fmla="*/ 12 h 126"/>
                  <a:gd name="T42" fmla="*/ 40 w 169"/>
                  <a:gd name="T43" fmla="*/ 3 h 126"/>
                  <a:gd name="T44" fmla="*/ 55 w 169"/>
                  <a:gd name="T45" fmla="*/ 18 h 126"/>
                  <a:gd name="T46" fmla="*/ 62 w 169"/>
                  <a:gd name="T47" fmla="*/ 6 h 126"/>
                  <a:gd name="T48" fmla="*/ 83 w 169"/>
                  <a:gd name="T49" fmla="*/ 0 h 126"/>
                  <a:gd name="T50" fmla="*/ 95 w 169"/>
                  <a:gd name="T51" fmla="*/ 10 h 126"/>
                  <a:gd name="T52" fmla="*/ 129 w 169"/>
                  <a:gd name="T53" fmla="*/ 6 h 126"/>
                  <a:gd name="T54" fmla="*/ 151 w 169"/>
                  <a:gd name="T55" fmla="*/ 7 h 126"/>
                  <a:gd name="T56" fmla="*/ 169 w 169"/>
                  <a:gd name="T57" fmla="*/ 22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69" h="126">
                    <a:moveTo>
                      <a:pt x="144" y="21"/>
                    </a:moveTo>
                    <a:lnTo>
                      <a:pt x="134" y="33"/>
                    </a:lnTo>
                    <a:lnTo>
                      <a:pt x="144" y="42"/>
                    </a:lnTo>
                    <a:lnTo>
                      <a:pt x="143" y="87"/>
                    </a:lnTo>
                    <a:lnTo>
                      <a:pt x="130" y="91"/>
                    </a:lnTo>
                    <a:lnTo>
                      <a:pt x="124" y="102"/>
                    </a:lnTo>
                    <a:lnTo>
                      <a:pt x="97" y="108"/>
                    </a:lnTo>
                    <a:lnTo>
                      <a:pt x="98" y="117"/>
                    </a:lnTo>
                    <a:lnTo>
                      <a:pt x="91" y="126"/>
                    </a:lnTo>
                    <a:lnTo>
                      <a:pt x="76" y="85"/>
                    </a:lnTo>
                    <a:lnTo>
                      <a:pt x="57" y="99"/>
                    </a:lnTo>
                    <a:lnTo>
                      <a:pt x="40" y="101"/>
                    </a:lnTo>
                    <a:lnTo>
                      <a:pt x="0" y="96"/>
                    </a:lnTo>
                    <a:lnTo>
                      <a:pt x="20" y="81"/>
                    </a:lnTo>
                    <a:lnTo>
                      <a:pt x="58" y="68"/>
                    </a:lnTo>
                    <a:lnTo>
                      <a:pt x="64" y="60"/>
                    </a:lnTo>
                    <a:lnTo>
                      <a:pt x="50" y="47"/>
                    </a:lnTo>
                    <a:lnTo>
                      <a:pt x="37" y="50"/>
                    </a:lnTo>
                    <a:lnTo>
                      <a:pt x="23" y="38"/>
                    </a:lnTo>
                    <a:lnTo>
                      <a:pt x="31" y="27"/>
                    </a:lnTo>
                    <a:lnTo>
                      <a:pt x="29" y="12"/>
                    </a:lnTo>
                    <a:lnTo>
                      <a:pt x="40" y="3"/>
                    </a:lnTo>
                    <a:lnTo>
                      <a:pt x="55" y="18"/>
                    </a:lnTo>
                    <a:lnTo>
                      <a:pt x="62" y="6"/>
                    </a:lnTo>
                    <a:lnTo>
                      <a:pt x="83" y="0"/>
                    </a:lnTo>
                    <a:lnTo>
                      <a:pt x="95" y="10"/>
                    </a:lnTo>
                    <a:lnTo>
                      <a:pt x="129" y="6"/>
                    </a:lnTo>
                    <a:lnTo>
                      <a:pt x="151" y="7"/>
                    </a:lnTo>
                    <a:lnTo>
                      <a:pt x="169" y="2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5" name="Freeform 194">
                <a:extLst>
                  <a:ext uri="{FF2B5EF4-FFF2-40B4-BE49-F238E27FC236}">
                    <a16:creationId xmlns:a16="http://schemas.microsoft.com/office/drawing/2014/main" id="{7575AC78-0D4E-492B-81E9-DAF4B10E7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9588" y="2887761"/>
                <a:ext cx="157248" cy="114826"/>
              </a:xfrm>
              <a:custGeom>
                <a:avLst/>
                <a:gdLst>
                  <a:gd name="T0" fmla="*/ 0 w 90"/>
                  <a:gd name="T1" fmla="*/ 18 h 65"/>
                  <a:gd name="T2" fmla="*/ 32 w 90"/>
                  <a:gd name="T3" fmla="*/ 0 h 65"/>
                  <a:gd name="T4" fmla="*/ 50 w 90"/>
                  <a:gd name="T5" fmla="*/ 9 h 65"/>
                  <a:gd name="T6" fmla="*/ 62 w 90"/>
                  <a:gd name="T7" fmla="*/ 9 h 65"/>
                  <a:gd name="T8" fmla="*/ 74 w 90"/>
                  <a:gd name="T9" fmla="*/ 21 h 65"/>
                  <a:gd name="T10" fmla="*/ 89 w 90"/>
                  <a:gd name="T11" fmla="*/ 37 h 65"/>
                  <a:gd name="T12" fmla="*/ 80 w 90"/>
                  <a:gd name="T13" fmla="*/ 55 h 65"/>
                  <a:gd name="T14" fmla="*/ 64 w 90"/>
                  <a:gd name="T15" fmla="*/ 62 h 65"/>
                  <a:gd name="T16" fmla="*/ 45 w 90"/>
                  <a:gd name="T17" fmla="*/ 64 h 65"/>
                  <a:gd name="T18" fmla="*/ 42 w 90"/>
                  <a:gd name="T19" fmla="*/ 50 h 65"/>
                  <a:gd name="T20" fmla="*/ 35 w 90"/>
                  <a:gd name="T21" fmla="*/ 37 h 65"/>
                  <a:gd name="T22" fmla="*/ 15 w 90"/>
                  <a:gd name="T23" fmla="*/ 31 h 65"/>
                  <a:gd name="T24" fmla="*/ 0 w 90"/>
                  <a:gd name="T25" fmla="*/ 1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0" h="65">
                    <a:moveTo>
                      <a:pt x="0" y="18"/>
                    </a:moveTo>
                    <a:lnTo>
                      <a:pt x="32" y="0"/>
                    </a:lnTo>
                    <a:lnTo>
                      <a:pt x="50" y="9"/>
                    </a:lnTo>
                    <a:lnTo>
                      <a:pt x="62" y="9"/>
                    </a:lnTo>
                    <a:lnTo>
                      <a:pt x="74" y="21"/>
                    </a:lnTo>
                    <a:lnTo>
                      <a:pt x="89" y="37"/>
                    </a:lnTo>
                    <a:lnTo>
                      <a:pt x="80" y="55"/>
                    </a:lnTo>
                    <a:lnTo>
                      <a:pt x="64" y="62"/>
                    </a:lnTo>
                    <a:lnTo>
                      <a:pt x="45" y="64"/>
                    </a:lnTo>
                    <a:lnTo>
                      <a:pt x="42" y="50"/>
                    </a:lnTo>
                    <a:lnTo>
                      <a:pt x="35" y="37"/>
                    </a:lnTo>
                    <a:lnTo>
                      <a:pt x="15" y="31"/>
                    </a:lnTo>
                    <a:lnTo>
                      <a:pt x="0" y="1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6" name="Freeform 195">
                <a:extLst>
                  <a:ext uri="{FF2B5EF4-FFF2-40B4-BE49-F238E27FC236}">
                    <a16:creationId xmlns:a16="http://schemas.microsoft.com/office/drawing/2014/main" id="{23C946AB-2136-4DA9-87B0-2B1A2E223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54087" y="3965234"/>
                <a:ext cx="127371" cy="243808"/>
              </a:xfrm>
              <a:custGeom>
                <a:avLst/>
                <a:gdLst>
                  <a:gd name="T0" fmla="*/ 46 w 73"/>
                  <a:gd name="T1" fmla="*/ 46 h 138"/>
                  <a:gd name="T2" fmla="*/ 25 w 73"/>
                  <a:gd name="T3" fmla="*/ 35 h 138"/>
                  <a:gd name="T4" fmla="*/ 13 w 73"/>
                  <a:gd name="T5" fmla="*/ 0 h 138"/>
                  <a:gd name="T6" fmla="*/ 0 w 73"/>
                  <a:gd name="T7" fmla="*/ 13 h 138"/>
                  <a:gd name="T8" fmla="*/ 2 w 73"/>
                  <a:gd name="T9" fmla="*/ 36 h 138"/>
                  <a:gd name="T10" fmla="*/ 8 w 73"/>
                  <a:gd name="T11" fmla="*/ 91 h 138"/>
                  <a:gd name="T12" fmla="*/ 26 w 73"/>
                  <a:gd name="T13" fmla="*/ 116 h 138"/>
                  <a:gd name="T14" fmla="*/ 41 w 73"/>
                  <a:gd name="T15" fmla="*/ 133 h 138"/>
                  <a:gd name="T16" fmla="*/ 70 w 73"/>
                  <a:gd name="T17" fmla="*/ 137 h 138"/>
                  <a:gd name="T18" fmla="*/ 72 w 73"/>
                  <a:gd name="T19" fmla="*/ 127 h 138"/>
                  <a:gd name="T20" fmla="*/ 68 w 73"/>
                  <a:gd name="T21" fmla="*/ 78 h 138"/>
                  <a:gd name="T22" fmla="*/ 46 w 73"/>
                  <a:gd name="T23" fmla="*/ 46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138">
                    <a:moveTo>
                      <a:pt x="46" y="46"/>
                    </a:moveTo>
                    <a:lnTo>
                      <a:pt x="25" y="35"/>
                    </a:lnTo>
                    <a:lnTo>
                      <a:pt x="13" y="0"/>
                    </a:lnTo>
                    <a:lnTo>
                      <a:pt x="0" y="13"/>
                    </a:lnTo>
                    <a:lnTo>
                      <a:pt x="2" y="36"/>
                    </a:lnTo>
                    <a:lnTo>
                      <a:pt x="8" y="91"/>
                    </a:lnTo>
                    <a:lnTo>
                      <a:pt x="26" y="116"/>
                    </a:lnTo>
                    <a:lnTo>
                      <a:pt x="41" y="133"/>
                    </a:lnTo>
                    <a:lnTo>
                      <a:pt x="70" y="137"/>
                    </a:lnTo>
                    <a:lnTo>
                      <a:pt x="72" y="127"/>
                    </a:lnTo>
                    <a:lnTo>
                      <a:pt x="68" y="78"/>
                    </a:lnTo>
                    <a:lnTo>
                      <a:pt x="46" y="4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7" name="Freeform 196">
                <a:extLst>
                  <a:ext uri="{FF2B5EF4-FFF2-40B4-BE49-F238E27FC236}">
                    <a16:creationId xmlns:a16="http://schemas.microsoft.com/office/drawing/2014/main" id="{77F3E4D4-E79A-46AC-B609-1A6E52040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7823" y="2835853"/>
                <a:ext cx="124226" cy="155722"/>
              </a:xfrm>
              <a:custGeom>
                <a:avLst/>
                <a:gdLst>
                  <a:gd name="T0" fmla="*/ 12 w 71"/>
                  <a:gd name="T1" fmla="*/ 8 h 89"/>
                  <a:gd name="T2" fmla="*/ 15 w 71"/>
                  <a:gd name="T3" fmla="*/ 26 h 89"/>
                  <a:gd name="T4" fmla="*/ 17 w 71"/>
                  <a:gd name="T5" fmla="*/ 42 h 89"/>
                  <a:gd name="T6" fmla="*/ 8 w 71"/>
                  <a:gd name="T7" fmla="*/ 58 h 89"/>
                  <a:gd name="T8" fmla="*/ 0 w 71"/>
                  <a:gd name="T9" fmla="*/ 73 h 89"/>
                  <a:gd name="T10" fmla="*/ 9 w 71"/>
                  <a:gd name="T11" fmla="*/ 80 h 89"/>
                  <a:gd name="T12" fmla="*/ 26 w 71"/>
                  <a:gd name="T13" fmla="*/ 74 h 89"/>
                  <a:gd name="T14" fmla="*/ 42 w 71"/>
                  <a:gd name="T15" fmla="*/ 77 h 89"/>
                  <a:gd name="T16" fmla="*/ 42 w 71"/>
                  <a:gd name="T17" fmla="*/ 78 h 89"/>
                  <a:gd name="T18" fmla="*/ 42 w 71"/>
                  <a:gd name="T19" fmla="*/ 79 h 89"/>
                  <a:gd name="T20" fmla="*/ 43 w 71"/>
                  <a:gd name="T21" fmla="*/ 80 h 89"/>
                  <a:gd name="T22" fmla="*/ 44 w 71"/>
                  <a:gd name="T23" fmla="*/ 80 h 89"/>
                  <a:gd name="T24" fmla="*/ 44 w 71"/>
                  <a:gd name="T25" fmla="*/ 83 h 89"/>
                  <a:gd name="T26" fmla="*/ 45 w 71"/>
                  <a:gd name="T27" fmla="*/ 85 h 89"/>
                  <a:gd name="T28" fmla="*/ 46 w 71"/>
                  <a:gd name="T29" fmla="*/ 85 h 89"/>
                  <a:gd name="T30" fmla="*/ 48 w 71"/>
                  <a:gd name="T31" fmla="*/ 87 h 89"/>
                  <a:gd name="T32" fmla="*/ 48 w 71"/>
                  <a:gd name="T33" fmla="*/ 88 h 89"/>
                  <a:gd name="T34" fmla="*/ 49 w 71"/>
                  <a:gd name="T35" fmla="*/ 88 h 89"/>
                  <a:gd name="T36" fmla="*/ 50 w 71"/>
                  <a:gd name="T37" fmla="*/ 87 h 89"/>
                  <a:gd name="T38" fmla="*/ 50 w 71"/>
                  <a:gd name="T39" fmla="*/ 86 h 89"/>
                  <a:gd name="T40" fmla="*/ 50 w 71"/>
                  <a:gd name="T41" fmla="*/ 85 h 89"/>
                  <a:gd name="T42" fmla="*/ 51 w 71"/>
                  <a:gd name="T43" fmla="*/ 83 h 89"/>
                  <a:gd name="T44" fmla="*/ 51 w 71"/>
                  <a:gd name="T45" fmla="*/ 80 h 89"/>
                  <a:gd name="T46" fmla="*/ 53 w 71"/>
                  <a:gd name="T47" fmla="*/ 78 h 89"/>
                  <a:gd name="T48" fmla="*/ 55 w 71"/>
                  <a:gd name="T49" fmla="*/ 76 h 89"/>
                  <a:gd name="T50" fmla="*/ 55 w 71"/>
                  <a:gd name="T51" fmla="*/ 74 h 89"/>
                  <a:gd name="T52" fmla="*/ 57 w 71"/>
                  <a:gd name="T53" fmla="*/ 71 h 89"/>
                  <a:gd name="T54" fmla="*/ 58 w 71"/>
                  <a:gd name="T55" fmla="*/ 69 h 89"/>
                  <a:gd name="T56" fmla="*/ 59 w 71"/>
                  <a:gd name="T57" fmla="*/ 68 h 89"/>
                  <a:gd name="T58" fmla="*/ 59 w 71"/>
                  <a:gd name="T59" fmla="*/ 67 h 89"/>
                  <a:gd name="T60" fmla="*/ 60 w 71"/>
                  <a:gd name="T61" fmla="*/ 66 h 89"/>
                  <a:gd name="T62" fmla="*/ 70 w 71"/>
                  <a:gd name="T63" fmla="*/ 61 h 89"/>
                  <a:gd name="T64" fmla="*/ 67 w 71"/>
                  <a:gd name="T65" fmla="*/ 42 h 89"/>
                  <a:gd name="T66" fmla="*/ 52 w 71"/>
                  <a:gd name="T67" fmla="*/ 37 h 89"/>
                  <a:gd name="T68" fmla="*/ 31 w 71"/>
                  <a:gd name="T69" fmla="*/ 30 h 89"/>
                  <a:gd name="T70" fmla="*/ 25 w 71"/>
                  <a:gd name="T71" fmla="*/ 14 h 89"/>
                  <a:gd name="T72" fmla="*/ 18 w 71"/>
                  <a:gd name="T73" fmla="*/ 0 h 89"/>
                  <a:gd name="T74" fmla="*/ 12 w 71"/>
                  <a:gd name="T75" fmla="*/ 8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89">
                    <a:moveTo>
                      <a:pt x="12" y="8"/>
                    </a:moveTo>
                    <a:lnTo>
                      <a:pt x="15" y="26"/>
                    </a:lnTo>
                    <a:lnTo>
                      <a:pt x="17" y="42"/>
                    </a:lnTo>
                    <a:lnTo>
                      <a:pt x="8" y="58"/>
                    </a:lnTo>
                    <a:lnTo>
                      <a:pt x="0" y="73"/>
                    </a:lnTo>
                    <a:lnTo>
                      <a:pt x="9" y="80"/>
                    </a:lnTo>
                    <a:lnTo>
                      <a:pt x="26" y="74"/>
                    </a:lnTo>
                    <a:lnTo>
                      <a:pt x="42" y="77"/>
                    </a:lnTo>
                    <a:lnTo>
                      <a:pt x="42" y="78"/>
                    </a:lnTo>
                    <a:lnTo>
                      <a:pt x="42" y="79"/>
                    </a:lnTo>
                    <a:lnTo>
                      <a:pt x="43" y="80"/>
                    </a:lnTo>
                    <a:lnTo>
                      <a:pt x="44" y="80"/>
                    </a:lnTo>
                    <a:lnTo>
                      <a:pt x="44" y="83"/>
                    </a:lnTo>
                    <a:lnTo>
                      <a:pt x="45" y="85"/>
                    </a:lnTo>
                    <a:lnTo>
                      <a:pt x="46" y="85"/>
                    </a:lnTo>
                    <a:lnTo>
                      <a:pt x="48" y="87"/>
                    </a:lnTo>
                    <a:lnTo>
                      <a:pt x="48" y="88"/>
                    </a:lnTo>
                    <a:lnTo>
                      <a:pt x="49" y="88"/>
                    </a:lnTo>
                    <a:lnTo>
                      <a:pt x="50" y="87"/>
                    </a:lnTo>
                    <a:lnTo>
                      <a:pt x="50" y="86"/>
                    </a:lnTo>
                    <a:lnTo>
                      <a:pt x="50" y="85"/>
                    </a:lnTo>
                    <a:lnTo>
                      <a:pt x="51" y="83"/>
                    </a:lnTo>
                    <a:lnTo>
                      <a:pt x="51" y="80"/>
                    </a:lnTo>
                    <a:lnTo>
                      <a:pt x="53" y="78"/>
                    </a:lnTo>
                    <a:lnTo>
                      <a:pt x="55" y="76"/>
                    </a:lnTo>
                    <a:lnTo>
                      <a:pt x="55" y="74"/>
                    </a:lnTo>
                    <a:lnTo>
                      <a:pt x="57" y="71"/>
                    </a:lnTo>
                    <a:lnTo>
                      <a:pt x="58" y="69"/>
                    </a:lnTo>
                    <a:lnTo>
                      <a:pt x="59" y="68"/>
                    </a:lnTo>
                    <a:lnTo>
                      <a:pt x="59" y="67"/>
                    </a:lnTo>
                    <a:lnTo>
                      <a:pt x="60" y="66"/>
                    </a:lnTo>
                    <a:lnTo>
                      <a:pt x="70" y="61"/>
                    </a:lnTo>
                    <a:lnTo>
                      <a:pt x="67" y="42"/>
                    </a:lnTo>
                    <a:lnTo>
                      <a:pt x="52" y="37"/>
                    </a:lnTo>
                    <a:lnTo>
                      <a:pt x="31" y="30"/>
                    </a:lnTo>
                    <a:lnTo>
                      <a:pt x="25" y="14"/>
                    </a:lnTo>
                    <a:lnTo>
                      <a:pt x="18" y="0"/>
                    </a:lnTo>
                    <a:lnTo>
                      <a:pt x="12" y="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8" name="Freeform 197">
                <a:extLst>
                  <a:ext uri="{FF2B5EF4-FFF2-40B4-BE49-F238E27FC236}">
                    <a16:creationId xmlns:a16="http://schemas.microsoft.com/office/drawing/2014/main" id="{17C70468-5943-44F7-9C45-399A89734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94727" y="3002586"/>
                <a:ext cx="240590" cy="253246"/>
              </a:xfrm>
              <a:custGeom>
                <a:avLst/>
                <a:gdLst>
                  <a:gd name="T0" fmla="*/ 99 w 136"/>
                  <a:gd name="T1" fmla="*/ 0 h 143"/>
                  <a:gd name="T2" fmla="*/ 114 w 136"/>
                  <a:gd name="T3" fmla="*/ 0 h 143"/>
                  <a:gd name="T4" fmla="*/ 118 w 136"/>
                  <a:gd name="T5" fmla="*/ 25 h 143"/>
                  <a:gd name="T6" fmla="*/ 123 w 136"/>
                  <a:gd name="T7" fmla="*/ 34 h 143"/>
                  <a:gd name="T8" fmla="*/ 135 w 136"/>
                  <a:gd name="T9" fmla="*/ 45 h 143"/>
                  <a:gd name="T10" fmla="*/ 117 w 136"/>
                  <a:gd name="T11" fmla="*/ 60 h 143"/>
                  <a:gd name="T12" fmla="*/ 125 w 136"/>
                  <a:gd name="T13" fmla="*/ 87 h 143"/>
                  <a:gd name="T14" fmla="*/ 121 w 136"/>
                  <a:gd name="T15" fmla="*/ 103 h 143"/>
                  <a:gd name="T16" fmla="*/ 114 w 136"/>
                  <a:gd name="T17" fmla="*/ 112 h 143"/>
                  <a:gd name="T18" fmla="*/ 106 w 136"/>
                  <a:gd name="T19" fmla="*/ 114 h 143"/>
                  <a:gd name="T20" fmla="*/ 101 w 136"/>
                  <a:gd name="T21" fmla="*/ 127 h 143"/>
                  <a:gd name="T22" fmla="*/ 91 w 136"/>
                  <a:gd name="T23" fmla="*/ 116 h 143"/>
                  <a:gd name="T24" fmla="*/ 86 w 136"/>
                  <a:gd name="T25" fmla="*/ 122 h 143"/>
                  <a:gd name="T26" fmla="*/ 67 w 136"/>
                  <a:gd name="T27" fmla="*/ 123 h 143"/>
                  <a:gd name="T28" fmla="*/ 63 w 136"/>
                  <a:gd name="T29" fmla="*/ 114 h 143"/>
                  <a:gd name="T30" fmla="*/ 55 w 136"/>
                  <a:gd name="T31" fmla="*/ 116 h 143"/>
                  <a:gd name="T32" fmla="*/ 55 w 136"/>
                  <a:gd name="T33" fmla="*/ 139 h 143"/>
                  <a:gd name="T34" fmla="*/ 46 w 136"/>
                  <a:gd name="T35" fmla="*/ 133 h 143"/>
                  <a:gd name="T36" fmla="*/ 40 w 136"/>
                  <a:gd name="T37" fmla="*/ 124 h 143"/>
                  <a:gd name="T38" fmla="*/ 36 w 136"/>
                  <a:gd name="T39" fmla="*/ 139 h 143"/>
                  <a:gd name="T40" fmla="*/ 26 w 136"/>
                  <a:gd name="T41" fmla="*/ 142 h 143"/>
                  <a:gd name="T42" fmla="*/ 19 w 136"/>
                  <a:gd name="T43" fmla="*/ 131 h 143"/>
                  <a:gd name="T44" fmla="*/ 7 w 136"/>
                  <a:gd name="T45" fmla="*/ 129 h 143"/>
                  <a:gd name="T46" fmla="*/ 0 w 136"/>
                  <a:gd name="T47" fmla="*/ 123 h 143"/>
                  <a:gd name="T48" fmla="*/ 11 w 136"/>
                  <a:gd name="T49" fmla="*/ 112 h 143"/>
                  <a:gd name="T50" fmla="*/ 23 w 136"/>
                  <a:gd name="T51" fmla="*/ 105 h 143"/>
                  <a:gd name="T52" fmla="*/ 32 w 136"/>
                  <a:gd name="T53" fmla="*/ 97 h 143"/>
                  <a:gd name="T54" fmla="*/ 54 w 136"/>
                  <a:gd name="T55" fmla="*/ 99 h 143"/>
                  <a:gd name="T56" fmla="*/ 55 w 136"/>
                  <a:gd name="T57" fmla="*/ 84 h 143"/>
                  <a:gd name="T58" fmla="*/ 60 w 136"/>
                  <a:gd name="T59" fmla="*/ 72 h 143"/>
                  <a:gd name="T60" fmla="*/ 68 w 136"/>
                  <a:gd name="T61" fmla="*/ 76 h 143"/>
                  <a:gd name="T62" fmla="*/ 88 w 136"/>
                  <a:gd name="T63" fmla="*/ 73 h 143"/>
                  <a:gd name="T64" fmla="*/ 91 w 136"/>
                  <a:gd name="T65" fmla="*/ 62 h 143"/>
                  <a:gd name="T66" fmla="*/ 91 w 136"/>
                  <a:gd name="T67" fmla="*/ 44 h 143"/>
                  <a:gd name="T68" fmla="*/ 97 w 136"/>
                  <a:gd name="T69" fmla="*/ 34 h 143"/>
                  <a:gd name="T70" fmla="*/ 92 w 136"/>
                  <a:gd name="T71" fmla="*/ 10 h 143"/>
                  <a:gd name="T72" fmla="*/ 99 w 136"/>
                  <a:gd name="T73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" h="143">
                    <a:moveTo>
                      <a:pt x="99" y="0"/>
                    </a:moveTo>
                    <a:lnTo>
                      <a:pt x="114" y="0"/>
                    </a:lnTo>
                    <a:lnTo>
                      <a:pt x="118" y="25"/>
                    </a:lnTo>
                    <a:lnTo>
                      <a:pt x="123" y="34"/>
                    </a:lnTo>
                    <a:lnTo>
                      <a:pt x="135" y="45"/>
                    </a:lnTo>
                    <a:lnTo>
                      <a:pt x="117" y="60"/>
                    </a:lnTo>
                    <a:lnTo>
                      <a:pt x="125" y="87"/>
                    </a:lnTo>
                    <a:lnTo>
                      <a:pt x="121" y="103"/>
                    </a:lnTo>
                    <a:lnTo>
                      <a:pt x="114" y="112"/>
                    </a:lnTo>
                    <a:lnTo>
                      <a:pt x="106" y="114"/>
                    </a:lnTo>
                    <a:lnTo>
                      <a:pt x="101" y="127"/>
                    </a:lnTo>
                    <a:lnTo>
                      <a:pt x="91" y="116"/>
                    </a:lnTo>
                    <a:lnTo>
                      <a:pt x="86" y="122"/>
                    </a:lnTo>
                    <a:lnTo>
                      <a:pt x="67" y="123"/>
                    </a:lnTo>
                    <a:lnTo>
                      <a:pt x="63" y="114"/>
                    </a:lnTo>
                    <a:lnTo>
                      <a:pt x="55" y="116"/>
                    </a:lnTo>
                    <a:lnTo>
                      <a:pt x="55" y="139"/>
                    </a:lnTo>
                    <a:lnTo>
                      <a:pt x="46" y="133"/>
                    </a:lnTo>
                    <a:lnTo>
                      <a:pt x="40" y="124"/>
                    </a:lnTo>
                    <a:lnTo>
                      <a:pt x="36" y="139"/>
                    </a:lnTo>
                    <a:lnTo>
                      <a:pt x="26" y="142"/>
                    </a:lnTo>
                    <a:lnTo>
                      <a:pt x="19" y="131"/>
                    </a:lnTo>
                    <a:lnTo>
                      <a:pt x="7" y="129"/>
                    </a:lnTo>
                    <a:lnTo>
                      <a:pt x="0" y="123"/>
                    </a:lnTo>
                    <a:lnTo>
                      <a:pt x="11" y="112"/>
                    </a:lnTo>
                    <a:lnTo>
                      <a:pt x="23" y="105"/>
                    </a:lnTo>
                    <a:lnTo>
                      <a:pt x="32" y="97"/>
                    </a:lnTo>
                    <a:lnTo>
                      <a:pt x="54" y="99"/>
                    </a:lnTo>
                    <a:lnTo>
                      <a:pt x="55" y="84"/>
                    </a:lnTo>
                    <a:lnTo>
                      <a:pt x="60" y="72"/>
                    </a:lnTo>
                    <a:lnTo>
                      <a:pt x="68" y="76"/>
                    </a:lnTo>
                    <a:lnTo>
                      <a:pt x="88" y="73"/>
                    </a:lnTo>
                    <a:lnTo>
                      <a:pt x="91" y="62"/>
                    </a:lnTo>
                    <a:lnTo>
                      <a:pt x="91" y="44"/>
                    </a:lnTo>
                    <a:lnTo>
                      <a:pt x="97" y="34"/>
                    </a:lnTo>
                    <a:lnTo>
                      <a:pt x="92" y="10"/>
                    </a:lnTo>
                    <a:lnTo>
                      <a:pt x="99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99" name="Freeform 198">
                <a:extLst>
                  <a:ext uri="{FF2B5EF4-FFF2-40B4-BE49-F238E27FC236}">
                    <a16:creationId xmlns:a16="http://schemas.microsoft.com/office/drawing/2014/main" id="{810EDF75-B0C8-4B79-A720-F91632D62F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36545" y="3240102"/>
                <a:ext cx="58182" cy="97523"/>
              </a:xfrm>
              <a:custGeom>
                <a:avLst/>
                <a:gdLst>
                  <a:gd name="T0" fmla="*/ 14 w 34"/>
                  <a:gd name="T1" fmla="*/ 5 h 54"/>
                  <a:gd name="T2" fmla="*/ 8 w 34"/>
                  <a:gd name="T3" fmla="*/ 15 h 54"/>
                  <a:gd name="T4" fmla="*/ 0 w 34"/>
                  <a:gd name="T5" fmla="*/ 21 h 54"/>
                  <a:gd name="T6" fmla="*/ 7 w 34"/>
                  <a:gd name="T7" fmla="*/ 36 h 54"/>
                  <a:gd name="T8" fmla="*/ 14 w 34"/>
                  <a:gd name="T9" fmla="*/ 28 h 54"/>
                  <a:gd name="T10" fmla="*/ 21 w 34"/>
                  <a:gd name="T11" fmla="*/ 31 h 54"/>
                  <a:gd name="T12" fmla="*/ 19 w 34"/>
                  <a:gd name="T13" fmla="*/ 40 h 54"/>
                  <a:gd name="T14" fmla="*/ 25 w 34"/>
                  <a:gd name="T15" fmla="*/ 53 h 54"/>
                  <a:gd name="T16" fmla="*/ 33 w 34"/>
                  <a:gd name="T17" fmla="*/ 47 h 54"/>
                  <a:gd name="T18" fmla="*/ 33 w 34"/>
                  <a:gd name="T19" fmla="*/ 32 h 54"/>
                  <a:gd name="T20" fmla="*/ 31 w 34"/>
                  <a:gd name="T21" fmla="*/ 8 h 54"/>
                  <a:gd name="T22" fmla="*/ 25 w 34"/>
                  <a:gd name="T23" fmla="*/ 0 h 54"/>
                  <a:gd name="T24" fmla="*/ 14 w 34"/>
                  <a:gd name="T25" fmla="*/ 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" h="54">
                    <a:moveTo>
                      <a:pt x="14" y="5"/>
                    </a:moveTo>
                    <a:lnTo>
                      <a:pt x="8" y="15"/>
                    </a:lnTo>
                    <a:lnTo>
                      <a:pt x="0" y="21"/>
                    </a:lnTo>
                    <a:lnTo>
                      <a:pt x="7" y="36"/>
                    </a:lnTo>
                    <a:lnTo>
                      <a:pt x="14" y="28"/>
                    </a:lnTo>
                    <a:lnTo>
                      <a:pt x="21" y="31"/>
                    </a:lnTo>
                    <a:lnTo>
                      <a:pt x="19" y="40"/>
                    </a:lnTo>
                    <a:lnTo>
                      <a:pt x="25" y="53"/>
                    </a:lnTo>
                    <a:lnTo>
                      <a:pt x="33" y="47"/>
                    </a:lnTo>
                    <a:lnTo>
                      <a:pt x="33" y="32"/>
                    </a:lnTo>
                    <a:lnTo>
                      <a:pt x="31" y="8"/>
                    </a:lnTo>
                    <a:lnTo>
                      <a:pt x="25" y="0"/>
                    </a:lnTo>
                    <a:lnTo>
                      <a:pt x="14" y="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0" name="Freeform 199">
                <a:extLst>
                  <a:ext uri="{FF2B5EF4-FFF2-40B4-BE49-F238E27FC236}">
                    <a16:creationId xmlns:a16="http://schemas.microsoft.com/office/drawing/2014/main" id="{9B472AC7-9EB0-4820-8884-83E01E8BF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7599" y="2596764"/>
                <a:ext cx="1438823" cy="1063317"/>
              </a:xfrm>
              <a:custGeom>
                <a:avLst/>
                <a:gdLst>
                  <a:gd name="T0" fmla="*/ 622 w 817"/>
                  <a:gd name="T1" fmla="*/ 289 h 602"/>
                  <a:gd name="T2" fmla="*/ 663 w 817"/>
                  <a:gd name="T3" fmla="*/ 292 h 602"/>
                  <a:gd name="T4" fmla="*/ 670 w 817"/>
                  <a:gd name="T5" fmla="*/ 320 h 602"/>
                  <a:gd name="T6" fmla="*/ 674 w 817"/>
                  <a:gd name="T7" fmla="*/ 378 h 602"/>
                  <a:gd name="T8" fmla="*/ 696 w 817"/>
                  <a:gd name="T9" fmla="*/ 431 h 602"/>
                  <a:gd name="T10" fmla="*/ 691 w 817"/>
                  <a:gd name="T11" fmla="*/ 487 h 602"/>
                  <a:gd name="T12" fmla="*/ 664 w 817"/>
                  <a:gd name="T13" fmla="*/ 529 h 602"/>
                  <a:gd name="T14" fmla="*/ 641 w 817"/>
                  <a:gd name="T15" fmla="*/ 548 h 602"/>
                  <a:gd name="T16" fmla="*/ 595 w 817"/>
                  <a:gd name="T17" fmla="*/ 567 h 602"/>
                  <a:gd name="T18" fmla="*/ 540 w 817"/>
                  <a:gd name="T19" fmla="*/ 601 h 602"/>
                  <a:gd name="T20" fmla="*/ 519 w 817"/>
                  <a:gd name="T21" fmla="*/ 593 h 602"/>
                  <a:gd name="T22" fmla="*/ 460 w 817"/>
                  <a:gd name="T23" fmla="*/ 555 h 602"/>
                  <a:gd name="T24" fmla="*/ 428 w 817"/>
                  <a:gd name="T25" fmla="*/ 587 h 602"/>
                  <a:gd name="T26" fmla="*/ 391 w 817"/>
                  <a:gd name="T27" fmla="*/ 577 h 602"/>
                  <a:gd name="T28" fmla="*/ 364 w 817"/>
                  <a:gd name="T29" fmla="*/ 537 h 602"/>
                  <a:gd name="T30" fmla="*/ 380 w 817"/>
                  <a:gd name="T31" fmla="*/ 504 h 602"/>
                  <a:gd name="T32" fmla="*/ 354 w 817"/>
                  <a:gd name="T33" fmla="*/ 481 h 602"/>
                  <a:gd name="T34" fmla="*/ 306 w 817"/>
                  <a:gd name="T35" fmla="*/ 458 h 602"/>
                  <a:gd name="T36" fmla="*/ 257 w 817"/>
                  <a:gd name="T37" fmla="*/ 479 h 602"/>
                  <a:gd name="T38" fmla="*/ 219 w 817"/>
                  <a:gd name="T39" fmla="*/ 480 h 602"/>
                  <a:gd name="T40" fmla="*/ 163 w 817"/>
                  <a:gd name="T41" fmla="*/ 464 h 602"/>
                  <a:gd name="T42" fmla="*/ 142 w 817"/>
                  <a:gd name="T43" fmla="*/ 450 h 602"/>
                  <a:gd name="T44" fmla="*/ 100 w 817"/>
                  <a:gd name="T45" fmla="*/ 426 h 602"/>
                  <a:gd name="T46" fmla="*/ 68 w 817"/>
                  <a:gd name="T47" fmla="*/ 387 h 602"/>
                  <a:gd name="T48" fmla="*/ 17 w 817"/>
                  <a:gd name="T49" fmla="*/ 387 h 602"/>
                  <a:gd name="T50" fmla="*/ 14 w 817"/>
                  <a:gd name="T51" fmla="*/ 344 h 602"/>
                  <a:gd name="T52" fmla="*/ 15 w 817"/>
                  <a:gd name="T53" fmla="*/ 310 h 602"/>
                  <a:gd name="T54" fmla="*/ 14 w 817"/>
                  <a:gd name="T55" fmla="*/ 269 h 602"/>
                  <a:gd name="T56" fmla="*/ 40 w 817"/>
                  <a:gd name="T57" fmla="*/ 266 h 602"/>
                  <a:gd name="T58" fmla="*/ 81 w 817"/>
                  <a:gd name="T59" fmla="*/ 248 h 602"/>
                  <a:gd name="T60" fmla="*/ 76 w 817"/>
                  <a:gd name="T61" fmla="*/ 192 h 602"/>
                  <a:gd name="T62" fmla="*/ 111 w 817"/>
                  <a:gd name="T63" fmla="*/ 161 h 602"/>
                  <a:gd name="T64" fmla="*/ 150 w 817"/>
                  <a:gd name="T65" fmla="*/ 126 h 602"/>
                  <a:gd name="T66" fmla="*/ 172 w 817"/>
                  <a:gd name="T67" fmla="*/ 105 h 602"/>
                  <a:gd name="T68" fmla="*/ 210 w 817"/>
                  <a:gd name="T69" fmla="*/ 120 h 602"/>
                  <a:gd name="T70" fmla="*/ 258 w 817"/>
                  <a:gd name="T71" fmla="*/ 167 h 602"/>
                  <a:gd name="T72" fmla="*/ 298 w 817"/>
                  <a:gd name="T73" fmla="*/ 198 h 602"/>
                  <a:gd name="T74" fmla="*/ 406 w 817"/>
                  <a:gd name="T75" fmla="*/ 218 h 602"/>
                  <a:gd name="T76" fmla="*/ 460 w 817"/>
                  <a:gd name="T77" fmla="*/ 214 h 602"/>
                  <a:gd name="T78" fmla="*/ 513 w 817"/>
                  <a:gd name="T79" fmla="*/ 182 h 602"/>
                  <a:gd name="T80" fmla="*/ 546 w 817"/>
                  <a:gd name="T81" fmla="*/ 158 h 602"/>
                  <a:gd name="T82" fmla="*/ 604 w 817"/>
                  <a:gd name="T83" fmla="*/ 124 h 602"/>
                  <a:gd name="T84" fmla="*/ 558 w 817"/>
                  <a:gd name="T85" fmla="*/ 115 h 602"/>
                  <a:gd name="T86" fmla="*/ 557 w 817"/>
                  <a:gd name="T87" fmla="*/ 65 h 602"/>
                  <a:gd name="T88" fmla="*/ 591 w 817"/>
                  <a:gd name="T89" fmla="*/ 49 h 602"/>
                  <a:gd name="T90" fmla="*/ 600 w 817"/>
                  <a:gd name="T91" fmla="*/ 0 h 602"/>
                  <a:gd name="T92" fmla="*/ 689 w 817"/>
                  <a:gd name="T93" fmla="*/ 29 h 602"/>
                  <a:gd name="T94" fmla="*/ 714 w 817"/>
                  <a:gd name="T95" fmla="*/ 73 h 602"/>
                  <a:gd name="T96" fmla="*/ 763 w 817"/>
                  <a:gd name="T97" fmla="*/ 97 h 602"/>
                  <a:gd name="T98" fmla="*/ 808 w 817"/>
                  <a:gd name="T99" fmla="*/ 103 h 602"/>
                  <a:gd name="T100" fmla="*/ 806 w 817"/>
                  <a:gd name="T101" fmla="*/ 130 h 602"/>
                  <a:gd name="T102" fmla="*/ 783 w 817"/>
                  <a:gd name="T103" fmla="*/ 178 h 602"/>
                  <a:gd name="T104" fmla="*/ 797 w 817"/>
                  <a:gd name="T105" fmla="*/ 198 h 602"/>
                  <a:gd name="T106" fmla="*/ 755 w 817"/>
                  <a:gd name="T107" fmla="*/ 230 h 602"/>
                  <a:gd name="T108" fmla="*/ 721 w 817"/>
                  <a:gd name="T109" fmla="*/ 248 h 602"/>
                  <a:gd name="T110" fmla="*/ 669 w 817"/>
                  <a:gd name="T111" fmla="*/ 275 h 602"/>
                  <a:gd name="T112" fmla="*/ 657 w 817"/>
                  <a:gd name="T113" fmla="*/ 241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817" h="602">
                    <a:moveTo>
                      <a:pt x="641" y="259"/>
                    </a:moveTo>
                    <a:lnTo>
                      <a:pt x="621" y="274"/>
                    </a:lnTo>
                    <a:lnTo>
                      <a:pt x="622" y="289"/>
                    </a:lnTo>
                    <a:lnTo>
                      <a:pt x="637" y="302"/>
                    </a:lnTo>
                    <a:lnTo>
                      <a:pt x="652" y="303"/>
                    </a:lnTo>
                    <a:lnTo>
                      <a:pt x="663" y="292"/>
                    </a:lnTo>
                    <a:lnTo>
                      <a:pt x="685" y="294"/>
                    </a:lnTo>
                    <a:lnTo>
                      <a:pt x="689" y="314"/>
                    </a:lnTo>
                    <a:lnTo>
                      <a:pt x="670" y="320"/>
                    </a:lnTo>
                    <a:lnTo>
                      <a:pt x="655" y="334"/>
                    </a:lnTo>
                    <a:lnTo>
                      <a:pt x="661" y="353"/>
                    </a:lnTo>
                    <a:lnTo>
                      <a:pt x="674" y="378"/>
                    </a:lnTo>
                    <a:lnTo>
                      <a:pt x="692" y="397"/>
                    </a:lnTo>
                    <a:lnTo>
                      <a:pt x="692" y="413"/>
                    </a:lnTo>
                    <a:lnTo>
                      <a:pt x="696" y="431"/>
                    </a:lnTo>
                    <a:lnTo>
                      <a:pt x="703" y="471"/>
                    </a:lnTo>
                    <a:lnTo>
                      <a:pt x="693" y="474"/>
                    </a:lnTo>
                    <a:lnTo>
                      <a:pt x="691" y="487"/>
                    </a:lnTo>
                    <a:lnTo>
                      <a:pt x="677" y="500"/>
                    </a:lnTo>
                    <a:lnTo>
                      <a:pt x="678" y="519"/>
                    </a:lnTo>
                    <a:lnTo>
                      <a:pt x="664" y="529"/>
                    </a:lnTo>
                    <a:lnTo>
                      <a:pt x="655" y="530"/>
                    </a:lnTo>
                    <a:lnTo>
                      <a:pt x="652" y="545"/>
                    </a:lnTo>
                    <a:lnTo>
                      <a:pt x="641" y="548"/>
                    </a:lnTo>
                    <a:lnTo>
                      <a:pt x="638" y="563"/>
                    </a:lnTo>
                    <a:lnTo>
                      <a:pt x="613" y="570"/>
                    </a:lnTo>
                    <a:lnTo>
                      <a:pt x="595" y="567"/>
                    </a:lnTo>
                    <a:lnTo>
                      <a:pt x="572" y="575"/>
                    </a:lnTo>
                    <a:lnTo>
                      <a:pt x="549" y="593"/>
                    </a:lnTo>
                    <a:lnTo>
                      <a:pt x="540" y="601"/>
                    </a:lnTo>
                    <a:lnTo>
                      <a:pt x="534" y="581"/>
                    </a:lnTo>
                    <a:lnTo>
                      <a:pt x="525" y="576"/>
                    </a:lnTo>
                    <a:lnTo>
                      <a:pt x="519" y="593"/>
                    </a:lnTo>
                    <a:lnTo>
                      <a:pt x="497" y="563"/>
                    </a:lnTo>
                    <a:lnTo>
                      <a:pt x="475" y="555"/>
                    </a:lnTo>
                    <a:lnTo>
                      <a:pt x="460" y="555"/>
                    </a:lnTo>
                    <a:lnTo>
                      <a:pt x="437" y="567"/>
                    </a:lnTo>
                    <a:lnTo>
                      <a:pt x="426" y="573"/>
                    </a:lnTo>
                    <a:lnTo>
                      <a:pt x="428" y="587"/>
                    </a:lnTo>
                    <a:lnTo>
                      <a:pt x="408" y="590"/>
                    </a:lnTo>
                    <a:lnTo>
                      <a:pt x="405" y="581"/>
                    </a:lnTo>
                    <a:lnTo>
                      <a:pt x="391" y="577"/>
                    </a:lnTo>
                    <a:lnTo>
                      <a:pt x="387" y="554"/>
                    </a:lnTo>
                    <a:lnTo>
                      <a:pt x="380" y="539"/>
                    </a:lnTo>
                    <a:lnTo>
                      <a:pt x="364" y="537"/>
                    </a:lnTo>
                    <a:lnTo>
                      <a:pt x="365" y="524"/>
                    </a:lnTo>
                    <a:lnTo>
                      <a:pt x="375" y="516"/>
                    </a:lnTo>
                    <a:lnTo>
                      <a:pt x="380" y="504"/>
                    </a:lnTo>
                    <a:lnTo>
                      <a:pt x="375" y="487"/>
                    </a:lnTo>
                    <a:lnTo>
                      <a:pt x="371" y="479"/>
                    </a:lnTo>
                    <a:lnTo>
                      <a:pt x="354" y="481"/>
                    </a:lnTo>
                    <a:lnTo>
                      <a:pt x="345" y="467"/>
                    </a:lnTo>
                    <a:lnTo>
                      <a:pt x="329" y="458"/>
                    </a:lnTo>
                    <a:lnTo>
                      <a:pt x="306" y="458"/>
                    </a:lnTo>
                    <a:lnTo>
                      <a:pt x="288" y="468"/>
                    </a:lnTo>
                    <a:lnTo>
                      <a:pt x="280" y="479"/>
                    </a:lnTo>
                    <a:lnTo>
                      <a:pt x="257" y="479"/>
                    </a:lnTo>
                    <a:lnTo>
                      <a:pt x="241" y="471"/>
                    </a:lnTo>
                    <a:lnTo>
                      <a:pt x="233" y="486"/>
                    </a:lnTo>
                    <a:lnTo>
                      <a:pt x="219" y="480"/>
                    </a:lnTo>
                    <a:lnTo>
                      <a:pt x="188" y="478"/>
                    </a:lnTo>
                    <a:lnTo>
                      <a:pt x="174" y="470"/>
                    </a:lnTo>
                    <a:lnTo>
                      <a:pt x="163" y="464"/>
                    </a:lnTo>
                    <a:lnTo>
                      <a:pt x="161" y="448"/>
                    </a:lnTo>
                    <a:lnTo>
                      <a:pt x="156" y="458"/>
                    </a:lnTo>
                    <a:lnTo>
                      <a:pt x="142" y="450"/>
                    </a:lnTo>
                    <a:lnTo>
                      <a:pt x="129" y="438"/>
                    </a:lnTo>
                    <a:lnTo>
                      <a:pt x="113" y="438"/>
                    </a:lnTo>
                    <a:lnTo>
                      <a:pt x="100" y="426"/>
                    </a:lnTo>
                    <a:lnTo>
                      <a:pt x="79" y="421"/>
                    </a:lnTo>
                    <a:lnTo>
                      <a:pt x="79" y="395"/>
                    </a:lnTo>
                    <a:lnTo>
                      <a:pt x="68" y="387"/>
                    </a:lnTo>
                    <a:lnTo>
                      <a:pt x="51" y="385"/>
                    </a:lnTo>
                    <a:lnTo>
                      <a:pt x="31" y="398"/>
                    </a:lnTo>
                    <a:lnTo>
                      <a:pt x="17" y="387"/>
                    </a:lnTo>
                    <a:lnTo>
                      <a:pt x="19" y="368"/>
                    </a:lnTo>
                    <a:lnTo>
                      <a:pt x="11" y="358"/>
                    </a:lnTo>
                    <a:lnTo>
                      <a:pt x="14" y="344"/>
                    </a:lnTo>
                    <a:lnTo>
                      <a:pt x="17" y="321"/>
                    </a:lnTo>
                    <a:lnTo>
                      <a:pt x="17" y="308"/>
                    </a:lnTo>
                    <a:lnTo>
                      <a:pt x="15" y="310"/>
                    </a:lnTo>
                    <a:lnTo>
                      <a:pt x="0" y="299"/>
                    </a:lnTo>
                    <a:lnTo>
                      <a:pt x="2" y="277"/>
                    </a:lnTo>
                    <a:lnTo>
                      <a:pt x="14" y="269"/>
                    </a:lnTo>
                    <a:lnTo>
                      <a:pt x="35" y="282"/>
                    </a:lnTo>
                    <a:lnTo>
                      <a:pt x="42" y="275"/>
                    </a:lnTo>
                    <a:lnTo>
                      <a:pt x="40" y="266"/>
                    </a:lnTo>
                    <a:lnTo>
                      <a:pt x="64" y="261"/>
                    </a:lnTo>
                    <a:lnTo>
                      <a:pt x="69" y="252"/>
                    </a:lnTo>
                    <a:lnTo>
                      <a:pt x="81" y="248"/>
                    </a:lnTo>
                    <a:lnTo>
                      <a:pt x="82" y="208"/>
                    </a:lnTo>
                    <a:lnTo>
                      <a:pt x="71" y="203"/>
                    </a:lnTo>
                    <a:lnTo>
                      <a:pt x="76" y="192"/>
                    </a:lnTo>
                    <a:lnTo>
                      <a:pt x="104" y="189"/>
                    </a:lnTo>
                    <a:lnTo>
                      <a:pt x="110" y="181"/>
                    </a:lnTo>
                    <a:lnTo>
                      <a:pt x="111" y="161"/>
                    </a:lnTo>
                    <a:lnTo>
                      <a:pt x="126" y="153"/>
                    </a:lnTo>
                    <a:lnTo>
                      <a:pt x="144" y="159"/>
                    </a:lnTo>
                    <a:lnTo>
                      <a:pt x="150" y="126"/>
                    </a:lnTo>
                    <a:lnTo>
                      <a:pt x="157" y="119"/>
                    </a:lnTo>
                    <a:lnTo>
                      <a:pt x="169" y="116"/>
                    </a:lnTo>
                    <a:lnTo>
                      <a:pt x="172" y="105"/>
                    </a:lnTo>
                    <a:lnTo>
                      <a:pt x="181" y="98"/>
                    </a:lnTo>
                    <a:lnTo>
                      <a:pt x="189" y="109"/>
                    </a:lnTo>
                    <a:lnTo>
                      <a:pt x="210" y="120"/>
                    </a:lnTo>
                    <a:lnTo>
                      <a:pt x="214" y="136"/>
                    </a:lnTo>
                    <a:lnTo>
                      <a:pt x="225" y="161"/>
                    </a:lnTo>
                    <a:lnTo>
                      <a:pt x="258" y="167"/>
                    </a:lnTo>
                    <a:lnTo>
                      <a:pt x="272" y="170"/>
                    </a:lnTo>
                    <a:lnTo>
                      <a:pt x="288" y="179"/>
                    </a:lnTo>
                    <a:lnTo>
                      <a:pt x="298" y="198"/>
                    </a:lnTo>
                    <a:lnTo>
                      <a:pt x="308" y="207"/>
                    </a:lnTo>
                    <a:lnTo>
                      <a:pt x="388" y="213"/>
                    </a:lnTo>
                    <a:lnTo>
                      <a:pt x="406" y="218"/>
                    </a:lnTo>
                    <a:lnTo>
                      <a:pt x="427" y="230"/>
                    </a:lnTo>
                    <a:lnTo>
                      <a:pt x="448" y="223"/>
                    </a:lnTo>
                    <a:lnTo>
                      <a:pt x="460" y="214"/>
                    </a:lnTo>
                    <a:lnTo>
                      <a:pt x="488" y="218"/>
                    </a:lnTo>
                    <a:lnTo>
                      <a:pt x="511" y="199"/>
                    </a:lnTo>
                    <a:lnTo>
                      <a:pt x="513" y="182"/>
                    </a:lnTo>
                    <a:lnTo>
                      <a:pt x="513" y="165"/>
                    </a:lnTo>
                    <a:lnTo>
                      <a:pt x="532" y="172"/>
                    </a:lnTo>
                    <a:lnTo>
                      <a:pt x="546" y="158"/>
                    </a:lnTo>
                    <a:lnTo>
                      <a:pt x="558" y="148"/>
                    </a:lnTo>
                    <a:lnTo>
                      <a:pt x="580" y="136"/>
                    </a:lnTo>
                    <a:lnTo>
                      <a:pt x="604" y="124"/>
                    </a:lnTo>
                    <a:lnTo>
                      <a:pt x="593" y="109"/>
                    </a:lnTo>
                    <a:lnTo>
                      <a:pt x="570" y="112"/>
                    </a:lnTo>
                    <a:lnTo>
                      <a:pt x="558" y="115"/>
                    </a:lnTo>
                    <a:lnTo>
                      <a:pt x="555" y="109"/>
                    </a:lnTo>
                    <a:lnTo>
                      <a:pt x="553" y="77"/>
                    </a:lnTo>
                    <a:lnTo>
                      <a:pt x="557" y="65"/>
                    </a:lnTo>
                    <a:lnTo>
                      <a:pt x="568" y="76"/>
                    </a:lnTo>
                    <a:lnTo>
                      <a:pt x="587" y="76"/>
                    </a:lnTo>
                    <a:lnTo>
                      <a:pt x="591" y="49"/>
                    </a:lnTo>
                    <a:lnTo>
                      <a:pt x="602" y="40"/>
                    </a:lnTo>
                    <a:lnTo>
                      <a:pt x="592" y="14"/>
                    </a:lnTo>
                    <a:lnTo>
                      <a:pt x="600" y="0"/>
                    </a:lnTo>
                    <a:lnTo>
                      <a:pt x="661" y="1"/>
                    </a:lnTo>
                    <a:lnTo>
                      <a:pt x="675" y="17"/>
                    </a:lnTo>
                    <a:lnTo>
                      <a:pt x="689" y="29"/>
                    </a:lnTo>
                    <a:lnTo>
                      <a:pt x="700" y="42"/>
                    </a:lnTo>
                    <a:lnTo>
                      <a:pt x="703" y="59"/>
                    </a:lnTo>
                    <a:lnTo>
                      <a:pt x="714" y="73"/>
                    </a:lnTo>
                    <a:lnTo>
                      <a:pt x="740" y="78"/>
                    </a:lnTo>
                    <a:lnTo>
                      <a:pt x="751" y="88"/>
                    </a:lnTo>
                    <a:lnTo>
                      <a:pt x="763" y="97"/>
                    </a:lnTo>
                    <a:lnTo>
                      <a:pt x="769" y="106"/>
                    </a:lnTo>
                    <a:lnTo>
                      <a:pt x="783" y="107"/>
                    </a:lnTo>
                    <a:lnTo>
                      <a:pt x="808" y="103"/>
                    </a:lnTo>
                    <a:lnTo>
                      <a:pt x="813" y="109"/>
                    </a:lnTo>
                    <a:lnTo>
                      <a:pt x="816" y="122"/>
                    </a:lnTo>
                    <a:lnTo>
                      <a:pt x="806" y="130"/>
                    </a:lnTo>
                    <a:lnTo>
                      <a:pt x="804" y="165"/>
                    </a:lnTo>
                    <a:lnTo>
                      <a:pt x="791" y="164"/>
                    </a:lnTo>
                    <a:lnTo>
                      <a:pt x="783" y="178"/>
                    </a:lnTo>
                    <a:lnTo>
                      <a:pt x="784" y="194"/>
                    </a:lnTo>
                    <a:lnTo>
                      <a:pt x="798" y="198"/>
                    </a:lnTo>
                    <a:lnTo>
                      <a:pt x="797" y="198"/>
                    </a:lnTo>
                    <a:lnTo>
                      <a:pt x="783" y="209"/>
                    </a:lnTo>
                    <a:lnTo>
                      <a:pt x="769" y="213"/>
                    </a:lnTo>
                    <a:lnTo>
                      <a:pt x="755" y="230"/>
                    </a:lnTo>
                    <a:lnTo>
                      <a:pt x="741" y="230"/>
                    </a:lnTo>
                    <a:lnTo>
                      <a:pt x="729" y="224"/>
                    </a:lnTo>
                    <a:lnTo>
                      <a:pt x="721" y="248"/>
                    </a:lnTo>
                    <a:lnTo>
                      <a:pt x="707" y="257"/>
                    </a:lnTo>
                    <a:lnTo>
                      <a:pt x="689" y="268"/>
                    </a:lnTo>
                    <a:lnTo>
                      <a:pt x="669" y="275"/>
                    </a:lnTo>
                    <a:lnTo>
                      <a:pt x="667" y="258"/>
                    </a:lnTo>
                    <a:lnTo>
                      <a:pt x="663" y="242"/>
                    </a:lnTo>
                    <a:lnTo>
                      <a:pt x="657" y="241"/>
                    </a:lnTo>
                    <a:lnTo>
                      <a:pt x="648" y="248"/>
                    </a:lnTo>
                    <a:lnTo>
                      <a:pt x="641" y="25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1" name="Freeform 200">
                <a:extLst>
                  <a:ext uri="{FF2B5EF4-FFF2-40B4-BE49-F238E27FC236}">
                    <a16:creationId xmlns:a16="http://schemas.microsoft.com/office/drawing/2014/main" id="{7438987B-A5D5-457B-AD8A-244741D740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579" y="2972700"/>
                <a:ext cx="122654" cy="158868"/>
              </a:xfrm>
              <a:custGeom>
                <a:avLst/>
                <a:gdLst>
                  <a:gd name="T0" fmla="*/ 67 w 70"/>
                  <a:gd name="T1" fmla="*/ 0 h 91"/>
                  <a:gd name="T2" fmla="*/ 69 w 70"/>
                  <a:gd name="T3" fmla="*/ 25 h 91"/>
                  <a:gd name="T4" fmla="*/ 60 w 70"/>
                  <a:gd name="T5" fmla="*/ 31 h 91"/>
                  <a:gd name="T6" fmla="*/ 52 w 70"/>
                  <a:gd name="T7" fmla="*/ 45 h 91"/>
                  <a:gd name="T8" fmla="*/ 39 w 70"/>
                  <a:gd name="T9" fmla="*/ 51 h 91"/>
                  <a:gd name="T10" fmla="*/ 55 w 70"/>
                  <a:gd name="T11" fmla="*/ 67 h 91"/>
                  <a:gd name="T12" fmla="*/ 50 w 70"/>
                  <a:gd name="T13" fmla="*/ 82 h 91"/>
                  <a:gd name="T14" fmla="*/ 29 w 70"/>
                  <a:gd name="T15" fmla="*/ 90 h 91"/>
                  <a:gd name="T16" fmla="*/ 22 w 70"/>
                  <a:gd name="T17" fmla="*/ 81 h 91"/>
                  <a:gd name="T18" fmla="*/ 4 w 70"/>
                  <a:gd name="T19" fmla="*/ 73 h 91"/>
                  <a:gd name="T20" fmla="*/ 15 w 70"/>
                  <a:gd name="T21" fmla="*/ 65 h 91"/>
                  <a:gd name="T22" fmla="*/ 16 w 70"/>
                  <a:gd name="T23" fmla="*/ 48 h 91"/>
                  <a:gd name="T24" fmla="*/ 4 w 70"/>
                  <a:gd name="T25" fmla="*/ 45 h 91"/>
                  <a:gd name="T26" fmla="*/ 0 w 70"/>
                  <a:gd name="T27" fmla="*/ 45 h 91"/>
                  <a:gd name="T28" fmla="*/ 14 w 70"/>
                  <a:gd name="T29" fmla="*/ 37 h 91"/>
                  <a:gd name="T30" fmla="*/ 22 w 70"/>
                  <a:gd name="T31" fmla="*/ 12 h 91"/>
                  <a:gd name="T32" fmla="*/ 34 w 70"/>
                  <a:gd name="T33" fmla="*/ 18 h 91"/>
                  <a:gd name="T34" fmla="*/ 48 w 70"/>
                  <a:gd name="T35" fmla="*/ 18 h 91"/>
                  <a:gd name="T36" fmla="*/ 62 w 70"/>
                  <a:gd name="T37" fmla="*/ 1 h 91"/>
                  <a:gd name="T38" fmla="*/ 67 w 70"/>
                  <a:gd name="T39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0" h="91">
                    <a:moveTo>
                      <a:pt x="67" y="0"/>
                    </a:moveTo>
                    <a:lnTo>
                      <a:pt x="69" y="25"/>
                    </a:lnTo>
                    <a:lnTo>
                      <a:pt x="60" y="31"/>
                    </a:lnTo>
                    <a:lnTo>
                      <a:pt x="52" y="45"/>
                    </a:lnTo>
                    <a:lnTo>
                      <a:pt x="39" y="51"/>
                    </a:lnTo>
                    <a:lnTo>
                      <a:pt x="55" y="67"/>
                    </a:lnTo>
                    <a:lnTo>
                      <a:pt x="50" y="82"/>
                    </a:lnTo>
                    <a:lnTo>
                      <a:pt x="29" y="90"/>
                    </a:lnTo>
                    <a:lnTo>
                      <a:pt x="22" y="81"/>
                    </a:lnTo>
                    <a:lnTo>
                      <a:pt x="4" y="73"/>
                    </a:lnTo>
                    <a:lnTo>
                      <a:pt x="15" y="65"/>
                    </a:lnTo>
                    <a:lnTo>
                      <a:pt x="16" y="48"/>
                    </a:lnTo>
                    <a:lnTo>
                      <a:pt x="4" y="45"/>
                    </a:lnTo>
                    <a:lnTo>
                      <a:pt x="0" y="45"/>
                    </a:lnTo>
                    <a:lnTo>
                      <a:pt x="14" y="37"/>
                    </a:lnTo>
                    <a:lnTo>
                      <a:pt x="22" y="12"/>
                    </a:lnTo>
                    <a:lnTo>
                      <a:pt x="34" y="18"/>
                    </a:lnTo>
                    <a:lnTo>
                      <a:pt x="48" y="18"/>
                    </a:lnTo>
                    <a:lnTo>
                      <a:pt x="62" y="1"/>
                    </a:lnTo>
                    <a:lnTo>
                      <a:pt x="67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2" name="Freeform 201">
                <a:extLst>
                  <a:ext uri="{FF2B5EF4-FFF2-40B4-BE49-F238E27FC236}">
                    <a16:creationId xmlns:a16="http://schemas.microsoft.com/office/drawing/2014/main" id="{903BCBFD-4EE7-4F50-AE2B-7E47F55D51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49664" y="3443013"/>
                <a:ext cx="198133" cy="511210"/>
              </a:xfrm>
              <a:custGeom>
                <a:avLst/>
                <a:gdLst>
                  <a:gd name="T0" fmla="*/ 1 w 113"/>
                  <a:gd name="T1" fmla="*/ 109 h 289"/>
                  <a:gd name="T2" fmla="*/ 8 w 113"/>
                  <a:gd name="T3" fmla="*/ 97 h 289"/>
                  <a:gd name="T4" fmla="*/ 8 w 113"/>
                  <a:gd name="T5" fmla="*/ 69 h 289"/>
                  <a:gd name="T6" fmla="*/ 21 w 113"/>
                  <a:gd name="T7" fmla="*/ 54 h 289"/>
                  <a:gd name="T8" fmla="*/ 27 w 113"/>
                  <a:gd name="T9" fmla="*/ 35 h 289"/>
                  <a:gd name="T10" fmla="*/ 38 w 113"/>
                  <a:gd name="T11" fmla="*/ 20 h 289"/>
                  <a:gd name="T12" fmla="*/ 56 w 113"/>
                  <a:gd name="T13" fmla="*/ 11 h 289"/>
                  <a:gd name="T14" fmla="*/ 57 w 113"/>
                  <a:gd name="T15" fmla="*/ 3 h 289"/>
                  <a:gd name="T16" fmla="*/ 74 w 113"/>
                  <a:gd name="T17" fmla="*/ 0 h 289"/>
                  <a:gd name="T18" fmla="*/ 78 w 113"/>
                  <a:gd name="T19" fmla="*/ 8 h 289"/>
                  <a:gd name="T20" fmla="*/ 84 w 113"/>
                  <a:gd name="T21" fmla="*/ 25 h 289"/>
                  <a:gd name="T22" fmla="*/ 78 w 113"/>
                  <a:gd name="T23" fmla="*/ 37 h 289"/>
                  <a:gd name="T24" fmla="*/ 68 w 113"/>
                  <a:gd name="T25" fmla="*/ 45 h 289"/>
                  <a:gd name="T26" fmla="*/ 67 w 113"/>
                  <a:gd name="T27" fmla="*/ 58 h 289"/>
                  <a:gd name="T28" fmla="*/ 83 w 113"/>
                  <a:gd name="T29" fmla="*/ 60 h 289"/>
                  <a:gd name="T30" fmla="*/ 91 w 113"/>
                  <a:gd name="T31" fmla="*/ 75 h 289"/>
                  <a:gd name="T32" fmla="*/ 94 w 113"/>
                  <a:gd name="T33" fmla="*/ 98 h 289"/>
                  <a:gd name="T34" fmla="*/ 109 w 113"/>
                  <a:gd name="T35" fmla="*/ 102 h 289"/>
                  <a:gd name="T36" fmla="*/ 112 w 113"/>
                  <a:gd name="T37" fmla="*/ 111 h 289"/>
                  <a:gd name="T38" fmla="*/ 105 w 113"/>
                  <a:gd name="T39" fmla="*/ 125 h 289"/>
                  <a:gd name="T40" fmla="*/ 97 w 113"/>
                  <a:gd name="T41" fmla="*/ 132 h 289"/>
                  <a:gd name="T42" fmla="*/ 82 w 113"/>
                  <a:gd name="T43" fmla="*/ 138 h 289"/>
                  <a:gd name="T44" fmla="*/ 80 w 113"/>
                  <a:gd name="T45" fmla="*/ 164 h 289"/>
                  <a:gd name="T46" fmla="*/ 84 w 113"/>
                  <a:gd name="T47" fmla="*/ 175 h 289"/>
                  <a:gd name="T48" fmla="*/ 96 w 113"/>
                  <a:gd name="T49" fmla="*/ 190 h 289"/>
                  <a:gd name="T50" fmla="*/ 91 w 113"/>
                  <a:gd name="T51" fmla="*/ 215 h 289"/>
                  <a:gd name="T52" fmla="*/ 93 w 113"/>
                  <a:gd name="T53" fmla="*/ 227 h 289"/>
                  <a:gd name="T54" fmla="*/ 98 w 113"/>
                  <a:gd name="T55" fmla="*/ 246 h 289"/>
                  <a:gd name="T56" fmla="*/ 110 w 113"/>
                  <a:gd name="T57" fmla="*/ 257 h 289"/>
                  <a:gd name="T58" fmla="*/ 101 w 113"/>
                  <a:gd name="T59" fmla="*/ 278 h 289"/>
                  <a:gd name="T60" fmla="*/ 94 w 113"/>
                  <a:gd name="T61" fmla="*/ 288 h 289"/>
                  <a:gd name="T62" fmla="*/ 88 w 113"/>
                  <a:gd name="T63" fmla="*/ 261 h 289"/>
                  <a:gd name="T64" fmla="*/ 84 w 113"/>
                  <a:gd name="T65" fmla="*/ 242 h 289"/>
                  <a:gd name="T66" fmla="*/ 73 w 113"/>
                  <a:gd name="T67" fmla="*/ 234 h 289"/>
                  <a:gd name="T68" fmla="*/ 78 w 113"/>
                  <a:gd name="T69" fmla="*/ 197 h 289"/>
                  <a:gd name="T70" fmla="*/ 64 w 113"/>
                  <a:gd name="T71" fmla="*/ 175 h 289"/>
                  <a:gd name="T72" fmla="*/ 56 w 113"/>
                  <a:gd name="T73" fmla="*/ 187 h 289"/>
                  <a:gd name="T74" fmla="*/ 46 w 113"/>
                  <a:gd name="T75" fmla="*/ 197 h 289"/>
                  <a:gd name="T76" fmla="*/ 32 w 113"/>
                  <a:gd name="T77" fmla="*/ 192 h 289"/>
                  <a:gd name="T78" fmla="*/ 28 w 113"/>
                  <a:gd name="T79" fmla="*/ 160 h 289"/>
                  <a:gd name="T80" fmla="*/ 25 w 113"/>
                  <a:gd name="T81" fmla="*/ 145 h 289"/>
                  <a:gd name="T82" fmla="*/ 13 w 113"/>
                  <a:gd name="T83" fmla="*/ 128 h 289"/>
                  <a:gd name="T84" fmla="*/ 0 w 113"/>
                  <a:gd name="T85" fmla="*/ 117 h 289"/>
                  <a:gd name="T86" fmla="*/ 1 w 113"/>
                  <a:gd name="T87" fmla="*/ 109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3" h="289">
                    <a:moveTo>
                      <a:pt x="1" y="109"/>
                    </a:moveTo>
                    <a:lnTo>
                      <a:pt x="8" y="97"/>
                    </a:lnTo>
                    <a:lnTo>
                      <a:pt x="8" y="69"/>
                    </a:lnTo>
                    <a:lnTo>
                      <a:pt x="21" y="54"/>
                    </a:lnTo>
                    <a:lnTo>
                      <a:pt x="27" y="35"/>
                    </a:lnTo>
                    <a:lnTo>
                      <a:pt x="38" y="20"/>
                    </a:lnTo>
                    <a:lnTo>
                      <a:pt x="56" y="11"/>
                    </a:lnTo>
                    <a:lnTo>
                      <a:pt x="57" y="3"/>
                    </a:lnTo>
                    <a:lnTo>
                      <a:pt x="74" y="0"/>
                    </a:lnTo>
                    <a:lnTo>
                      <a:pt x="78" y="8"/>
                    </a:lnTo>
                    <a:lnTo>
                      <a:pt x="84" y="25"/>
                    </a:lnTo>
                    <a:lnTo>
                      <a:pt x="78" y="37"/>
                    </a:lnTo>
                    <a:lnTo>
                      <a:pt x="68" y="45"/>
                    </a:lnTo>
                    <a:lnTo>
                      <a:pt x="67" y="58"/>
                    </a:lnTo>
                    <a:lnTo>
                      <a:pt x="83" y="60"/>
                    </a:lnTo>
                    <a:lnTo>
                      <a:pt x="91" y="75"/>
                    </a:lnTo>
                    <a:lnTo>
                      <a:pt x="94" y="98"/>
                    </a:lnTo>
                    <a:lnTo>
                      <a:pt x="109" y="102"/>
                    </a:lnTo>
                    <a:lnTo>
                      <a:pt x="112" y="111"/>
                    </a:lnTo>
                    <a:lnTo>
                      <a:pt x="105" y="125"/>
                    </a:lnTo>
                    <a:lnTo>
                      <a:pt x="97" y="132"/>
                    </a:lnTo>
                    <a:lnTo>
                      <a:pt x="82" y="138"/>
                    </a:lnTo>
                    <a:lnTo>
                      <a:pt x="80" y="164"/>
                    </a:lnTo>
                    <a:lnTo>
                      <a:pt x="84" y="175"/>
                    </a:lnTo>
                    <a:lnTo>
                      <a:pt x="96" y="190"/>
                    </a:lnTo>
                    <a:lnTo>
                      <a:pt x="91" y="215"/>
                    </a:lnTo>
                    <a:lnTo>
                      <a:pt x="93" y="227"/>
                    </a:lnTo>
                    <a:lnTo>
                      <a:pt x="98" y="246"/>
                    </a:lnTo>
                    <a:lnTo>
                      <a:pt x="110" y="257"/>
                    </a:lnTo>
                    <a:lnTo>
                      <a:pt x="101" y="278"/>
                    </a:lnTo>
                    <a:lnTo>
                      <a:pt x="94" y="288"/>
                    </a:lnTo>
                    <a:lnTo>
                      <a:pt x="88" y="261"/>
                    </a:lnTo>
                    <a:lnTo>
                      <a:pt x="84" y="242"/>
                    </a:lnTo>
                    <a:lnTo>
                      <a:pt x="73" y="234"/>
                    </a:lnTo>
                    <a:lnTo>
                      <a:pt x="78" y="197"/>
                    </a:lnTo>
                    <a:lnTo>
                      <a:pt x="64" y="175"/>
                    </a:lnTo>
                    <a:lnTo>
                      <a:pt x="56" y="187"/>
                    </a:lnTo>
                    <a:lnTo>
                      <a:pt x="46" y="197"/>
                    </a:lnTo>
                    <a:lnTo>
                      <a:pt x="32" y="192"/>
                    </a:lnTo>
                    <a:lnTo>
                      <a:pt x="28" y="160"/>
                    </a:lnTo>
                    <a:lnTo>
                      <a:pt x="25" y="145"/>
                    </a:lnTo>
                    <a:lnTo>
                      <a:pt x="13" y="128"/>
                    </a:lnTo>
                    <a:lnTo>
                      <a:pt x="0" y="117"/>
                    </a:lnTo>
                    <a:lnTo>
                      <a:pt x="1" y="10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3" name="Freeform 202">
                <a:extLst>
                  <a:ext uri="{FF2B5EF4-FFF2-40B4-BE49-F238E27FC236}">
                    <a16:creationId xmlns:a16="http://schemas.microsoft.com/office/drawing/2014/main" id="{02C6D313-DAC3-4BCA-AF25-7EB6E37A80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6716" y="4100508"/>
                <a:ext cx="298772" cy="330320"/>
              </a:xfrm>
              <a:custGeom>
                <a:avLst/>
                <a:gdLst>
                  <a:gd name="T0" fmla="*/ 65 w 170"/>
                  <a:gd name="T1" fmla="*/ 29 h 187"/>
                  <a:gd name="T2" fmla="*/ 43 w 170"/>
                  <a:gd name="T3" fmla="*/ 20 h 187"/>
                  <a:gd name="T4" fmla="*/ 25 w 170"/>
                  <a:gd name="T5" fmla="*/ 0 h 187"/>
                  <a:gd name="T6" fmla="*/ 3 w 170"/>
                  <a:gd name="T7" fmla="*/ 3 h 187"/>
                  <a:gd name="T8" fmla="*/ 0 w 170"/>
                  <a:gd name="T9" fmla="*/ 11 h 187"/>
                  <a:gd name="T10" fmla="*/ 26 w 170"/>
                  <a:gd name="T11" fmla="*/ 29 h 187"/>
                  <a:gd name="T12" fmla="*/ 49 w 170"/>
                  <a:gd name="T13" fmla="*/ 49 h 187"/>
                  <a:gd name="T14" fmla="*/ 65 w 170"/>
                  <a:gd name="T15" fmla="*/ 63 h 187"/>
                  <a:gd name="T16" fmla="*/ 69 w 170"/>
                  <a:gd name="T17" fmla="*/ 84 h 187"/>
                  <a:gd name="T18" fmla="*/ 78 w 170"/>
                  <a:gd name="T19" fmla="*/ 103 h 187"/>
                  <a:gd name="T20" fmla="*/ 108 w 170"/>
                  <a:gd name="T21" fmla="*/ 143 h 187"/>
                  <a:gd name="T22" fmla="*/ 134 w 170"/>
                  <a:gd name="T23" fmla="*/ 174 h 187"/>
                  <a:gd name="T24" fmla="*/ 143 w 170"/>
                  <a:gd name="T25" fmla="*/ 186 h 187"/>
                  <a:gd name="T26" fmla="*/ 169 w 170"/>
                  <a:gd name="T27" fmla="*/ 174 h 187"/>
                  <a:gd name="T28" fmla="*/ 166 w 170"/>
                  <a:gd name="T29" fmla="*/ 158 h 187"/>
                  <a:gd name="T30" fmla="*/ 166 w 170"/>
                  <a:gd name="T31" fmla="*/ 138 h 187"/>
                  <a:gd name="T32" fmla="*/ 158 w 170"/>
                  <a:gd name="T33" fmla="*/ 127 h 187"/>
                  <a:gd name="T34" fmla="*/ 135 w 170"/>
                  <a:gd name="T35" fmla="*/ 119 h 187"/>
                  <a:gd name="T36" fmla="*/ 135 w 170"/>
                  <a:gd name="T37" fmla="*/ 110 h 187"/>
                  <a:gd name="T38" fmla="*/ 127 w 170"/>
                  <a:gd name="T39" fmla="*/ 97 h 187"/>
                  <a:gd name="T40" fmla="*/ 127 w 170"/>
                  <a:gd name="T41" fmla="*/ 79 h 187"/>
                  <a:gd name="T42" fmla="*/ 112 w 170"/>
                  <a:gd name="T43" fmla="*/ 65 h 187"/>
                  <a:gd name="T44" fmla="*/ 92 w 170"/>
                  <a:gd name="T45" fmla="*/ 53 h 187"/>
                  <a:gd name="T46" fmla="*/ 65 w 170"/>
                  <a:gd name="T47" fmla="*/ 2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0" h="187">
                    <a:moveTo>
                      <a:pt x="65" y="29"/>
                    </a:moveTo>
                    <a:lnTo>
                      <a:pt x="43" y="20"/>
                    </a:lnTo>
                    <a:lnTo>
                      <a:pt x="25" y="0"/>
                    </a:lnTo>
                    <a:lnTo>
                      <a:pt x="3" y="3"/>
                    </a:lnTo>
                    <a:lnTo>
                      <a:pt x="0" y="11"/>
                    </a:lnTo>
                    <a:lnTo>
                      <a:pt x="26" y="29"/>
                    </a:lnTo>
                    <a:lnTo>
                      <a:pt x="49" y="49"/>
                    </a:lnTo>
                    <a:lnTo>
                      <a:pt x="65" y="63"/>
                    </a:lnTo>
                    <a:lnTo>
                      <a:pt x="69" y="84"/>
                    </a:lnTo>
                    <a:lnTo>
                      <a:pt x="78" y="103"/>
                    </a:lnTo>
                    <a:lnTo>
                      <a:pt x="108" y="143"/>
                    </a:lnTo>
                    <a:lnTo>
                      <a:pt x="134" y="174"/>
                    </a:lnTo>
                    <a:lnTo>
                      <a:pt x="143" y="186"/>
                    </a:lnTo>
                    <a:lnTo>
                      <a:pt x="169" y="174"/>
                    </a:lnTo>
                    <a:lnTo>
                      <a:pt x="166" y="158"/>
                    </a:lnTo>
                    <a:lnTo>
                      <a:pt x="166" y="138"/>
                    </a:lnTo>
                    <a:lnTo>
                      <a:pt x="158" y="127"/>
                    </a:lnTo>
                    <a:lnTo>
                      <a:pt x="135" y="119"/>
                    </a:lnTo>
                    <a:lnTo>
                      <a:pt x="135" y="110"/>
                    </a:lnTo>
                    <a:lnTo>
                      <a:pt x="127" y="97"/>
                    </a:lnTo>
                    <a:lnTo>
                      <a:pt x="127" y="79"/>
                    </a:lnTo>
                    <a:lnTo>
                      <a:pt x="112" y="65"/>
                    </a:lnTo>
                    <a:lnTo>
                      <a:pt x="92" y="53"/>
                    </a:lnTo>
                    <a:lnTo>
                      <a:pt x="65" y="2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4" name="Freeform 203">
                <a:extLst>
                  <a:ext uri="{FF2B5EF4-FFF2-40B4-BE49-F238E27FC236}">
                    <a16:creationId xmlns:a16="http://schemas.microsoft.com/office/drawing/2014/main" id="{A050506F-1760-4B53-97B2-5E8EB4D4A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0524" y="4054892"/>
                <a:ext cx="287765" cy="324028"/>
              </a:xfrm>
              <a:custGeom>
                <a:avLst/>
                <a:gdLst>
                  <a:gd name="T0" fmla="*/ 35 w 163"/>
                  <a:gd name="T1" fmla="*/ 89 h 184"/>
                  <a:gd name="T2" fmla="*/ 4 w 163"/>
                  <a:gd name="T3" fmla="*/ 89 h 184"/>
                  <a:gd name="T4" fmla="*/ 0 w 163"/>
                  <a:gd name="T5" fmla="*/ 112 h 184"/>
                  <a:gd name="T6" fmla="*/ 11 w 163"/>
                  <a:gd name="T7" fmla="*/ 118 h 184"/>
                  <a:gd name="T8" fmla="*/ 12 w 163"/>
                  <a:gd name="T9" fmla="*/ 136 h 184"/>
                  <a:gd name="T10" fmla="*/ 25 w 163"/>
                  <a:gd name="T11" fmla="*/ 139 h 184"/>
                  <a:gd name="T12" fmla="*/ 26 w 163"/>
                  <a:gd name="T13" fmla="*/ 160 h 184"/>
                  <a:gd name="T14" fmla="*/ 34 w 163"/>
                  <a:gd name="T15" fmla="*/ 161 h 184"/>
                  <a:gd name="T16" fmla="*/ 41 w 163"/>
                  <a:gd name="T17" fmla="*/ 170 h 184"/>
                  <a:gd name="T18" fmla="*/ 62 w 163"/>
                  <a:gd name="T19" fmla="*/ 175 h 184"/>
                  <a:gd name="T20" fmla="*/ 70 w 163"/>
                  <a:gd name="T21" fmla="*/ 164 h 184"/>
                  <a:gd name="T22" fmla="*/ 81 w 163"/>
                  <a:gd name="T23" fmla="*/ 168 h 184"/>
                  <a:gd name="T24" fmla="*/ 89 w 163"/>
                  <a:gd name="T25" fmla="*/ 183 h 184"/>
                  <a:gd name="T26" fmla="*/ 108 w 163"/>
                  <a:gd name="T27" fmla="*/ 181 h 184"/>
                  <a:gd name="T28" fmla="*/ 112 w 163"/>
                  <a:gd name="T29" fmla="*/ 169 h 184"/>
                  <a:gd name="T30" fmla="*/ 120 w 163"/>
                  <a:gd name="T31" fmla="*/ 157 h 184"/>
                  <a:gd name="T32" fmla="*/ 120 w 163"/>
                  <a:gd name="T33" fmla="*/ 142 h 184"/>
                  <a:gd name="T34" fmla="*/ 132 w 163"/>
                  <a:gd name="T35" fmla="*/ 131 h 184"/>
                  <a:gd name="T36" fmla="*/ 138 w 163"/>
                  <a:gd name="T37" fmla="*/ 107 h 184"/>
                  <a:gd name="T38" fmla="*/ 151 w 163"/>
                  <a:gd name="T39" fmla="*/ 102 h 184"/>
                  <a:gd name="T40" fmla="*/ 151 w 163"/>
                  <a:gd name="T41" fmla="*/ 88 h 184"/>
                  <a:gd name="T42" fmla="*/ 137 w 163"/>
                  <a:gd name="T43" fmla="*/ 77 h 184"/>
                  <a:gd name="T44" fmla="*/ 137 w 163"/>
                  <a:gd name="T45" fmla="*/ 52 h 184"/>
                  <a:gd name="T46" fmla="*/ 148 w 163"/>
                  <a:gd name="T47" fmla="*/ 43 h 184"/>
                  <a:gd name="T48" fmla="*/ 162 w 163"/>
                  <a:gd name="T49" fmla="*/ 32 h 184"/>
                  <a:gd name="T50" fmla="*/ 159 w 163"/>
                  <a:gd name="T51" fmla="*/ 17 h 184"/>
                  <a:gd name="T52" fmla="*/ 141 w 163"/>
                  <a:gd name="T53" fmla="*/ 13 h 184"/>
                  <a:gd name="T54" fmla="*/ 131 w 163"/>
                  <a:gd name="T55" fmla="*/ 9 h 184"/>
                  <a:gd name="T56" fmla="*/ 114 w 163"/>
                  <a:gd name="T57" fmla="*/ 0 h 184"/>
                  <a:gd name="T58" fmla="*/ 110 w 163"/>
                  <a:gd name="T59" fmla="*/ 14 h 184"/>
                  <a:gd name="T60" fmla="*/ 99 w 163"/>
                  <a:gd name="T61" fmla="*/ 20 h 184"/>
                  <a:gd name="T62" fmla="*/ 96 w 163"/>
                  <a:gd name="T63" fmla="*/ 37 h 184"/>
                  <a:gd name="T64" fmla="*/ 84 w 163"/>
                  <a:gd name="T65" fmla="*/ 43 h 184"/>
                  <a:gd name="T66" fmla="*/ 70 w 163"/>
                  <a:gd name="T67" fmla="*/ 53 h 184"/>
                  <a:gd name="T68" fmla="*/ 63 w 163"/>
                  <a:gd name="T69" fmla="*/ 68 h 184"/>
                  <a:gd name="T70" fmla="*/ 44 w 163"/>
                  <a:gd name="T71" fmla="*/ 66 h 184"/>
                  <a:gd name="T72" fmla="*/ 41 w 163"/>
                  <a:gd name="T73" fmla="*/ 80 h 184"/>
                  <a:gd name="T74" fmla="*/ 35 w 163"/>
                  <a:gd name="T75" fmla="*/ 89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184">
                    <a:moveTo>
                      <a:pt x="35" y="89"/>
                    </a:moveTo>
                    <a:lnTo>
                      <a:pt x="4" y="89"/>
                    </a:lnTo>
                    <a:lnTo>
                      <a:pt x="0" y="112"/>
                    </a:lnTo>
                    <a:lnTo>
                      <a:pt x="11" y="118"/>
                    </a:lnTo>
                    <a:lnTo>
                      <a:pt x="12" y="136"/>
                    </a:lnTo>
                    <a:lnTo>
                      <a:pt x="25" y="139"/>
                    </a:lnTo>
                    <a:lnTo>
                      <a:pt x="26" y="160"/>
                    </a:lnTo>
                    <a:lnTo>
                      <a:pt x="34" y="161"/>
                    </a:lnTo>
                    <a:lnTo>
                      <a:pt x="41" y="170"/>
                    </a:lnTo>
                    <a:lnTo>
                      <a:pt x="62" y="175"/>
                    </a:lnTo>
                    <a:lnTo>
                      <a:pt x="70" y="164"/>
                    </a:lnTo>
                    <a:lnTo>
                      <a:pt x="81" y="168"/>
                    </a:lnTo>
                    <a:lnTo>
                      <a:pt x="89" y="183"/>
                    </a:lnTo>
                    <a:lnTo>
                      <a:pt x="108" y="181"/>
                    </a:lnTo>
                    <a:lnTo>
                      <a:pt x="112" y="169"/>
                    </a:lnTo>
                    <a:lnTo>
                      <a:pt x="120" y="157"/>
                    </a:lnTo>
                    <a:lnTo>
                      <a:pt x="120" y="142"/>
                    </a:lnTo>
                    <a:lnTo>
                      <a:pt x="132" y="131"/>
                    </a:lnTo>
                    <a:lnTo>
                      <a:pt x="138" y="107"/>
                    </a:lnTo>
                    <a:lnTo>
                      <a:pt x="151" y="102"/>
                    </a:lnTo>
                    <a:lnTo>
                      <a:pt x="151" y="88"/>
                    </a:lnTo>
                    <a:lnTo>
                      <a:pt x="137" y="77"/>
                    </a:lnTo>
                    <a:lnTo>
                      <a:pt x="137" y="52"/>
                    </a:lnTo>
                    <a:lnTo>
                      <a:pt x="148" y="43"/>
                    </a:lnTo>
                    <a:lnTo>
                      <a:pt x="162" y="32"/>
                    </a:lnTo>
                    <a:lnTo>
                      <a:pt x="159" y="17"/>
                    </a:lnTo>
                    <a:lnTo>
                      <a:pt x="141" y="13"/>
                    </a:lnTo>
                    <a:lnTo>
                      <a:pt x="131" y="9"/>
                    </a:lnTo>
                    <a:lnTo>
                      <a:pt x="114" y="0"/>
                    </a:lnTo>
                    <a:lnTo>
                      <a:pt x="110" y="14"/>
                    </a:lnTo>
                    <a:lnTo>
                      <a:pt x="99" y="20"/>
                    </a:lnTo>
                    <a:lnTo>
                      <a:pt x="96" y="37"/>
                    </a:lnTo>
                    <a:lnTo>
                      <a:pt x="84" y="43"/>
                    </a:lnTo>
                    <a:lnTo>
                      <a:pt x="70" y="53"/>
                    </a:lnTo>
                    <a:lnTo>
                      <a:pt x="63" y="68"/>
                    </a:lnTo>
                    <a:lnTo>
                      <a:pt x="44" y="66"/>
                    </a:lnTo>
                    <a:lnTo>
                      <a:pt x="41" y="80"/>
                    </a:lnTo>
                    <a:lnTo>
                      <a:pt x="35" y="8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5" name="Freeform 204">
                <a:extLst>
                  <a:ext uri="{FF2B5EF4-FFF2-40B4-BE49-F238E27FC236}">
                    <a16:creationId xmlns:a16="http://schemas.microsoft.com/office/drawing/2014/main" id="{5A92153E-EBF0-45F5-916E-D6D8986B5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94971" y="3576714"/>
                <a:ext cx="196560" cy="440427"/>
              </a:xfrm>
              <a:custGeom>
                <a:avLst/>
                <a:gdLst>
                  <a:gd name="T0" fmla="*/ 0 w 111"/>
                  <a:gd name="T1" fmla="*/ 12 h 250"/>
                  <a:gd name="T2" fmla="*/ 8 w 111"/>
                  <a:gd name="T3" fmla="*/ 35 h 250"/>
                  <a:gd name="T4" fmla="*/ 34 w 111"/>
                  <a:gd name="T5" fmla="*/ 44 h 250"/>
                  <a:gd name="T6" fmla="*/ 36 w 111"/>
                  <a:gd name="T7" fmla="*/ 53 h 250"/>
                  <a:gd name="T8" fmla="*/ 32 w 111"/>
                  <a:gd name="T9" fmla="*/ 69 h 250"/>
                  <a:gd name="T10" fmla="*/ 42 w 111"/>
                  <a:gd name="T11" fmla="*/ 80 h 250"/>
                  <a:gd name="T12" fmla="*/ 64 w 111"/>
                  <a:gd name="T13" fmla="*/ 113 h 250"/>
                  <a:gd name="T14" fmla="*/ 77 w 111"/>
                  <a:gd name="T15" fmla="*/ 122 h 250"/>
                  <a:gd name="T16" fmla="*/ 77 w 111"/>
                  <a:gd name="T17" fmla="*/ 151 h 250"/>
                  <a:gd name="T18" fmla="*/ 83 w 111"/>
                  <a:gd name="T19" fmla="*/ 156 h 250"/>
                  <a:gd name="T20" fmla="*/ 85 w 111"/>
                  <a:gd name="T21" fmla="*/ 183 h 250"/>
                  <a:gd name="T22" fmla="*/ 75 w 111"/>
                  <a:gd name="T23" fmla="*/ 191 h 250"/>
                  <a:gd name="T24" fmla="*/ 61 w 111"/>
                  <a:gd name="T25" fmla="*/ 205 h 250"/>
                  <a:gd name="T26" fmla="*/ 47 w 111"/>
                  <a:gd name="T27" fmla="*/ 215 h 250"/>
                  <a:gd name="T28" fmla="*/ 53 w 111"/>
                  <a:gd name="T29" fmla="*/ 224 h 250"/>
                  <a:gd name="T30" fmla="*/ 46 w 111"/>
                  <a:gd name="T31" fmla="*/ 234 h 250"/>
                  <a:gd name="T32" fmla="*/ 51 w 111"/>
                  <a:gd name="T33" fmla="*/ 249 h 250"/>
                  <a:gd name="T34" fmla="*/ 77 w 111"/>
                  <a:gd name="T35" fmla="*/ 230 h 250"/>
                  <a:gd name="T36" fmla="*/ 100 w 111"/>
                  <a:gd name="T37" fmla="*/ 209 h 250"/>
                  <a:gd name="T38" fmla="*/ 106 w 111"/>
                  <a:gd name="T39" fmla="*/ 201 h 250"/>
                  <a:gd name="T40" fmla="*/ 110 w 111"/>
                  <a:gd name="T41" fmla="*/ 163 h 250"/>
                  <a:gd name="T42" fmla="*/ 102 w 111"/>
                  <a:gd name="T43" fmla="*/ 131 h 250"/>
                  <a:gd name="T44" fmla="*/ 81 w 111"/>
                  <a:gd name="T45" fmla="*/ 108 h 250"/>
                  <a:gd name="T46" fmla="*/ 57 w 111"/>
                  <a:gd name="T47" fmla="*/ 80 h 250"/>
                  <a:gd name="T48" fmla="*/ 57 w 111"/>
                  <a:gd name="T49" fmla="*/ 59 h 250"/>
                  <a:gd name="T50" fmla="*/ 63 w 111"/>
                  <a:gd name="T51" fmla="*/ 52 h 250"/>
                  <a:gd name="T52" fmla="*/ 81 w 111"/>
                  <a:gd name="T53" fmla="*/ 38 h 250"/>
                  <a:gd name="T54" fmla="*/ 60 w 111"/>
                  <a:gd name="T55" fmla="*/ 8 h 250"/>
                  <a:gd name="T56" fmla="*/ 37 w 111"/>
                  <a:gd name="T57" fmla="*/ 0 h 250"/>
                  <a:gd name="T58" fmla="*/ 23 w 111"/>
                  <a:gd name="T59" fmla="*/ 0 h 250"/>
                  <a:gd name="T60" fmla="*/ 0 w 111"/>
                  <a:gd name="T61" fmla="*/ 12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11" h="250">
                    <a:moveTo>
                      <a:pt x="0" y="12"/>
                    </a:moveTo>
                    <a:lnTo>
                      <a:pt x="8" y="35"/>
                    </a:lnTo>
                    <a:lnTo>
                      <a:pt x="34" y="44"/>
                    </a:lnTo>
                    <a:lnTo>
                      <a:pt x="36" y="53"/>
                    </a:lnTo>
                    <a:lnTo>
                      <a:pt x="32" y="69"/>
                    </a:lnTo>
                    <a:lnTo>
                      <a:pt x="42" y="80"/>
                    </a:lnTo>
                    <a:lnTo>
                      <a:pt x="64" y="113"/>
                    </a:lnTo>
                    <a:lnTo>
                      <a:pt x="77" y="122"/>
                    </a:lnTo>
                    <a:lnTo>
                      <a:pt x="77" y="151"/>
                    </a:lnTo>
                    <a:lnTo>
                      <a:pt x="83" y="156"/>
                    </a:lnTo>
                    <a:lnTo>
                      <a:pt x="85" y="183"/>
                    </a:lnTo>
                    <a:lnTo>
                      <a:pt x="75" y="191"/>
                    </a:lnTo>
                    <a:lnTo>
                      <a:pt x="61" y="205"/>
                    </a:lnTo>
                    <a:lnTo>
                      <a:pt x="47" y="215"/>
                    </a:lnTo>
                    <a:lnTo>
                      <a:pt x="53" y="224"/>
                    </a:lnTo>
                    <a:lnTo>
                      <a:pt x="46" y="234"/>
                    </a:lnTo>
                    <a:lnTo>
                      <a:pt x="51" y="249"/>
                    </a:lnTo>
                    <a:lnTo>
                      <a:pt x="77" y="230"/>
                    </a:lnTo>
                    <a:lnTo>
                      <a:pt x="100" y="209"/>
                    </a:lnTo>
                    <a:lnTo>
                      <a:pt x="106" y="201"/>
                    </a:lnTo>
                    <a:lnTo>
                      <a:pt x="110" y="163"/>
                    </a:lnTo>
                    <a:lnTo>
                      <a:pt x="102" y="131"/>
                    </a:lnTo>
                    <a:lnTo>
                      <a:pt x="81" y="108"/>
                    </a:lnTo>
                    <a:lnTo>
                      <a:pt x="57" y="80"/>
                    </a:lnTo>
                    <a:lnTo>
                      <a:pt x="57" y="59"/>
                    </a:lnTo>
                    <a:lnTo>
                      <a:pt x="63" y="52"/>
                    </a:lnTo>
                    <a:lnTo>
                      <a:pt x="81" y="38"/>
                    </a:lnTo>
                    <a:lnTo>
                      <a:pt x="60" y="8"/>
                    </a:lnTo>
                    <a:lnTo>
                      <a:pt x="37" y="0"/>
                    </a:lnTo>
                    <a:lnTo>
                      <a:pt x="23" y="0"/>
                    </a:lnTo>
                    <a:lnTo>
                      <a:pt x="0" y="1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6" name="Freeform 205">
                <a:extLst>
                  <a:ext uri="{FF2B5EF4-FFF2-40B4-BE49-F238E27FC236}">
                    <a16:creationId xmlns:a16="http://schemas.microsoft.com/office/drawing/2014/main" id="{4046ED41-2AF3-4A8D-A8CF-95AF517CB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5243" y="4298700"/>
                <a:ext cx="253170" cy="224932"/>
              </a:xfrm>
              <a:custGeom>
                <a:avLst/>
                <a:gdLst>
                  <a:gd name="T0" fmla="*/ 124 w 144"/>
                  <a:gd name="T1" fmla="*/ 24 h 128"/>
                  <a:gd name="T2" fmla="*/ 110 w 144"/>
                  <a:gd name="T3" fmla="*/ 19 h 128"/>
                  <a:gd name="T4" fmla="*/ 80 w 144"/>
                  <a:gd name="T5" fmla="*/ 6 h 128"/>
                  <a:gd name="T6" fmla="*/ 71 w 144"/>
                  <a:gd name="T7" fmla="*/ 0 h 128"/>
                  <a:gd name="T8" fmla="*/ 55 w 144"/>
                  <a:gd name="T9" fmla="*/ 3 h 128"/>
                  <a:gd name="T10" fmla="*/ 40 w 144"/>
                  <a:gd name="T11" fmla="*/ 19 h 128"/>
                  <a:gd name="T12" fmla="*/ 22 w 144"/>
                  <a:gd name="T13" fmla="*/ 29 h 128"/>
                  <a:gd name="T14" fmla="*/ 6 w 144"/>
                  <a:gd name="T15" fmla="*/ 32 h 128"/>
                  <a:gd name="T16" fmla="*/ 0 w 144"/>
                  <a:gd name="T17" fmla="*/ 34 h 128"/>
                  <a:gd name="T18" fmla="*/ 6 w 144"/>
                  <a:gd name="T19" fmla="*/ 45 h 128"/>
                  <a:gd name="T20" fmla="*/ 21 w 144"/>
                  <a:gd name="T21" fmla="*/ 43 h 128"/>
                  <a:gd name="T22" fmla="*/ 41 w 144"/>
                  <a:gd name="T23" fmla="*/ 54 h 128"/>
                  <a:gd name="T24" fmla="*/ 55 w 144"/>
                  <a:gd name="T25" fmla="*/ 62 h 128"/>
                  <a:gd name="T26" fmla="*/ 69 w 144"/>
                  <a:gd name="T27" fmla="*/ 75 h 128"/>
                  <a:gd name="T28" fmla="*/ 69 w 144"/>
                  <a:gd name="T29" fmla="*/ 92 h 128"/>
                  <a:gd name="T30" fmla="*/ 66 w 144"/>
                  <a:gd name="T31" fmla="*/ 98 h 128"/>
                  <a:gd name="T32" fmla="*/ 53 w 144"/>
                  <a:gd name="T33" fmla="*/ 103 h 128"/>
                  <a:gd name="T34" fmla="*/ 56 w 144"/>
                  <a:gd name="T35" fmla="*/ 116 h 128"/>
                  <a:gd name="T36" fmla="*/ 74 w 144"/>
                  <a:gd name="T37" fmla="*/ 114 h 128"/>
                  <a:gd name="T38" fmla="*/ 92 w 144"/>
                  <a:gd name="T39" fmla="*/ 114 h 128"/>
                  <a:gd name="T40" fmla="*/ 99 w 144"/>
                  <a:gd name="T41" fmla="*/ 122 h 128"/>
                  <a:gd name="T42" fmla="*/ 111 w 144"/>
                  <a:gd name="T43" fmla="*/ 127 h 128"/>
                  <a:gd name="T44" fmla="*/ 128 w 144"/>
                  <a:gd name="T45" fmla="*/ 120 h 128"/>
                  <a:gd name="T46" fmla="*/ 135 w 144"/>
                  <a:gd name="T47" fmla="*/ 107 h 128"/>
                  <a:gd name="T48" fmla="*/ 143 w 144"/>
                  <a:gd name="T49" fmla="*/ 97 h 128"/>
                  <a:gd name="T50" fmla="*/ 124 w 144"/>
                  <a:gd name="T51" fmla="*/ 2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4" h="128">
                    <a:moveTo>
                      <a:pt x="124" y="24"/>
                    </a:moveTo>
                    <a:lnTo>
                      <a:pt x="110" y="19"/>
                    </a:lnTo>
                    <a:lnTo>
                      <a:pt x="80" y="6"/>
                    </a:lnTo>
                    <a:lnTo>
                      <a:pt x="71" y="0"/>
                    </a:lnTo>
                    <a:lnTo>
                      <a:pt x="55" y="3"/>
                    </a:lnTo>
                    <a:lnTo>
                      <a:pt x="40" y="19"/>
                    </a:lnTo>
                    <a:lnTo>
                      <a:pt x="22" y="29"/>
                    </a:lnTo>
                    <a:lnTo>
                      <a:pt x="6" y="32"/>
                    </a:lnTo>
                    <a:lnTo>
                      <a:pt x="0" y="34"/>
                    </a:lnTo>
                    <a:lnTo>
                      <a:pt x="6" y="45"/>
                    </a:lnTo>
                    <a:lnTo>
                      <a:pt x="21" y="43"/>
                    </a:lnTo>
                    <a:lnTo>
                      <a:pt x="41" y="54"/>
                    </a:lnTo>
                    <a:lnTo>
                      <a:pt x="55" y="62"/>
                    </a:lnTo>
                    <a:lnTo>
                      <a:pt x="69" y="75"/>
                    </a:lnTo>
                    <a:lnTo>
                      <a:pt x="69" y="92"/>
                    </a:lnTo>
                    <a:lnTo>
                      <a:pt x="66" y="98"/>
                    </a:lnTo>
                    <a:lnTo>
                      <a:pt x="53" y="103"/>
                    </a:lnTo>
                    <a:lnTo>
                      <a:pt x="56" y="116"/>
                    </a:lnTo>
                    <a:lnTo>
                      <a:pt x="74" y="114"/>
                    </a:lnTo>
                    <a:lnTo>
                      <a:pt x="92" y="114"/>
                    </a:lnTo>
                    <a:lnTo>
                      <a:pt x="99" y="122"/>
                    </a:lnTo>
                    <a:lnTo>
                      <a:pt x="111" y="127"/>
                    </a:lnTo>
                    <a:lnTo>
                      <a:pt x="128" y="120"/>
                    </a:lnTo>
                    <a:lnTo>
                      <a:pt x="135" y="107"/>
                    </a:lnTo>
                    <a:lnTo>
                      <a:pt x="143" y="97"/>
                    </a:lnTo>
                    <a:lnTo>
                      <a:pt x="124" y="2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7" name="Freeform 206">
                <a:extLst>
                  <a:ext uri="{FF2B5EF4-FFF2-40B4-BE49-F238E27FC236}">
                    <a16:creationId xmlns:a16="http://schemas.microsoft.com/office/drawing/2014/main" id="{ED909D4D-ADE5-4DFD-9543-3427EE131A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34678" y="4275106"/>
                <a:ext cx="67617" cy="45616"/>
              </a:xfrm>
              <a:custGeom>
                <a:avLst/>
                <a:gdLst>
                  <a:gd name="T0" fmla="*/ 14 w 38"/>
                  <a:gd name="T1" fmla="*/ 24 h 26"/>
                  <a:gd name="T2" fmla="*/ 0 w 38"/>
                  <a:gd name="T3" fmla="*/ 25 h 26"/>
                  <a:gd name="T4" fmla="*/ 3 w 38"/>
                  <a:gd name="T5" fmla="*/ 13 h 26"/>
                  <a:gd name="T6" fmla="*/ 9 w 38"/>
                  <a:gd name="T7" fmla="*/ 0 h 26"/>
                  <a:gd name="T8" fmla="*/ 24 w 38"/>
                  <a:gd name="T9" fmla="*/ 3 h 26"/>
                  <a:gd name="T10" fmla="*/ 37 w 38"/>
                  <a:gd name="T11" fmla="*/ 6 h 26"/>
                  <a:gd name="T12" fmla="*/ 33 w 38"/>
                  <a:gd name="T13" fmla="*/ 16 h 26"/>
                  <a:gd name="T14" fmla="*/ 23 w 38"/>
                  <a:gd name="T15" fmla="*/ 25 h 26"/>
                  <a:gd name="T16" fmla="*/ 14 w 38"/>
                  <a:gd name="T17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26">
                    <a:moveTo>
                      <a:pt x="14" y="24"/>
                    </a:moveTo>
                    <a:lnTo>
                      <a:pt x="0" y="25"/>
                    </a:lnTo>
                    <a:lnTo>
                      <a:pt x="3" y="13"/>
                    </a:lnTo>
                    <a:lnTo>
                      <a:pt x="9" y="0"/>
                    </a:lnTo>
                    <a:lnTo>
                      <a:pt x="24" y="3"/>
                    </a:lnTo>
                    <a:lnTo>
                      <a:pt x="37" y="6"/>
                    </a:lnTo>
                    <a:lnTo>
                      <a:pt x="33" y="16"/>
                    </a:lnTo>
                    <a:lnTo>
                      <a:pt x="23" y="25"/>
                    </a:lnTo>
                    <a:lnTo>
                      <a:pt x="14" y="2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8" name="Freeform 207">
                <a:extLst>
                  <a:ext uri="{FF2B5EF4-FFF2-40B4-BE49-F238E27FC236}">
                    <a16:creationId xmlns:a16="http://schemas.microsoft.com/office/drawing/2014/main" id="{2924C9A0-6916-4E60-8EA9-FBC21EE5C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4257" y="3054494"/>
                <a:ext cx="507912" cy="459302"/>
              </a:xfrm>
              <a:custGeom>
                <a:avLst/>
                <a:gdLst>
                  <a:gd name="T0" fmla="*/ 0 w 286"/>
                  <a:gd name="T1" fmla="*/ 6 h 261"/>
                  <a:gd name="T2" fmla="*/ 14 w 286"/>
                  <a:gd name="T3" fmla="*/ 43 h 261"/>
                  <a:gd name="T4" fmla="*/ 20 w 286"/>
                  <a:gd name="T5" fmla="*/ 73 h 261"/>
                  <a:gd name="T6" fmla="*/ 32 w 286"/>
                  <a:gd name="T7" fmla="*/ 92 h 261"/>
                  <a:gd name="T8" fmla="*/ 22 w 286"/>
                  <a:gd name="T9" fmla="*/ 114 h 261"/>
                  <a:gd name="T10" fmla="*/ 39 w 286"/>
                  <a:gd name="T11" fmla="*/ 133 h 261"/>
                  <a:gd name="T12" fmla="*/ 59 w 286"/>
                  <a:gd name="T13" fmla="*/ 133 h 261"/>
                  <a:gd name="T14" fmla="*/ 56 w 286"/>
                  <a:gd name="T15" fmla="*/ 159 h 261"/>
                  <a:gd name="T16" fmla="*/ 66 w 286"/>
                  <a:gd name="T17" fmla="*/ 176 h 261"/>
                  <a:gd name="T18" fmla="*/ 87 w 286"/>
                  <a:gd name="T19" fmla="*/ 180 h 261"/>
                  <a:gd name="T20" fmla="*/ 94 w 286"/>
                  <a:gd name="T21" fmla="*/ 187 h 261"/>
                  <a:gd name="T22" fmla="*/ 111 w 286"/>
                  <a:gd name="T23" fmla="*/ 212 h 261"/>
                  <a:gd name="T24" fmla="*/ 122 w 286"/>
                  <a:gd name="T25" fmla="*/ 221 h 261"/>
                  <a:gd name="T26" fmla="*/ 174 w 286"/>
                  <a:gd name="T27" fmla="*/ 235 h 261"/>
                  <a:gd name="T28" fmla="*/ 189 w 286"/>
                  <a:gd name="T29" fmla="*/ 227 h 261"/>
                  <a:gd name="T30" fmla="*/ 209 w 286"/>
                  <a:gd name="T31" fmla="*/ 260 h 261"/>
                  <a:gd name="T32" fmla="*/ 261 w 286"/>
                  <a:gd name="T33" fmla="*/ 260 h 261"/>
                  <a:gd name="T34" fmla="*/ 277 w 286"/>
                  <a:gd name="T35" fmla="*/ 242 h 261"/>
                  <a:gd name="T36" fmla="*/ 280 w 286"/>
                  <a:gd name="T37" fmla="*/ 223 h 261"/>
                  <a:gd name="T38" fmla="*/ 265 w 286"/>
                  <a:gd name="T39" fmla="*/ 205 h 261"/>
                  <a:gd name="T40" fmla="*/ 249 w 286"/>
                  <a:gd name="T41" fmla="*/ 184 h 261"/>
                  <a:gd name="T42" fmla="*/ 252 w 286"/>
                  <a:gd name="T43" fmla="*/ 156 h 261"/>
                  <a:gd name="T44" fmla="*/ 238 w 286"/>
                  <a:gd name="T45" fmla="*/ 121 h 261"/>
                  <a:gd name="T46" fmla="*/ 240 w 286"/>
                  <a:gd name="T47" fmla="*/ 66 h 261"/>
                  <a:gd name="T48" fmla="*/ 197 w 286"/>
                  <a:gd name="T49" fmla="*/ 40 h 261"/>
                  <a:gd name="T50" fmla="*/ 156 w 286"/>
                  <a:gd name="T51" fmla="*/ 33 h 261"/>
                  <a:gd name="T52" fmla="*/ 135 w 286"/>
                  <a:gd name="T53" fmla="*/ 52 h 261"/>
                  <a:gd name="T54" fmla="*/ 112 w 286"/>
                  <a:gd name="T55" fmla="*/ 65 h 261"/>
                  <a:gd name="T56" fmla="*/ 79 w 286"/>
                  <a:gd name="T57" fmla="*/ 50 h 261"/>
                  <a:gd name="T58" fmla="*/ 60 w 286"/>
                  <a:gd name="T59" fmla="*/ 21 h 261"/>
                  <a:gd name="T60" fmla="*/ 46 w 286"/>
                  <a:gd name="T61" fmla="*/ 8 h 261"/>
                  <a:gd name="T62" fmla="*/ 24 w 286"/>
                  <a:gd name="T63" fmla="*/ 20 h 261"/>
                  <a:gd name="T64" fmla="*/ 5 w 286"/>
                  <a:gd name="T65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86" h="261">
                    <a:moveTo>
                      <a:pt x="5" y="0"/>
                    </a:moveTo>
                    <a:lnTo>
                      <a:pt x="0" y="6"/>
                    </a:lnTo>
                    <a:lnTo>
                      <a:pt x="6" y="25"/>
                    </a:lnTo>
                    <a:lnTo>
                      <a:pt x="14" y="43"/>
                    </a:lnTo>
                    <a:lnTo>
                      <a:pt x="17" y="62"/>
                    </a:lnTo>
                    <a:lnTo>
                      <a:pt x="20" y="73"/>
                    </a:lnTo>
                    <a:lnTo>
                      <a:pt x="35" y="76"/>
                    </a:lnTo>
                    <a:lnTo>
                      <a:pt x="32" y="92"/>
                    </a:lnTo>
                    <a:lnTo>
                      <a:pt x="22" y="99"/>
                    </a:lnTo>
                    <a:lnTo>
                      <a:pt x="22" y="114"/>
                    </a:lnTo>
                    <a:lnTo>
                      <a:pt x="36" y="120"/>
                    </a:lnTo>
                    <a:lnTo>
                      <a:pt x="39" y="133"/>
                    </a:lnTo>
                    <a:lnTo>
                      <a:pt x="48" y="135"/>
                    </a:lnTo>
                    <a:lnTo>
                      <a:pt x="59" y="133"/>
                    </a:lnTo>
                    <a:lnTo>
                      <a:pt x="61" y="145"/>
                    </a:lnTo>
                    <a:lnTo>
                      <a:pt x="56" y="159"/>
                    </a:lnTo>
                    <a:lnTo>
                      <a:pt x="64" y="162"/>
                    </a:lnTo>
                    <a:lnTo>
                      <a:pt x="66" y="176"/>
                    </a:lnTo>
                    <a:lnTo>
                      <a:pt x="72" y="183"/>
                    </a:lnTo>
                    <a:lnTo>
                      <a:pt x="87" y="180"/>
                    </a:lnTo>
                    <a:lnTo>
                      <a:pt x="87" y="173"/>
                    </a:lnTo>
                    <a:lnTo>
                      <a:pt x="94" y="187"/>
                    </a:lnTo>
                    <a:lnTo>
                      <a:pt x="98" y="207"/>
                    </a:lnTo>
                    <a:lnTo>
                      <a:pt x="111" y="212"/>
                    </a:lnTo>
                    <a:lnTo>
                      <a:pt x="109" y="220"/>
                    </a:lnTo>
                    <a:lnTo>
                      <a:pt x="122" y="221"/>
                    </a:lnTo>
                    <a:lnTo>
                      <a:pt x="130" y="233"/>
                    </a:lnTo>
                    <a:lnTo>
                      <a:pt x="174" y="235"/>
                    </a:lnTo>
                    <a:lnTo>
                      <a:pt x="180" y="223"/>
                    </a:lnTo>
                    <a:lnTo>
                      <a:pt x="189" y="227"/>
                    </a:lnTo>
                    <a:lnTo>
                      <a:pt x="193" y="250"/>
                    </a:lnTo>
                    <a:lnTo>
                      <a:pt x="209" y="260"/>
                    </a:lnTo>
                    <a:lnTo>
                      <a:pt x="252" y="257"/>
                    </a:lnTo>
                    <a:lnTo>
                      <a:pt x="261" y="260"/>
                    </a:lnTo>
                    <a:lnTo>
                      <a:pt x="265" y="246"/>
                    </a:lnTo>
                    <a:lnTo>
                      <a:pt x="277" y="242"/>
                    </a:lnTo>
                    <a:lnTo>
                      <a:pt x="285" y="231"/>
                    </a:lnTo>
                    <a:lnTo>
                      <a:pt x="280" y="223"/>
                    </a:lnTo>
                    <a:lnTo>
                      <a:pt x="269" y="221"/>
                    </a:lnTo>
                    <a:lnTo>
                      <a:pt x="265" y="205"/>
                    </a:lnTo>
                    <a:lnTo>
                      <a:pt x="249" y="198"/>
                    </a:lnTo>
                    <a:lnTo>
                      <a:pt x="249" y="184"/>
                    </a:lnTo>
                    <a:lnTo>
                      <a:pt x="257" y="173"/>
                    </a:lnTo>
                    <a:lnTo>
                      <a:pt x="252" y="156"/>
                    </a:lnTo>
                    <a:lnTo>
                      <a:pt x="235" y="156"/>
                    </a:lnTo>
                    <a:lnTo>
                      <a:pt x="238" y="121"/>
                    </a:lnTo>
                    <a:lnTo>
                      <a:pt x="235" y="99"/>
                    </a:lnTo>
                    <a:lnTo>
                      <a:pt x="240" y="66"/>
                    </a:lnTo>
                    <a:lnTo>
                      <a:pt x="220" y="56"/>
                    </a:lnTo>
                    <a:lnTo>
                      <a:pt x="197" y="40"/>
                    </a:lnTo>
                    <a:lnTo>
                      <a:pt x="182" y="38"/>
                    </a:lnTo>
                    <a:lnTo>
                      <a:pt x="156" y="33"/>
                    </a:lnTo>
                    <a:lnTo>
                      <a:pt x="149" y="46"/>
                    </a:lnTo>
                    <a:lnTo>
                      <a:pt x="135" y="52"/>
                    </a:lnTo>
                    <a:lnTo>
                      <a:pt x="120" y="58"/>
                    </a:lnTo>
                    <a:lnTo>
                      <a:pt x="112" y="65"/>
                    </a:lnTo>
                    <a:lnTo>
                      <a:pt x="94" y="62"/>
                    </a:lnTo>
                    <a:lnTo>
                      <a:pt x="79" y="50"/>
                    </a:lnTo>
                    <a:lnTo>
                      <a:pt x="64" y="40"/>
                    </a:lnTo>
                    <a:lnTo>
                      <a:pt x="60" y="21"/>
                    </a:lnTo>
                    <a:lnTo>
                      <a:pt x="54" y="3"/>
                    </a:lnTo>
                    <a:lnTo>
                      <a:pt x="46" y="8"/>
                    </a:lnTo>
                    <a:lnTo>
                      <a:pt x="42" y="20"/>
                    </a:lnTo>
                    <a:lnTo>
                      <a:pt x="24" y="20"/>
                    </a:lnTo>
                    <a:lnTo>
                      <a:pt x="17" y="8"/>
                    </a:lnTo>
                    <a:lnTo>
                      <a:pt x="5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09" name="Freeform 208">
                <a:extLst>
                  <a:ext uri="{FF2B5EF4-FFF2-40B4-BE49-F238E27FC236}">
                    <a16:creationId xmlns:a16="http://schemas.microsoft.com/office/drawing/2014/main" id="{8CF28664-5A5E-4522-BDC3-35F4241AB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29122" y="3531099"/>
                <a:ext cx="191843" cy="248527"/>
              </a:xfrm>
              <a:custGeom>
                <a:avLst/>
                <a:gdLst>
                  <a:gd name="T0" fmla="*/ 38 w 109"/>
                  <a:gd name="T1" fmla="*/ 34 h 141"/>
                  <a:gd name="T2" fmla="*/ 51 w 109"/>
                  <a:gd name="T3" fmla="*/ 52 h 141"/>
                  <a:gd name="T4" fmla="*/ 41 w 109"/>
                  <a:gd name="T5" fmla="*/ 92 h 141"/>
                  <a:gd name="T6" fmla="*/ 0 w 109"/>
                  <a:gd name="T7" fmla="*/ 99 h 141"/>
                  <a:gd name="T8" fmla="*/ 6 w 109"/>
                  <a:gd name="T9" fmla="*/ 118 h 141"/>
                  <a:gd name="T10" fmla="*/ 15 w 109"/>
                  <a:gd name="T11" fmla="*/ 140 h 141"/>
                  <a:gd name="T12" fmla="*/ 40 w 109"/>
                  <a:gd name="T13" fmla="*/ 136 h 141"/>
                  <a:gd name="T14" fmla="*/ 48 w 109"/>
                  <a:gd name="T15" fmla="*/ 121 h 141"/>
                  <a:gd name="T16" fmla="*/ 61 w 109"/>
                  <a:gd name="T17" fmla="*/ 118 h 141"/>
                  <a:gd name="T18" fmla="*/ 68 w 109"/>
                  <a:gd name="T19" fmla="*/ 109 h 141"/>
                  <a:gd name="T20" fmla="*/ 84 w 109"/>
                  <a:gd name="T21" fmla="*/ 105 h 141"/>
                  <a:gd name="T22" fmla="*/ 87 w 109"/>
                  <a:gd name="T23" fmla="*/ 78 h 141"/>
                  <a:gd name="T24" fmla="*/ 93 w 109"/>
                  <a:gd name="T25" fmla="*/ 67 h 141"/>
                  <a:gd name="T26" fmla="*/ 104 w 109"/>
                  <a:gd name="T27" fmla="*/ 61 h 141"/>
                  <a:gd name="T28" fmla="*/ 108 w 109"/>
                  <a:gd name="T29" fmla="*/ 34 h 141"/>
                  <a:gd name="T30" fmla="*/ 96 w 109"/>
                  <a:gd name="T31" fmla="*/ 30 h 141"/>
                  <a:gd name="T32" fmla="*/ 95 w 109"/>
                  <a:gd name="T33" fmla="*/ 16 h 141"/>
                  <a:gd name="T34" fmla="*/ 69 w 109"/>
                  <a:gd name="T35" fmla="*/ 12 h 141"/>
                  <a:gd name="T36" fmla="*/ 59 w 109"/>
                  <a:gd name="T37" fmla="*/ 0 h 141"/>
                  <a:gd name="T38" fmla="*/ 38 w 109"/>
                  <a:gd name="T39" fmla="*/ 3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9" h="141">
                    <a:moveTo>
                      <a:pt x="38" y="34"/>
                    </a:moveTo>
                    <a:lnTo>
                      <a:pt x="51" y="52"/>
                    </a:lnTo>
                    <a:lnTo>
                      <a:pt x="41" y="92"/>
                    </a:lnTo>
                    <a:lnTo>
                      <a:pt x="0" y="99"/>
                    </a:lnTo>
                    <a:lnTo>
                      <a:pt x="6" y="118"/>
                    </a:lnTo>
                    <a:lnTo>
                      <a:pt x="15" y="140"/>
                    </a:lnTo>
                    <a:lnTo>
                      <a:pt x="40" y="136"/>
                    </a:lnTo>
                    <a:lnTo>
                      <a:pt x="48" y="121"/>
                    </a:lnTo>
                    <a:lnTo>
                      <a:pt x="61" y="118"/>
                    </a:lnTo>
                    <a:lnTo>
                      <a:pt x="68" y="109"/>
                    </a:lnTo>
                    <a:lnTo>
                      <a:pt x="84" y="105"/>
                    </a:lnTo>
                    <a:lnTo>
                      <a:pt x="87" y="78"/>
                    </a:lnTo>
                    <a:lnTo>
                      <a:pt x="93" y="67"/>
                    </a:lnTo>
                    <a:lnTo>
                      <a:pt x="104" y="61"/>
                    </a:lnTo>
                    <a:lnTo>
                      <a:pt x="108" y="34"/>
                    </a:lnTo>
                    <a:lnTo>
                      <a:pt x="96" y="30"/>
                    </a:lnTo>
                    <a:lnTo>
                      <a:pt x="95" y="16"/>
                    </a:lnTo>
                    <a:lnTo>
                      <a:pt x="69" y="12"/>
                    </a:lnTo>
                    <a:lnTo>
                      <a:pt x="59" y="0"/>
                    </a:lnTo>
                    <a:lnTo>
                      <a:pt x="38" y="3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0" name="Freeform 209">
                <a:extLst>
                  <a:ext uri="{FF2B5EF4-FFF2-40B4-BE49-F238E27FC236}">
                    <a16:creationId xmlns:a16="http://schemas.microsoft.com/office/drawing/2014/main" id="{CD61A329-26CF-4DFD-BB96-F71C4D39B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0596" y="3145725"/>
                <a:ext cx="253170" cy="281559"/>
              </a:xfrm>
              <a:custGeom>
                <a:avLst/>
                <a:gdLst>
                  <a:gd name="T0" fmla="*/ 109 w 143"/>
                  <a:gd name="T1" fmla="*/ 160 h 161"/>
                  <a:gd name="T2" fmla="*/ 100 w 143"/>
                  <a:gd name="T3" fmla="*/ 155 h 161"/>
                  <a:gd name="T4" fmla="*/ 84 w 143"/>
                  <a:gd name="T5" fmla="*/ 145 h 161"/>
                  <a:gd name="T6" fmla="*/ 71 w 143"/>
                  <a:gd name="T7" fmla="*/ 122 h 161"/>
                  <a:gd name="T8" fmla="*/ 60 w 143"/>
                  <a:gd name="T9" fmla="*/ 119 h 161"/>
                  <a:gd name="T10" fmla="*/ 50 w 143"/>
                  <a:gd name="T11" fmla="*/ 102 h 161"/>
                  <a:gd name="T12" fmla="*/ 34 w 143"/>
                  <a:gd name="T13" fmla="*/ 103 h 161"/>
                  <a:gd name="T14" fmla="*/ 24 w 143"/>
                  <a:gd name="T15" fmla="*/ 96 h 161"/>
                  <a:gd name="T16" fmla="*/ 14 w 143"/>
                  <a:gd name="T17" fmla="*/ 88 h 161"/>
                  <a:gd name="T18" fmla="*/ 9 w 143"/>
                  <a:gd name="T19" fmla="*/ 90 h 161"/>
                  <a:gd name="T20" fmla="*/ 0 w 143"/>
                  <a:gd name="T21" fmla="*/ 74 h 161"/>
                  <a:gd name="T22" fmla="*/ 15 w 143"/>
                  <a:gd name="T23" fmla="*/ 66 h 161"/>
                  <a:gd name="T24" fmla="*/ 34 w 143"/>
                  <a:gd name="T25" fmla="*/ 54 h 161"/>
                  <a:gd name="T26" fmla="*/ 37 w 143"/>
                  <a:gd name="T27" fmla="*/ 41 h 161"/>
                  <a:gd name="T28" fmla="*/ 37 w 143"/>
                  <a:gd name="T29" fmla="*/ 21 h 161"/>
                  <a:gd name="T30" fmla="*/ 47 w 143"/>
                  <a:gd name="T31" fmla="*/ 12 h 161"/>
                  <a:gd name="T32" fmla="*/ 55 w 143"/>
                  <a:gd name="T33" fmla="*/ 3 h 161"/>
                  <a:gd name="T34" fmla="*/ 70 w 143"/>
                  <a:gd name="T35" fmla="*/ 0 h 161"/>
                  <a:gd name="T36" fmla="*/ 76 w 143"/>
                  <a:gd name="T37" fmla="*/ 10 h 161"/>
                  <a:gd name="T38" fmla="*/ 93 w 143"/>
                  <a:gd name="T39" fmla="*/ 11 h 161"/>
                  <a:gd name="T40" fmla="*/ 96 w 143"/>
                  <a:gd name="T41" fmla="*/ 22 h 161"/>
                  <a:gd name="T42" fmla="*/ 111 w 143"/>
                  <a:gd name="T43" fmla="*/ 25 h 161"/>
                  <a:gd name="T44" fmla="*/ 108 w 143"/>
                  <a:gd name="T45" fmla="*/ 41 h 161"/>
                  <a:gd name="T46" fmla="*/ 98 w 143"/>
                  <a:gd name="T47" fmla="*/ 47 h 161"/>
                  <a:gd name="T48" fmla="*/ 98 w 143"/>
                  <a:gd name="T49" fmla="*/ 63 h 161"/>
                  <a:gd name="T50" fmla="*/ 111 w 143"/>
                  <a:gd name="T51" fmla="*/ 69 h 161"/>
                  <a:gd name="T52" fmla="*/ 115 w 143"/>
                  <a:gd name="T53" fmla="*/ 81 h 161"/>
                  <a:gd name="T54" fmla="*/ 124 w 143"/>
                  <a:gd name="T55" fmla="*/ 84 h 161"/>
                  <a:gd name="T56" fmla="*/ 134 w 143"/>
                  <a:gd name="T57" fmla="*/ 81 h 161"/>
                  <a:gd name="T58" fmla="*/ 137 w 143"/>
                  <a:gd name="T59" fmla="*/ 94 h 161"/>
                  <a:gd name="T60" fmla="*/ 132 w 143"/>
                  <a:gd name="T61" fmla="*/ 108 h 161"/>
                  <a:gd name="T62" fmla="*/ 140 w 143"/>
                  <a:gd name="T63" fmla="*/ 111 h 161"/>
                  <a:gd name="T64" fmla="*/ 142 w 143"/>
                  <a:gd name="T65" fmla="*/ 124 h 161"/>
                  <a:gd name="T66" fmla="*/ 129 w 143"/>
                  <a:gd name="T67" fmla="*/ 129 h 161"/>
                  <a:gd name="T68" fmla="*/ 121 w 143"/>
                  <a:gd name="T69" fmla="*/ 131 h 161"/>
                  <a:gd name="T70" fmla="*/ 119 w 143"/>
                  <a:gd name="T71" fmla="*/ 152 h 161"/>
                  <a:gd name="T72" fmla="*/ 109 w 143"/>
                  <a:gd name="T73" fmla="*/ 160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3" h="161">
                    <a:moveTo>
                      <a:pt x="109" y="160"/>
                    </a:moveTo>
                    <a:lnTo>
                      <a:pt x="100" y="155"/>
                    </a:lnTo>
                    <a:lnTo>
                      <a:pt x="84" y="145"/>
                    </a:lnTo>
                    <a:lnTo>
                      <a:pt x="71" y="122"/>
                    </a:lnTo>
                    <a:lnTo>
                      <a:pt x="60" y="119"/>
                    </a:lnTo>
                    <a:lnTo>
                      <a:pt x="50" y="102"/>
                    </a:lnTo>
                    <a:lnTo>
                      <a:pt x="34" y="103"/>
                    </a:lnTo>
                    <a:lnTo>
                      <a:pt x="24" y="96"/>
                    </a:lnTo>
                    <a:lnTo>
                      <a:pt x="14" y="88"/>
                    </a:lnTo>
                    <a:lnTo>
                      <a:pt x="9" y="90"/>
                    </a:lnTo>
                    <a:lnTo>
                      <a:pt x="0" y="74"/>
                    </a:lnTo>
                    <a:lnTo>
                      <a:pt x="15" y="66"/>
                    </a:lnTo>
                    <a:lnTo>
                      <a:pt x="34" y="54"/>
                    </a:lnTo>
                    <a:lnTo>
                      <a:pt x="37" y="41"/>
                    </a:lnTo>
                    <a:lnTo>
                      <a:pt x="37" y="21"/>
                    </a:lnTo>
                    <a:lnTo>
                      <a:pt x="47" y="12"/>
                    </a:lnTo>
                    <a:lnTo>
                      <a:pt x="55" y="3"/>
                    </a:lnTo>
                    <a:lnTo>
                      <a:pt x="70" y="0"/>
                    </a:lnTo>
                    <a:lnTo>
                      <a:pt x="76" y="10"/>
                    </a:lnTo>
                    <a:lnTo>
                      <a:pt x="93" y="11"/>
                    </a:lnTo>
                    <a:lnTo>
                      <a:pt x="96" y="22"/>
                    </a:lnTo>
                    <a:lnTo>
                      <a:pt x="111" y="25"/>
                    </a:lnTo>
                    <a:lnTo>
                      <a:pt x="108" y="41"/>
                    </a:lnTo>
                    <a:lnTo>
                      <a:pt x="98" y="47"/>
                    </a:lnTo>
                    <a:lnTo>
                      <a:pt x="98" y="63"/>
                    </a:lnTo>
                    <a:lnTo>
                      <a:pt x="111" y="69"/>
                    </a:lnTo>
                    <a:lnTo>
                      <a:pt x="115" y="81"/>
                    </a:lnTo>
                    <a:lnTo>
                      <a:pt x="124" y="84"/>
                    </a:lnTo>
                    <a:lnTo>
                      <a:pt x="134" y="81"/>
                    </a:lnTo>
                    <a:lnTo>
                      <a:pt x="137" y="94"/>
                    </a:lnTo>
                    <a:lnTo>
                      <a:pt x="132" y="108"/>
                    </a:lnTo>
                    <a:lnTo>
                      <a:pt x="140" y="111"/>
                    </a:lnTo>
                    <a:lnTo>
                      <a:pt x="142" y="124"/>
                    </a:lnTo>
                    <a:lnTo>
                      <a:pt x="129" y="129"/>
                    </a:lnTo>
                    <a:lnTo>
                      <a:pt x="121" y="131"/>
                    </a:lnTo>
                    <a:lnTo>
                      <a:pt x="119" y="152"/>
                    </a:lnTo>
                    <a:lnTo>
                      <a:pt x="109" y="16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1" name="Freeform 220">
                <a:extLst>
                  <a:ext uri="{FF2B5EF4-FFF2-40B4-BE49-F238E27FC236}">
                    <a16:creationId xmlns:a16="http://schemas.microsoft.com/office/drawing/2014/main" id="{02B847F7-C8C2-4314-9916-3D4ACB142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8535" y="3919618"/>
                <a:ext cx="55037" cy="105388"/>
              </a:xfrm>
              <a:custGeom>
                <a:avLst/>
                <a:gdLst>
                  <a:gd name="T0" fmla="*/ 23 w 33"/>
                  <a:gd name="T1" fmla="*/ 6 h 60"/>
                  <a:gd name="T2" fmla="*/ 21 w 33"/>
                  <a:gd name="T3" fmla="*/ 17 h 60"/>
                  <a:gd name="T4" fmla="*/ 8 w 33"/>
                  <a:gd name="T5" fmla="*/ 27 h 60"/>
                  <a:gd name="T6" fmla="*/ 0 w 33"/>
                  <a:gd name="T7" fmla="*/ 39 h 60"/>
                  <a:gd name="T8" fmla="*/ 2 w 33"/>
                  <a:gd name="T9" fmla="*/ 59 h 60"/>
                  <a:gd name="T10" fmla="*/ 17 w 33"/>
                  <a:gd name="T11" fmla="*/ 44 h 60"/>
                  <a:gd name="T12" fmla="*/ 27 w 33"/>
                  <a:gd name="T13" fmla="*/ 24 h 60"/>
                  <a:gd name="T14" fmla="*/ 32 w 33"/>
                  <a:gd name="T15" fmla="*/ 11 h 60"/>
                  <a:gd name="T16" fmla="*/ 27 w 33"/>
                  <a:gd name="T17" fmla="*/ 0 h 60"/>
                  <a:gd name="T18" fmla="*/ 23 w 33"/>
                  <a:gd name="T19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" h="60">
                    <a:moveTo>
                      <a:pt x="23" y="6"/>
                    </a:moveTo>
                    <a:lnTo>
                      <a:pt x="21" y="17"/>
                    </a:lnTo>
                    <a:lnTo>
                      <a:pt x="8" y="27"/>
                    </a:lnTo>
                    <a:lnTo>
                      <a:pt x="0" y="39"/>
                    </a:lnTo>
                    <a:lnTo>
                      <a:pt x="2" y="59"/>
                    </a:lnTo>
                    <a:lnTo>
                      <a:pt x="17" y="44"/>
                    </a:lnTo>
                    <a:lnTo>
                      <a:pt x="27" y="24"/>
                    </a:lnTo>
                    <a:lnTo>
                      <a:pt x="32" y="11"/>
                    </a:lnTo>
                    <a:lnTo>
                      <a:pt x="27" y="0"/>
                    </a:lnTo>
                    <a:lnTo>
                      <a:pt x="23" y="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2" name="Freeform 221">
                <a:extLst>
                  <a:ext uri="{FF2B5EF4-FFF2-40B4-BE49-F238E27FC236}">
                    <a16:creationId xmlns:a16="http://schemas.microsoft.com/office/drawing/2014/main" id="{663871C7-0242-434F-985E-3BDFD6FF92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3129" y="3705697"/>
                <a:ext cx="88059" cy="138420"/>
              </a:xfrm>
              <a:custGeom>
                <a:avLst/>
                <a:gdLst>
                  <a:gd name="T0" fmla="*/ 24 w 51"/>
                  <a:gd name="T1" fmla="*/ 0 h 78"/>
                  <a:gd name="T2" fmla="*/ 14 w 51"/>
                  <a:gd name="T3" fmla="*/ 16 h 78"/>
                  <a:gd name="T4" fmla="*/ 10 w 51"/>
                  <a:gd name="T5" fmla="*/ 37 h 78"/>
                  <a:gd name="T6" fmla="*/ 0 w 51"/>
                  <a:gd name="T7" fmla="*/ 46 h 78"/>
                  <a:gd name="T8" fmla="*/ 3 w 51"/>
                  <a:gd name="T9" fmla="*/ 66 h 78"/>
                  <a:gd name="T10" fmla="*/ 14 w 51"/>
                  <a:gd name="T11" fmla="*/ 69 h 78"/>
                  <a:gd name="T12" fmla="*/ 20 w 51"/>
                  <a:gd name="T13" fmla="*/ 77 h 78"/>
                  <a:gd name="T14" fmla="*/ 36 w 51"/>
                  <a:gd name="T15" fmla="*/ 76 h 78"/>
                  <a:gd name="T16" fmla="*/ 50 w 51"/>
                  <a:gd name="T17" fmla="*/ 71 h 78"/>
                  <a:gd name="T18" fmla="*/ 45 w 51"/>
                  <a:gd name="T19" fmla="*/ 52 h 78"/>
                  <a:gd name="T20" fmla="*/ 47 w 51"/>
                  <a:gd name="T21" fmla="*/ 37 h 78"/>
                  <a:gd name="T22" fmla="*/ 47 w 51"/>
                  <a:gd name="T23" fmla="*/ 27 h 78"/>
                  <a:gd name="T24" fmla="*/ 42 w 51"/>
                  <a:gd name="T25" fmla="*/ 10 h 78"/>
                  <a:gd name="T26" fmla="*/ 39 w 51"/>
                  <a:gd name="T27" fmla="*/ 1 h 78"/>
                  <a:gd name="T28" fmla="*/ 24 w 51"/>
                  <a:gd name="T2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1" h="78">
                    <a:moveTo>
                      <a:pt x="24" y="0"/>
                    </a:moveTo>
                    <a:lnTo>
                      <a:pt x="14" y="16"/>
                    </a:lnTo>
                    <a:lnTo>
                      <a:pt x="10" y="37"/>
                    </a:lnTo>
                    <a:lnTo>
                      <a:pt x="0" y="46"/>
                    </a:lnTo>
                    <a:lnTo>
                      <a:pt x="3" y="66"/>
                    </a:lnTo>
                    <a:lnTo>
                      <a:pt x="14" y="69"/>
                    </a:lnTo>
                    <a:lnTo>
                      <a:pt x="20" y="77"/>
                    </a:lnTo>
                    <a:lnTo>
                      <a:pt x="36" y="76"/>
                    </a:lnTo>
                    <a:lnTo>
                      <a:pt x="50" y="71"/>
                    </a:lnTo>
                    <a:lnTo>
                      <a:pt x="45" y="52"/>
                    </a:lnTo>
                    <a:lnTo>
                      <a:pt x="47" y="37"/>
                    </a:lnTo>
                    <a:lnTo>
                      <a:pt x="47" y="27"/>
                    </a:lnTo>
                    <a:lnTo>
                      <a:pt x="42" y="10"/>
                    </a:lnTo>
                    <a:lnTo>
                      <a:pt x="39" y="1"/>
                    </a:lnTo>
                    <a:lnTo>
                      <a:pt x="24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3" name="Freeform 222">
                <a:extLst>
                  <a:ext uri="{FF2B5EF4-FFF2-40B4-BE49-F238E27FC236}">
                    <a16:creationId xmlns:a16="http://schemas.microsoft.com/office/drawing/2014/main" id="{E777EF6B-7785-493F-8F0D-3DA66C31A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61066" y="3977818"/>
                <a:ext cx="84914" cy="114826"/>
              </a:xfrm>
              <a:custGeom>
                <a:avLst/>
                <a:gdLst>
                  <a:gd name="T0" fmla="*/ 28 w 48"/>
                  <a:gd name="T1" fmla="*/ 0 h 66"/>
                  <a:gd name="T2" fmla="*/ 14 w 48"/>
                  <a:gd name="T3" fmla="*/ 10 h 66"/>
                  <a:gd name="T4" fmla="*/ 0 w 48"/>
                  <a:gd name="T5" fmla="*/ 26 h 66"/>
                  <a:gd name="T6" fmla="*/ 8 w 48"/>
                  <a:gd name="T7" fmla="*/ 38 h 66"/>
                  <a:gd name="T8" fmla="*/ 18 w 48"/>
                  <a:gd name="T9" fmla="*/ 52 h 66"/>
                  <a:gd name="T10" fmla="*/ 29 w 48"/>
                  <a:gd name="T11" fmla="*/ 65 h 66"/>
                  <a:gd name="T12" fmla="*/ 38 w 48"/>
                  <a:gd name="T13" fmla="*/ 52 h 66"/>
                  <a:gd name="T14" fmla="*/ 47 w 48"/>
                  <a:gd name="T15" fmla="*/ 45 h 66"/>
                  <a:gd name="T16" fmla="*/ 47 w 48"/>
                  <a:gd name="T17" fmla="*/ 18 h 66"/>
                  <a:gd name="T18" fmla="*/ 41 w 48"/>
                  <a:gd name="T19" fmla="*/ 7 h 66"/>
                  <a:gd name="T20" fmla="*/ 28 w 48"/>
                  <a:gd name="T21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66">
                    <a:moveTo>
                      <a:pt x="28" y="0"/>
                    </a:moveTo>
                    <a:lnTo>
                      <a:pt x="14" y="10"/>
                    </a:lnTo>
                    <a:lnTo>
                      <a:pt x="0" y="26"/>
                    </a:lnTo>
                    <a:lnTo>
                      <a:pt x="8" y="38"/>
                    </a:lnTo>
                    <a:lnTo>
                      <a:pt x="18" y="52"/>
                    </a:lnTo>
                    <a:lnTo>
                      <a:pt x="29" y="65"/>
                    </a:lnTo>
                    <a:lnTo>
                      <a:pt x="38" y="52"/>
                    </a:lnTo>
                    <a:lnTo>
                      <a:pt x="47" y="45"/>
                    </a:lnTo>
                    <a:lnTo>
                      <a:pt x="47" y="18"/>
                    </a:lnTo>
                    <a:lnTo>
                      <a:pt x="41" y="7"/>
                    </a:lnTo>
                    <a:lnTo>
                      <a:pt x="2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4" name="Freeform 224">
                <a:extLst>
                  <a:ext uri="{FF2B5EF4-FFF2-40B4-BE49-F238E27FC236}">
                    <a16:creationId xmlns:a16="http://schemas.microsoft.com/office/drawing/2014/main" id="{606BC45F-A129-46CD-BE9C-AE9A79D1C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46813" y="2629796"/>
                <a:ext cx="746930" cy="372790"/>
              </a:xfrm>
              <a:custGeom>
                <a:avLst/>
                <a:gdLst>
                  <a:gd name="T0" fmla="*/ 0 w 424"/>
                  <a:gd name="T1" fmla="*/ 80 h 212"/>
                  <a:gd name="T2" fmla="*/ 8 w 424"/>
                  <a:gd name="T3" fmla="*/ 73 h 212"/>
                  <a:gd name="T4" fmla="*/ 27 w 424"/>
                  <a:gd name="T5" fmla="*/ 68 h 212"/>
                  <a:gd name="T6" fmla="*/ 70 w 424"/>
                  <a:gd name="T7" fmla="*/ 64 h 212"/>
                  <a:gd name="T8" fmla="*/ 75 w 424"/>
                  <a:gd name="T9" fmla="*/ 70 h 212"/>
                  <a:gd name="T10" fmla="*/ 90 w 424"/>
                  <a:gd name="T11" fmla="*/ 73 h 212"/>
                  <a:gd name="T12" fmla="*/ 96 w 424"/>
                  <a:gd name="T13" fmla="*/ 79 h 212"/>
                  <a:gd name="T14" fmla="*/ 125 w 424"/>
                  <a:gd name="T15" fmla="*/ 76 h 212"/>
                  <a:gd name="T16" fmla="*/ 118 w 424"/>
                  <a:gd name="T17" fmla="*/ 59 h 212"/>
                  <a:gd name="T18" fmla="*/ 114 w 424"/>
                  <a:gd name="T19" fmla="*/ 51 h 212"/>
                  <a:gd name="T20" fmla="*/ 125 w 424"/>
                  <a:gd name="T21" fmla="*/ 51 h 212"/>
                  <a:gd name="T22" fmla="*/ 125 w 424"/>
                  <a:gd name="T23" fmla="*/ 26 h 212"/>
                  <a:gd name="T24" fmla="*/ 125 w 424"/>
                  <a:gd name="T25" fmla="*/ 0 h 212"/>
                  <a:gd name="T26" fmla="*/ 152 w 424"/>
                  <a:gd name="T27" fmla="*/ 11 h 212"/>
                  <a:gd name="T28" fmla="*/ 170 w 424"/>
                  <a:gd name="T29" fmla="*/ 11 h 212"/>
                  <a:gd name="T30" fmla="*/ 182 w 424"/>
                  <a:gd name="T31" fmla="*/ 24 h 212"/>
                  <a:gd name="T32" fmla="*/ 188 w 424"/>
                  <a:gd name="T33" fmla="*/ 37 h 212"/>
                  <a:gd name="T34" fmla="*/ 209 w 424"/>
                  <a:gd name="T35" fmla="*/ 37 h 212"/>
                  <a:gd name="T36" fmla="*/ 241 w 424"/>
                  <a:gd name="T37" fmla="*/ 39 h 212"/>
                  <a:gd name="T38" fmla="*/ 259 w 424"/>
                  <a:gd name="T39" fmla="*/ 49 h 212"/>
                  <a:gd name="T40" fmla="*/ 272 w 424"/>
                  <a:gd name="T41" fmla="*/ 52 h 212"/>
                  <a:gd name="T42" fmla="*/ 276 w 424"/>
                  <a:gd name="T43" fmla="*/ 64 h 212"/>
                  <a:gd name="T44" fmla="*/ 313 w 424"/>
                  <a:gd name="T45" fmla="*/ 58 h 212"/>
                  <a:gd name="T46" fmla="*/ 320 w 424"/>
                  <a:gd name="T47" fmla="*/ 49 h 212"/>
                  <a:gd name="T48" fmla="*/ 332 w 424"/>
                  <a:gd name="T49" fmla="*/ 57 h 212"/>
                  <a:gd name="T50" fmla="*/ 349 w 424"/>
                  <a:gd name="T51" fmla="*/ 41 h 212"/>
                  <a:gd name="T52" fmla="*/ 364 w 424"/>
                  <a:gd name="T53" fmla="*/ 41 h 212"/>
                  <a:gd name="T54" fmla="*/ 376 w 424"/>
                  <a:gd name="T55" fmla="*/ 47 h 212"/>
                  <a:gd name="T56" fmla="*/ 372 w 424"/>
                  <a:gd name="T57" fmla="*/ 59 h 212"/>
                  <a:gd name="T58" fmla="*/ 374 w 424"/>
                  <a:gd name="T59" fmla="*/ 91 h 212"/>
                  <a:gd name="T60" fmla="*/ 377 w 424"/>
                  <a:gd name="T61" fmla="*/ 97 h 212"/>
                  <a:gd name="T62" fmla="*/ 389 w 424"/>
                  <a:gd name="T63" fmla="*/ 94 h 212"/>
                  <a:gd name="T64" fmla="*/ 412 w 424"/>
                  <a:gd name="T65" fmla="*/ 91 h 212"/>
                  <a:gd name="T66" fmla="*/ 423 w 424"/>
                  <a:gd name="T67" fmla="*/ 106 h 212"/>
                  <a:gd name="T68" fmla="*/ 398 w 424"/>
                  <a:gd name="T69" fmla="*/ 117 h 212"/>
                  <a:gd name="T70" fmla="*/ 377 w 424"/>
                  <a:gd name="T71" fmla="*/ 130 h 212"/>
                  <a:gd name="T72" fmla="*/ 365 w 424"/>
                  <a:gd name="T73" fmla="*/ 139 h 212"/>
                  <a:gd name="T74" fmla="*/ 351 w 424"/>
                  <a:gd name="T75" fmla="*/ 154 h 212"/>
                  <a:gd name="T76" fmla="*/ 331 w 424"/>
                  <a:gd name="T77" fmla="*/ 147 h 212"/>
                  <a:gd name="T78" fmla="*/ 332 w 424"/>
                  <a:gd name="T79" fmla="*/ 164 h 212"/>
                  <a:gd name="T80" fmla="*/ 330 w 424"/>
                  <a:gd name="T81" fmla="*/ 181 h 212"/>
                  <a:gd name="T82" fmla="*/ 307 w 424"/>
                  <a:gd name="T83" fmla="*/ 199 h 212"/>
                  <a:gd name="T84" fmla="*/ 279 w 424"/>
                  <a:gd name="T85" fmla="*/ 196 h 212"/>
                  <a:gd name="T86" fmla="*/ 267 w 424"/>
                  <a:gd name="T87" fmla="*/ 204 h 212"/>
                  <a:gd name="T88" fmla="*/ 246 w 424"/>
                  <a:gd name="T89" fmla="*/ 211 h 212"/>
                  <a:gd name="T90" fmla="*/ 225 w 424"/>
                  <a:gd name="T91" fmla="*/ 199 h 212"/>
                  <a:gd name="T92" fmla="*/ 207 w 424"/>
                  <a:gd name="T93" fmla="*/ 194 h 212"/>
                  <a:gd name="T94" fmla="*/ 127 w 424"/>
                  <a:gd name="T95" fmla="*/ 188 h 212"/>
                  <a:gd name="T96" fmla="*/ 117 w 424"/>
                  <a:gd name="T97" fmla="*/ 179 h 212"/>
                  <a:gd name="T98" fmla="*/ 107 w 424"/>
                  <a:gd name="T99" fmla="*/ 160 h 212"/>
                  <a:gd name="T100" fmla="*/ 91 w 424"/>
                  <a:gd name="T101" fmla="*/ 152 h 212"/>
                  <a:gd name="T102" fmla="*/ 76 w 424"/>
                  <a:gd name="T103" fmla="*/ 149 h 212"/>
                  <a:gd name="T104" fmla="*/ 43 w 424"/>
                  <a:gd name="T105" fmla="*/ 143 h 212"/>
                  <a:gd name="T106" fmla="*/ 33 w 424"/>
                  <a:gd name="T107" fmla="*/ 118 h 212"/>
                  <a:gd name="T108" fmla="*/ 29 w 424"/>
                  <a:gd name="T109" fmla="*/ 102 h 212"/>
                  <a:gd name="T110" fmla="*/ 8 w 424"/>
                  <a:gd name="T111" fmla="*/ 91 h 212"/>
                  <a:gd name="T112" fmla="*/ 0 w 424"/>
                  <a:gd name="T113" fmla="*/ 80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4" h="212">
                    <a:moveTo>
                      <a:pt x="0" y="80"/>
                    </a:moveTo>
                    <a:lnTo>
                      <a:pt x="8" y="73"/>
                    </a:lnTo>
                    <a:lnTo>
                      <a:pt x="27" y="68"/>
                    </a:lnTo>
                    <a:lnTo>
                      <a:pt x="70" y="64"/>
                    </a:lnTo>
                    <a:lnTo>
                      <a:pt x="75" y="70"/>
                    </a:lnTo>
                    <a:lnTo>
                      <a:pt x="90" y="73"/>
                    </a:lnTo>
                    <a:lnTo>
                      <a:pt x="96" y="79"/>
                    </a:lnTo>
                    <a:lnTo>
                      <a:pt x="125" y="76"/>
                    </a:lnTo>
                    <a:lnTo>
                      <a:pt x="118" y="59"/>
                    </a:lnTo>
                    <a:lnTo>
                      <a:pt x="114" y="51"/>
                    </a:lnTo>
                    <a:lnTo>
                      <a:pt x="125" y="51"/>
                    </a:lnTo>
                    <a:lnTo>
                      <a:pt x="125" y="26"/>
                    </a:lnTo>
                    <a:lnTo>
                      <a:pt x="125" y="0"/>
                    </a:lnTo>
                    <a:lnTo>
                      <a:pt x="152" y="11"/>
                    </a:lnTo>
                    <a:lnTo>
                      <a:pt x="170" y="11"/>
                    </a:lnTo>
                    <a:lnTo>
                      <a:pt x="182" y="24"/>
                    </a:lnTo>
                    <a:lnTo>
                      <a:pt x="188" y="37"/>
                    </a:lnTo>
                    <a:lnTo>
                      <a:pt x="209" y="37"/>
                    </a:lnTo>
                    <a:lnTo>
                      <a:pt x="241" y="39"/>
                    </a:lnTo>
                    <a:lnTo>
                      <a:pt x="259" y="49"/>
                    </a:lnTo>
                    <a:lnTo>
                      <a:pt x="272" y="52"/>
                    </a:lnTo>
                    <a:lnTo>
                      <a:pt x="276" y="64"/>
                    </a:lnTo>
                    <a:lnTo>
                      <a:pt x="313" y="58"/>
                    </a:lnTo>
                    <a:lnTo>
                      <a:pt x="320" y="49"/>
                    </a:lnTo>
                    <a:lnTo>
                      <a:pt x="332" y="57"/>
                    </a:lnTo>
                    <a:lnTo>
                      <a:pt x="349" y="41"/>
                    </a:lnTo>
                    <a:lnTo>
                      <a:pt x="364" y="41"/>
                    </a:lnTo>
                    <a:lnTo>
                      <a:pt x="376" y="47"/>
                    </a:lnTo>
                    <a:lnTo>
                      <a:pt x="372" y="59"/>
                    </a:lnTo>
                    <a:lnTo>
                      <a:pt x="374" y="91"/>
                    </a:lnTo>
                    <a:lnTo>
                      <a:pt x="377" y="97"/>
                    </a:lnTo>
                    <a:lnTo>
                      <a:pt x="389" y="94"/>
                    </a:lnTo>
                    <a:lnTo>
                      <a:pt x="412" y="91"/>
                    </a:lnTo>
                    <a:lnTo>
                      <a:pt x="423" y="106"/>
                    </a:lnTo>
                    <a:lnTo>
                      <a:pt x="398" y="117"/>
                    </a:lnTo>
                    <a:lnTo>
                      <a:pt x="377" y="130"/>
                    </a:lnTo>
                    <a:lnTo>
                      <a:pt x="365" y="139"/>
                    </a:lnTo>
                    <a:lnTo>
                      <a:pt x="351" y="154"/>
                    </a:lnTo>
                    <a:lnTo>
                      <a:pt x="331" y="147"/>
                    </a:lnTo>
                    <a:lnTo>
                      <a:pt x="332" y="164"/>
                    </a:lnTo>
                    <a:lnTo>
                      <a:pt x="330" y="181"/>
                    </a:lnTo>
                    <a:lnTo>
                      <a:pt x="307" y="199"/>
                    </a:lnTo>
                    <a:lnTo>
                      <a:pt x="279" y="196"/>
                    </a:lnTo>
                    <a:lnTo>
                      <a:pt x="267" y="204"/>
                    </a:lnTo>
                    <a:lnTo>
                      <a:pt x="246" y="211"/>
                    </a:lnTo>
                    <a:lnTo>
                      <a:pt x="225" y="199"/>
                    </a:lnTo>
                    <a:lnTo>
                      <a:pt x="207" y="194"/>
                    </a:lnTo>
                    <a:lnTo>
                      <a:pt x="127" y="188"/>
                    </a:lnTo>
                    <a:lnTo>
                      <a:pt x="117" y="179"/>
                    </a:lnTo>
                    <a:lnTo>
                      <a:pt x="107" y="160"/>
                    </a:lnTo>
                    <a:lnTo>
                      <a:pt x="91" y="152"/>
                    </a:lnTo>
                    <a:lnTo>
                      <a:pt x="76" y="149"/>
                    </a:lnTo>
                    <a:lnTo>
                      <a:pt x="43" y="143"/>
                    </a:lnTo>
                    <a:lnTo>
                      <a:pt x="33" y="118"/>
                    </a:lnTo>
                    <a:lnTo>
                      <a:pt x="29" y="102"/>
                    </a:lnTo>
                    <a:lnTo>
                      <a:pt x="8" y="91"/>
                    </a:lnTo>
                    <a:lnTo>
                      <a:pt x="0" y="8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5" name="Freeform 225">
                <a:extLst>
                  <a:ext uri="{FF2B5EF4-FFF2-40B4-BE49-F238E27FC236}">
                    <a16:creationId xmlns:a16="http://schemas.microsoft.com/office/drawing/2014/main" id="{E2F1F8E6-8256-42A6-9644-299829906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1457" y="3982536"/>
                <a:ext cx="51892" cy="105388"/>
              </a:xfrm>
              <a:custGeom>
                <a:avLst/>
                <a:gdLst>
                  <a:gd name="T0" fmla="*/ 9 w 29"/>
                  <a:gd name="T1" fmla="*/ 0 h 60"/>
                  <a:gd name="T2" fmla="*/ 1 w 29"/>
                  <a:gd name="T3" fmla="*/ 17 h 60"/>
                  <a:gd name="T4" fmla="*/ 0 w 29"/>
                  <a:gd name="T5" fmla="*/ 40 h 60"/>
                  <a:gd name="T6" fmla="*/ 8 w 29"/>
                  <a:gd name="T7" fmla="*/ 59 h 60"/>
                  <a:gd name="T8" fmla="*/ 28 w 29"/>
                  <a:gd name="T9" fmla="*/ 56 h 60"/>
                  <a:gd name="T10" fmla="*/ 28 w 29"/>
                  <a:gd name="T11" fmla="*/ 19 h 60"/>
                  <a:gd name="T12" fmla="*/ 22 w 29"/>
                  <a:gd name="T13" fmla="*/ 11 h 60"/>
                  <a:gd name="T14" fmla="*/ 9 w 29"/>
                  <a:gd name="T1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60">
                    <a:moveTo>
                      <a:pt x="9" y="0"/>
                    </a:moveTo>
                    <a:lnTo>
                      <a:pt x="1" y="17"/>
                    </a:lnTo>
                    <a:lnTo>
                      <a:pt x="0" y="40"/>
                    </a:lnTo>
                    <a:lnTo>
                      <a:pt x="8" y="59"/>
                    </a:lnTo>
                    <a:lnTo>
                      <a:pt x="28" y="56"/>
                    </a:lnTo>
                    <a:lnTo>
                      <a:pt x="28" y="19"/>
                    </a:lnTo>
                    <a:lnTo>
                      <a:pt x="22" y="11"/>
                    </a:lnTo>
                    <a:lnTo>
                      <a:pt x="9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6" name="Freeform 231">
                <a:extLst>
                  <a:ext uri="{FF2B5EF4-FFF2-40B4-BE49-F238E27FC236}">
                    <a16:creationId xmlns:a16="http://schemas.microsoft.com/office/drawing/2014/main" id="{E66B2271-CA6C-4F65-A393-B6A301FD52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7967" y="3705697"/>
                <a:ext cx="259460" cy="195046"/>
              </a:xfrm>
              <a:custGeom>
                <a:avLst/>
                <a:gdLst>
                  <a:gd name="T0" fmla="*/ 51 w 147"/>
                  <a:gd name="T1" fmla="*/ 59 h 110"/>
                  <a:gd name="T2" fmla="*/ 51 w 147"/>
                  <a:gd name="T3" fmla="*/ 46 h 110"/>
                  <a:gd name="T4" fmla="*/ 51 w 147"/>
                  <a:gd name="T5" fmla="*/ 36 h 110"/>
                  <a:gd name="T6" fmla="*/ 45 w 147"/>
                  <a:gd name="T7" fmla="*/ 34 h 110"/>
                  <a:gd name="T8" fmla="*/ 28 w 147"/>
                  <a:gd name="T9" fmla="*/ 33 h 110"/>
                  <a:gd name="T10" fmla="*/ 11 w 147"/>
                  <a:gd name="T11" fmla="*/ 34 h 110"/>
                  <a:gd name="T12" fmla="*/ 0 w 147"/>
                  <a:gd name="T13" fmla="*/ 41 h 110"/>
                  <a:gd name="T14" fmla="*/ 2 w 147"/>
                  <a:gd name="T15" fmla="*/ 74 h 110"/>
                  <a:gd name="T16" fmla="*/ 2 w 147"/>
                  <a:gd name="T17" fmla="*/ 91 h 110"/>
                  <a:gd name="T18" fmla="*/ 8 w 147"/>
                  <a:gd name="T19" fmla="*/ 101 h 110"/>
                  <a:gd name="T20" fmla="*/ 23 w 147"/>
                  <a:gd name="T21" fmla="*/ 109 h 110"/>
                  <a:gd name="T22" fmla="*/ 34 w 147"/>
                  <a:gd name="T23" fmla="*/ 98 h 110"/>
                  <a:gd name="T24" fmla="*/ 48 w 147"/>
                  <a:gd name="T25" fmla="*/ 84 h 110"/>
                  <a:gd name="T26" fmla="*/ 53 w 147"/>
                  <a:gd name="T27" fmla="*/ 79 h 110"/>
                  <a:gd name="T28" fmla="*/ 91 w 147"/>
                  <a:gd name="T29" fmla="*/ 78 h 110"/>
                  <a:gd name="T30" fmla="*/ 102 w 147"/>
                  <a:gd name="T31" fmla="*/ 68 h 110"/>
                  <a:gd name="T32" fmla="*/ 134 w 147"/>
                  <a:gd name="T33" fmla="*/ 62 h 110"/>
                  <a:gd name="T34" fmla="*/ 134 w 147"/>
                  <a:gd name="T35" fmla="*/ 51 h 110"/>
                  <a:gd name="T36" fmla="*/ 146 w 147"/>
                  <a:gd name="T37" fmla="*/ 41 h 110"/>
                  <a:gd name="T38" fmla="*/ 137 w 147"/>
                  <a:gd name="T39" fmla="*/ 19 h 110"/>
                  <a:gd name="T40" fmla="*/ 131 w 147"/>
                  <a:gd name="T41" fmla="*/ 0 h 110"/>
                  <a:gd name="T42" fmla="*/ 87 w 147"/>
                  <a:gd name="T43" fmla="*/ 8 h 110"/>
                  <a:gd name="T44" fmla="*/ 76 w 147"/>
                  <a:gd name="T45" fmla="*/ 23 h 110"/>
                  <a:gd name="T46" fmla="*/ 70 w 147"/>
                  <a:gd name="T47" fmla="*/ 44 h 110"/>
                  <a:gd name="T48" fmla="*/ 51 w 147"/>
                  <a:gd name="T49" fmla="*/ 5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7" h="110">
                    <a:moveTo>
                      <a:pt x="51" y="59"/>
                    </a:moveTo>
                    <a:lnTo>
                      <a:pt x="51" y="46"/>
                    </a:lnTo>
                    <a:lnTo>
                      <a:pt x="51" y="36"/>
                    </a:lnTo>
                    <a:lnTo>
                      <a:pt x="45" y="34"/>
                    </a:lnTo>
                    <a:lnTo>
                      <a:pt x="28" y="33"/>
                    </a:lnTo>
                    <a:lnTo>
                      <a:pt x="11" y="34"/>
                    </a:lnTo>
                    <a:lnTo>
                      <a:pt x="0" y="41"/>
                    </a:lnTo>
                    <a:lnTo>
                      <a:pt x="2" y="74"/>
                    </a:lnTo>
                    <a:lnTo>
                      <a:pt x="2" y="91"/>
                    </a:lnTo>
                    <a:lnTo>
                      <a:pt x="8" y="101"/>
                    </a:lnTo>
                    <a:lnTo>
                      <a:pt x="23" y="109"/>
                    </a:lnTo>
                    <a:lnTo>
                      <a:pt x="34" y="98"/>
                    </a:lnTo>
                    <a:lnTo>
                      <a:pt x="48" y="84"/>
                    </a:lnTo>
                    <a:lnTo>
                      <a:pt x="53" y="79"/>
                    </a:lnTo>
                    <a:lnTo>
                      <a:pt x="91" y="78"/>
                    </a:lnTo>
                    <a:lnTo>
                      <a:pt x="102" y="68"/>
                    </a:lnTo>
                    <a:lnTo>
                      <a:pt x="134" y="62"/>
                    </a:lnTo>
                    <a:lnTo>
                      <a:pt x="134" y="51"/>
                    </a:lnTo>
                    <a:lnTo>
                      <a:pt x="146" y="41"/>
                    </a:lnTo>
                    <a:lnTo>
                      <a:pt x="137" y="19"/>
                    </a:lnTo>
                    <a:lnTo>
                      <a:pt x="131" y="0"/>
                    </a:lnTo>
                    <a:lnTo>
                      <a:pt x="87" y="8"/>
                    </a:lnTo>
                    <a:lnTo>
                      <a:pt x="76" y="23"/>
                    </a:lnTo>
                    <a:lnTo>
                      <a:pt x="70" y="44"/>
                    </a:lnTo>
                    <a:lnTo>
                      <a:pt x="51" y="5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7" name="Freeform 234">
                <a:extLst>
                  <a:ext uri="{FF2B5EF4-FFF2-40B4-BE49-F238E27FC236}">
                    <a16:creationId xmlns:a16="http://schemas.microsoft.com/office/drawing/2014/main" id="{DD4AA750-E9F9-4355-B48E-65D46FA3A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109" y="3276280"/>
                <a:ext cx="105356" cy="130555"/>
              </a:xfrm>
              <a:custGeom>
                <a:avLst/>
                <a:gdLst>
                  <a:gd name="T0" fmla="*/ 18 w 60"/>
                  <a:gd name="T1" fmla="*/ 72 h 73"/>
                  <a:gd name="T2" fmla="*/ 31 w 60"/>
                  <a:gd name="T3" fmla="*/ 59 h 73"/>
                  <a:gd name="T4" fmla="*/ 44 w 60"/>
                  <a:gd name="T5" fmla="*/ 49 h 73"/>
                  <a:gd name="T6" fmla="*/ 44 w 60"/>
                  <a:gd name="T7" fmla="*/ 29 h 73"/>
                  <a:gd name="T8" fmla="*/ 59 w 60"/>
                  <a:gd name="T9" fmla="*/ 15 h 73"/>
                  <a:gd name="T10" fmla="*/ 50 w 60"/>
                  <a:gd name="T11" fmla="*/ 0 h 73"/>
                  <a:gd name="T12" fmla="*/ 32 w 60"/>
                  <a:gd name="T13" fmla="*/ 14 h 73"/>
                  <a:gd name="T14" fmla="*/ 13 w 60"/>
                  <a:gd name="T15" fmla="*/ 12 h 73"/>
                  <a:gd name="T16" fmla="*/ 3 w 60"/>
                  <a:gd name="T17" fmla="*/ 3 h 73"/>
                  <a:gd name="T18" fmla="*/ 3 w 60"/>
                  <a:gd name="T19" fmla="*/ 36 h 73"/>
                  <a:gd name="T20" fmla="*/ 0 w 60"/>
                  <a:gd name="T21" fmla="*/ 54 h 73"/>
                  <a:gd name="T22" fmla="*/ 0 w 60"/>
                  <a:gd name="T23" fmla="*/ 72 h 73"/>
                  <a:gd name="T24" fmla="*/ 18 w 60"/>
                  <a:gd name="T25" fmla="*/ 72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0" h="73">
                    <a:moveTo>
                      <a:pt x="18" y="72"/>
                    </a:moveTo>
                    <a:lnTo>
                      <a:pt x="31" y="59"/>
                    </a:lnTo>
                    <a:lnTo>
                      <a:pt x="44" y="49"/>
                    </a:lnTo>
                    <a:lnTo>
                      <a:pt x="44" y="29"/>
                    </a:lnTo>
                    <a:lnTo>
                      <a:pt x="59" y="15"/>
                    </a:lnTo>
                    <a:lnTo>
                      <a:pt x="50" y="0"/>
                    </a:lnTo>
                    <a:lnTo>
                      <a:pt x="32" y="14"/>
                    </a:lnTo>
                    <a:lnTo>
                      <a:pt x="13" y="12"/>
                    </a:lnTo>
                    <a:lnTo>
                      <a:pt x="3" y="3"/>
                    </a:lnTo>
                    <a:lnTo>
                      <a:pt x="3" y="36"/>
                    </a:lnTo>
                    <a:lnTo>
                      <a:pt x="0" y="54"/>
                    </a:lnTo>
                    <a:lnTo>
                      <a:pt x="0" y="72"/>
                    </a:lnTo>
                    <a:lnTo>
                      <a:pt x="18" y="7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8" name="Freeform 235">
                <a:extLst>
                  <a:ext uri="{FF2B5EF4-FFF2-40B4-BE49-F238E27FC236}">
                    <a16:creationId xmlns:a16="http://schemas.microsoft.com/office/drawing/2014/main" id="{EFC44C23-A56B-4C61-A5D9-867DEF7B21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5681" y="3155163"/>
                <a:ext cx="154103" cy="147858"/>
              </a:xfrm>
              <a:custGeom>
                <a:avLst/>
                <a:gdLst>
                  <a:gd name="T0" fmla="*/ 0 w 87"/>
                  <a:gd name="T1" fmla="*/ 70 h 82"/>
                  <a:gd name="T2" fmla="*/ 10 w 87"/>
                  <a:gd name="T3" fmla="*/ 79 h 82"/>
                  <a:gd name="T4" fmla="*/ 30 w 87"/>
                  <a:gd name="T5" fmla="*/ 81 h 82"/>
                  <a:gd name="T6" fmla="*/ 48 w 87"/>
                  <a:gd name="T7" fmla="*/ 68 h 82"/>
                  <a:gd name="T8" fmla="*/ 64 w 87"/>
                  <a:gd name="T9" fmla="*/ 59 h 82"/>
                  <a:gd name="T10" fmla="*/ 83 w 87"/>
                  <a:gd name="T11" fmla="*/ 48 h 82"/>
                  <a:gd name="T12" fmla="*/ 85 w 87"/>
                  <a:gd name="T13" fmla="*/ 34 h 82"/>
                  <a:gd name="T14" fmla="*/ 86 w 87"/>
                  <a:gd name="T15" fmla="*/ 15 h 82"/>
                  <a:gd name="T16" fmla="*/ 81 w 87"/>
                  <a:gd name="T17" fmla="*/ 0 h 82"/>
                  <a:gd name="T18" fmla="*/ 61 w 87"/>
                  <a:gd name="T19" fmla="*/ 4 h 82"/>
                  <a:gd name="T20" fmla="*/ 45 w 87"/>
                  <a:gd name="T21" fmla="*/ 4 h 82"/>
                  <a:gd name="T22" fmla="*/ 22 w 87"/>
                  <a:gd name="T23" fmla="*/ 6 h 82"/>
                  <a:gd name="T24" fmla="*/ 9 w 87"/>
                  <a:gd name="T25" fmla="*/ 9 h 82"/>
                  <a:gd name="T26" fmla="*/ 5 w 87"/>
                  <a:gd name="T27" fmla="*/ 23 h 82"/>
                  <a:gd name="T28" fmla="*/ 9 w 87"/>
                  <a:gd name="T29" fmla="*/ 38 h 82"/>
                  <a:gd name="T30" fmla="*/ 22 w 87"/>
                  <a:gd name="T31" fmla="*/ 48 h 82"/>
                  <a:gd name="T32" fmla="*/ 15 w 87"/>
                  <a:gd name="T33" fmla="*/ 63 h 82"/>
                  <a:gd name="T34" fmla="*/ 0 w 87"/>
                  <a:gd name="T35" fmla="*/ 7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7" h="82">
                    <a:moveTo>
                      <a:pt x="0" y="70"/>
                    </a:moveTo>
                    <a:lnTo>
                      <a:pt x="10" y="79"/>
                    </a:lnTo>
                    <a:lnTo>
                      <a:pt x="30" y="81"/>
                    </a:lnTo>
                    <a:lnTo>
                      <a:pt x="48" y="68"/>
                    </a:lnTo>
                    <a:lnTo>
                      <a:pt x="64" y="59"/>
                    </a:lnTo>
                    <a:lnTo>
                      <a:pt x="83" y="48"/>
                    </a:lnTo>
                    <a:lnTo>
                      <a:pt x="85" y="34"/>
                    </a:lnTo>
                    <a:lnTo>
                      <a:pt x="86" y="15"/>
                    </a:lnTo>
                    <a:lnTo>
                      <a:pt x="81" y="0"/>
                    </a:lnTo>
                    <a:lnTo>
                      <a:pt x="61" y="4"/>
                    </a:lnTo>
                    <a:lnTo>
                      <a:pt x="45" y="4"/>
                    </a:lnTo>
                    <a:lnTo>
                      <a:pt x="22" y="6"/>
                    </a:lnTo>
                    <a:lnTo>
                      <a:pt x="9" y="9"/>
                    </a:lnTo>
                    <a:lnTo>
                      <a:pt x="5" y="23"/>
                    </a:lnTo>
                    <a:lnTo>
                      <a:pt x="9" y="38"/>
                    </a:lnTo>
                    <a:lnTo>
                      <a:pt x="22" y="48"/>
                    </a:lnTo>
                    <a:lnTo>
                      <a:pt x="15" y="63"/>
                    </a:lnTo>
                    <a:lnTo>
                      <a:pt x="0" y="7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19" name="Freeform 236">
                <a:extLst>
                  <a:ext uri="{FF2B5EF4-FFF2-40B4-BE49-F238E27FC236}">
                    <a16:creationId xmlns:a16="http://schemas.microsoft.com/office/drawing/2014/main" id="{AB25FCCC-8AC4-42E4-BB45-503B5DBFF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19392" y="3112693"/>
                <a:ext cx="338084" cy="303580"/>
              </a:xfrm>
              <a:custGeom>
                <a:avLst/>
                <a:gdLst>
                  <a:gd name="T0" fmla="*/ 191 w 192"/>
                  <a:gd name="T1" fmla="*/ 29 h 173"/>
                  <a:gd name="T2" fmla="*/ 160 w 192"/>
                  <a:gd name="T3" fmla="*/ 27 h 173"/>
                  <a:gd name="T4" fmla="*/ 145 w 192"/>
                  <a:gd name="T5" fmla="*/ 20 h 173"/>
                  <a:gd name="T6" fmla="*/ 138 w 192"/>
                  <a:gd name="T7" fmla="*/ 2 h 173"/>
                  <a:gd name="T8" fmla="*/ 130 w 192"/>
                  <a:gd name="T9" fmla="*/ 0 h 173"/>
                  <a:gd name="T10" fmla="*/ 124 w 192"/>
                  <a:gd name="T11" fmla="*/ 13 h 173"/>
                  <a:gd name="T12" fmla="*/ 102 w 192"/>
                  <a:gd name="T13" fmla="*/ 18 h 173"/>
                  <a:gd name="T14" fmla="*/ 93 w 192"/>
                  <a:gd name="T15" fmla="*/ 23 h 173"/>
                  <a:gd name="T16" fmla="*/ 81 w 192"/>
                  <a:gd name="T17" fmla="*/ 18 h 173"/>
                  <a:gd name="T18" fmla="*/ 62 w 192"/>
                  <a:gd name="T19" fmla="*/ 17 h 173"/>
                  <a:gd name="T20" fmla="*/ 54 w 192"/>
                  <a:gd name="T21" fmla="*/ 23 h 173"/>
                  <a:gd name="T22" fmla="*/ 43 w 192"/>
                  <a:gd name="T23" fmla="*/ 25 h 173"/>
                  <a:gd name="T24" fmla="*/ 40 w 192"/>
                  <a:gd name="T25" fmla="*/ 32 h 173"/>
                  <a:gd name="T26" fmla="*/ 30 w 192"/>
                  <a:gd name="T27" fmla="*/ 38 h 173"/>
                  <a:gd name="T28" fmla="*/ 28 w 192"/>
                  <a:gd name="T29" fmla="*/ 51 h 173"/>
                  <a:gd name="T30" fmla="*/ 13 w 192"/>
                  <a:gd name="T31" fmla="*/ 54 h 173"/>
                  <a:gd name="T32" fmla="*/ 0 w 192"/>
                  <a:gd name="T33" fmla="*/ 66 h 173"/>
                  <a:gd name="T34" fmla="*/ 3 w 192"/>
                  <a:gd name="T35" fmla="*/ 88 h 173"/>
                  <a:gd name="T36" fmla="*/ 0 w 192"/>
                  <a:gd name="T37" fmla="*/ 123 h 173"/>
                  <a:gd name="T38" fmla="*/ 17 w 192"/>
                  <a:gd name="T39" fmla="*/ 123 h 173"/>
                  <a:gd name="T40" fmla="*/ 22 w 192"/>
                  <a:gd name="T41" fmla="*/ 140 h 173"/>
                  <a:gd name="T42" fmla="*/ 14 w 192"/>
                  <a:gd name="T43" fmla="*/ 151 h 173"/>
                  <a:gd name="T44" fmla="*/ 14 w 192"/>
                  <a:gd name="T45" fmla="*/ 165 h 173"/>
                  <a:gd name="T46" fmla="*/ 30 w 192"/>
                  <a:gd name="T47" fmla="*/ 172 h 173"/>
                  <a:gd name="T48" fmla="*/ 36 w 192"/>
                  <a:gd name="T49" fmla="*/ 160 h 173"/>
                  <a:gd name="T50" fmla="*/ 77 w 192"/>
                  <a:gd name="T51" fmla="*/ 156 h 173"/>
                  <a:gd name="T52" fmla="*/ 83 w 192"/>
                  <a:gd name="T53" fmla="*/ 140 h 173"/>
                  <a:gd name="T54" fmla="*/ 95 w 192"/>
                  <a:gd name="T55" fmla="*/ 132 h 173"/>
                  <a:gd name="T56" fmla="*/ 111 w 192"/>
                  <a:gd name="T57" fmla="*/ 122 h 173"/>
                  <a:gd name="T58" fmla="*/ 124 w 192"/>
                  <a:gd name="T59" fmla="*/ 121 h 173"/>
                  <a:gd name="T60" fmla="*/ 127 w 192"/>
                  <a:gd name="T61" fmla="*/ 103 h 173"/>
                  <a:gd name="T62" fmla="*/ 138 w 192"/>
                  <a:gd name="T63" fmla="*/ 97 h 173"/>
                  <a:gd name="T64" fmla="*/ 143 w 192"/>
                  <a:gd name="T65" fmla="*/ 82 h 173"/>
                  <a:gd name="T66" fmla="*/ 149 w 192"/>
                  <a:gd name="T67" fmla="*/ 64 h 173"/>
                  <a:gd name="T68" fmla="*/ 153 w 192"/>
                  <a:gd name="T69" fmla="*/ 48 h 173"/>
                  <a:gd name="T70" fmla="*/ 166 w 192"/>
                  <a:gd name="T71" fmla="*/ 43 h 173"/>
                  <a:gd name="T72" fmla="*/ 176 w 192"/>
                  <a:gd name="T73" fmla="*/ 45 h 173"/>
                  <a:gd name="T74" fmla="*/ 188 w 192"/>
                  <a:gd name="T75" fmla="*/ 52 h 173"/>
                  <a:gd name="T76" fmla="*/ 191 w 192"/>
                  <a:gd name="T77" fmla="*/ 2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2" h="173">
                    <a:moveTo>
                      <a:pt x="191" y="29"/>
                    </a:moveTo>
                    <a:lnTo>
                      <a:pt x="160" y="27"/>
                    </a:lnTo>
                    <a:lnTo>
                      <a:pt x="145" y="20"/>
                    </a:lnTo>
                    <a:lnTo>
                      <a:pt x="138" y="2"/>
                    </a:lnTo>
                    <a:lnTo>
                      <a:pt x="130" y="0"/>
                    </a:lnTo>
                    <a:lnTo>
                      <a:pt x="124" y="13"/>
                    </a:lnTo>
                    <a:lnTo>
                      <a:pt x="102" y="18"/>
                    </a:lnTo>
                    <a:lnTo>
                      <a:pt x="93" y="23"/>
                    </a:lnTo>
                    <a:lnTo>
                      <a:pt x="81" y="18"/>
                    </a:lnTo>
                    <a:lnTo>
                      <a:pt x="62" y="17"/>
                    </a:lnTo>
                    <a:lnTo>
                      <a:pt x="54" y="23"/>
                    </a:lnTo>
                    <a:lnTo>
                      <a:pt x="43" y="25"/>
                    </a:lnTo>
                    <a:lnTo>
                      <a:pt x="40" y="32"/>
                    </a:lnTo>
                    <a:lnTo>
                      <a:pt x="30" y="38"/>
                    </a:lnTo>
                    <a:lnTo>
                      <a:pt x="28" y="51"/>
                    </a:lnTo>
                    <a:lnTo>
                      <a:pt x="13" y="54"/>
                    </a:lnTo>
                    <a:lnTo>
                      <a:pt x="0" y="66"/>
                    </a:lnTo>
                    <a:lnTo>
                      <a:pt x="3" y="88"/>
                    </a:lnTo>
                    <a:lnTo>
                      <a:pt x="0" y="123"/>
                    </a:lnTo>
                    <a:lnTo>
                      <a:pt x="17" y="123"/>
                    </a:lnTo>
                    <a:lnTo>
                      <a:pt x="22" y="140"/>
                    </a:lnTo>
                    <a:lnTo>
                      <a:pt x="14" y="151"/>
                    </a:lnTo>
                    <a:lnTo>
                      <a:pt x="14" y="165"/>
                    </a:lnTo>
                    <a:lnTo>
                      <a:pt x="30" y="172"/>
                    </a:lnTo>
                    <a:lnTo>
                      <a:pt x="36" y="160"/>
                    </a:lnTo>
                    <a:lnTo>
                      <a:pt x="77" y="156"/>
                    </a:lnTo>
                    <a:lnTo>
                      <a:pt x="83" y="140"/>
                    </a:lnTo>
                    <a:lnTo>
                      <a:pt x="95" y="132"/>
                    </a:lnTo>
                    <a:lnTo>
                      <a:pt x="111" y="122"/>
                    </a:lnTo>
                    <a:lnTo>
                      <a:pt x="124" y="121"/>
                    </a:lnTo>
                    <a:lnTo>
                      <a:pt x="127" y="103"/>
                    </a:lnTo>
                    <a:lnTo>
                      <a:pt x="138" y="97"/>
                    </a:lnTo>
                    <a:lnTo>
                      <a:pt x="143" y="82"/>
                    </a:lnTo>
                    <a:lnTo>
                      <a:pt x="149" y="64"/>
                    </a:lnTo>
                    <a:lnTo>
                      <a:pt x="153" y="48"/>
                    </a:lnTo>
                    <a:lnTo>
                      <a:pt x="166" y="43"/>
                    </a:lnTo>
                    <a:lnTo>
                      <a:pt x="176" y="45"/>
                    </a:lnTo>
                    <a:lnTo>
                      <a:pt x="188" y="52"/>
                    </a:lnTo>
                    <a:lnTo>
                      <a:pt x="191" y="2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0" name="Freeform 237">
                <a:extLst>
                  <a:ext uri="{FF2B5EF4-FFF2-40B4-BE49-F238E27FC236}">
                    <a16:creationId xmlns:a16="http://schemas.microsoft.com/office/drawing/2014/main" id="{56A6350D-5EA8-4046-8A5B-FEB715BC03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11825" y="3001013"/>
                <a:ext cx="323932" cy="229651"/>
              </a:xfrm>
              <a:custGeom>
                <a:avLst/>
                <a:gdLst>
                  <a:gd name="T0" fmla="*/ 181 w 184"/>
                  <a:gd name="T1" fmla="*/ 82 h 131"/>
                  <a:gd name="T2" fmla="*/ 174 w 184"/>
                  <a:gd name="T3" fmla="*/ 88 h 131"/>
                  <a:gd name="T4" fmla="*/ 163 w 184"/>
                  <a:gd name="T5" fmla="*/ 89 h 131"/>
                  <a:gd name="T6" fmla="*/ 159 w 184"/>
                  <a:gd name="T7" fmla="*/ 97 h 131"/>
                  <a:gd name="T8" fmla="*/ 149 w 184"/>
                  <a:gd name="T9" fmla="*/ 103 h 131"/>
                  <a:gd name="T10" fmla="*/ 147 w 184"/>
                  <a:gd name="T11" fmla="*/ 116 h 131"/>
                  <a:gd name="T12" fmla="*/ 132 w 184"/>
                  <a:gd name="T13" fmla="*/ 119 h 131"/>
                  <a:gd name="T14" fmla="*/ 119 w 184"/>
                  <a:gd name="T15" fmla="*/ 130 h 131"/>
                  <a:gd name="T16" fmla="*/ 124 w 184"/>
                  <a:gd name="T17" fmla="*/ 98 h 131"/>
                  <a:gd name="T18" fmla="*/ 104 w 184"/>
                  <a:gd name="T19" fmla="*/ 88 h 131"/>
                  <a:gd name="T20" fmla="*/ 81 w 184"/>
                  <a:gd name="T21" fmla="*/ 71 h 131"/>
                  <a:gd name="T22" fmla="*/ 66 w 184"/>
                  <a:gd name="T23" fmla="*/ 70 h 131"/>
                  <a:gd name="T24" fmla="*/ 40 w 184"/>
                  <a:gd name="T25" fmla="*/ 65 h 131"/>
                  <a:gd name="T26" fmla="*/ 33 w 184"/>
                  <a:gd name="T27" fmla="*/ 77 h 131"/>
                  <a:gd name="T28" fmla="*/ 19 w 184"/>
                  <a:gd name="T29" fmla="*/ 83 h 131"/>
                  <a:gd name="T30" fmla="*/ 16 w 184"/>
                  <a:gd name="T31" fmla="*/ 65 h 131"/>
                  <a:gd name="T32" fmla="*/ 14 w 184"/>
                  <a:gd name="T33" fmla="*/ 55 h 131"/>
                  <a:gd name="T34" fmla="*/ 11 w 184"/>
                  <a:gd name="T35" fmla="*/ 48 h 131"/>
                  <a:gd name="T36" fmla="*/ 9 w 184"/>
                  <a:gd name="T37" fmla="*/ 31 h 131"/>
                  <a:gd name="T38" fmla="*/ 3 w 184"/>
                  <a:gd name="T39" fmla="*/ 25 h 131"/>
                  <a:gd name="T40" fmla="*/ 7 w 184"/>
                  <a:gd name="T41" fmla="*/ 19 h 131"/>
                  <a:gd name="T42" fmla="*/ 0 w 184"/>
                  <a:gd name="T43" fmla="*/ 14 h 131"/>
                  <a:gd name="T44" fmla="*/ 1 w 184"/>
                  <a:gd name="T45" fmla="*/ 3 h 131"/>
                  <a:gd name="T46" fmla="*/ 16 w 184"/>
                  <a:gd name="T47" fmla="*/ 19 h 131"/>
                  <a:gd name="T48" fmla="*/ 24 w 184"/>
                  <a:gd name="T49" fmla="*/ 6 h 131"/>
                  <a:gd name="T50" fmla="*/ 37 w 184"/>
                  <a:gd name="T51" fmla="*/ 0 h 131"/>
                  <a:gd name="T52" fmla="*/ 49 w 184"/>
                  <a:gd name="T53" fmla="*/ 5 h 131"/>
                  <a:gd name="T54" fmla="*/ 49 w 184"/>
                  <a:gd name="T55" fmla="*/ 14 h 131"/>
                  <a:gd name="T56" fmla="*/ 63 w 184"/>
                  <a:gd name="T57" fmla="*/ 19 h 131"/>
                  <a:gd name="T58" fmla="*/ 81 w 184"/>
                  <a:gd name="T59" fmla="*/ 24 h 131"/>
                  <a:gd name="T60" fmla="*/ 83 w 184"/>
                  <a:gd name="T61" fmla="*/ 14 h 131"/>
                  <a:gd name="T62" fmla="*/ 92 w 184"/>
                  <a:gd name="T63" fmla="*/ 11 h 131"/>
                  <a:gd name="T64" fmla="*/ 102 w 184"/>
                  <a:gd name="T65" fmla="*/ 6 h 131"/>
                  <a:gd name="T66" fmla="*/ 107 w 184"/>
                  <a:gd name="T67" fmla="*/ 14 h 131"/>
                  <a:gd name="T68" fmla="*/ 114 w 184"/>
                  <a:gd name="T69" fmla="*/ 20 h 131"/>
                  <a:gd name="T70" fmla="*/ 111 w 184"/>
                  <a:gd name="T71" fmla="*/ 28 h 131"/>
                  <a:gd name="T72" fmla="*/ 122 w 184"/>
                  <a:gd name="T73" fmla="*/ 31 h 131"/>
                  <a:gd name="T74" fmla="*/ 129 w 184"/>
                  <a:gd name="T75" fmla="*/ 31 h 131"/>
                  <a:gd name="T76" fmla="*/ 137 w 184"/>
                  <a:gd name="T77" fmla="*/ 34 h 131"/>
                  <a:gd name="T78" fmla="*/ 133 w 184"/>
                  <a:gd name="T79" fmla="*/ 46 h 131"/>
                  <a:gd name="T80" fmla="*/ 167 w 184"/>
                  <a:gd name="T81" fmla="*/ 72 h 131"/>
                  <a:gd name="T82" fmla="*/ 175 w 184"/>
                  <a:gd name="T83" fmla="*/ 68 h 131"/>
                  <a:gd name="T84" fmla="*/ 183 w 184"/>
                  <a:gd name="T85" fmla="*/ 71 h 131"/>
                  <a:gd name="T86" fmla="*/ 181 w 184"/>
                  <a:gd name="T87" fmla="*/ 82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84" h="131">
                    <a:moveTo>
                      <a:pt x="181" y="82"/>
                    </a:moveTo>
                    <a:lnTo>
                      <a:pt x="174" y="88"/>
                    </a:lnTo>
                    <a:lnTo>
                      <a:pt x="163" y="89"/>
                    </a:lnTo>
                    <a:lnTo>
                      <a:pt x="159" y="97"/>
                    </a:lnTo>
                    <a:lnTo>
                      <a:pt x="149" y="103"/>
                    </a:lnTo>
                    <a:lnTo>
                      <a:pt x="147" y="116"/>
                    </a:lnTo>
                    <a:lnTo>
                      <a:pt x="132" y="119"/>
                    </a:lnTo>
                    <a:lnTo>
                      <a:pt x="119" y="130"/>
                    </a:lnTo>
                    <a:lnTo>
                      <a:pt x="124" y="98"/>
                    </a:lnTo>
                    <a:lnTo>
                      <a:pt x="104" y="88"/>
                    </a:lnTo>
                    <a:lnTo>
                      <a:pt x="81" y="71"/>
                    </a:lnTo>
                    <a:lnTo>
                      <a:pt x="66" y="70"/>
                    </a:lnTo>
                    <a:lnTo>
                      <a:pt x="40" y="65"/>
                    </a:lnTo>
                    <a:lnTo>
                      <a:pt x="33" y="77"/>
                    </a:lnTo>
                    <a:lnTo>
                      <a:pt x="19" y="83"/>
                    </a:lnTo>
                    <a:lnTo>
                      <a:pt x="16" y="65"/>
                    </a:lnTo>
                    <a:lnTo>
                      <a:pt x="14" y="55"/>
                    </a:lnTo>
                    <a:lnTo>
                      <a:pt x="11" y="48"/>
                    </a:lnTo>
                    <a:lnTo>
                      <a:pt x="9" y="31"/>
                    </a:lnTo>
                    <a:lnTo>
                      <a:pt x="3" y="25"/>
                    </a:lnTo>
                    <a:lnTo>
                      <a:pt x="7" y="19"/>
                    </a:lnTo>
                    <a:lnTo>
                      <a:pt x="0" y="14"/>
                    </a:lnTo>
                    <a:lnTo>
                      <a:pt x="1" y="3"/>
                    </a:lnTo>
                    <a:lnTo>
                      <a:pt x="16" y="19"/>
                    </a:lnTo>
                    <a:lnTo>
                      <a:pt x="24" y="6"/>
                    </a:lnTo>
                    <a:lnTo>
                      <a:pt x="37" y="0"/>
                    </a:lnTo>
                    <a:lnTo>
                      <a:pt x="49" y="5"/>
                    </a:lnTo>
                    <a:lnTo>
                      <a:pt x="49" y="14"/>
                    </a:lnTo>
                    <a:lnTo>
                      <a:pt x="63" y="19"/>
                    </a:lnTo>
                    <a:lnTo>
                      <a:pt x="81" y="24"/>
                    </a:lnTo>
                    <a:lnTo>
                      <a:pt x="83" y="14"/>
                    </a:lnTo>
                    <a:lnTo>
                      <a:pt x="92" y="11"/>
                    </a:lnTo>
                    <a:lnTo>
                      <a:pt x="102" y="6"/>
                    </a:lnTo>
                    <a:lnTo>
                      <a:pt x="107" y="14"/>
                    </a:lnTo>
                    <a:lnTo>
                      <a:pt x="114" y="20"/>
                    </a:lnTo>
                    <a:lnTo>
                      <a:pt x="111" y="28"/>
                    </a:lnTo>
                    <a:lnTo>
                      <a:pt x="122" y="31"/>
                    </a:lnTo>
                    <a:lnTo>
                      <a:pt x="129" y="31"/>
                    </a:lnTo>
                    <a:lnTo>
                      <a:pt x="137" y="34"/>
                    </a:lnTo>
                    <a:lnTo>
                      <a:pt x="133" y="46"/>
                    </a:lnTo>
                    <a:lnTo>
                      <a:pt x="167" y="72"/>
                    </a:lnTo>
                    <a:lnTo>
                      <a:pt x="175" y="68"/>
                    </a:lnTo>
                    <a:lnTo>
                      <a:pt x="183" y="71"/>
                    </a:lnTo>
                    <a:lnTo>
                      <a:pt x="181" y="8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1" name="Freeform 238">
                <a:extLst>
                  <a:ext uri="{FF2B5EF4-FFF2-40B4-BE49-F238E27FC236}">
                    <a16:creationId xmlns:a16="http://schemas.microsoft.com/office/drawing/2014/main" id="{895D1E80-6704-4AB6-9B6B-EA231C8F9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82931" y="3030900"/>
                <a:ext cx="204423" cy="133701"/>
              </a:xfrm>
              <a:custGeom>
                <a:avLst/>
                <a:gdLst>
                  <a:gd name="T0" fmla="*/ 35 w 117"/>
                  <a:gd name="T1" fmla="*/ 9 h 76"/>
                  <a:gd name="T2" fmla="*/ 27 w 117"/>
                  <a:gd name="T3" fmla="*/ 25 h 76"/>
                  <a:gd name="T4" fmla="*/ 15 w 117"/>
                  <a:gd name="T5" fmla="*/ 40 h 76"/>
                  <a:gd name="T6" fmla="*/ 0 w 117"/>
                  <a:gd name="T7" fmla="*/ 69 h 76"/>
                  <a:gd name="T8" fmla="*/ 9 w 117"/>
                  <a:gd name="T9" fmla="*/ 64 h 76"/>
                  <a:gd name="T10" fmla="*/ 31 w 117"/>
                  <a:gd name="T11" fmla="*/ 59 h 76"/>
                  <a:gd name="T12" fmla="*/ 37 w 117"/>
                  <a:gd name="T13" fmla="*/ 46 h 76"/>
                  <a:gd name="T14" fmla="*/ 45 w 117"/>
                  <a:gd name="T15" fmla="*/ 48 h 76"/>
                  <a:gd name="T16" fmla="*/ 52 w 117"/>
                  <a:gd name="T17" fmla="*/ 67 h 76"/>
                  <a:gd name="T18" fmla="*/ 68 w 117"/>
                  <a:gd name="T19" fmla="*/ 73 h 76"/>
                  <a:gd name="T20" fmla="*/ 98 w 117"/>
                  <a:gd name="T21" fmla="*/ 75 h 76"/>
                  <a:gd name="T22" fmla="*/ 98 w 117"/>
                  <a:gd name="T23" fmla="*/ 62 h 76"/>
                  <a:gd name="T24" fmla="*/ 97 w 117"/>
                  <a:gd name="T25" fmla="*/ 64 h 76"/>
                  <a:gd name="T26" fmla="*/ 81 w 117"/>
                  <a:gd name="T27" fmla="*/ 53 h 76"/>
                  <a:gd name="T28" fmla="*/ 83 w 117"/>
                  <a:gd name="T29" fmla="*/ 31 h 76"/>
                  <a:gd name="T30" fmla="*/ 95 w 117"/>
                  <a:gd name="T31" fmla="*/ 23 h 76"/>
                  <a:gd name="T32" fmla="*/ 116 w 117"/>
                  <a:gd name="T33" fmla="*/ 36 h 76"/>
                  <a:gd name="T34" fmla="*/ 102 w 117"/>
                  <a:gd name="T35" fmla="*/ 0 h 76"/>
                  <a:gd name="T36" fmla="*/ 86 w 117"/>
                  <a:gd name="T37" fmla="*/ 13 h 76"/>
                  <a:gd name="T38" fmla="*/ 71 w 117"/>
                  <a:gd name="T39" fmla="*/ 14 h 76"/>
                  <a:gd name="T40" fmla="*/ 35 w 117"/>
                  <a:gd name="T41" fmla="*/ 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7" h="76">
                    <a:moveTo>
                      <a:pt x="35" y="9"/>
                    </a:moveTo>
                    <a:lnTo>
                      <a:pt x="27" y="25"/>
                    </a:lnTo>
                    <a:lnTo>
                      <a:pt x="15" y="40"/>
                    </a:lnTo>
                    <a:lnTo>
                      <a:pt x="0" y="69"/>
                    </a:lnTo>
                    <a:lnTo>
                      <a:pt x="9" y="64"/>
                    </a:lnTo>
                    <a:lnTo>
                      <a:pt x="31" y="59"/>
                    </a:lnTo>
                    <a:lnTo>
                      <a:pt x="37" y="46"/>
                    </a:lnTo>
                    <a:lnTo>
                      <a:pt x="45" y="48"/>
                    </a:lnTo>
                    <a:lnTo>
                      <a:pt x="52" y="67"/>
                    </a:lnTo>
                    <a:lnTo>
                      <a:pt x="68" y="73"/>
                    </a:lnTo>
                    <a:lnTo>
                      <a:pt x="98" y="75"/>
                    </a:lnTo>
                    <a:lnTo>
                      <a:pt x="98" y="62"/>
                    </a:lnTo>
                    <a:lnTo>
                      <a:pt x="97" y="64"/>
                    </a:lnTo>
                    <a:lnTo>
                      <a:pt x="81" y="53"/>
                    </a:lnTo>
                    <a:lnTo>
                      <a:pt x="83" y="31"/>
                    </a:lnTo>
                    <a:lnTo>
                      <a:pt x="95" y="23"/>
                    </a:lnTo>
                    <a:lnTo>
                      <a:pt x="116" y="36"/>
                    </a:lnTo>
                    <a:lnTo>
                      <a:pt x="102" y="0"/>
                    </a:lnTo>
                    <a:lnTo>
                      <a:pt x="86" y="13"/>
                    </a:lnTo>
                    <a:lnTo>
                      <a:pt x="71" y="14"/>
                    </a:lnTo>
                    <a:lnTo>
                      <a:pt x="35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2" name="Freeform 239">
                <a:extLst>
                  <a:ext uri="{FF2B5EF4-FFF2-40B4-BE49-F238E27FC236}">
                    <a16:creationId xmlns:a16="http://schemas.microsoft.com/office/drawing/2014/main" id="{6512715A-5D44-4504-AB32-5776439D97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6837" y="2942814"/>
                <a:ext cx="133661" cy="152576"/>
              </a:xfrm>
              <a:custGeom>
                <a:avLst/>
                <a:gdLst>
                  <a:gd name="T0" fmla="*/ 0 w 76"/>
                  <a:gd name="T1" fmla="*/ 8 h 87"/>
                  <a:gd name="T2" fmla="*/ 5 w 76"/>
                  <a:gd name="T3" fmla="*/ 29 h 87"/>
                  <a:gd name="T4" fmla="*/ 16 w 76"/>
                  <a:gd name="T5" fmla="*/ 51 h 87"/>
                  <a:gd name="T6" fmla="*/ 29 w 76"/>
                  <a:gd name="T7" fmla="*/ 77 h 87"/>
                  <a:gd name="T8" fmla="*/ 18 w 76"/>
                  <a:gd name="T9" fmla="*/ 84 h 87"/>
                  <a:gd name="T10" fmla="*/ 37 w 76"/>
                  <a:gd name="T11" fmla="*/ 84 h 87"/>
                  <a:gd name="T12" fmla="*/ 40 w 76"/>
                  <a:gd name="T13" fmla="*/ 73 h 87"/>
                  <a:gd name="T14" fmla="*/ 49 w 76"/>
                  <a:gd name="T15" fmla="*/ 67 h 87"/>
                  <a:gd name="T16" fmla="*/ 55 w 76"/>
                  <a:gd name="T17" fmla="*/ 86 h 87"/>
                  <a:gd name="T18" fmla="*/ 62 w 76"/>
                  <a:gd name="T19" fmla="*/ 79 h 87"/>
                  <a:gd name="T20" fmla="*/ 66 w 76"/>
                  <a:gd name="T21" fmla="*/ 65 h 87"/>
                  <a:gd name="T22" fmla="*/ 75 w 76"/>
                  <a:gd name="T23" fmla="*/ 62 h 87"/>
                  <a:gd name="T24" fmla="*/ 73 w 76"/>
                  <a:gd name="T25" fmla="*/ 52 h 87"/>
                  <a:gd name="T26" fmla="*/ 58 w 76"/>
                  <a:gd name="T27" fmla="*/ 43 h 87"/>
                  <a:gd name="T28" fmla="*/ 44 w 76"/>
                  <a:gd name="T29" fmla="*/ 28 h 87"/>
                  <a:gd name="T30" fmla="*/ 29 w 76"/>
                  <a:gd name="T31" fmla="*/ 0 h 87"/>
                  <a:gd name="T32" fmla="*/ 0 w 76"/>
                  <a:gd name="T33" fmla="*/ 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6" h="87">
                    <a:moveTo>
                      <a:pt x="0" y="8"/>
                    </a:moveTo>
                    <a:lnTo>
                      <a:pt x="5" y="29"/>
                    </a:lnTo>
                    <a:lnTo>
                      <a:pt x="16" y="51"/>
                    </a:lnTo>
                    <a:lnTo>
                      <a:pt x="29" y="77"/>
                    </a:lnTo>
                    <a:lnTo>
                      <a:pt x="18" y="84"/>
                    </a:lnTo>
                    <a:lnTo>
                      <a:pt x="37" y="84"/>
                    </a:lnTo>
                    <a:lnTo>
                      <a:pt x="40" y="73"/>
                    </a:lnTo>
                    <a:lnTo>
                      <a:pt x="49" y="67"/>
                    </a:lnTo>
                    <a:lnTo>
                      <a:pt x="55" y="86"/>
                    </a:lnTo>
                    <a:lnTo>
                      <a:pt x="62" y="79"/>
                    </a:lnTo>
                    <a:lnTo>
                      <a:pt x="66" y="65"/>
                    </a:lnTo>
                    <a:lnTo>
                      <a:pt x="75" y="62"/>
                    </a:lnTo>
                    <a:lnTo>
                      <a:pt x="73" y="52"/>
                    </a:lnTo>
                    <a:lnTo>
                      <a:pt x="58" y="43"/>
                    </a:lnTo>
                    <a:lnTo>
                      <a:pt x="44" y="28"/>
                    </a:lnTo>
                    <a:lnTo>
                      <a:pt x="29" y="0"/>
                    </a:lnTo>
                    <a:lnTo>
                      <a:pt x="0" y="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3" name="Freeform 263">
                <a:extLst>
                  <a:ext uri="{FF2B5EF4-FFF2-40B4-BE49-F238E27FC236}">
                    <a16:creationId xmlns:a16="http://schemas.microsoft.com/office/drawing/2014/main" id="{4F7B527F-51FE-4FF8-B838-DBF8C436AA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8679" y="2977419"/>
                <a:ext cx="465455" cy="206057"/>
              </a:xfrm>
              <a:custGeom>
                <a:avLst/>
                <a:gdLst>
                  <a:gd name="T0" fmla="*/ 134 w 265"/>
                  <a:gd name="T1" fmla="*/ 111 h 118"/>
                  <a:gd name="T2" fmla="*/ 146 w 265"/>
                  <a:gd name="T3" fmla="*/ 108 h 118"/>
                  <a:gd name="T4" fmla="*/ 168 w 265"/>
                  <a:gd name="T5" fmla="*/ 106 h 118"/>
                  <a:gd name="T6" fmla="*/ 184 w 265"/>
                  <a:gd name="T7" fmla="*/ 106 h 118"/>
                  <a:gd name="T8" fmla="*/ 204 w 265"/>
                  <a:gd name="T9" fmla="*/ 102 h 118"/>
                  <a:gd name="T10" fmla="*/ 209 w 265"/>
                  <a:gd name="T11" fmla="*/ 117 h 118"/>
                  <a:gd name="T12" fmla="*/ 218 w 265"/>
                  <a:gd name="T13" fmla="*/ 108 h 118"/>
                  <a:gd name="T14" fmla="*/ 227 w 265"/>
                  <a:gd name="T15" fmla="*/ 99 h 118"/>
                  <a:gd name="T16" fmla="*/ 241 w 265"/>
                  <a:gd name="T17" fmla="*/ 96 h 118"/>
                  <a:gd name="T18" fmla="*/ 247 w 265"/>
                  <a:gd name="T19" fmla="*/ 106 h 118"/>
                  <a:gd name="T20" fmla="*/ 264 w 265"/>
                  <a:gd name="T21" fmla="*/ 107 h 118"/>
                  <a:gd name="T22" fmla="*/ 261 w 265"/>
                  <a:gd name="T23" fmla="*/ 88 h 118"/>
                  <a:gd name="T24" fmla="*/ 253 w 265"/>
                  <a:gd name="T25" fmla="*/ 69 h 118"/>
                  <a:gd name="T26" fmla="*/ 247 w 265"/>
                  <a:gd name="T27" fmla="*/ 50 h 118"/>
                  <a:gd name="T28" fmla="*/ 252 w 265"/>
                  <a:gd name="T29" fmla="*/ 44 h 118"/>
                  <a:gd name="T30" fmla="*/ 241 w 265"/>
                  <a:gd name="T31" fmla="*/ 32 h 118"/>
                  <a:gd name="T32" fmla="*/ 228 w 265"/>
                  <a:gd name="T33" fmla="*/ 12 h 118"/>
                  <a:gd name="T34" fmla="*/ 210 w 265"/>
                  <a:gd name="T35" fmla="*/ 14 h 118"/>
                  <a:gd name="T36" fmla="*/ 202 w 265"/>
                  <a:gd name="T37" fmla="*/ 23 h 118"/>
                  <a:gd name="T38" fmla="*/ 173 w 265"/>
                  <a:gd name="T39" fmla="*/ 25 h 118"/>
                  <a:gd name="T40" fmla="*/ 161 w 265"/>
                  <a:gd name="T41" fmla="*/ 26 h 118"/>
                  <a:gd name="T42" fmla="*/ 146 w 265"/>
                  <a:gd name="T43" fmla="*/ 19 h 118"/>
                  <a:gd name="T44" fmla="*/ 135 w 265"/>
                  <a:gd name="T45" fmla="*/ 19 h 118"/>
                  <a:gd name="T46" fmla="*/ 125 w 265"/>
                  <a:gd name="T47" fmla="*/ 7 h 118"/>
                  <a:gd name="T48" fmla="*/ 112 w 265"/>
                  <a:gd name="T49" fmla="*/ 0 h 118"/>
                  <a:gd name="T50" fmla="*/ 98 w 265"/>
                  <a:gd name="T51" fmla="*/ 7 h 118"/>
                  <a:gd name="T52" fmla="*/ 78 w 265"/>
                  <a:gd name="T53" fmla="*/ 9 h 118"/>
                  <a:gd name="T54" fmla="*/ 64 w 265"/>
                  <a:gd name="T55" fmla="*/ 14 h 118"/>
                  <a:gd name="T56" fmla="*/ 45 w 265"/>
                  <a:gd name="T57" fmla="*/ 15 h 118"/>
                  <a:gd name="T58" fmla="*/ 34 w 265"/>
                  <a:gd name="T59" fmla="*/ 15 h 118"/>
                  <a:gd name="T60" fmla="*/ 19 w 265"/>
                  <a:gd name="T61" fmla="*/ 21 h 118"/>
                  <a:gd name="T62" fmla="*/ 29 w 265"/>
                  <a:gd name="T63" fmla="*/ 26 h 118"/>
                  <a:gd name="T64" fmla="*/ 18 w 265"/>
                  <a:gd name="T65" fmla="*/ 32 h 118"/>
                  <a:gd name="T66" fmla="*/ 14 w 265"/>
                  <a:gd name="T67" fmla="*/ 39 h 118"/>
                  <a:gd name="T68" fmla="*/ 5 w 265"/>
                  <a:gd name="T69" fmla="*/ 48 h 118"/>
                  <a:gd name="T70" fmla="*/ 3 w 265"/>
                  <a:gd name="T71" fmla="*/ 56 h 118"/>
                  <a:gd name="T72" fmla="*/ 0 w 265"/>
                  <a:gd name="T73" fmla="*/ 63 h 118"/>
                  <a:gd name="T74" fmla="*/ 7 w 265"/>
                  <a:gd name="T75" fmla="*/ 65 h 118"/>
                  <a:gd name="T76" fmla="*/ 6 w 265"/>
                  <a:gd name="T77" fmla="*/ 74 h 118"/>
                  <a:gd name="T78" fmla="*/ 11 w 265"/>
                  <a:gd name="T79" fmla="*/ 78 h 118"/>
                  <a:gd name="T80" fmla="*/ 11 w 265"/>
                  <a:gd name="T81" fmla="*/ 88 h 118"/>
                  <a:gd name="T82" fmla="*/ 16 w 265"/>
                  <a:gd name="T83" fmla="*/ 95 h 118"/>
                  <a:gd name="T84" fmla="*/ 22 w 265"/>
                  <a:gd name="T85" fmla="*/ 94 h 118"/>
                  <a:gd name="T86" fmla="*/ 24 w 265"/>
                  <a:gd name="T87" fmla="*/ 101 h 118"/>
                  <a:gd name="T88" fmla="*/ 36 w 265"/>
                  <a:gd name="T89" fmla="*/ 105 h 118"/>
                  <a:gd name="T90" fmla="*/ 44 w 265"/>
                  <a:gd name="T91" fmla="*/ 114 h 118"/>
                  <a:gd name="T92" fmla="*/ 54 w 265"/>
                  <a:gd name="T93" fmla="*/ 111 h 118"/>
                  <a:gd name="T94" fmla="*/ 60 w 265"/>
                  <a:gd name="T95" fmla="*/ 107 h 118"/>
                  <a:gd name="T96" fmla="*/ 68 w 265"/>
                  <a:gd name="T97" fmla="*/ 100 h 118"/>
                  <a:gd name="T98" fmla="*/ 84 w 265"/>
                  <a:gd name="T99" fmla="*/ 111 h 118"/>
                  <a:gd name="T100" fmla="*/ 102 w 265"/>
                  <a:gd name="T101" fmla="*/ 113 h 118"/>
                  <a:gd name="T102" fmla="*/ 121 w 265"/>
                  <a:gd name="T103" fmla="*/ 110 h 118"/>
                  <a:gd name="T104" fmla="*/ 129 w 265"/>
                  <a:gd name="T105" fmla="*/ 110 h 118"/>
                  <a:gd name="T106" fmla="*/ 134 w 265"/>
                  <a:gd name="T107" fmla="*/ 111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5" h="118">
                    <a:moveTo>
                      <a:pt x="134" y="111"/>
                    </a:moveTo>
                    <a:lnTo>
                      <a:pt x="146" y="108"/>
                    </a:lnTo>
                    <a:lnTo>
                      <a:pt x="168" y="106"/>
                    </a:lnTo>
                    <a:lnTo>
                      <a:pt x="184" y="106"/>
                    </a:lnTo>
                    <a:lnTo>
                      <a:pt x="204" y="102"/>
                    </a:lnTo>
                    <a:lnTo>
                      <a:pt x="209" y="117"/>
                    </a:lnTo>
                    <a:lnTo>
                      <a:pt x="218" y="108"/>
                    </a:lnTo>
                    <a:lnTo>
                      <a:pt x="227" y="99"/>
                    </a:lnTo>
                    <a:lnTo>
                      <a:pt x="241" y="96"/>
                    </a:lnTo>
                    <a:lnTo>
                      <a:pt x="247" y="106"/>
                    </a:lnTo>
                    <a:lnTo>
                      <a:pt x="264" y="107"/>
                    </a:lnTo>
                    <a:lnTo>
                      <a:pt x="261" y="88"/>
                    </a:lnTo>
                    <a:lnTo>
                      <a:pt x="253" y="69"/>
                    </a:lnTo>
                    <a:lnTo>
                      <a:pt x="247" y="50"/>
                    </a:lnTo>
                    <a:lnTo>
                      <a:pt x="252" y="44"/>
                    </a:lnTo>
                    <a:lnTo>
                      <a:pt x="241" y="32"/>
                    </a:lnTo>
                    <a:lnTo>
                      <a:pt x="228" y="12"/>
                    </a:lnTo>
                    <a:lnTo>
                      <a:pt x="210" y="14"/>
                    </a:lnTo>
                    <a:lnTo>
                      <a:pt x="202" y="23"/>
                    </a:lnTo>
                    <a:lnTo>
                      <a:pt x="173" y="25"/>
                    </a:lnTo>
                    <a:lnTo>
                      <a:pt x="161" y="26"/>
                    </a:lnTo>
                    <a:lnTo>
                      <a:pt x="146" y="19"/>
                    </a:lnTo>
                    <a:lnTo>
                      <a:pt x="135" y="19"/>
                    </a:lnTo>
                    <a:lnTo>
                      <a:pt x="125" y="7"/>
                    </a:lnTo>
                    <a:lnTo>
                      <a:pt x="112" y="0"/>
                    </a:lnTo>
                    <a:lnTo>
                      <a:pt x="98" y="7"/>
                    </a:lnTo>
                    <a:lnTo>
                      <a:pt x="78" y="9"/>
                    </a:lnTo>
                    <a:lnTo>
                      <a:pt x="64" y="14"/>
                    </a:lnTo>
                    <a:lnTo>
                      <a:pt x="45" y="15"/>
                    </a:lnTo>
                    <a:lnTo>
                      <a:pt x="34" y="15"/>
                    </a:lnTo>
                    <a:lnTo>
                      <a:pt x="19" y="21"/>
                    </a:lnTo>
                    <a:lnTo>
                      <a:pt x="29" y="26"/>
                    </a:lnTo>
                    <a:lnTo>
                      <a:pt x="18" y="32"/>
                    </a:lnTo>
                    <a:lnTo>
                      <a:pt x="14" y="39"/>
                    </a:lnTo>
                    <a:lnTo>
                      <a:pt x="5" y="48"/>
                    </a:lnTo>
                    <a:lnTo>
                      <a:pt x="3" y="56"/>
                    </a:lnTo>
                    <a:lnTo>
                      <a:pt x="0" y="63"/>
                    </a:lnTo>
                    <a:lnTo>
                      <a:pt x="7" y="65"/>
                    </a:lnTo>
                    <a:lnTo>
                      <a:pt x="6" y="74"/>
                    </a:lnTo>
                    <a:lnTo>
                      <a:pt x="11" y="78"/>
                    </a:lnTo>
                    <a:lnTo>
                      <a:pt x="11" y="88"/>
                    </a:lnTo>
                    <a:lnTo>
                      <a:pt x="16" y="95"/>
                    </a:lnTo>
                    <a:lnTo>
                      <a:pt x="22" y="94"/>
                    </a:lnTo>
                    <a:lnTo>
                      <a:pt x="24" y="101"/>
                    </a:lnTo>
                    <a:lnTo>
                      <a:pt x="36" y="105"/>
                    </a:lnTo>
                    <a:lnTo>
                      <a:pt x="44" y="114"/>
                    </a:lnTo>
                    <a:lnTo>
                      <a:pt x="54" y="111"/>
                    </a:lnTo>
                    <a:lnTo>
                      <a:pt x="60" y="107"/>
                    </a:lnTo>
                    <a:lnTo>
                      <a:pt x="68" y="100"/>
                    </a:lnTo>
                    <a:lnTo>
                      <a:pt x="84" y="111"/>
                    </a:lnTo>
                    <a:lnTo>
                      <a:pt x="102" y="113"/>
                    </a:lnTo>
                    <a:lnTo>
                      <a:pt x="121" y="110"/>
                    </a:lnTo>
                    <a:lnTo>
                      <a:pt x="129" y="110"/>
                    </a:lnTo>
                    <a:lnTo>
                      <a:pt x="134" y="11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4" name="Freeform 269">
                <a:extLst>
                  <a:ext uri="{FF2B5EF4-FFF2-40B4-BE49-F238E27FC236}">
                    <a16:creationId xmlns:a16="http://schemas.microsoft.com/office/drawing/2014/main" id="{629F020D-8523-4190-B95E-45FEF8887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63961" y="1579063"/>
                <a:ext cx="3678040" cy="1381053"/>
              </a:xfrm>
              <a:custGeom>
                <a:avLst/>
                <a:gdLst>
                  <a:gd name="T0" fmla="*/ 354 w 2085"/>
                  <a:gd name="T1" fmla="*/ 571 h 783"/>
                  <a:gd name="T2" fmla="*/ 487 w 2085"/>
                  <a:gd name="T3" fmla="*/ 613 h 783"/>
                  <a:gd name="T4" fmla="*/ 575 w 2085"/>
                  <a:gd name="T5" fmla="*/ 567 h 783"/>
                  <a:gd name="T6" fmla="*/ 718 w 2085"/>
                  <a:gd name="T7" fmla="*/ 589 h 783"/>
                  <a:gd name="T8" fmla="*/ 848 w 2085"/>
                  <a:gd name="T9" fmla="*/ 670 h 783"/>
                  <a:gd name="T10" fmla="*/ 953 w 2085"/>
                  <a:gd name="T11" fmla="*/ 648 h 783"/>
                  <a:gd name="T12" fmla="*/ 1049 w 2085"/>
                  <a:gd name="T13" fmla="*/ 634 h 783"/>
                  <a:gd name="T14" fmla="*/ 1189 w 2085"/>
                  <a:gd name="T15" fmla="*/ 638 h 783"/>
                  <a:gd name="T16" fmla="*/ 1259 w 2085"/>
                  <a:gd name="T17" fmla="*/ 578 h 783"/>
                  <a:gd name="T18" fmla="*/ 1409 w 2085"/>
                  <a:gd name="T19" fmla="*/ 667 h 783"/>
                  <a:gd name="T20" fmla="*/ 1463 w 2085"/>
                  <a:gd name="T21" fmla="*/ 744 h 783"/>
                  <a:gd name="T22" fmla="*/ 1531 w 2085"/>
                  <a:gd name="T23" fmla="*/ 701 h 783"/>
                  <a:gd name="T24" fmla="*/ 1482 w 2085"/>
                  <a:gd name="T25" fmla="*/ 573 h 783"/>
                  <a:gd name="T26" fmla="*/ 1537 w 2085"/>
                  <a:gd name="T27" fmla="*/ 452 h 783"/>
                  <a:gd name="T28" fmla="*/ 1683 w 2085"/>
                  <a:gd name="T29" fmla="*/ 408 h 783"/>
                  <a:gd name="T30" fmla="*/ 1773 w 2085"/>
                  <a:gd name="T31" fmla="*/ 421 h 783"/>
                  <a:gd name="T32" fmla="*/ 1751 w 2085"/>
                  <a:gd name="T33" fmla="*/ 604 h 783"/>
                  <a:gd name="T34" fmla="*/ 1814 w 2085"/>
                  <a:gd name="T35" fmla="*/ 509 h 783"/>
                  <a:gd name="T36" fmla="*/ 1785 w 2085"/>
                  <a:gd name="T37" fmla="*/ 478 h 783"/>
                  <a:gd name="T38" fmla="*/ 1785 w 2085"/>
                  <a:gd name="T39" fmla="*/ 462 h 783"/>
                  <a:gd name="T40" fmla="*/ 1797 w 2085"/>
                  <a:gd name="T41" fmla="*/ 439 h 783"/>
                  <a:gd name="T42" fmla="*/ 1895 w 2085"/>
                  <a:gd name="T43" fmla="*/ 405 h 783"/>
                  <a:gd name="T44" fmla="*/ 1929 w 2085"/>
                  <a:gd name="T45" fmla="*/ 332 h 783"/>
                  <a:gd name="T46" fmla="*/ 2005 w 2085"/>
                  <a:gd name="T47" fmla="*/ 313 h 783"/>
                  <a:gd name="T48" fmla="*/ 2070 w 2085"/>
                  <a:gd name="T49" fmla="*/ 305 h 783"/>
                  <a:gd name="T50" fmla="*/ 1997 w 2085"/>
                  <a:gd name="T51" fmla="*/ 260 h 783"/>
                  <a:gd name="T52" fmla="*/ 1865 w 2085"/>
                  <a:gd name="T53" fmla="*/ 201 h 783"/>
                  <a:gd name="T54" fmla="*/ 1722 w 2085"/>
                  <a:gd name="T55" fmla="*/ 199 h 783"/>
                  <a:gd name="T56" fmla="*/ 1571 w 2085"/>
                  <a:gd name="T57" fmla="*/ 180 h 783"/>
                  <a:gd name="T58" fmla="*/ 1409 w 2085"/>
                  <a:gd name="T59" fmla="*/ 136 h 783"/>
                  <a:gd name="T60" fmla="*/ 1312 w 2085"/>
                  <a:gd name="T61" fmla="*/ 165 h 783"/>
                  <a:gd name="T62" fmla="*/ 1233 w 2085"/>
                  <a:gd name="T63" fmla="*/ 136 h 783"/>
                  <a:gd name="T64" fmla="*/ 1020 w 2085"/>
                  <a:gd name="T65" fmla="*/ 107 h 783"/>
                  <a:gd name="T66" fmla="*/ 1024 w 2085"/>
                  <a:gd name="T67" fmla="*/ 51 h 783"/>
                  <a:gd name="T68" fmla="*/ 892 w 2085"/>
                  <a:gd name="T69" fmla="*/ 0 h 783"/>
                  <a:gd name="T70" fmla="*/ 806 w 2085"/>
                  <a:gd name="T71" fmla="*/ 53 h 783"/>
                  <a:gd name="T72" fmla="*/ 689 w 2085"/>
                  <a:gd name="T73" fmla="*/ 75 h 783"/>
                  <a:gd name="T74" fmla="*/ 642 w 2085"/>
                  <a:gd name="T75" fmla="*/ 142 h 783"/>
                  <a:gd name="T76" fmla="*/ 607 w 2085"/>
                  <a:gd name="T77" fmla="*/ 144 h 783"/>
                  <a:gd name="T78" fmla="*/ 554 w 2085"/>
                  <a:gd name="T79" fmla="*/ 137 h 783"/>
                  <a:gd name="T80" fmla="*/ 591 w 2085"/>
                  <a:gd name="T81" fmla="*/ 210 h 783"/>
                  <a:gd name="T82" fmla="*/ 627 w 2085"/>
                  <a:gd name="T83" fmla="*/ 256 h 783"/>
                  <a:gd name="T84" fmla="*/ 548 w 2085"/>
                  <a:gd name="T85" fmla="*/ 291 h 783"/>
                  <a:gd name="T86" fmla="*/ 559 w 2085"/>
                  <a:gd name="T87" fmla="*/ 256 h 783"/>
                  <a:gd name="T88" fmla="*/ 561 w 2085"/>
                  <a:gd name="T89" fmla="*/ 243 h 783"/>
                  <a:gd name="T90" fmla="*/ 554 w 2085"/>
                  <a:gd name="T91" fmla="*/ 225 h 783"/>
                  <a:gd name="T92" fmla="*/ 517 w 2085"/>
                  <a:gd name="T93" fmla="*/ 109 h 783"/>
                  <a:gd name="T94" fmla="*/ 499 w 2085"/>
                  <a:gd name="T95" fmla="*/ 228 h 783"/>
                  <a:gd name="T96" fmla="*/ 401 w 2085"/>
                  <a:gd name="T97" fmla="*/ 218 h 783"/>
                  <a:gd name="T98" fmla="*/ 314 w 2085"/>
                  <a:gd name="T99" fmla="*/ 233 h 783"/>
                  <a:gd name="T100" fmla="*/ 208 w 2085"/>
                  <a:gd name="T101" fmla="*/ 237 h 783"/>
                  <a:gd name="T102" fmla="*/ 166 w 2085"/>
                  <a:gd name="T103" fmla="*/ 298 h 783"/>
                  <a:gd name="T104" fmla="*/ 109 w 2085"/>
                  <a:gd name="T105" fmla="*/ 322 h 783"/>
                  <a:gd name="T106" fmla="*/ 80 w 2085"/>
                  <a:gd name="T107" fmla="*/ 289 h 783"/>
                  <a:gd name="T108" fmla="*/ 100 w 2085"/>
                  <a:gd name="T109" fmla="*/ 233 h 783"/>
                  <a:gd name="T110" fmla="*/ 20 w 2085"/>
                  <a:gd name="T111" fmla="*/ 311 h 783"/>
                  <a:gd name="T112" fmla="*/ 8 w 2085"/>
                  <a:gd name="T113" fmla="*/ 427 h 783"/>
                  <a:gd name="T114" fmla="*/ 69 w 2085"/>
                  <a:gd name="T115" fmla="*/ 584 h 783"/>
                  <a:gd name="T116" fmla="*/ 138 w 2085"/>
                  <a:gd name="T117" fmla="*/ 740 h 783"/>
                  <a:gd name="T118" fmla="*/ 285 w 2085"/>
                  <a:gd name="T119" fmla="*/ 77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85" h="783">
                    <a:moveTo>
                      <a:pt x="304" y="721"/>
                    </a:moveTo>
                    <a:lnTo>
                      <a:pt x="316" y="709"/>
                    </a:lnTo>
                    <a:lnTo>
                      <a:pt x="322" y="683"/>
                    </a:lnTo>
                    <a:lnTo>
                      <a:pt x="336" y="668"/>
                    </a:lnTo>
                    <a:lnTo>
                      <a:pt x="334" y="649"/>
                    </a:lnTo>
                    <a:lnTo>
                      <a:pt x="317" y="639"/>
                    </a:lnTo>
                    <a:lnTo>
                      <a:pt x="310" y="622"/>
                    </a:lnTo>
                    <a:lnTo>
                      <a:pt x="354" y="571"/>
                    </a:lnTo>
                    <a:lnTo>
                      <a:pt x="370" y="589"/>
                    </a:lnTo>
                    <a:lnTo>
                      <a:pt x="376" y="576"/>
                    </a:lnTo>
                    <a:lnTo>
                      <a:pt x="395" y="571"/>
                    </a:lnTo>
                    <a:lnTo>
                      <a:pt x="411" y="575"/>
                    </a:lnTo>
                    <a:lnTo>
                      <a:pt x="440" y="576"/>
                    </a:lnTo>
                    <a:lnTo>
                      <a:pt x="475" y="599"/>
                    </a:lnTo>
                    <a:lnTo>
                      <a:pt x="474" y="608"/>
                    </a:lnTo>
                    <a:lnTo>
                      <a:pt x="487" y="613"/>
                    </a:lnTo>
                    <a:lnTo>
                      <a:pt x="506" y="612"/>
                    </a:lnTo>
                    <a:lnTo>
                      <a:pt x="532" y="626"/>
                    </a:lnTo>
                    <a:lnTo>
                      <a:pt x="546" y="631"/>
                    </a:lnTo>
                    <a:lnTo>
                      <a:pt x="553" y="623"/>
                    </a:lnTo>
                    <a:lnTo>
                      <a:pt x="546" y="605"/>
                    </a:lnTo>
                    <a:lnTo>
                      <a:pt x="562" y="596"/>
                    </a:lnTo>
                    <a:lnTo>
                      <a:pt x="579" y="589"/>
                    </a:lnTo>
                    <a:lnTo>
                      <a:pt x="575" y="567"/>
                    </a:lnTo>
                    <a:lnTo>
                      <a:pt x="585" y="566"/>
                    </a:lnTo>
                    <a:lnTo>
                      <a:pt x="604" y="571"/>
                    </a:lnTo>
                    <a:lnTo>
                      <a:pt x="640" y="574"/>
                    </a:lnTo>
                    <a:lnTo>
                      <a:pt x="661" y="569"/>
                    </a:lnTo>
                    <a:lnTo>
                      <a:pt x="689" y="564"/>
                    </a:lnTo>
                    <a:lnTo>
                      <a:pt x="701" y="575"/>
                    </a:lnTo>
                    <a:lnTo>
                      <a:pt x="703" y="587"/>
                    </a:lnTo>
                    <a:lnTo>
                      <a:pt x="718" y="589"/>
                    </a:lnTo>
                    <a:lnTo>
                      <a:pt x="741" y="580"/>
                    </a:lnTo>
                    <a:lnTo>
                      <a:pt x="759" y="580"/>
                    </a:lnTo>
                    <a:lnTo>
                      <a:pt x="781" y="621"/>
                    </a:lnTo>
                    <a:lnTo>
                      <a:pt x="796" y="622"/>
                    </a:lnTo>
                    <a:lnTo>
                      <a:pt x="803" y="633"/>
                    </a:lnTo>
                    <a:lnTo>
                      <a:pt x="826" y="642"/>
                    </a:lnTo>
                    <a:lnTo>
                      <a:pt x="840" y="677"/>
                    </a:lnTo>
                    <a:lnTo>
                      <a:pt x="848" y="670"/>
                    </a:lnTo>
                    <a:lnTo>
                      <a:pt x="867" y="665"/>
                    </a:lnTo>
                    <a:lnTo>
                      <a:pt x="910" y="661"/>
                    </a:lnTo>
                    <a:lnTo>
                      <a:pt x="914" y="667"/>
                    </a:lnTo>
                    <a:lnTo>
                      <a:pt x="930" y="670"/>
                    </a:lnTo>
                    <a:lnTo>
                      <a:pt x="936" y="676"/>
                    </a:lnTo>
                    <a:lnTo>
                      <a:pt x="965" y="673"/>
                    </a:lnTo>
                    <a:lnTo>
                      <a:pt x="958" y="656"/>
                    </a:lnTo>
                    <a:lnTo>
                      <a:pt x="953" y="648"/>
                    </a:lnTo>
                    <a:lnTo>
                      <a:pt x="965" y="647"/>
                    </a:lnTo>
                    <a:lnTo>
                      <a:pt x="965" y="623"/>
                    </a:lnTo>
                    <a:lnTo>
                      <a:pt x="965" y="596"/>
                    </a:lnTo>
                    <a:lnTo>
                      <a:pt x="992" y="607"/>
                    </a:lnTo>
                    <a:lnTo>
                      <a:pt x="1009" y="607"/>
                    </a:lnTo>
                    <a:lnTo>
                      <a:pt x="1022" y="621"/>
                    </a:lnTo>
                    <a:lnTo>
                      <a:pt x="1028" y="634"/>
                    </a:lnTo>
                    <a:lnTo>
                      <a:pt x="1049" y="634"/>
                    </a:lnTo>
                    <a:lnTo>
                      <a:pt x="1081" y="635"/>
                    </a:lnTo>
                    <a:lnTo>
                      <a:pt x="1098" y="645"/>
                    </a:lnTo>
                    <a:lnTo>
                      <a:pt x="1112" y="649"/>
                    </a:lnTo>
                    <a:lnTo>
                      <a:pt x="1115" y="661"/>
                    </a:lnTo>
                    <a:lnTo>
                      <a:pt x="1153" y="655"/>
                    </a:lnTo>
                    <a:lnTo>
                      <a:pt x="1159" y="645"/>
                    </a:lnTo>
                    <a:lnTo>
                      <a:pt x="1172" y="653"/>
                    </a:lnTo>
                    <a:lnTo>
                      <a:pt x="1189" y="638"/>
                    </a:lnTo>
                    <a:lnTo>
                      <a:pt x="1203" y="637"/>
                    </a:lnTo>
                    <a:lnTo>
                      <a:pt x="1215" y="644"/>
                    </a:lnTo>
                    <a:lnTo>
                      <a:pt x="1226" y="655"/>
                    </a:lnTo>
                    <a:lnTo>
                      <a:pt x="1246" y="655"/>
                    </a:lnTo>
                    <a:lnTo>
                      <a:pt x="1249" y="628"/>
                    </a:lnTo>
                    <a:lnTo>
                      <a:pt x="1260" y="618"/>
                    </a:lnTo>
                    <a:lnTo>
                      <a:pt x="1251" y="593"/>
                    </a:lnTo>
                    <a:lnTo>
                      <a:pt x="1259" y="578"/>
                    </a:lnTo>
                    <a:lnTo>
                      <a:pt x="1320" y="579"/>
                    </a:lnTo>
                    <a:lnTo>
                      <a:pt x="1334" y="595"/>
                    </a:lnTo>
                    <a:lnTo>
                      <a:pt x="1348" y="607"/>
                    </a:lnTo>
                    <a:lnTo>
                      <a:pt x="1359" y="621"/>
                    </a:lnTo>
                    <a:lnTo>
                      <a:pt x="1362" y="638"/>
                    </a:lnTo>
                    <a:lnTo>
                      <a:pt x="1373" y="651"/>
                    </a:lnTo>
                    <a:lnTo>
                      <a:pt x="1398" y="656"/>
                    </a:lnTo>
                    <a:lnTo>
                      <a:pt x="1409" y="667"/>
                    </a:lnTo>
                    <a:lnTo>
                      <a:pt x="1421" y="675"/>
                    </a:lnTo>
                    <a:lnTo>
                      <a:pt x="1427" y="684"/>
                    </a:lnTo>
                    <a:lnTo>
                      <a:pt x="1442" y="685"/>
                    </a:lnTo>
                    <a:lnTo>
                      <a:pt x="1467" y="681"/>
                    </a:lnTo>
                    <a:lnTo>
                      <a:pt x="1472" y="688"/>
                    </a:lnTo>
                    <a:lnTo>
                      <a:pt x="1475" y="701"/>
                    </a:lnTo>
                    <a:lnTo>
                      <a:pt x="1464" y="708"/>
                    </a:lnTo>
                    <a:lnTo>
                      <a:pt x="1463" y="744"/>
                    </a:lnTo>
                    <a:lnTo>
                      <a:pt x="1449" y="742"/>
                    </a:lnTo>
                    <a:lnTo>
                      <a:pt x="1442" y="757"/>
                    </a:lnTo>
                    <a:lnTo>
                      <a:pt x="1442" y="773"/>
                    </a:lnTo>
                    <a:lnTo>
                      <a:pt x="1457" y="776"/>
                    </a:lnTo>
                    <a:lnTo>
                      <a:pt x="1475" y="782"/>
                    </a:lnTo>
                    <a:lnTo>
                      <a:pt x="1498" y="764"/>
                    </a:lnTo>
                    <a:lnTo>
                      <a:pt x="1516" y="735"/>
                    </a:lnTo>
                    <a:lnTo>
                      <a:pt x="1531" y="701"/>
                    </a:lnTo>
                    <a:lnTo>
                      <a:pt x="1544" y="667"/>
                    </a:lnTo>
                    <a:lnTo>
                      <a:pt x="1537" y="634"/>
                    </a:lnTo>
                    <a:lnTo>
                      <a:pt x="1542" y="624"/>
                    </a:lnTo>
                    <a:lnTo>
                      <a:pt x="1538" y="588"/>
                    </a:lnTo>
                    <a:lnTo>
                      <a:pt x="1523" y="566"/>
                    </a:lnTo>
                    <a:lnTo>
                      <a:pt x="1499" y="558"/>
                    </a:lnTo>
                    <a:lnTo>
                      <a:pt x="1492" y="572"/>
                    </a:lnTo>
                    <a:lnTo>
                      <a:pt x="1482" y="573"/>
                    </a:lnTo>
                    <a:lnTo>
                      <a:pt x="1480" y="560"/>
                    </a:lnTo>
                    <a:lnTo>
                      <a:pt x="1457" y="548"/>
                    </a:lnTo>
                    <a:lnTo>
                      <a:pt x="1453" y="537"/>
                    </a:lnTo>
                    <a:lnTo>
                      <a:pt x="1467" y="523"/>
                    </a:lnTo>
                    <a:lnTo>
                      <a:pt x="1483" y="497"/>
                    </a:lnTo>
                    <a:lnTo>
                      <a:pt x="1492" y="478"/>
                    </a:lnTo>
                    <a:lnTo>
                      <a:pt x="1503" y="461"/>
                    </a:lnTo>
                    <a:lnTo>
                      <a:pt x="1537" y="452"/>
                    </a:lnTo>
                    <a:lnTo>
                      <a:pt x="1564" y="450"/>
                    </a:lnTo>
                    <a:lnTo>
                      <a:pt x="1602" y="454"/>
                    </a:lnTo>
                    <a:lnTo>
                      <a:pt x="1610" y="439"/>
                    </a:lnTo>
                    <a:lnTo>
                      <a:pt x="1637" y="446"/>
                    </a:lnTo>
                    <a:lnTo>
                      <a:pt x="1637" y="455"/>
                    </a:lnTo>
                    <a:lnTo>
                      <a:pt x="1675" y="450"/>
                    </a:lnTo>
                    <a:lnTo>
                      <a:pt x="1677" y="432"/>
                    </a:lnTo>
                    <a:lnTo>
                      <a:pt x="1683" y="408"/>
                    </a:lnTo>
                    <a:lnTo>
                      <a:pt x="1691" y="394"/>
                    </a:lnTo>
                    <a:lnTo>
                      <a:pt x="1728" y="394"/>
                    </a:lnTo>
                    <a:lnTo>
                      <a:pt x="1741" y="410"/>
                    </a:lnTo>
                    <a:lnTo>
                      <a:pt x="1749" y="413"/>
                    </a:lnTo>
                    <a:lnTo>
                      <a:pt x="1762" y="391"/>
                    </a:lnTo>
                    <a:lnTo>
                      <a:pt x="1771" y="387"/>
                    </a:lnTo>
                    <a:lnTo>
                      <a:pt x="1781" y="405"/>
                    </a:lnTo>
                    <a:lnTo>
                      <a:pt x="1773" y="421"/>
                    </a:lnTo>
                    <a:lnTo>
                      <a:pt x="1753" y="437"/>
                    </a:lnTo>
                    <a:lnTo>
                      <a:pt x="1736" y="463"/>
                    </a:lnTo>
                    <a:lnTo>
                      <a:pt x="1720" y="483"/>
                    </a:lnTo>
                    <a:lnTo>
                      <a:pt x="1718" y="512"/>
                    </a:lnTo>
                    <a:lnTo>
                      <a:pt x="1722" y="543"/>
                    </a:lnTo>
                    <a:lnTo>
                      <a:pt x="1734" y="564"/>
                    </a:lnTo>
                    <a:lnTo>
                      <a:pt x="1741" y="589"/>
                    </a:lnTo>
                    <a:lnTo>
                      <a:pt x="1751" y="604"/>
                    </a:lnTo>
                    <a:lnTo>
                      <a:pt x="1763" y="612"/>
                    </a:lnTo>
                    <a:lnTo>
                      <a:pt x="1777" y="589"/>
                    </a:lnTo>
                    <a:lnTo>
                      <a:pt x="1791" y="561"/>
                    </a:lnTo>
                    <a:lnTo>
                      <a:pt x="1791" y="545"/>
                    </a:lnTo>
                    <a:lnTo>
                      <a:pt x="1805" y="545"/>
                    </a:lnTo>
                    <a:lnTo>
                      <a:pt x="1803" y="526"/>
                    </a:lnTo>
                    <a:lnTo>
                      <a:pt x="1805" y="511"/>
                    </a:lnTo>
                    <a:lnTo>
                      <a:pt x="1814" y="509"/>
                    </a:lnTo>
                    <a:lnTo>
                      <a:pt x="1808" y="498"/>
                    </a:lnTo>
                    <a:lnTo>
                      <a:pt x="1792" y="480"/>
                    </a:lnTo>
                    <a:lnTo>
                      <a:pt x="1790" y="480"/>
                    </a:lnTo>
                    <a:lnTo>
                      <a:pt x="1789" y="480"/>
                    </a:lnTo>
                    <a:lnTo>
                      <a:pt x="1788" y="480"/>
                    </a:lnTo>
                    <a:lnTo>
                      <a:pt x="1787" y="479"/>
                    </a:lnTo>
                    <a:lnTo>
                      <a:pt x="1786" y="478"/>
                    </a:lnTo>
                    <a:lnTo>
                      <a:pt x="1785" y="478"/>
                    </a:lnTo>
                    <a:lnTo>
                      <a:pt x="1785" y="477"/>
                    </a:lnTo>
                    <a:lnTo>
                      <a:pt x="1783" y="476"/>
                    </a:lnTo>
                    <a:lnTo>
                      <a:pt x="1783" y="475"/>
                    </a:lnTo>
                    <a:lnTo>
                      <a:pt x="1783" y="472"/>
                    </a:lnTo>
                    <a:lnTo>
                      <a:pt x="1783" y="469"/>
                    </a:lnTo>
                    <a:lnTo>
                      <a:pt x="1784" y="467"/>
                    </a:lnTo>
                    <a:lnTo>
                      <a:pt x="1784" y="465"/>
                    </a:lnTo>
                    <a:lnTo>
                      <a:pt x="1785" y="462"/>
                    </a:lnTo>
                    <a:lnTo>
                      <a:pt x="1785" y="460"/>
                    </a:lnTo>
                    <a:lnTo>
                      <a:pt x="1786" y="458"/>
                    </a:lnTo>
                    <a:lnTo>
                      <a:pt x="1787" y="455"/>
                    </a:lnTo>
                    <a:lnTo>
                      <a:pt x="1787" y="454"/>
                    </a:lnTo>
                    <a:lnTo>
                      <a:pt x="1787" y="452"/>
                    </a:lnTo>
                    <a:lnTo>
                      <a:pt x="1787" y="451"/>
                    </a:lnTo>
                    <a:lnTo>
                      <a:pt x="1788" y="450"/>
                    </a:lnTo>
                    <a:lnTo>
                      <a:pt x="1797" y="439"/>
                    </a:lnTo>
                    <a:lnTo>
                      <a:pt x="1820" y="428"/>
                    </a:lnTo>
                    <a:lnTo>
                      <a:pt x="1832" y="419"/>
                    </a:lnTo>
                    <a:lnTo>
                      <a:pt x="1851" y="416"/>
                    </a:lnTo>
                    <a:lnTo>
                      <a:pt x="1862" y="419"/>
                    </a:lnTo>
                    <a:lnTo>
                      <a:pt x="1872" y="432"/>
                    </a:lnTo>
                    <a:lnTo>
                      <a:pt x="1880" y="438"/>
                    </a:lnTo>
                    <a:lnTo>
                      <a:pt x="1887" y="412"/>
                    </a:lnTo>
                    <a:lnTo>
                      <a:pt x="1895" y="405"/>
                    </a:lnTo>
                    <a:lnTo>
                      <a:pt x="1898" y="391"/>
                    </a:lnTo>
                    <a:lnTo>
                      <a:pt x="1918" y="392"/>
                    </a:lnTo>
                    <a:lnTo>
                      <a:pt x="1937" y="378"/>
                    </a:lnTo>
                    <a:lnTo>
                      <a:pt x="1948" y="376"/>
                    </a:lnTo>
                    <a:lnTo>
                      <a:pt x="1969" y="384"/>
                    </a:lnTo>
                    <a:lnTo>
                      <a:pt x="1974" y="373"/>
                    </a:lnTo>
                    <a:lnTo>
                      <a:pt x="1955" y="349"/>
                    </a:lnTo>
                    <a:lnTo>
                      <a:pt x="1929" y="332"/>
                    </a:lnTo>
                    <a:lnTo>
                      <a:pt x="1939" y="323"/>
                    </a:lnTo>
                    <a:lnTo>
                      <a:pt x="1957" y="311"/>
                    </a:lnTo>
                    <a:lnTo>
                      <a:pt x="1950" y="302"/>
                    </a:lnTo>
                    <a:lnTo>
                      <a:pt x="1950" y="286"/>
                    </a:lnTo>
                    <a:lnTo>
                      <a:pt x="1967" y="281"/>
                    </a:lnTo>
                    <a:lnTo>
                      <a:pt x="1973" y="298"/>
                    </a:lnTo>
                    <a:lnTo>
                      <a:pt x="1978" y="311"/>
                    </a:lnTo>
                    <a:lnTo>
                      <a:pt x="2005" y="313"/>
                    </a:lnTo>
                    <a:lnTo>
                      <a:pt x="2016" y="325"/>
                    </a:lnTo>
                    <a:lnTo>
                      <a:pt x="2035" y="326"/>
                    </a:lnTo>
                    <a:lnTo>
                      <a:pt x="2046" y="341"/>
                    </a:lnTo>
                    <a:lnTo>
                      <a:pt x="2055" y="344"/>
                    </a:lnTo>
                    <a:lnTo>
                      <a:pt x="2068" y="332"/>
                    </a:lnTo>
                    <a:lnTo>
                      <a:pt x="2055" y="317"/>
                    </a:lnTo>
                    <a:lnTo>
                      <a:pt x="2059" y="305"/>
                    </a:lnTo>
                    <a:lnTo>
                      <a:pt x="2070" y="305"/>
                    </a:lnTo>
                    <a:lnTo>
                      <a:pt x="2081" y="300"/>
                    </a:lnTo>
                    <a:lnTo>
                      <a:pt x="2084" y="282"/>
                    </a:lnTo>
                    <a:lnTo>
                      <a:pt x="2057" y="282"/>
                    </a:lnTo>
                    <a:lnTo>
                      <a:pt x="2041" y="271"/>
                    </a:lnTo>
                    <a:lnTo>
                      <a:pt x="2018" y="275"/>
                    </a:lnTo>
                    <a:lnTo>
                      <a:pt x="2012" y="284"/>
                    </a:lnTo>
                    <a:lnTo>
                      <a:pt x="2003" y="268"/>
                    </a:lnTo>
                    <a:lnTo>
                      <a:pt x="1997" y="260"/>
                    </a:lnTo>
                    <a:lnTo>
                      <a:pt x="1976" y="254"/>
                    </a:lnTo>
                    <a:lnTo>
                      <a:pt x="1973" y="242"/>
                    </a:lnTo>
                    <a:lnTo>
                      <a:pt x="1944" y="242"/>
                    </a:lnTo>
                    <a:lnTo>
                      <a:pt x="1931" y="227"/>
                    </a:lnTo>
                    <a:lnTo>
                      <a:pt x="1912" y="216"/>
                    </a:lnTo>
                    <a:lnTo>
                      <a:pt x="1894" y="215"/>
                    </a:lnTo>
                    <a:lnTo>
                      <a:pt x="1874" y="207"/>
                    </a:lnTo>
                    <a:lnTo>
                      <a:pt x="1865" y="201"/>
                    </a:lnTo>
                    <a:lnTo>
                      <a:pt x="1846" y="194"/>
                    </a:lnTo>
                    <a:lnTo>
                      <a:pt x="1819" y="194"/>
                    </a:lnTo>
                    <a:lnTo>
                      <a:pt x="1787" y="191"/>
                    </a:lnTo>
                    <a:lnTo>
                      <a:pt x="1783" y="210"/>
                    </a:lnTo>
                    <a:lnTo>
                      <a:pt x="1768" y="213"/>
                    </a:lnTo>
                    <a:lnTo>
                      <a:pt x="1759" y="204"/>
                    </a:lnTo>
                    <a:lnTo>
                      <a:pt x="1743" y="207"/>
                    </a:lnTo>
                    <a:lnTo>
                      <a:pt x="1722" y="199"/>
                    </a:lnTo>
                    <a:lnTo>
                      <a:pt x="1687" y="204"/>
                    </a:lnTo>
                    <a:lnTo>
                      <a:pt x="1679" y="216"/>
                    </a:lnTo>
                    <a:lnTo>
                      <a:pt x="1667" y="212"/>
                    </a:lnTo>
                    <a:lnTo>
                      <a:pt x="1650" y="198"/>
                    </a:lnTo>
                    <a:lnTo>
                      <a:pt x="1634" y="181"/>
                    </a:lnTo>
                    <a:lnTo>
                      <a:pt x="1594" y="172"/>
                    </a:lnTo>
                    <a:lnTo>
                      <a:pt x="1581" y="176"/>
                    </a:lnTo>
                    <a:lnTo>
                      <a:pt x="1571" y="180"/>
                    </a:lnTo>
                    <a:lnTo>
                      <a:pt x="1549" y="176"/>
                    </a:lnTo>
                    <a:lnTo>
                      <a:pt x="1522" y="162"/>
                    </a:lnTo>
                    <a:lnTo>
                      <a:pt x="1504" y="154"/>
                    </a:lnTo>
                    <a:lnTo>
                      <a:pt x="1501" y="146"/>
                    </a:lnTo>
                    <a:lnTo>
                      <a:pt x="1458" y="146"/>
                    </a:lnTo>
                    <a:lnTo>
                      <a:pt x="1446" y="151"/>
                    </a:lnTo>
                    <a:lnTo>
                      <a:pt x="1433" y="136"/>
                    </a:lnTo>
                    <a:lnTo>
                      <a:pt x="1409" y="136"/>
                    </a:lnTo>
                    <a:lnTo>
                      <a:pt x="1399" y="123"/>
                    </a:lnTo>
                    <a:lnTo>
                      <a:pt x="1386" y="131"/>
                    </a:lnTo>
                    <a:lnTo>
                      <a:pt x="1373" y="140"/>
                    </a:lnTo>
                    <a:lnTo>
                      <a:pt x="1381" y="159"/>
                    </a:lnTo>
                    <a:lnTo>
                      <a:pt x="1363" y="163"/>
                    </a:lnTo>
                    <a:lnTo>
                      <a:pt x="1341" y="159"/>
                    </a:lnTo>
                    <a:lnTo>
                      <a:pt x="1323" y="158"/>
                    </a:lnTo>
                    <a:lnTo>
                      <a:pt x="1312" y="165"/>
                    </a:lnTo>
                    <a:lnTo>
                      <a:pt x="1296" y="157"/>
                    </a:lnTo>
                    <a:lnTo>
                      <a:pt x="1287" y="147"/>
                    </a:lnTo>
                    <a:lnTo>
                      <a:pt x="1285" y="163"/>
                    </a:lnTo>
                    <a:lnTo>
                      <a:pt x="1262" y="165"/>
                    </a:lnTo>
                    <a:lnTo>
                      <a:pt x="1233" y="156"/>
                    </a:lnTo>
                    <a:lnTo>
                      <a:pt x="1215" y="149"/>
                    </a:lnTo>
                    <a:lnTo>
                      <a:pt x="1220" y="140"/>
                    </a:lnTo>
                    <a:lnTo>
                      <a:pt x="1233" y="136"/>
                    </a:lnTo>
                    <a:lnTo>
                      <a:pt x="1223" y="116"/>
                    </a:lnTo>
                    <a:lnTo>
                      <a:pt x="1199" y="107"/>
                    </a:lnTo>
                    <a:lnTo>
                      <a:pt x="1168" y="109"/>
                    </a:lnTo>
                    <a:lnTo>
                      <a:pt x="1159" y="133"/>
                    </a:lnTo>
                    <a:lnTo>
                      <a:pt x="1134" y="125"/>
                    </a:lnTo>
                    <a:lnTo>
                      <a:pt x="1113" y="115"/>
                    </a:lnTo>
                    <a:lnTo>
                      <a:pt x="1081" y="107"/>
                    </a:lnTo>
                    <a:lnTo>
                      <a:pt x="1020" y="107"/>
                    </a:lnTo>
                    <a:lnTo>
                      <a:pt x="999" y="107"/>
                    </a:lnTo>
                    <a:lnTo>
                      <a:pt x="978" y="116"/>
                    </a:lnTo>
                    <a:lnTo>
                      <a:pt x="948" y="126"/>
                    </a:lnTo>
                    <a:lnTo>
                      <a:pt x="964" y="109"/>
                    </a:lnTo>
                    <a:lnTo>
                      <a:pt x="993" y="93"/>
                    </a:lnTo>
                    <a:lnTo>
                      <a:pt x="1005" y="87"/>
                    </a:lnTo>
                    <a:lnTo>
                      <a:pt x="1020" y="72"/>
                    </a:lnTo>
                    <a:lnTo>
                      <a:pt x="1024" y="51"/>
                    </a:lnTo>
                    <a:lnTo>
                      <a:pt x="1003" y="42"/>
                    </a:lnTo>
                    <a:lnTo>
                      <a:pt x="994" y="29"/>
                    </a:lnTo>
                    <a:lnTo>
                      <a:pt x="947" y="25"/>
                    </a:lnTo>
                    <a:lnTo>
                      <a:pt x="938" y="35"/>
                    </a:lnTo>
                    <a:lnTo>
                      <a:pt x="922" y="27"/>
                    </a:lnTo>
                    <a:lnTo>
                      <a:pt x="916" y="15"/>
                    </a:lnTo>
                    <a:lnTo>
                      <a:pt x="903" y="6"/>
                    </a:lnTo>
                    <a:lnTo>
                      <a:pt x="892" y="0"/>
                    </a:lnTo>
                    <a:lnTo>
                      <a:pt x="869" y="9"/>
                    </a:lnTo>
                    <a:lnTo>
                      <a:pt x="863" y="29"/>
                    </a:lnTo>
                    <a:lnTo>
                      <a:pt x="859" y="36"/>
                    </a:lnTo>
                    <a:lnTo>
                      <a:pt x="870" y="40"/>
                    </a:lnTo>
                    <a:lnTo>
                      <a:pt x="853" y="48"/>
                    </a:lnTo>
                    <a:lnTo>
                      <a:pt x="829" y="43"/>
                    </a:lnTo>
                    <a:lnTo>
                      <a:pt x="814" y="46"/>
                    </a:lnTo>
                    <a:lnTo>
                      <a:pt x="806" y="53"/>
                    </a:lnTo>
                    <a:lnTo>
                      <a:pt x="796" y="41"/>
                    </a:lnTo>
                    <a:lnTo>
                      <a:pt x="781" y="47"/>
                    </a:lnTo>
                    <a:lnTo>
                      <a:pt x="770" y="43"/>
                    </a:lnTo>
                    <a:lnTo>
                      <a:pt x="769" y="55"/>
                    </a:lnTo>
                    <a:lnTo>
                      <a:pt x="743" y="57"/>
                    </a:lnTo>
                    <a:lnTo>
                      <a:pt x="721" y="59"/>
                    </a:lnTo>
                    <a:lnTo>
                      <a:pt x="706" y="69"/>
                    </a:lnTo>
                    <a:lnTo>
                      <a:pt x="689" y="75"/>
                    </a:lnTo>
                    <a:lnTo>
                      <a:pt x="689" y="87"/>
                    </a:lnTo>
                    <a:lnTo>
                      <a:pt x="702" y="91"/>
                    </a:lnTo>
                    <a:lnTo>
                      <a:pt x="706" y="107"/>
                    </a:lnTo>
                    <a:lnTo>
                      <a:pt x="683" y="104"/>
                    </a:lnTo>
                    <a:lnTo>
                      <a:pt x="654" y="106"/>
                    </a:lnTo>
                    <a:lnTo>
                      <a:pt x="638" y="112"/>
                    </a:lnTo>
                    <a:lnTo>
                      <a:pt x="634" y="129"/>
                    </a:lnTo>
                    <a:lnTo>
                      <a:pt x="642" y="142"/>
                    </a:lnTo>
                    <a:lnTo>
                      <a:pt x="654" y="143"/>
                    </a:lnTo>
                    <a:lnTo>
                      <a:pt x="664" y="156"/>
                    </a:lnTo>
                    <a:lnTo>
                      <a:pt x="674" y="172"/>
                    </a:lnTo>
                    <a:lnTo>
                      <a:pt x="672" y="184"/>
                    </a:lnTo>
                    <a:lnTo>
                      <a:pt x="651" y="163"/>
                    </a:lnTo>
                    <a:lnTo>
                      <a:pt x="630" y="157"/>
                    </a:lnTo>
                    <a:lnTo>
                      <a:pt x="620" y="143"/>
                    </a:lnTo>
                    <a:lnTo>
                      <a:pt x="607" y="144"/>
                    </a:lnTo>
                    <a:lnTo>
                      <a:pt x="601" y="161"/>
                    </a:lnTo>
                    <a:lnTo>
                      <a:pt x="607" y="170"/>
                    </a:lnTo>
                    <a:lnTo>
                      <a:pt x="609" y="178"/>
                    </a:lnTo>
                    <a:lnTo>
                      <a:pt x="591" y="172"/>
                    </a:lnTo>
                    <a:lnTo>
                      <a:pt x="573" y="157"/>
                    </a:lnTo>
                    <a:lnTo>
                      <a:pt x="571" y="138"/>
                    </a:lnTo>
                    <a:lnTo>
                      <a:pt x="564" y="127"/>
                    </a:lnTo>
                    <a:lnTo>
                      <a:pt x="554" y="137"/>
                    </a:lnTo>
                    <a:lnTo>
                      <a:pt x="557" y="152"/>
                    </a:lnTo>
                    <a:lnTo>
                      <a:pt x="554" y="162"/>
                    </a:lnTo>
                    <a:lnTo>
                      <a:pt x="557" y="172"/>
                    </a:lnTo>
                    <a:lnTo>
                      <a:pt x="564" y="175"/>
                    </a:lnTo>
                    <a:lnTo>
                      <a:pt x="567" y="202"/>
                    </a:lnTo>
                    <a:lnTo>
                      <a:pt x="570" y="216"/>
                    </a:lnTo>
                    <a:lnTo>
                      <a:pt x="588" y="218"/>
                    </a:lnTo>
                    <a:lnTo>
                      <a:pt x="591" y="210"/>
                    </a:lnTo>
                    <a:lnTo>
                      <a:pt x="605" y="216"/>
                    </a:lnTo>
                    <a:lnTo>
                      <a:pt x="614" y="220"/>
                    </a:lnTo>
                    <a:lnTo>
                      <a:pt x="620" y="228"/>
                    </a:lnTo>
                    <a:lnTo>
                      <a:pt x="623" y="242"/>
                    </a:lnTo>
                    <a:lnTo>
                      <a:pt x="631" y="249"/>
                    </a:lnTo>
                    <a:lnTo>
                      <a:pt x="640" y="253"/>
                    </a:lnTo>
                    <a:lnTo>
                      <a:pt x="640" y="264"/>
                    </a:lnTo>
                    <a:lnTo>
                      <a:pt x="627" y="256"/>
                    </a:lnTo>
                    <a:lnTo>
                      <a:pt x="617" y="244"/>
                    </a:lnTo>
                    <a:lnTo>
                      <a:pt x="602" y="233"/>
                    </a:lnTo>
                    <a:lnTo>
                      <a:pt x="586" y="233"/>
                    </a:lnTo>
                    <a:lnTo>
                      <a:pt x="585" y="238"/>
                    </a:lnTo>
                    <a:lnTo>
                      <a:pt x="582" y="249"/>
                    </a:lnTo>
                    <a:lnTo>
                      <a:pt x="575" y="265"/>
                    </a:lnTo>
                    <a:lnTo>
                      <a:pt x="564" y="284"/>
                    </a:lnTo>
                    <a:lnTo>
                      <a:pt x="548" y="291"/>
                    </a:lnTo>
                    <a:lnTo>
                      <a:pt x="525" y="283"/>
                    </a:lnTo>
                    <a:lnTo>
                      <a:pt x="528" y="275"/>
                    </a:lnTo>
                    <a:lnTo>
                      <a:pt x="543" y="270"/>
                    </a:lnTo>
                    <a:lnTo>
                      <a:pt x="557" y="262"/>
                    </a:lnTo>
                    <a:lnTo>
                      <a:pt x="557" y="261"/>
                    </a:lnTo>
                    <a:lnTo>
                      <a:pt x="558" y="260"/>
                    </a:lnTo>
                    <a:lnTo>
                      <a:pt x="559" y="258"/>
                    </a:lnTo>
                    <a:lnTo>
                      <a:pt x="559" y="256"/>
                    </a:lnTo>
                    <a:lnTo>
                      <a:pt x="560" y="254"/>
                    </a:lnTo>
                    <a:lnTo>
                      <a:pt x="561" y="253"/>
                    </a:lnTo>
                    <a:lnTo>
                      <a:pt x="561" y="250"/>
                    </a:lnTo>
                    <a:lnTo>
                      <a:pt x="561" y="249"/>
                    </a:lnTo>
                    <a:lnTo>
                      <a:pt x="561" y="247"/>
                    </a:lnTo>
                    <a:lnTo>
                      <a:pt x="562" y="246"/>
                    </a:lnTo>
                    <a:lnTo>
                      <a:pt x="561" y="244"/>
                    </a:lnTo>
                    <a:lnTo>
                      <a:pt x="561" y="243"/>
                    </a:lnTo>
                    <a:lnTo>
                      <a:pt x="561" y="241"/>
                    </a:lnTo>
                    <a:lnTo>
                      <a:pt x="560" y="238"/>
                    </a:lnTo>
                    <a:lnTo>
                      <a:pt x="559" y="235"/>
                    </a:lnTo>
                    <a:lnTo>
                      <a:pt x="558" y="233"/>
                    </a:lnTo>
                    <a:lnTo>
                      <a:pt x="557" y="231"/>
                    </a:lnTo>
                    <a:lnTo>
                      <a:pt x="556" y="228"/>
                    </a:lnTo>
                    <a:lnTo>
                      <a:pt x="555" y="227"/>
                    </a:lnTo>
                    <a:lnTo>
                      <a:pt x="554" y="225"/>
                    </a:lnTo>
                    <a:lnTo>
                      <a:pt x="554" y="224"/>
                    </a:lnTo>
                    <a:lnTo>
                      <a:pt x="550" y="209"/>
                    </a:lnTo>
                    <a:lnTo>
                      <a:pt x="550" y="198"/>
                    </a:lnTo>
                    <a:lnTo>
                      <a:pt x="545" y="184"/>
                    </a:lnTo>
                    <a:lnTo>
                      <a:pt x="541" y="167"/>
                    </a:lnTo>
                    <a:lnTo>
                      <a:pt x="535" y="142"/>
                    </a:lnTo>
                    <a:lnTo>
                      <a:pt x="530" y="123"/>
                    </a:lnTo>
                    <a:lnTo>
                      <a:pt x="517" y="109"/>
                    </a:lnTo>
                    <a:lnTo>
                      <a:pt x="498" y="110"/>
                    </a:lnTo>
                    <a:lnTo>
                      <a:pt x="488" y="135"/>
                    </a:lnTo>
                    <a:lnTo>
                      <a:pt x="485" y="159"/>
                    </a:lnTo>
                    <a:lnTo>
                      <a:pt x="469" y="170"/>
                    </a:lnTo>
                    <a:lnTo>
                      <a:pt x="470" y="186"/>
                    </a:lnTo>
                    <a:lnTo>
                      <a:pt x="480" y="201"/>
                    </a:lnTo>
                    <a:lnTo>
                      <a:pt x="491" y="216"/>
                    </a:lnTo>
                    <a:lnTo>
                      <a:pt x="499" y="228"/>
                    </a:lnTo>
                    <a:lnTo>
                      <a:pt x="503" y="239"/>
                    </a:lnTo>
                    <a:lnTo>
                      <a:pt x="490" y="244"/>
                    </a:lnTo>
                    <a:lnTo>
                      <a:pt x="476" y="226"/>
                    </a:lnTo>
                    <a:lnTo>
                      <a:pt x="452" y="212"/>
                    </a:lnTo>
                    <a:lnTo>
                      <a:pt x="424" y="204"/>
                    </a:lnTo>
                    <a:lnTo>
                      <a:pt x="399" y="204"/>
                    </a:lnTo>
                    <a:lnTo>
                      <a:pt x="393" y="213"/>
                    </a:lnTo>
                    <a:lnTo>
                      <a:pt x="401" y="218"/>
                    </a:lnTo>
                    <a:lnTo>
                      <a:pt x="399" y="237"/>
                    </a:lnTo>
                    <a:lnTo>
                      <a:pt x="387" y="241"/>
                    </a:lnTo>
                    <a:lnTo>
                      <a:pt x="384" y="224"/>
                    </a:lnTo>
                    <a:lnTo>
                      <a:pt x="373" y="224"/>
                    </a:lnTo>
                    <a:lnTo>
                      <a:pt x="364" y="236"/>
                    </a:lnTo>
                    <a:lnTo>
                      <a:pt x="333" y="236"/>
                    </a:lnTo>
                    <a:lnTo>
                      <a:pt x="322" y="249"/>
                    </a:lnTo>
                    <a:lnTo>
                      <a:pt x="314" y="233"/>
                    </a:lnTo>
                    <a:lnTo>
                      <a:pt x="303" y="236"/>
                    </a:lnTo>
                    <a:lnTo>
                      <a:pt x="287" y="243"/>
                    </a:lnTo>
                    <a:lnTo>
                      <a:pt x="270" y="249"/>
                    </a:lnTo>
                    <a:lnTo>
                      <a:pt x="251" y="267"/>
                    </a:lnTo>
                    <a:lnTo>
                      <a:pt x="230" y="277"/>
                    </a:lnTo>
                    <a:lnTo>
                      <a:pt x="223" y="264"/>
                    </a:lnTo>
                    <a:lnTo>
                      <a:pt x="223" y="252"/>
                    </a:lnTo>
                    <a:lnTo>
                      <a:pt x="208" y="237"/>
                    </a:lnTo>
                    <a:lnTo>
                      <a:pt x="187" y="239"/>
                    </a:lnTo>
                    <a:lnTo>
                      <a:pt x="192" y="252"/>
                    </a:lnTo>
                    <a:lnTo>
                      <a:pt x="197" y="267"/>
                    </a:lnTo>
                    <a:lnTo>
                      <a:pt x="203" y="281"/>
                    </a:lnTo>
                    <a:lnTo>
                      <a:pt x="204" y="298"/>
                    </a:lnTo>
                    <a:lnTo>
                      <a:pt x="190" y="291"/>
                    </a:lnTo>
                    <a:lnTo>
                      <a:pt x="175" y="288"/>
                    </a:lnTo>
                    <a:lnTo>
                      <a:pt x="166" y="298"/>
                    </a:lnTo>
                    <a:lnTo>
                      <a:pt x="147" y="304"/>
                    </a:lnTo>
                    <a:lnTo>
                      <a:pt x="146" y="316"/>
                    </a:lnTo>
                    <a:lnTo>
                      <a:pt x="157" y="322"/>
                    </a:lnTo>
                    <a:lnTo>
                      <a:pt x="153" y="338"/>
                    </a:lnTo>
                    <a:lnTo>
                      <a:pt x="138" y="338"/>
                    </a:lnTo>
                    <a:lnTo>
                      <a:pt x="138" y="322"/>
                    </a:lnTo>
                    <a:lnTo>
                      <a:pt x="124" y="316"/>
                    </a:lnTo>
                    <a:lnTo>
                      <a:pt x="109" y="322"/>
                    </a:lnTo>
                    <a:lnTo>
                      <a:pt x="111" y="334"/>
                    </a:lnTo>
                    <a:lnTo>
                      <a:pt x="121" y="338"/>
                    </a:lnTo>
                    <a:lnTo>
                      <a:pt x="125" y="344"/>
                    </a:lnTo>
                    <a:lnTo>
                      <a:pt x="117" y="352"/>
                    </a:lnTo>
                    <a:lnTo>
                      <a:pt x="102" y="341"/>
                    </a:lnTo>
                    <a:lnTo>
                      <a:pt x="91" y="326"/>
                    </a:lnTo>
                    <a:lnTo>
                      <a:pt x="83" y="311"/>
                    </a:lnTo>
                    <a:lnTo>
                      <a:pt x="80" y="289"/>
                    </a:lnTo>
                    <a:lnTo>
                      <a:pt x="74" y="281"/>
                    </a:lnTo>
                    <a:lnTo>
                      <a:pt x="90" y="286"/>
                    </a:lnTo>
                    <a:lnTo>
                      <a:pt x="115" y="293"/>
                    </a:lnTo>
                    <a:lnTo>
                      <a:pt x="138" y="287"/>
                    </a:lnTo>
                    <a:lnTo>
                      <a:pt x="149" y="277"/>
                    </a:lnTo>
                    <a:lnTo>
                      <a:pt x="155" y="265"/>
                    </a:lnTo>
                    <a:lnTo>
                      <a:pt x="130" y="247"/>
                    </a:lnTo>
                    <a:lnTo>
                      <a:pt x="100" y="233"/>
                    </a:lnTo>
                    <a:lnTo>
                      <a:pt x="69" y="216"/>
                    </a:lnTo>
                    <a:lnTo>
                      <a:pt x="53" y="209"/>
                    </a:lnTo>
                    <a:lnTo>
                      <a:pt x="36" y="220"/>
                    </a:lnTo>
                    <a:lnTo>
                      <a:pt x="20" y="237"/>
                    </a:lnTo>
                    <a:lnTo>
                      <a:pt x="14" y="252"/>
                    </a:lnTo>
                    <a:lnTo>
                      <a:pt x="14" y="267"/>
                    </a:lnTo>
                    <a:lnTo>
                      <a:pt x="19" y="288"/>
                    </a:lnTo>
                    <a:lnTo>
                      <a:pt x="20" y="311"/>
                    </a:lnTo>
                    <a:lnTo>
                      <a:pt x="26" y="332"/>
                    </a:lnTo>
                    <a:lnTo>
                      <a:pt x="34" y="354"/>
                    </a:lnTo>
                    <a:lnTo>
                      <a:pt x="42" y="363"/>
                    </a:lnTo>
                    <a:lnTo>
                      <a:pt x="52" y="371"/>
                    </a:lnTo>
                    <a:lnTo>
                      <a:pt x="41" y="381"/>
                    </a:lnTo>
                    <a:lnTo>
                      <a:pt x="25" y="397"/>
                    </a:lnTo>
                    <a:lnTo>
                      <a:pt x="12" y="414"/>
                    </a:lnTo>
                    <a:lnTo>
                      <a:pt x="8" y="427"/>
                    </a:lnTo>
                    <a:lnTo>
                      <a:pt x="9" y="444"/>
                    </a:lnTo>
                    <a:lnTo>
                      <a:pt x="0" y="447"/>
                    </a:lnTo>
                    <a:lnTo>
                      <a:pt x="16" y="470"/>
                    </a:lnTo>
                    <a:lnTo>
                      <a:pt x="39" y="490"/>
                    </a:lnTo>
                    <a:lnTo>
                      <a:pt x="78" y="506"/>
                    </a:lnTo>
                    <a:lnTo>
                      <a:pt x="81" y="557"/>
                    </a:lnTo>
                    <a:lnTo>
                      <a:pt x="75" y="564"/>
                    </a:lnTo>
                    <a:lnTo>
                      <a:pt x="69" y="584"/>
                    </a:lnTo>
                    <a:lnTo>
                      <a:pt x="106" y="582"/>
                    </a:lnTo>
                    <a:lnTo>
                      <a:pt x="114" y="604"/>
                    </a:lnTo>
                    <a:lnTo>
                      <a:pt x="171" y="651"/>
                    </a:lnTo>
                    <a:lnTo>
                      <a:pt x="163" y="695"/>
                    </a:lnTo>
                    <a:lnTo>
                      <a:pt x="169" y="702"/>
                    </a:lnTo>
                    <a:lnTo>
                      <a:pt x="155" y="717"/>
                    </a:lnTo>
                    <a:lnTo>
                      <a:pt x="142" y="729"/>
                    </a:lnTo>
                    <a:lnTo>
                      <a:pt x="138" y="740"/>
                    </a:lnTo>
                    <a:lnTo>
                      <a:pt x="157" y="749"/>
                    </a:lnTo>
                    <a:lnTo>
                      <a:pt x="168" y="761"/>
                    </a:lnTo>
                    <a:lnTo>
                      <a:pt x="199" y="743"/>
                    </a:lnTo>
                    <a:lnTo>
                      <a:pt x="217" y="752"/>
                    </a:lnTo>
                    <a:lnTo>
                      <a:pt x="229" y="752"/>
                    </a:lnTo>
                    <a:lnTo>
                      <a:pt x="242" y="764"/>
                    </a:lnTo>
                    <a:lnTo>
                      <a:pt x="256" y="780"/>
                    </a:lnTo>
                    <a:lnTo>
                      <a:pt x="285" y="773"/>
                    </a:lnTo>
                    <a:lnTo>
                      <a:pt x="277" y="753"/>
                    </a:lnTo>
                    <a:lnTo>
                      <a:pt x="285" y="740"/>
                    </a:lnTo>
                    <a:lnTo>
                      <a:pt x="304" y="72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5" name="Freeform 272">
                <a:extLst>
                  <a:ext uri="{FF2B5EF4-FFF2-40B4-BE49-F238E27FC236}">
                    <a16:creationId xmlns:a16="http://schemas.microsoft.com/office/drawing/2014/main" id="{D6FC2932-01A9-4E8D-B23F-C1E5A7BE6E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4109" y="3299875"/>
                <a:ext cx="534644" cy="511210"/>
              </a:xfrm>
              <a:custGeom>
                <a:avLst/>
                <a:gdLst>
                  <a:gd name="T0" fmla="*/ 159 w 304"/>
                  <a:gd name="T1" fmla="*/ 72 h 290"/>
                  <a:gd name="T2" fmla="*/ 169 w 304"/>
                  <a:gd name="T3" fmla="*/ 64 h 290"/>
                  <a:gd name="T4" fmla="*/ 189 w 304"/>
                  <a:gd name="T5" fmla="*/ 65 h 290"/>
                  <a:gd name="T6" fmla="*/ 205 w 304"/>
                  <a:gd name="T7" fmla="*/ 83 h 290"/>
                  <a:gd name="T8" fmla="*/ 226 w 304"/>
                  <a:gd name="T9" fmla="*/ 103 h 290"/>
                  <a:gd name="T10" fmla="*/ 227 w 304"/>
                  <a:gd name="T11" fmla="*/ 121 h 290"/>
                  <a:gd name="T12" fmla="*/ 235 w 304"/>
                  <a:gd name="T13" fmla="*/ 128 h 290"/>
                  <a:gd name="T14" fmla="*/ 247 w 304"/>
                  <a:gd name="T15" fmla="*/ 161 h 290"/>
                  <a:gd name="T16" fmla="*/ 290 w 304"/>
                  <a:gd name="T17" fmla="*/ 164 h 290"/>
                  <a:gd name="T18" fmla="*/ 303 w 304"/>
                  <a:gd name="T19" fmla="*/ 182 h 290"/>
                  <a:gd name="T20" fmla="*/ 294 w 304"/>
                  <a:gd name="T21" fmla="*/ 222 h 290"/>
                  <a:gd name="T22" fmla="*/ 252 w 304"/>
                  <a:gd name="T23" fmla="*/ 230 h 290"/>
                  <a:gd name="T24" fmla="*/ 209 w 304"/>
                  <a:gd name="T25" fmla="*/ 237 h 290"/>
                  <a:gd name="T26" fmla="*/ 197 w 304"/>
                  <a:gd name="T27" fmla="*/ 253 h 290"/>
                  <a:gd name="T28" fmla="*/ 192 w 304"/>
                  <a:gd name="T29" fmla="*/ 274 h 290"/>
                  <a:gd name="T30" fmla="*/ 172 w 304"/>
                  <a:gd name="T31" fmla="*/ 289 h 290"/>
                  <a:gd name="T32" fmla="*/ 172 w 304"/>
                  <a:gd name="T33" fmla="*/ 276 h 290"/>
                  <a:gd name="T34" fmla="*/ 172 w 304"/>
                  <a:gd name="T35" fmla="*/ 266 h 290"/>
                  <a:gd name="T36" fmla="*/ 166 w 304"/>
                  <a:gd name="T37" fmla="*/ 264 h 290"/>
                  <a:gd name="T38" fmla="*/ 149 w 304"/>
                  <a:gd name="T39" fmla="*/ 263 h 290"/>
                  <a:gd name="T40" fmla="*/ 132 w 304"/>
                  <a:gd name="T41" fmla="*/ 264 h 290"/>
                  <a:gd name="T42" fmla="*/ 121 w 304"/>
                  <a:gd name="T43" fmla="*/ 270 h 290"/>
                  <a:gd name="T44" fmla="*/ 105 w 304"/>
                  <a:gd name="T45" fmla="*/ 252 h 290"/>
                  <a:gd name="T46" fmla="*/ 100 w 304"/>
                  <a:gd name="T47" fmla="*/ 234 h 290"/>
                  <a:gd name="T48" fmla="*/ 91 w 304"/>
                  <a:gd name="T49" fmla="*/ 219 h 290"/>
                  <a:gd name="T50" fmla="*/ 72 w 304"/>
                  <a:gd name="T51" fmla="*/ 197 h 290"/>
                  <a:gd name="T52" fmla="*/ 65 w 304"/>
                  <a:gd name="T53" fmla="*/ 181 h 290"/>
                  <a:gd name="T54" fmla="*/ 54 w 304"/>
                  <a:gd name="T55" fmla="*/ 149 h 290"/>
                  <a:gd name="T56" fmla="*/ 38 w 304"/>
                  <a:gd name="T57" fmla="*/ 123 h 290"/>
                  <a:gd name="T58" fmla="*/ 18 w 304"/>
                  <a:gd name="T59" fmla="*/ 104 h 290"/>
                  <a:gd name="T60" fmla="*/ 15 w 304"/>
                  <a:gd name="T61" fmla="*/ 81 h 290"/>
                  <a:gd name="T62" fmla="*/ 3 w 304"/>
                  <a:gd name="T63" fmla="*/ 74 h 290"/>
                  <a:gd name="T64" fmla="*/ 0 w 304"/>
                  <a:gd name="T65" fmla="*/ 58 h 290"/>
                  <a:gd name="T66" fmla="*/ 18 w 304"/>
                  <a:gd name="T67" fmla="*/ 58 h 290"/>
                  <a:gd name="T68" fmla="*/ 31 w 304"/>
                  <a:gd name="T69" fmla="*/ 46 h 290"/>
                  <a:gd name="T70" fmla="*/ 43 w 304"/>
                  <a:gd name="T71" fmla="*/ 36 h 290"/>
                  <a:gd name="T72" fmla="*/ 43 w 304"/>
                  <a:gd name="T73" fmla="*/ 15 h 290"/>
                  <a:gd name="T74" fmla="*/ 59 w 304"/>
                  <a:gd name="T75" fmla="*/ 2 h 290"/>
                  <a:gd name="T76" fmla="*/ 65 w 304"/>
                  <a:gd name="T77" fmla="*/ 0 h 290"/>
                  <a:gd name="T78" fmla="*/ 74 w 304"/>
                  <a:gd name="T79" fmla="*/ 8 h 290"/>
                  <a:gd name="T80" fmla="*/ 84 w 304"/>
                  <a:gd name="T81" fmla="*/ 15 h 290"/>
                  <a:gd name="T82" fmla="*/ 100 w 304"/>
                  <a:gd name="T83" fmla="*/ 14 h 290"/>
                  <a:gd name="T84" fmla="*/ 110 w 304"/>
                  <a:gd name="T85" fmla="*/ 31 h 290"/>
                  <a:gd name="T86" fmla="*/ 121 w 304"/>
                  <a:gd name="T87" fmla="*/ 34 h 290"/>
                  <a:gd name="T88" fmla="*/ 134 w 304"/>
                  <a:gd name="T89" fmla="*/ 57 h 290"/>
                  <a:gd name="T90" fmla="*/ 159 w 304"/>
                  <a:gd name="T91" fmla="*/ 72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4" h="290">
                    <a:moveTo>
                      <a:pt x="159" y="72"/>
                    </a:moveTo>
                    <a:lnTo>
                      <a:pt x="169" y="64"/>
                    </a:lnTo>
                    <a:lnTo>
                      <a:pt x="189" y="65"/>
                    </a:lnTo>
                    <a:lnTo>
                      <a:pt x="205" y="83"/>
                    </a:lnTo>
                    <a:lnTo>
                      <a:pt x="226" y="103"/>
                    </a:lnTo>
                    <a:lnTo>
                      <a:pt x="227" y="121"/>
                    </a:lnTo>
                    <a:lnTo>
                      <a:pt x="235" y="128"/>
                    </a:lnTo>
                    <a:lnTo>
                      <a:pt x="247" y="161"/>
                    </a:lnTo>
                    <a:lnTo>
                      <a:pt x="290" y="164"/>
                    </a:lnTo>
                    <a:lnTo>
                      <a:pt x="303" y="182"/>
                    </a:lnTo>
                    <a:lnTo>
                      <a:pt x="294" y="222"/>
                    </a:lnTo>
                    <a:lnTo>
                      <a:pt x="252" y="230"/>
                    </a:lnTo>
                    <a:lnTo>
                      <a:pt x="209" y="237"/>
                    </a:lnTo>
                    <a:lnTo>
                      <a:pt x="197" y="253"/>
                    </a:lnTo>
                    <a:lnTo>
                      <a:pt x="192" y="274"/>
                    </a:lnTo>
                    <a:lnTo>
                      <a:pt x="172" y="289"/>
                    </a:lnTo>
                    <a:lnTo>
                      <a:pt x="172" y="276"/>
                    </a:lnTo>
                    <a:lnTo>
                      <a:pt x="172" y="266"/>
                    </a:lnTo>
                    <a:lnTo>
                      <a:pt x="166" y="264"/>
                    </a:lnTo>
                    <a:lnTo>
                      <a:pt x="149" y="263"/>
                    </a:lnTo>
                    <a:lnTo>
                      <a:pt x="132" y="264"/>
                    </a:lnTo>
                    <a:lnTo>
                      <a:pt x="121" y="270"/>
                    </a:lnTo>
                    <a:lnTo>
                      <a:pt x="105" y="252"/>
                    </a:lnTo>
                    <a:lnTo>
                      <a:pt x="100" y="234"/>
                    </a:lnTo>
                    <a:lnTo>
                      <a:pt x="91" y="219"/>
                    </a:lnTo>
                    <a:lnTo>
                      <a:pt x="72" y="197"/>
                    </a:lnTo>
                    <a:lnTo>
                      <a:pt x="65" y="181"/>
                    </a:lnTo>
                    <a:lnTo>
                      <a:pt x="54" y="149"/>
                    </a:lnTo>
                    <a:lnTo>
                      <a:pt x="38" y="123"/>
                    </a:lnTo>
                    <a:lnTo>
                      <a:pt x="18" y="104"/>
                    </a:lnTo>
                    <a:lnTo>
                      <a:pt x="15" y="81"/>
                    </a:lnTo>
                    <a:lnTo>
                      <a:pt x="3" y="74"/>
                    </a:lnTo>
                    <a:lnTo>
                      <a:pt x="0" y="58"/>
                    </a:lnTo>
                    <a:lnTo>
                      <a:pt x="18" y="58"/>
                    </a:lnTo>
                    <a:lnTo>
                      <a:pt x="31" y="46"/>
                    </a:lnTo>
                    <a:lnTo>
                      <a:pt x="43" y="36"/>
                    </a:lnTo>
                    <a:lnTo>
                      <a:pt x="43" y="15"/>
                    </a:lnTo>
                    <a:lnTo>
                      <a:pt x="59" y="2"/>
                    </a:lnTo>
                    <a:lnTo>
                      <a:pt x="65" y="0"/>
                    </a:lnTo>
                    <a:lnTo>
                      <a:pt x="74" y="8"/>
                    </a:lnTo>
                    <a:lnTo>
                      <a:pt x="84" y="15"/>
                    </a:lnTo>
                    <a:lnTo>
                      <a:pt x="100" y="14"/>
                    </a:lnTo>
                    <a:lnTo>
                      <a:pt x="110" y="31"/>
                    </a:lnTo>
                    <a:lnTo>
                      <a:pt x="121" y="34"/>
                    </a:lnTo>
                    <a:lnTo>
                      <a:pt x="134" y="57"/>
                    </a:lnTo>
                    <a:lnTo>
                      <a:pt x="159" y="7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6" name="Freeform 273">
                <a:extLst>
                  <a:ext uri="{FF2B5EF4-FFF2-40B4-BE49-F238E27FC236}">
                    <a16:creationId xmlns:a16="http://schemas.microsoft.com/office/drawing/2014/main" id="{54F67455-9EB0-4B31-8D74-68BF82AFA9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5608" y="2861021"/>
                <a:ext cx="325504" cy="292569"/>
              </a:xfrm>
              <a:custGeom>
                <a:avLst/>
                <a:gdLst>
                  <a:gd name="T0" fmla="*/ 148 w 184"/>
                  <a:gd name="T1" fmla="*/ 166 h 167"/>
                  <a:gd name="T2" fmla="*/ 137 w 184"/>
                  <a:gd name="T3" fmla="*/ 161 h 167"/>
                  <a:gd name="T4" fmla="*/ 118 w 184"/>
                  <a:gd name="T5" fmla="*/ 160 h 167"/>
                  <a:gd name="T6" fmla="*/ 120 w 184"/>
                  <a:gd name="T7" fmla="*/ 149 h 167"/>
                  <a:gd name="T8" fmla="*/ 112 w 184"/>
                  <a:gd name="T9" fmla="*/ 146 h 167"/>
                  <a:gd name="T10" fmla="*/ 104 w 184"/>
                  <a:gd name="T11" fmla="*/ 151 h 167"/>
                  <a:gd name="T12" fmla="*/ 70 w 184"/>
                  <a:gd name="T13" fmla="*/ 123 h 167"/>
                  <a:gd name="T14" fmla="*/ 74 w 184"/>
                  <a:gd name="T15" fmla="*/ 112 h 167"/>
                  <a:gd name="T16" fmla="*/ 66 w 184"/>
                  <a:gd name="T17" fmla="*/ 109 h 167"/>
                  <a:gd name="T18" fmla="*/ 58 w 184"/>
                  <a:gd name="T19" fmla="*/ 109 h 167"/>
                  <a:gd name="T20" fmla="*/ 47 w 184"/>
                  <a:gd name="T21" fmla="*/ 106 h 167"/>
                  <a:gd name="T22" fmla="*/ 51 w 184"/>
                  <a:gd name="T23" fmla="*/ 99 h 167"/>
                  <a:gd name="T24" fmla="*/ 44 w 184"/>
                  <a:gd name="T25" fmla="*/ 93 h 167"/>
                  <a:gd name="T26" fmla="*/ 40 w 184"/>
                  <a:gd name="T27" fmla="*/ 84 h 167"/>
                  <a:gd name="T28" fmla="*/ 30 w 184"/>
                  <a:gd name="T29" fmla="*/ 89 h 167"/>
                  <a:gd name="T30" fmla="*/ 20 w 184"/>
                  <a:gd name="T31" fmla="*/ 92 h 167"/>
                  <a:gd name="T32" fmla="*/ 18 w 184"/>
                  <a:gd name="T33" fmla="*/ 102 h 167"/>
                  <a:gd name="T34" fmla="*/ 0 w 184"/>
                  <a:gd name="T35" fmla="*/ 97 h 167"/>
                  <a:gd name="T36" fmla="*/ 11 w 184"/>
                  <a:gd name="T37" fmla="*/ 25 h 167"/>
                  <a:gd name="T38" fmla="*/ 42 w 184"/>
                  <a:gd name="T39" fmla="*/ 0 h 167"/>
                  <a:gd name="T40" fmla="*/ 45 w 184"/>
                  <a:gd name="T41" fmla="*/ 37 h 167"/>
                  <a:gd name="T42" fmla="*/ 60 w 184"/>
                  <a:gd name="T43" fmla="*/ 37 h 167"/>
                  <a:gd name="T44" fmla="*/ 67 w 184"/>
                  <a:gd name="T45" fmla="*/ 44 h 167"/>
                  <a:gd name="T46" fmla="*/ 84 w 184"/>
                  <a:gd name="T47" fmla="*/ 44 h 167"/>
                  <a:gd name="T48" fmla="*/ 86 w 184"/>
                  <a:gd name="T49" fmla="*/ 20 h 167"/>
                  <a:gd name="T50" fmla="*/ 95 w 184"/>
                  <a:gd name="T51" fmla="*/ 37 h 167"/>
                  <a:gd name="T52" fmla="*/ 100 w 184"/>
                  <a:gd name="T53" fmla="*/ 50 h 167"/>
                  <a:gd name="T54" fmla="*/ 118 w 184"/>
                  <a:gd name="T55" fmla="*/ 45 h 167"/>
                  <a:gd name="T56" fmla="*/ 135 w 184"/>
                  <a:gd name="T57" fmla="*/ 47 h 167"/>
                  <a:gd name="T58" fmla="*/ 150 w 184"/>
                  <a:gd name="T59" fmla="*/ 54 h 167"/>
                  <a:gd name="T60" fmla="*/ 151 w 184"/>
                  <a:gd name="T61" fmla="*/ 77 h 167"/>
                  <a:gd name="T62" fmla="*/ 156 w 184"/>
                  <a:gd name="T63" fmla="*/ 89 h 167"/>
                  <a:gd name="T64" fmla="*/ 173 w 184"/>
                  <a:gd name="T65" fmla="*/ 98 h 167"/>
                  <a:gd name="T66" fmla="*/ 183 w 184"/>
                  <a:gd name="T67" fmla="*/ 106 h 167"/>
                  <a:gd name="T68" fmla="*/ 175 w 184"/>
                  <a:gd name="T69" fmla="*/ 122 h 167"/>
                  <a:gd name="T70" fmla="*/ 164 w 184"/>
                  <a:gd name="T71" fmla="*/ 137 h 167"/>
                  <a:gd name="T72" fmla="*/ 148 w 184"/>
                  <a:gd name="T73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167">
                    <a:moveTo>
                      <a:pt x="148" y="166"/>
                    </a:moveTo>
                    <a:lnTo>
                      <a:pt x="137" y="161"/>
                    </a:lnTo>
                    <a:lnTo>
                      <a:pt x="118" y="160"/>
                    </a:lnTo>
                    <a:lnTo>
                      <a:pt x="120" y="149"/>
                    </a:lnTo>
                    <a:lnTo>
                      <a:pt x="112" y="146"/>
                    </a:lnTo>
                    <a:lnTo>
                      <a:pt x="104" y="151"/>
                    </a:lnTo>
                    <a:lnTo>
                      <a:pt x="70" y="123"/>
                    </a:lnTo>
                    <a:lnTo>
                      <a:pt x="74" y="112"/>
                    </a:lnTo>
                    <a:lnTo>
                      <a:pt x="66" y="109"/>
                    </a:lnTo>
                    <a:lnTo>
                      <a:pt x="58" y="109"/>
                    </a:lnTo>
                    <a:lnTo>
                      <a:pt x="47" y="106"/>
                    </a:lnTo>
                    <a:lnTo>
                      <a:pt x="51" y="99"/>
                    </a:lnTo>
                    <a:lnTo>
                      <a:pt x="44" y="93"/>
                    </a:lnTo>
                    <a:lnTo>
                      <a:pt x="40" y="84"/>
                    </a:lnTo>
                    <a:lnTo>
                      <a:pt x="30" y="89"/>
                    </a:lnTo>
                    <a:lnTo>
                      <a:pt x="20" y="92"/>
                    </a:lnTo>
                    <a:lnTo>
                      <a:pt x="18" y="102"/>
                    </a:lnTo>
                    <a:lnTo>
                      <a:pt x="0" y="97"/>
                    </a:lnTo>
                    <a:lnTo>
                      <a:pt x="11" y="25"/>
                    </a:lnTo>
                    <a:lnTo>
                      <a:pt x="42" y="0"/>
                    </a:lnTo>
                    <a:lnTo>
                      <a:pt x="45" y="37"/>
                    </a:lnTo>
                    <a:lnTo>
                      <a:pt x="60" y="37"/>
                    </a:lnTo>
                    <a:lnTo>
                      <a:pt x="67" y="44"/>
                    </a:lnTo>
                    <a:lnTo>
                      <a:pt x="84" y="44"/>
                    </a:lnTo>
                    <a:lnTo>
                      <a:pt x="86" y="20"/>
                    </a:lnTo>
                    <a:lnTo>
                      <a:pt x="95" y="37"/>
                    </a:lnTo>
                    <a:lnTo>
                      <a:pt x="100" y="50"/>
                    </a:lnTo>
                    <a:lnTo>
                      <a:pt x="118" y="45"/>
                    </a:lnTo>
                    <a:lnTo>
                      <a:pt x="135" y="47"/>
                    </a:lnTo>
                    <a:lnTo>
                      <a:pt x="150" y="54"/>
                    </a:lnTo>
                    <a:lnTo>
                      <a:pt x="151" y="77"/>
                    </a:lnTo>
                    <a:lnTo>
                      <a:pt x="156" y="89"/>
                    </a:lnTo>
                    <a:lnTo>
                      <a:pt x="173" y="98"/>
                    </a:lnTo>
                    <a:lnTo>
                      <a:pt x="183" y="106"/>
                    </a:lnTo>
                    <a:lnTo>
                      <a:pt x="175" y="122"/>
                    </a:lnTo>
                    <a:lnTo>
                      <a:pt x="164" y="137"/>
                    </a:lnTo>
                    <a:lnTo>
                      <a:pt x="148" y="16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427" name="Freeform 277">
                <a:extLst>
                  <a:ext uri="{FF2B5EF4-FFF2-40B4-BE49-F238E27FC236}">
                    <a16:creationId xmlns:a16="http://schemas.microsoft.com/office/drawing/2014/main" id="{7A1658AF-3932-4A57-80DA-DFD2C0887B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9514" y="3213362"/>
                <a:ext cx="72334" cy="151004"/>
              </a:xfrm>
              <a:custGeom>
                <a:avLst/>
                <a:gdLst>
                  <a:gd name="T0" fmla="*/ 0 w 46"/>
                  <a:gd name="T1" fmla="*/ 74 h 96"/>
                  <a:gd name="T2" fmla="*/ 15 w 46"/>
                  <a:gd name="T3" fmla="*/ 29 h 96"/>
                  <a:gd name="T4" fmla="*/ 27 w 46"/>
                  <a:gd name="T5" fmla="*/ 0 h 96"/>
                  <a:gd name="T6" fmla="*/ 46 w 46"/>
                  <a:gd name="T7" fmla="*/ 17 h 96"/>
                  <a:gd name="T8" fmla="*/ 40 w 46"/>
                  <a:gd name="T9" fmla="*/ 35 h 96"/>
                  <a:gd name="T10" fmla="*/ 27 w 46"/>
                  <a:gd name="T11" fmla="*/ 42 h 96"/>
                  <a:gd name="T12" fmla="*/ 27 w 46"/>
                  <a:gd name="T13" fmla="*/ 77 h 96"/>
                  <a:gd name="T14" fmla="*/ 22 w 46"/>
                  <a:gd name="T15" fmla="*/ 96 h 96"/>
                  <a:gd name="T16" fmla="*/ 7 w 46"/>
                  <a:gd name="T17" fmla="*/ 75 h 96"/>
                  <a:gd name="T18" fmla="*/ 0 w 46"/>
                  <a:gd name="T19" fmla="*/ 7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" h="96">
                    <a:moveTo>
                      <a:pt x="0" y="74"/>
                    </a:moveTo>
                    <a:lnTo>
                      <a:pt x="15" y="29"/>
                    </a:lnTo>
                    <a:lnTo>
                      <a:pt x="27" y="0"/>
                    </a:lnTo>
                    <a:lnTo>
                      <a:pt x="46" y="17"/>
                    </a:lnTo>
                    <a:lnTo>
                      <a:pt x="40" y="35"/>
                    </a:lnTo>
                    <a:lnTo>
                      <a:pt x="27" y="42"/>
                    </a:lnTo>
                    <a:lnTo>
                      <a:pt x="27" y="77"/>
                    </a:lnTo>
                    <a:lnTo>
                      <a:pt x="22" y="96"/>
                    </a:lnTo>
                    <a:lnTo>
                      <a:pt x="7" y="75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87382C2A-F589-4643-BD1A-284E007B97A4}"/>
                </a:ext>
              </a:extLst>
            </p:cNvPr>
            <p:cNvGrpSpPr/>
            <p:nvPr/>
          </p:nvGrpSpPr>
          <p:grpSpPr>
            <a:xfrm>
              <a:off x="5406638" y="3875492"/>
              <a:ext cx="1690392" cy="1670672"/>
              <a:chOff x="5380520" y="3142579"/>
              <a:chExt cx="1754892" cy="2162811"/>
            </a:xfrm>
            <a:solidFill>
              <a:schemeClr val="bg1">
                <a:lumMod val="65000"/>
              </a:schemeClr>
            </a:solidFill>
          </p:grpSpPr>
          <p:sp>
            <p:nvSpPr>
              <p:cNvPr id="304" name="Freeform 131">
                <a:extLst>
                  <a:ext uri="{FF2B5EF4-FFF2-40B4-BE49-F238E27FC236}">
                    <a16:creationId xmlns:a16="http://schemas.microsoft.com/office/drawing/2014/main" id="{FC595E04-605C-458C-9E9F-B3F94938E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74969" y="4710814"/>
                <a:ext cx="191843" cy="220213"/>
              </a:xfrm>
              <a:custGeom>
                <a:avLst/>
                <a:gdLst>
                  <a:gd name="T0" fmla="*/ 65 w 108"/>
                  <a:gd name="T1" fmla="*/ 0 h 125"/>
                  <a:gd name="T2" fmla="*/ 59 w 108"/>
                  <a:gd name="T3" fmla="*/ 7 h 125"/>
                  <a:gd name="T4" fmla="*/ 47 w 108"/>
                  <a:gd name="T5" fmla="*/ 9 h 125"/>
                  <a:gd name="T6" fmla="*/ 45 w 108"/>
                  <a:gd name="T7" fmla="*/ 20 h 125"/>
                  <a:gd name="T8" fmla="*/ 40 w 108"/>
                  <a:gd name="T9" fmla="*/ 23 h 125"/>
                  <a:gd name="T10" fmla="*/ 32 w 108"/>
                  <a:gd name="T11" fmla="*/ 25 h 125"/>
                  <a:gd name="T12" fmla="*/ 30 w 108"/>
                  <a:gd name="T13" fmla="*/ 36 h 125"/>
                  <a:gd name="T14" fmla="*/ 22 w 108"/>
                  <a:gd name="T15" fmla="*/ 39 h 125"/>
                  <a:gd name="T16" fmla="*/ 8 w 108"/>
                  <a:gd name="T17" fmla="*/ 39 h 125"/>
                  <a:gd name="T18" fmla="*/ 0 w 108"/>
                  <a:gd name="T19" fmla="*/ 42 h 125"/>
                  <a:gd name="T20" fmla="*/ 6 w 108"/>
                  <a:gd name="T21" fmla="*/ 64 h 125"/>
                  <a:gd name="T22" fmla="*/ 8 w 108"/>
                  <a:gd name="T23" fmla="*/ 75 h 125"/>
                  <a:gd name="T24" fmla="*/ 15 w 108"/>
                  <a:gd name="T25" fmla="*/ 79 h 125"/>
                  <a:gd name="T26" fmla="*/ 19 w 108"/>
                  <a:gd name="T27" fmla="*/ 91 h 125"/>
                  <a:gd name="T28" fmla="*/ 27 w 108"/>
                  <a:gd name="T29" fmla="*/ 92 h 125"/>
                  <a:gd name="T30" fmla="*/ 31 w 108"/>
                  <a:gd name="T31" fmla="*/ 107 h 125"/>
                  <a:gd name="T32" fmla="*/ 37 w 108"/>
                  <a:gd name="T33" fmla="*/ 109 h 125"/>
                  <a:gd name="T34" fmla="*/ 52 w 108"/>
                  <a:gd name="T35" fmla="*/ 115 h 125"/>
                  <a:gd name="T36" fmla="*/ 62 w 108"/>
                  <a:gd name="T37" fmla="*/ 119 h 125"/>
                  <a:gd name="T38" fmla="*/ 66 w 108"/>
                  <a:gd name="T39" fmla="*/ 124 h 125"/>
                  <a:gd name="T40" fmla="*/ 82 w 108"/>
                  <a:gd name="T41" fmla="*/ 124 h 125"/>
                  <a:gd name="T42" fmla="*/ 85 w 108"/>
                  <a:gd name="T43" fmla="*/ 113 h 125"/>
                  <a:gd name="T44" fmla="*/ 93 w 108"/>
                  <a:gd name="T45" fmla="*/ 108 h 125"/>
                  <a:gd name="T46" fmla="*/ 92 w 108"/>
                  <a:gd name="T47" fmla="*/ 87 h 125"/>
                  <a:gd name="T48" fmla="*/ 102 w 108"/>
                  <a:gd name="T49" fmla="*/ 82 h 125"/>
                  <a:gd name="T50" fmla="*/ 107 w 108"/>
                  <a:gd name="T51" fmla="*/ 75 h 125"/>
                  <a:gd name="T52" fmla="*/ 101 w 108"/>
                  <a:gd name="T53" fmla="*/ 61 h 125"/>
                  <a:gd name="T54" fmla="*/ 100 w 108"/>
                  <a:gd name="T55" fmla="*/ 51 h 125"/>
                  <a:gd name="T56" fmla="*/ 105 w 108"/>
                  <a:gd name="T57" fmla="*/ 31 h 125"/>
                  <a:gd name="T58" fmla="*/ 98 w 108"/>
                  <a:gd name="T59" fmla="*/ 16 h 125"/>
                  <a:gd name="T60" fmla="*/ 77 w 108"/>
                  <a:gd name="T61" fmla="*/ 13 h 125"/>
                  <a:gd name="T62" fmla="*/ 70 w 108"/>
                  <a:gd name="T63" fmla="*/ 1 h 125"/>
                  <a:gd name="T64" fmla="*/ 65 w 108"/>
                  <a:gd name="T6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8" h="125">
                    <a:moveTo>
                      <a:pt x="65" y="0"/>
                    </a:moveTo>
                    <a:lnTo>
                      <a:pt x="59" y="7"/>
                    </a:lnTo>
                    <a:lnTo>
                      <a:pt x="47" y="9"/>
                    </a:lnTo>
                    <a:lnTo>
                      <a:pt x="45" y="20"/>
                    </a:lnTo>
                    <a:lnTo>
                      <a:pt x="40" y="23"/>
                    </a:lnTo>
                    <a:lnTo>
                      <a:pt x="32" y="25"/>
                    </a:lnTo>
                    <a:lnTo>
                      <a:pt x="30" y="36"/>
                    </a:lnTo>
                    <a:lnTo>
                      <a:pt x="22" y="39"/>
                    </a:lnTo>
                    <a:lnTo>
                      <a:pt x="8" y="39"/>
                    </a:lnTo>
                    <a:lnTo>
                      <a:pt x="0" y="42"/>
                    </a:lnTo>
                    <a:lnTo>
                      <a:pt x="6" y="64"/>
                    </a:lnTo>
                    <a:lnTo>
                      <a:pt x="8" y="75"/>
                    </a:lnTo>
                    <a:lnTo>
                      <a:pt x="15" y="79"/>
                    </a:lnTo>
                    <a:lnTo>
                      <a:pt x="19" y="91"/>
                    </a:lnTo>
                    <a:lnTo>
                      <a:pt x="27" y="92"/>
                    </a:lnTo>
                    <a:lnTo>
                      <a:pt x="31" y="107"/>
                    </a:lnTo>
                    <a:lnTo>
                      <a:pt x="37" y="109"/>
                    </a:lnTo>
                    <a:lnTo>
                      <a:pt x="52" y="115"/>
                    </a:lnTo>
                    <a:lnTo>
                      <a:pt x="62" y="119"/>
                    </a:lnTo>
                    <a:lnTo>
                      <a:pt x="66" y="124"/>
                    </a:lnTo>
                    <a:lnTo>
                      <a:pt x="82" y="124"/>
                    </a:lnTo>
                    <a:lnTo>
                      <a:pt x="85" y="113"/>
                    </a:lnTo>
                    <a:lnTo>
                      <a:pt x="93" y="108"/>
                    </a:lnTo>
                    <a:lnTo>
                      <a:pt x="92" y="87"/>
                    </a:lnTo>
                    <a:lnTo>
                      <a:pt x="102" y="82"/>
                    </a:lnTo>
                    <a:lnTo>
                      <a:pt x="107" y="75"/>
                    </a:lnTo>
                    <a:lnTo>
                      <a:pt x="101" y="61"/>
                    </a:lnTo>
                    <a:lnTo>
                      <a:pt x="100" y="51"/>
                    </a:lnTo>
                    <a:lnTo>
                      <a:pt x="105" y="31"/>
                    </a:lnTo>
                    <a:lnTo>
                      <a:pt x="98" y="16"/>
                    </a:lnTo>
                    <a:lnTo>
                      <a:pt x="77" y="13"/>
                    </a:lnTo>
                    <a:lnTo>
                      <a:pt x="70" y="1"/>
                    </a:lnTo>
                    <a:lnTo>
                      <a:pt x="65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5" name="Freeform 132">
                <a:extLst>
                  <a:ext uri="{FF2B5EF4-FFF2-40B4-BE49-F238E27FC236}">
                    <a16:creationId xmlns:a16="http://schemas.microsoft.com/office/drawing/2014/main" id="{6A0AB16C-9BF8-42AB-990D-171D1C643D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6442" y="4751711"/>
                <a:ext cx="250025" cy="374363"/>
              </a:xfrm>
              <a:custGeom>
                <a:avLst/>
                <a:gdLst>
                  <a:gd name="T0" fmla="*/ 1 w 141"/>
                  <a:gd name="T1" fmla="*/ 6 h 212"/>
                  <a:gd name="T2" fmla="*/ 15 w 141"/>
                  <a:gd name="T3" fmla="*/ 0 h 212"/>
                  <a:gd name="T4" fmla="*/ 31 w 141"/>
                  <a:gd name="T5" fmla="*/ 7 h 212"/>
                  <a:gd name="T6" fmla="*/ 56 w 141"/>
                  <a:gd name="T7" fmla="*/ 9 h 212"/>
                  <a:gd name="T8" fmla="*/ 93 w 141"/>
                  <a:gd name="T9" fmla="*/ 8 h 212"/>
                  <a:gd name="T10" fmla="*/ 98 w 141"/>
                  <a:gd name="T11" fmla="*/ 16 h 212"/>
                  <a:gd name="T12" fmla="*/ 129 w 141"/>
                  <a:gd name="T13" fmla="*/ 20 h 212"/>
                  <a:gd name="T14" fmla="*/ 140 w 141"/>
                  <a:gd name="T15" fmla="*/ 22 h 212"/>
                  <a:gd name="T16" fmla="*/ 133 w 141"/>
                  <a:gd name="T17" fmla="*/ 35 h 212"/>
                  <a:gd name="T18" fmla="*/ 132 w 141"/>
                  <a:gd name="T19" fmla="*/ 87 h 212"/>
                  <a:gd name="T20" fmla="*/ 126 w 141"/>
                  <a:gd name="T21" fmla="*/ 91 h 212"/>
                  <a:gd name="T22" fmla="*/ 118 w 141"/>
                  <a:gd name="T23" fmla="*/ 95 h 212"/>
                  <a:gd name="T24" fmla="*/ 119 w 141"/>
                  <a:gd name="T25" fmla="*/ 146 h 212"/>
                  <a:gd name="T26" fmla="*/ 115 w 141"/>
                  <a:gd name="T27" fmla="*/ 202 h 212"/>
                  <a:gd name="T28" fmla="*/ 107 w 141"/>
                  <a:gd name="T29" fmla="*/ 211 h 212"/>
                  <a:gd name="T30" fmla="*/ 87 w 141"/>
                  <a:gd name="T31" fmla="*/ 208 h 212"/>
                  <a:gd name="T32" fmla="*/ 81 w 141"/>
                  <a:gd name="T33" fmla="*/ 197 h 212"/>
                  <a:gd name="T34" fmla="*/ 77 w 141"/>
                  <a:gd name="T35" fmla="*/ 202 h 212"/>
                  <a:gd name="T36" fmla="*/ 67 w 141"/>
                  <a:gd name="T37" fmla="*/ 203 h 212"/>
                  <a:gd name="T38" fmla="*/ 63 w 141"/>
                  <a:gd name="T39" fmla="*/ 190 h 212"/>
                  <a:gd name="T40" fmla="*/ 55 w 141"/>
                  <a:gd name="T41" fmla="*/ 181 h 212"/>
                  <a:gd name="T42" fmla="*/ 45 w 141"/>
                  <a:gd name="T43" fmla="*/ 179 h 212"/>
                  <a:gd name="T44" fmla="*/ 46 w 141"/>
                  <a:gd name="T45" fmla="*/ 160 h 212"/>
                  <a:gd name="T46" fmla="*/ 42 w 141"/>
                  <a:gd name="T47" fmla="*/ 138 h 212"/>
                  <a:gd name="T48" fmla="*/ 41 w 141"/>
                  <a:gd name="T49" fmla="*/ 123 h 212"/>
                  <a:gd name="T50" fmla="*/ 40 w 141"/>
                  <a:gd name="T51" fmla="*/ 103 h 212"/>
                  <a:gd name="T52" fmla="*/ 35 w 141"/>
                  <a:gd name="T53" fmla="*/ 89 h 212"/>
                  <a:gd name="T54" fmla="*/ 30 w 141"/>
                  <a:gd name="T55" fmla="*/ 78 h 212"/>
                  <a:gd name="T56" fmla="*/ 25 w 141"/>
                  <a:gd name="T57" fmla="*/ 68 h 212"/>
                  <a:gd name="T58" fmla="*/ 16 w 141"/>
                  <a:gd name="T59" fmla="*/ 50 h 212"/>
                  <a:gd name="T60" fmla="*/ 11 w 141"/>
                  <a:gd name="T61" fmla="*/ 40 h 212"/>
                  <a:gd name="T62" fmla="*/ 0 w 141"/>
                  <a:gd name="T63" fmla="*/ 25 h 212"/>
                  <a:gd name="T64" fmla="*/ 1 w 141"/>
                  <a:gd name="T65" fmla="*/ 6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41" h="212">
                    <a:moveTo>
                      <a:pt x="1" y="6"/>
                    </a:moveTo>
                    <a:lnTo>
                      <a:pt x="15" y="0"/>
                    </a:lnTo>
                    <a:lnTo>
                      <a:pt x="31" y="7"/>
                    </a:lnTo>
                    <a:lnTo>
                      <a:pt x="56" y="9"/>
                    </a:lnTo>
                    <a:lnTo>
                      <a:pt x="93" y="8"/>
                    </a:lnTo>
                    <a:lnTo>
                      <a:pt x="98" y="16"/>
                    </a:lnTo>
                    <a:lnTo>
                      <a:pt x="129" y="20"/>
                    </a:lnTo>
                    <a:lnTo>
                      <a:pt x="140" y="22"/>
                    </a:lnTo>
                    <a:lnTo>
                      <a:pt x="133" y="35"/>
                    </a:lnTo>
                    <a:lnTo>
                      <a:pt x="132" y="87"/>
                    </a:lnTo>
                    <a:lnTo>
                      <a:pt x="126" y="91"/>
                    </a:lnTo>
                    <a:lnTo>
                      <a:pt x="118" y="95"/>
                    </a:lnTo>
                    <a:lnTo>
                      <a:pt x="119" y="146"/>
                    </a:lnTo>
                    <a:lnTo>
                      <a:pt x="115" y="202"/>
                    </a:lnTo>
                    <a:lnTo>
                      <a:pt x="107" y="211"/>
                    </a:lnTo>
                    <a:lnTo>
                      <a:pt x="87" y="208"/>
                    </a:lnTo>
                    <a:lnTo>
                      <a:pt x="81" y="197"/>
                    </a:lnTo>
                    <a:lnTo>
                      <a:pt x="77" y="202"/>
                    </a:lnTo>
                    <a:lnTo>
                      <a:pt x="67" y="203"/>
                    </a:lnTo>
                    <a:lnTo>
                      <a:pt x="63" y="190"/>
                    </a:lnTo>
                    <a:lnTo>
                      <a:pt x="55" y="181"/>
                    </a:lnTo>
                    <a:lnTo>
                      <a:pt x="45" y="179"/>
                    </a:lnTo>
                    <a:lnTo>
                      <a:pt x="46" y="160"/>
                    </a:lnTo>
                    <a:lnTo>
                      <a:pt x="42" y="138"/>
                    </a:lnTo>
                    <a:lnTo>
                      <a:pt x="41" y="123"/>
                    </a:lnTo>
                    <a:lnTo>
                      <a:pt x="40" y="103"/>
                    </a:lnTo>
                    <a:lnTo>
                      <a:pt x="35" y="89"/>
                    </a:lnTo>
                    <a:lnTo>
                      <a:pt x="30" y="78"/>
                    </a:lnTo>
                    <a:lnTo>
                      <a:pt x="25" y="68"/>
                    </a:lnTo>
                    <a:lnTo>
                      <a:pt x="16" y="50"/>
                    </a:lnTo>
                    <a:lnTo>
                      <a:pt x="11" y="40"/>
                    </a:lnTo>
                    <a:lnTo>
                      <a:pt x="0" y="25"/>
                    </a:lnTo>
                    <a:lnTo>
                      <a:pt x="1" y="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6" name="Freeform 133">
                <a:extLst>
                  <a:ext uri="{FF2B5EF4-FFF2-40B4-BE49-F238E27FC236}">
                    <a16:creationId xmlns:a16="http://schemas.microsoft.com/office/drawing/2014/main" id="{256A4535-C2A3-456A-A8FE-71D78BB82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2684" y="4600707"/>
                <a:ext cx="204423" cy="421552"/>
              </a:xfrm>
              <a:custGeom>
                <a:avLst/>
                <a:gdLst>
                  <a:gd name="T0" fmla="*/ 88 w 116"/>
                  <a:gd name="T1" fmla="*/ 3 h 238"/>
                  <a:gd name="T2" fmla="*/ 87 w 116"/>
                  <a:gd name="T3" fmla="*/ 23 h 238"/>
                  <a:gd name="T4" fmla="*/ 81 w 116"/>
                  <a:gd name="T5" fmla="*/ 26 h 238"/>
                  <a:gd name="T6" fmla="*/ 79 w 116"/>
                  <a:gd name="T7" fmla="*/ 41 h 238"/>
                  <a:gd name="T8" fmla="*/ 70 w 116"/>
                  <a:gd name="T9" fmla="*/ 41 h 238"/>
                  <a:gd name="T10" fmla="*/ 66 w 116"/>
                  <a:gd name="T11" fmla="*/ 47 h 238"/>
                  <a:gd name="T12" fmla="*/ 64 w 116"/>
                  <a:gd name="T13" fmla="*/ 55 h 238"/>
                  <a:gd name="T14" fmla="*/ 56 w 116"/>
                  <a:gd name="T15" fmla="*/ 62 h 238"/>
                  <a:gd name="T16" fmla="*/ 53 w 116"/>
                  <a:gd name="T17" fmla="*/ 70 h 238"/>
                  <a:gd name="T18" fmla="*/ 48 w 116"/>
                  <a:gd name="T19" fmla="*/ 69 h 238"/>
                  <a:gd name="T20" fmla="*/ 46 w 116"/>
                  <a:gd name="T21" fmla="*/ 61 h 238"/>
                  <a:gd name="T22" fmla="*/ 37 w 116"/>
                  <a:gd name="T23" fmla="*/ 61 h 238"/>
                  <a:gd name="T24" fmla="*/ 35 w 116"/>
                  <a:gd name="T25" fmla="*/ 67 h 238"/>
                  <a:gd name="T26" fmla="*/ 26 w 116"/>
                  <a:gd name="T27" fmla="*/ 71 h 238"/>
                  <a:gd name="T28" fmla="*/ 23 w 116"/>
                  <a:gd name="T29" fmla="*/ 84 h 238"/>
                  <a:gd name="T30" fmla="*/ 17 w 116"/>
                  <a:gd name="T31" fmla="*/ 85 h 238"/>
                  <a:gd name="T32" fmla="*/ 20 w 116"/>
                  <a:gd name="T33" fmla="*/ 127 h 238"/>
                  <a:gd name="T34" fmla="*/ 24 w 116"/>
                  <a:gd name="T35" fmla="*/ 128 h 238"/>
                  <a:gd name="T36" fmla="*/ 26 w 116"/>
                  <a:gd name="T37" fmla="*/ 139 h 238"/>
                  <a:gd name="T38" fmla="*/ 20 w 116"/>
                  <a:gd name="T39" fmla="*/ 143 h 238"/>
                  <a:gd name="T40" fmla="*/ 17 w 116"/>
                  <a:gd name="T41" fmla="*/ 157 h 238"/>
                  <a:gd name="T42" fmla="*/ 10 w 116"/>
                  <a:gd name="T43" fmla="*/ 160 h 238"/>
                  <a:gd name="T44" fmla="*/ 9 w 116"/>
                  <a:gd name="T45" fmla="*/ 167 h 238"/>
                  <a:gd name="T46" fmla="*/ 0 w 116"/>
                  <a:gd name="T47" fmla="*/ 170 h 238"/>
                  <a:gd name="T48" fmla="*/ 1 w 116"/>
                  <a:gd name="T49" fmla="*/ 189 h 238"/>
                  <a:gd name="T50" fmla="*/ 11 w 116"/>
                  <a:gd name="T51" fmla="*/ 189 h 238"/>
                  <a:gd name="T52" fmla="*/ 11 w 116"/>
                  <a:gd name="T53" fmla="*/ 228 h 238"/>
                  <a:gd name="T54" fmla="*/ 20 w 116"/>
                  <a:gd name="T55" fmla="*/ 228 h 238"/>
                  <a:gd name="T56" fmla="*/ 26 w 116"/>
                  <a:gd name="T57" fmla="*/ 234 h 238"/>
                  <a:gd name="T58" fmla="*/ 33 w 116"/>
                  <a:gd name="T59" fmla="*/ 237 h 238"/>
                  <a:gd name="T60" fmla="*/ 42 w 116"/>
                  <a:gd name="T61" fmla="*/ 228 h 238"/>
                  <a:gd name="T62" fmla="*/ 52 w 116"/>
                  <a:gd name="T63" fmla="*/ 227 h 238"/>
                  <a:gd name="T64" fmla="*/ 59 w 116"/>
                  <a:gd name="T65" fmla="*/ 222 h 238"/>
                  <a:gd name="T66" fmla="*/ 66 w 116"/>
                  <a:gd name="T67" fmla="*/ 217 h 238"/>
                  <a:gd name="T68" fmla="*/ 70 w 116"/>
                  <a:gd name="T69" fmla="*/ 198 h 238"/>
                  <a:gd name="T70" fmla="*/ 78 w 116"/>
                  <a:gd name="T71" fmla="*/ 195 h 238"/>
                  <a:gd name="T72" fmla="*/ 78 w 116"/>
                  <a:gd name="T73" fmla="*/ 170 h 238"/>
                  <a:gd name="T74" fmla="*/ 83 w 116"/>
                  <a:gd name="T75" fmla="*/ 167 h 238"/>
                  <a:gd name="T76" fmla="*/ 82 w 116"/>
                  <a:gd name="T77" fmla="*/ 132 h 238"/>
                  <a:gd name="T78" fmla="*/ 92 w 116"/>
                  <a:gd name="T79" fmla="*/ 125 h 238"/>
                  <a:gd name="T80" fmla="*/ 98 w 116"/>
                  <a:gd name="T81" fmla="*/ 119 h 238"/>
                  <a:gd name="T82" fmla="*/ 98 w 116"/>
                  <a:gd name="T83" fmla="*/ 91 h 238"/>
                  <a:gd name="T84" fmla="*/ 106 w 116"/>
                  <a:gd name="T85" fmla="*/ 86 h 238"/>
                  <a:gd name="T86" fmla="*/ 107 w 116"/>
                  <a:gd name="T87" fmla="*/ 64 h 238"/>
                  <a:gd name="T88" fmla="*/ 114 w 116"/>
                  <a:gd name="T89" fmla="*/ 64 h 238"/>
                  <a:gd name="T90" fmla="*/ 115 w 116"/>
                  <a:gd name="T91" fmla="*/ 28 h 238"/>
                  <a:gd name="T92" fmla="*/ 106 w 116"/>
                  <a:gd name="T93" fmla="*/ 23 h 238"/>
                  <a:gd name="T94" fmla="*/ 105 w 116"/>
                  <a:gd name="T95" fmla="*/ 6 h 238"/>
                  <a:gd name="T96" fmla="*/ 96 w 116"/>
                  <a:gd name="T97" fmla="*/ 0 h 238"/>
                  <a:gd name="T98" fmla="*/ 88 w 116"/>
                  <a:gd name="T99" fmla="*/ 3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16" h="238">
                    <a:moveTo>
                      <a:pt x="88" y="3"/>
                    </a:moveTo>
                    <a:lnTo>
                      <a:pt x="87" y="23"/>
                    </a:lnTo>
                    <a:lnTo>
                      <a:pt x="81" y="26"/>
                    </a:lnTo>
                    <a:lnTo>
                      <a:pt x="79" y="41"/>
                    </a:lnTo>
                    <a:lnTo>
                      <a:pt x="70" y="41"/>
                    </a:lnTo>
                    <a:lnTo>
                      <a:pt x="66" y="47"/>
                    </a:lnTo>
                    <a:lnTo>
                      <a:pt x="64" y="55"/>
                    </a:lnTo>
                    <a:lnTo>
                      <a:pt x="56" y="62"/>
                    </a:lnTo>
                    <a:lnTo>
                      <a:pt x="53" y="70"/>
                    </a:lnTo>
                    <a:lnTo>
                      <a:pt x="48" y="69"/>
                    </a:lnTo>
                    <a:lnTo>
                      <a:pt x="46" y="61"/>
                    </a:lnTo>
                    <a:lnTo>
                      <a:pt x="37" y="61"/>
                    </a:lnTo>
                    <a:lnTo>
                      <a:pt x="35" y="67"/>
                    </a:lnTo>
                    <a:lnTo>
                      <a:pt x="26" y="71"/>
                    </a:lnTo>
                    <a:lnTo>
                      <a:pt x="23" y="84"/>
                    </a:lnTo>
                    <a:lnTo>
                      <a:pt x="17" y="85"/>
                    </a:lnTo>
                    <a:lnTo>
                      <a:pt x="20" y="127"/>
                    </a:lnTo>
                    <a:lnTo>
                      <a:pt x="24" y="128"/>
                    </a:lnTo>
                    <a:lnTo>
                      <a:pt x="26" y="139"/>
                    </a:lnTo>
                    <a:lnTo>
                      <a:pt x="20" y="143"/>
                    </a:lnTo>
                    <a:lnTo>
                      <a:pt x="17" y="157"/>
                    </a:lnTo>
                    <a:lnTo>
                      <a:pt x="10" y="160"/>
                    </a:lnTo>
                    <a:lnTo>
                      <a:pt x="9" y="167"/>
                    </a:lnTo>
                    <a:lnTo>
                      <a:pt x="0" y="170"/>
                    </a:lnTo>
                    <a:lnTo>
                      <a:pt x="1" y="189"/>
                    </a:lnTo>
                    <a:lnTo>
                      <a:pt x="11" y="189"/>
                    </a:lnTo>
                    <a:lnTo>
                      <a:pt x="11" y="228"/>
                    </a:lnTo>
                    <a:lnTo>
                      <a:pt x="20" y="228"/>
                    </a:lnTo>
                    <a:lnTo>
                      <a:pt x="26" y="234"/>
                    </a:lnTo>
                    <a:lnTo>
                      <a:pt x="33" y="237"/>
                    </a:lnTo>
                    <a:lnTo>
                      <a:pt x="42" y="228"/>
                    </a:lnTo>
                    <a:lnTo>
                      <a:pt x="52" y="227"/>
                    </a:lnTo>
                    <a:lnTo>
                      <a:pt x="59" y="222"/>
                    </a:lnTo>
                    <a:lnTo>
                      <a:pt x="66" y="217"/>
                    </a:lnTo>
                    <a:lnTo>
                      <a:pt x="70" y="198"/>
                    </a:lnTo>
                    <a:lnTo>
                      <a:pt x="78" y="195"/>
                    </a:lnTo>
                    <a:lnTo>
                      <a:pt x="78" y="170"/>
                    </a:lnTo>
                    <a:lnTo>
                      <a:pt x="83" y="167"/>
                    </a:lnTo>
                    <a:lnTo>
                      <a:pt x="82" y="132"/>
                    </a:lnTo>
                    <a:lnTo>
                      <a:pt x="92" y="125"/>
                    </a:lnTo>
                    <a:lnTo>
                      <a:pt x="98" y="119"/>
                    </a:lnTo>
                    <a:lnTo>
                      <a:pt x="98" y="91"/>
                    </a:lnTo>
                    <a:lnTo>
                      <a:pt x="106" y="86"/>
                    </a:lnTo>
                    <a:lnTo>
                      <a:pt x="107" y="64"/>
                    </a:lnTo>
                    <a:lnTo>
                      <a:pt x="114" y="64"/>
                    </a:lnTo>
                    <a:lnTo>
                      <a:pt x="115" y="28"/>
                    </a:lnTo>
                    <a:lnTo>
                      <a:pt x="106" y="23"/>
                    </a:lnTo>
                    <a:lnTo>
                      <a:pt x="105" y="6"/>
                    </a:lnTo>
                    <a:lnTo>
                      <a:pt x="96" y="0"/>
                    </a:lnTo>
                    <a:lnTo>
                      <a:pt x="88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7" name="Freeform 134">
                <a:extLst>
                  <a:ext uri="{FF2B5EF4-FFF2-40B4-BE49-F238E27FC236}">
                    <a16:creationId xmlns:a16="http://schemas.microsoft.com/office/drawing/2014/main" id="{84A6F9DD-F130-436B-8BF5-BC49F50AC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4010" y="4778451"/>
                <a:ext cx="243735" cy="279986"/>
              </a:xfrm>
              <a:custGeom>
                <a:avLst/>
                <a:gdLst>
                  <a:gd name="T0" fmla="*/ 47 w 139"/>
                  <a:gd name="T1" fmla="*/ 3 h 159"/>
                  <a:gd name="T2" fmla="*/ 86 w 139"/>
                  <a:gd name="T3" fmla="*/ 4 h 159"/>
                  <a:gd name="T4" fmla="*/ 92 w 139"/>
                  <a:gd name="T5" fmla="*/ 26 h 159"/>
                  <a:gd name="T6" fmla="*/ 93 w 139"/>
                  <a:gd name="T7" fmla="*/ 37 h 159"/>
                  <a:gd name="T8" fmla="*/ 101 w 139"/>
                  <a:gd name="T9" fmla="*/ 42 h 159"/>
                  <a:gd name="T10" fmla="*/ 105 w 139"/>
                  <a:gd name="T11" fmla="*/ 54 h 159"/>
                  <a:gd name="T12" fmla="*/ 113 w 139"/>
                  <a:gd name="T13" fmla="*/ 54 h 159"/>
                  <a:gd name="T14" fmla="*/ 117 w 139"/>
                  <a:gd name="T15" fmla="*/ 70 h 159"/>
                  <a:gd name="T16" fmla="*/ 123 w 139"/>
                  <a:gd name="T17" fmla="*/ 71 h 159"/>
                  <a:gd name="T18" fmla="*/ 138 w 139"/>
                  <a:gd name="T19" fmla="*/ 77 h 159"/>
                  <a:gd name="T20" fmla="*/ 135 w 139"/>
                  <a:gd name="T21" fmla="*/ 86 h 159"/>
                  <a:gd name="T22" fmla="*/ 126 w 139"/>
                  <a:gd name="T23" fmla="*/ 93 h 159"/>
                  <a:gd name="T24" fmla="*/ 117 w 139"/>
                  <a:gd name="T25" fmla="*/ 102 h 159"/>
                  <a:gd name="T26" fmla="*/ 106 w 139"/>
                  <a:gd name="T27" fmla="*/ 107 h 159"/>
                  <a:gd name="T28" fmla="*/ 102 w 139"/>
                  <a:gd name="T29" fmla="*/ 121 h 159"/>
                  <a:gd name="T30" fmla="*/ 93 w 139"/>
                  <a:gd name="T31" fmla="*/ 124 h 159"/>
                  <a:gd name="T32" fmla="*/ 87 w 139"/>
                  <a:gd name="T33" fmla="*/ 133 h 159"/>
                  <a:gd name="T34" fmla="*/ 78 w 139"/>
                  <a:gd name="T35" fmla="*/ 142 h 159"/>
                  <a:gd name="T36" fmla="*/ 64 w 139"/>
                  <a:gd name="T37" fmla="*/ 142 h 159"/>
                  <a:gd name="T38" fmla="*/ 55 w 139"/>
                  <a:gd name="T39" fmla="*/ 136 h 159"/>
                  <a:gd name="T40" fmla="*/ 46 w 139"/>
                  <a:gd name="T41" fmla="*/ 136 h 159"/>
                  <a:gd name="T42" fmla="*/ 41 w 139"/>
                  <a:gd name="T43" fmla="*/ 144 h 159"/>
                  <a:gd name="T44" fmla="*/ 38 w 139"/>
                  <a:gd name="T45" fmla="*/ 153 h 159"/>
                  <a:gd name="T46" fmla="*/ 30 w 139"/>
                  <a:gd name="T47" fmla="*/ 158 h 159"/>
                  <a:gd name="T48" fmla="*/ 10 w 139"/>
                  <a:gd name="T49" fmla="*/ 153 h 159"/>
                  <a:gd name="T50" fmla="*/ 6 w 139"/>
                  <a:gd name="T51" fmla="*/ 138 h 159"/>
                  <a:gd name="T52" fmla="*/ 1 w 139"/>
                  <a:gd name="T53" fmla="*/ 132 h 159"/>
                  <a:gd name="T54" fmla="*/ 0 w 139"/>
                  <a:gd name="T55" fmla="*/ 80 h 159"/>
                  <a:gd name="T56" fmla="*/ 8 w 139"/>
                  <a:gd name="T57" fmla="*/ 76 h 159"/>
                  <a:gd name="T58" fmla="*/ 15 w 139"/>
                  <a:gd name="T59" fmla="*/ 72 h 159"/>
                  <a:gd name="T60" fmla="*/ 15 w 139"/>
                  <a:gd name="T61" fmla="*/ 20 h 159"/>
                  <a:gd name="T62" fmla="*/ 22 w 139"/>
                  <a:gd name="T63" fmla="*/ 7 h 159"/>
                  <a:gd name="T64" fmla="*/ 40 w 139"/>
                  <a:gd name="T65" fmla="*/ 0 h 159"/>
                  <a:gd name="T66" fmla="*/ 47 w 139"/>
                  <a:gd name="T67" fmla="*/ 3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9" h="159">
                    <a:moveTo>
                      <a:pt x="47" y="3"/>
                    </a:moveTo>
                    <a:lnTo>
                      <a:pt x="86" y="4"/>
                    </a:lnTo>
                    <a:lnTo>
                      <a:pt x="92" y="26"/>
                    </a:lnTo>
                    <a:lnTo>
                      <a:pt x="93" y="37"/>
                    </a:lnTo>
                    <a:lnTo>
                      <a:pt x="101" y="42"/>
                    </a:lnTo>
                    <a:lnTo>
                      <a:pt x="105" y="54"/>
                    </a:lnTo>
                    <a:lnTo>
                      <a:pt x="113" y="54"/>
                    </a:lnTo>
                    <a:lnTo>
                      <a:pt x="117" y="70"/>
                    </a:lnTo>
                    <a:lnTo>
                      <a:pt x="123" y="71"/>
                    </a:lnTo>
                    <a:lnTo>
                      <a:pt x="138" y="77"/>
                    </a:lnTo>
                    <a:lnTo>
                      <a:pt x="135" y="86"/>
                    </a:lnTo>
                    <a:lnTo>
                      <a:pt x="126" y="93"/>
                    </a:lnTo>
                    <a:lnTo>
                      <a:pt x="117" y="102"/>
                    </a:lnTo>
                    <a:lnTo>
                      <a:pt x="106" y="107"/>
                    </a:lnTo>
                    <a:lnTo>
                      <a:pt x="102" y="121"/>
                    </a:lnTo>
                    <a:lnTo>
                      <a:pt x="93" y="124"/>
                    </a:lnTo>
                    <a:lnTo>
                      <a:pt x="87" y="133"/>
                    </a:lnTo>
                    <a:lnTo>
                      <a:pt x="78" y="142"/>
                    </a:lnTo>
                    <a:lnTo>
                      <a:pt x="64" y="142"/>
                    </a:lnTo>
                    <a:lnTo>
                      <a:pt x="55" y="136"/>
                    </a:lnTo>
                    <a:lnTo>
                      <a:pt x="46" y="136"/>
                    </a:lnTo>
                    <a:lnTo>
                      <a:pt x="41" y="144"/>
                    </a:lnTo>
                    <a:lnTo>
                      <a:pt x="38" y="153"/>
                    </a:lnTo>
                    <a:lnTo>
                      <a:pt x="30" y="158"/>
                    </a:lnTo>
                    <a:lnTo>
                      <a:pt x="10" y="153"/>
                    </a:lnTo>
                    <a:lnTo>
                      <a:pt x="6" y="138"/>
                    </a:lnTo>
                    <a:lnTo>
                      <a:pt x="1" y="132"/>
                    </a:lnTo>
                    <a:lnTo>
                      <a:pt x="0" y="80"/>
                    </a:lnTo>
                    <a:lnTo>
                      <a:pt x="8" y="76"/>
                    </a:lnTo>
                    <a:lnTo>
                      <a:pt x="15" y="72"/>
                    </a:lnTo>
                    <a:lnTo>
                      <a:pt x="15" y="20"/>
                    </a:lnTo>
                    <a:lnTo>
                      <a:pt x="22" y="7"/>
                    </a:lnTo>
                    <a:lnTo>
                      <a:pt x="40" y="0"/>
                    </a:lnTo>
                    <a:lnTo>
                      <a:pt x="47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8" name="Freeform 152">
                <a:extLst>
                  <a:ext uri="{FF2B5EF4-FFF2-40B4-BE49-F238E27FC236}">
                    <a16:creationId xmlns:a16="http://schemas.microsoft.com/office/drawing/2014/main" id="{A7E8B360-7A29-490F-95DF-DF9D700B2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5951" y="4913725"/>
                <a:ext cx="418281" cy="391665"/>
              </a:xfrm>
              <a:custGeom>
                <a:avLst/>
                <a:gdLst>
                  <a:gd name="T0" fmla="*/ 217 w 237"/>
                  <a:gd name="T1" fmla="*/ 9 h 221"/>
                  <a:gd name="T2" fmla="*/ 201 w 237"/>
                  <a:gd name="T3" fmla="*/ 9 h 221"/>
                  <a:gd name="T4" fmla="*/ 197 w 237"/>
                  <a:gd name="T5" fmla="*/ 4 h 221"/>
                  <a:gd name="T6" fmla="*/ 187 w 237"/>
                  <a:gd name="T7" fmla="*/ 0 h 221"/>
                  <a:gd name="T8" fmla="*/ 184 w 237"/>
                  <a:gd name="T9" fmla="*/ 8 h 221"/>
                  <a:gd name="T10" fmla="*/ 175 w 237"/>
                  <a:gd name="T11" fmla="*/ 15 h 221"/>
                  <a:gd name="T12" fmla="*/ 167 w 237"/>
                  <a:gd name="T13" fmla="*/ 25 h 221"/>
                  <a:gd name="T14" fmla="*/ 156 w 237"/>
                  <a:gd name="T15" fmla="*/ 30 h 221"/>
                  <a:gd name="T16" fmla="*/ 151 w 237"/>
                  <a:gd name="T17" fmla="*/ 44 h 221"/>
                  <a:gd name="T18" fmla="*/ 143 w 237"/>
                  <a:gd name="T19" fmla="*/ 47 h 221"/>
                  <a:gd name="T20" fmla="*/ 137 w 237"/>
                  <a:gd name="T21" fmla="*/ 55 h 221"/>
                  <a:gd name="T22" fmla="*/ 128 w 237"/>
                  <a:gd name="T23" fmla="*/ 65 h 221"/>
                  <a:gd name="T24" fmla="*/ 114 w 237"/>
                  <a:gd name="T25" fmla="*/ 65 h 221"/>
                  <a:gd name="T26" fmla="*/ 105 w 237"/>
                  <a:gd name="T27" fmla="*/ 59 h 221"/>
                  <a:gd name="T28" fmla="*/ 96 w 237"/>
                  <a:gd name="T29" fmla="*/ 59 h 221"/>
                  <a:gd name="T30" fmla="*/ 91 w 237"/>
                  <a:gd name="T31" fmla="*/ 66 h 221"/>
                  <a:gd name="T32" fmla="*/ 88 w 237"/>
                  <a:gd name="T33" fmla="*/ 76 h 221"/>
                  <a:gd name="T34" fmla="*/ 80 w 237"/>
                  <a:gd name="T35" fmla="*/ 81 h 221"/>
                  <a:gd name="T36" fmla="*/ 61 w 237"/>
                  <a:gd name="T37" fmla="*/ 76 h 221"/>
                  <a:gd name="T38" fmla="*/ 57 w 237"/>
                  <a:gd name="T39" fmla="*/ 61 h 221"/>
                  <a:gd name="T40" fmla="*/ 52 w 237"/>
                  <a:gd name="T41" fmla="*/ 54 h 221"/>
                  <a:gd name="T42" fmla="*/ 47 w 237"/>
                  <a:gd name="T43" fmla="*/ 110 h 221"/>
                  <a:gd name="T44" fmla="*/ 40 w 237"/>
                  <a:gd name="T45" fmla="*/ 120 h 221"/>
                  <a:gd name="T46" fmla="*/ 20 w 237"/>
                  <a:gd name="T47" fmla="*/ 117 h 221"/>
                  <a:gd name="T48" fmla="*/ 14 w 237"/>
                  <a:gd name="T49" fmla="*/ 105 h 221"/>
                  <a:gd name="T50" fmla="*/ 10 w 237"/>
                  <a:gd name="T51" fmla="*/ 110 h 221"/>
                  <a:gd name="T52" fmla="*/ 0 w 237"/>
                  <a:gd name="T53" fmla="*/ 111 h 221"/>
                  <a:gd name="T54" fmla="*/ 3 w 237"/>
                  <a:gd name="T55" fmla="*/ 118 h 221"/>
                  <a:gd name="T56" fmla="*/ 3 w 237"/>
                  <a:gd name="T57" fmla="*/ 134 h 221"/>
                  <a:gd name="T58" fmla="*/ 13 w 237"/>
                  <a:gd name="T59" fmla="*/ 138 h 221"/>
                  <a:gd name="T60" fmla="*/ 14 w 237"/>
                  <a:gd name="T61" fmla="*/ 157 h 221"/>
                  <a:gd name="T62" fmla="*/ 20 w 237"/>
                  <a:gd name="T63" fmla="*/ 160 h 221"/>
                  <a:gd name="T64" fmla="*/ 20 w 237"/>
                  <a:gd name="T65" fmla="*/ 166 h 221"/>
                  <a:gd name="T66" fmla="*/ 27 w 237"/>
                  <a:gd name="T67" fmla="*/ 166 h 221"/>
                  <a:gd name="T68" fmla="*/ 25 w 237"/>
                  <a:gd name="T69" fmla="*/ 178 h 221"/>
                  <a:gd name="T70" fmla="*/ 17 w 237"/>
                  <a:gd name="T71" fmla="*/ 184 h 221"/>
                  <a:gd name="T72" fmla="*/ 43 w 237"/>
                  <a:gd name="T73" fmla="*/ 218 h 221"/>
                  <a:gd name="T74" fmla="*/ 61 w 237"/>
                  <a:gd name="T75" fmla="*/ 220 h 221"/>
                  <a:gd name="T76" fmla="*/ 70 w 237"/>
                  <a:gd name="T77" fmla="*/ 214 h 221"/>
                  <a:gd name="T78" fmla="*/ 78 w 237"/>
                  <a:gd name="T79" fmla="*/ 203 h 221"/>
                  <a:gd name="T80" fmla="*/ 108 w 237"/>
                  <a:gd name="T81" fmla="*/ 204 h 221"/>
                  <a:gd name="T82" fmla="*/ 111 w 237"/>
                  <a:gd name="T83" fmla="*/ 209 h 221"/>
                  <a:gd name="T84" fmla="*/ 128 w 237"/>
                  <a:gd name="T85" fmla="*/ 202 h 221"/>
                  <a:gd name="T86" fmla="*/ 135 w 237"/>
                  <a:gd name="T87" fmla="*/ 196 h 221"/>
                  <a:gd name="T88" fmla="*/ 156 w 237"/>
                  <a:gd name="T89" fmla="*/ 193 h 221"/>
                  <a:gd name="T90" fmla="*/ 167 w 237"/>
                  <a:gd name="T91" fmla="*/ 186 h 221"/>
                  <a:gd name="T92" fmla="*/ 178 w 237"/>
                  <a:gd name="T93" fmla="*/ 167 h 221"/>
                  <a:gd name="T94" fmla="*/ 190 w 237"/>
                  <a:gd name="T95" fmla="*/ 158 h 221"/>
                  <a:gd name="T96" fmla="*/ 209 w 237"/>
                  <a:gd name="T97" fmla="*/ 142 h 221"/>
                  <a:gd name="T98" fmla="*/ 212 w 237"/>
                  <a:gd name="T99" fmla="*/ 125 h 221"/>
                  <a:gd name="T100" fmla="*/ 217 w 237"/>
                  <a:gd name="T101" fmla="*/ 110 h 221"/>
                  <a:gd name="T102" fmla="*/ 228 w 237"/>
                  <a:gd name="T103" fmla="*/ 109 h 221"/>
                  <a:gd name="T104" fmla="*/ 236 w 237"/>
                  <a:gd name="T105" fmla="*/ 93 h 221"/>
                  <a:gd name="T106" fmla="*/ 224 w 237"/>
                  <a:gd name="T107" fmla="*/ 88 h 221"/>
                  <a:gd name="T108" fmla="*/ 222 w 237"/>
                  <a:gd name="T109" fmla="*/ 76 h 221"/>
                  <a:gd name="T110" fmla="*/ 216 w 237"/>
                  <a:gd name="T111" fmla="*/ 66 h 221"/>
                  <a:gd name="T112" fmla="*/ 217 w 237"/>
                  <a:gd name="T113" fmla="*/ 52 h 221"/>
                  <a:gd name="T114" fmla="*/ 217 w 237"/>
                  <a:gd name="T115" fmla="*/ 34 h 221"/>
                  <a:gd name="T116" fmla="*/ 217 w 237"/>
                  <a:gd name="T117" fmla="*/ 9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7" h="221">
                    <a:moveTo>
                      <a:pt x="217" y="9"/>
                    </a:moveTo>
                    <a:lnTo>
                      <a:pt x="201" y="9"/>
                    </a:lnTo>
                    <a:lnTo>
                      <a:pt x="197" y="4"/>
                    </a:lnTo>
                    <a:lnTo>
                      <a:pt x="187" y="0"/>
                    </a:lnTo>
                    <a:lnTo>
                      <a:pt x="184" y="8"/>
                    </a:lnTo>
                    <a:lnTo>
                      <a:pt x="175" y="15"/>
                    </a:lnTo>
                    <a:lnTo>
                      <a:pt x="167" y="25"/>
                    </a:lnTo>
                    <a:lnTo>
                      <a:pt x="156" y="30"/>
                    </a:lnTo>
                    <a:lnTo>
                      <a:pt x="151" y="44"/>
                    </a:lnTo>
                    <a:lnTo>
                      <a:pt x="143" y="47"/>
                    </a:lnTo>
                    <a:lnTo>
                      <a:pt x="137" y="55"/>
                    </a:lnTo>
                    <a:lnTo>
                      <a:pt x="128" y="65"/>
                    </a:lnTo>
                    <a:lnTo>
                      <a:pt x="114" y="65"/>
                    </a:lnTo>
                    <a:lnTo>
                      <a:pt x="105" y="59"/>
                    </a:lnTo>
                    <a:lnTo>
                      <a:pt x="96" y="59"/>
                    </a:lnTo>
                    <a:lnTo>
                      <a:pt x="91" y="66"/>
                    </a:lnTo>
                    <a:lnTo>
                      <a:pt x="88" y="76"/>
                    </a:lnTo>
                    <a:lnTo>
                      <a:pt x="80" y="81"/>
                    </a:lnTo>
                    <a:lnTo>
                      <a:pt x="61" y="76"/>
                    </a:lnTo>
                    <a:lnTo>
                      <a:pt x="57" y="61"/>
                    </a:lnTo>
                    <a:lnTo>
                      <a:pt x="52" y="54"/>
                    </a:lnTo>
                    <a:lnTo>
                      <a:pt x="47" y="110"/>
                    </a:lnTo>
                    <a:lnTo>
                      <a:pt x="40" y="120"/>
                    </a:lnTo>
                    <a:lnTo>
                      <a:pt x="20" y="117"/>
                    </a:lnTo>
                    <a:lnTo>
                      <a:pt x="14" y="105"/>
                    </a:lnTo>
                    <a:lnTo>
                      <a:pt x="10" y="110"/>
                    </a:lnTo>
                    <a:lnTo>
                      <a:pt x="0" y="111"/>
                    </a:lnTo>
                    <a:lnTo>
                      <a:pt x="3" y="118"/>
                    </a:lnTo>
                    <a:lnTo>
                      <a:pt x="3" y="134"/>
                    </a:lnTo>
                    <a:lnTo>
                      <a:pt x="13" y="138"/>
                    </a:lnTo>
                    <a:lnTo>
                      <a:pt x="14" y="157"/>
                    </a:lnTo>
                    <a:lnTo>
                      <a:pt x="20" y="160"/>
                    </a:lnTo>
                    <a:lnTo>
                      <a:pt x="20" y="166"/>
                    </a:lnTo>
                    <a:lnTo>
                      <a:pt x="27" y="166"/>
                    </a:lnTo>
                    <a:lnTo>
                      <a:pt x="25" y="178"/>
                    </a:lnTo>
                    <a:lnTo>
                      <a:pt x="17" y="184"/>
                    </a:lnTo>
                    <a:lnTo>
                      <a:pt x="43" y="218"/>
                    </a:lnTo>
                    <a:lnTo>
                      <a:pt x="61" y="220"/>
                    </a:lnTo>
                    <a:lnTo>
                      <a:pt x="70" y="214"/>
                    </a:lnTo>
                    <a:lnTo>
                      <a:pt x="78" y="203"/>
                    </a:lnTo>
                    <a:lnTo>
                      <a:pt x="108" y="204"/>
                    </a:lnTo>
                    <a:lnTo>
                      <a:pt x="111" y="209"/>
                    </a:lnTo>
                    <a:lnTo>
                      <a:pt x="128" y="202"/>
                    </a:lnTo>
                    <a:lnTo>
                      <a:pt x="135" y="196"/>
                    </a:lnTo>
                    <a:lnTo>
                      <a:pt x="156" y="193"/>
                    </a:lnTo>
                    <a:lnTo>
                      <a:pt x="167" y="186"/>
                    </a:lnTo>
                    <a:lnTo>
                      <a:pt x="178" y="167"/>
                    </a:lnTo>
                    <a:lnTo>
                      <a:pt x="190" y="158"/>
                    </a:lnTo>
                    <a:lnTo>
                      <a:pt x="209" y="142"/>
                    </a:lnTo>
                    <a:lnTo>
                      <a:pt x="212" y="125"/>
                    </a:lnTo>
                    <a:lnTo>
                      <a:pt x="217" y="110"/>
                    </a:lnTo>
                    <a:lnTo>
                      <a:pt x="228" y="109"/>
                    </a:lnTo>
                    <a:lnTo>
                      <a:pt x="236" y="93"/>
                    </a:lnTo>
                    <a:lnTo>
                      <a:pt x="224" y="88"/>
                    </a:lnTo>
                    <a:lnTo>
                      <a:pt x="222" y="76"/>
                    </a:lnTo>
                    <a:lnTo>
                      <a:pt x="216" y="66"/>
                    </a:lnTo>
                    <a:lnTo>
                      <a:pt x="217" y="52"/>
                    </a:lnTo>
                    <a:lnTo>
                      <a:pt x="217" y="34"/>
                    </a:lnTo>
                    <a:lnTo>
                      <a:pt x="217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9" name="Freeform 153">
                <a:extLst>
                  <a:ext uri="{FF2B5EF4-FFF2-40B4-BE49-F238E27FC236}">
                    <a16:creationId xmlns:a16="http://schemas.microsoft.com/office/drawing/2014/main" id="{64F760A6-49A4-43D9-B3DD-609114052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89760" y="4570821"/>
                <a:ext cx="264177" cy="509637"/>
              </a:xfrm>
              <a:custGeom>
                <a:avLst/>
                <a:gdLst>
                  <a:gd name="T0" fmla="*/ 24 w 150"/>
                  <a:gd name="T1" fmla="*/ 284 h 289"/>
                  <a:gd name="T2" fmla="*/ 15 w 150"/>
                  <a:gd name="T3" fmla="*/ 262 h 289"/>
                  <a:gd name="T4" fmla="*/ 16 w 150"/>
                  <a:gd name="T5" fmla="*/ 229 h 289"/>
                  <a:gd name="T6" fmla="*/ 19 w 150"/>
                  <a:gd name="T7" fmla="*/ 194 h 289"/>
                  <a:gd name="T8" fmla="*/ 26 w 150"/>
                  <a:gd name="T9" fmla="*/ 168 h 289"/>
                  <a:gd name="T10" fmla="*/ 41 w 150"/>
                  <a:gd name="T11" fmla="*/ 155 h 289"/>
                  <a:gd name="T12" fmla="*/ 35 w 150"/>
                  <a:gd name="T13" fmla="*/ 132 h 289"/>
                  <a:gd name="T14" fmla="*/ 32 w 150"/>
                  <a:gd name="T15" fmla="*/ 97 h 289"/>
                  <a:gd name="T16" fmla="*/ 5 w 150"/>
                  <a:gd name="T17" fmla="*/ 82 h 289"/>
                  <a:gd name="T18" fmla="*/ 23 w 150"/>
                  <a:gd name="T19" fmla="*/ 75 h 289"/>
                  <a:gd name="T20" fmla="*/ 38 w 150"/>
                  <a:gd name="T21" fmla="*/ 60 h 289"/>
                  <a:gd name="T22" fmla="*/ 60 w 150"/>
                  <a:gd name="T23" fmla="*/ 68 h 289"/>
                  <a:gd name="T24" fmla="*/ 55 w 150"/>
                  <a:gd name="T25" fmla="*/ 94 h 289"/>
                  <a:gd name="T26" fmla="*/ 71 w 150"/>
                  <a:gd name="T27" fmla="*/ 99 h 289"/>
                  <a:gd name="T28" fmla="*/ 85 w 150"/>
                  <a:gd name="T29" fmla="*/ 81 h 289"/>
                  <a:gd name="T30" fmla="*/ 78 w 150"/>
                  <a:gd name="T31" fmla="*/ 59 h 289"/>
                  <a:gd name="T32" fmla="*/ 69 w 150"/>
                  <a:gd name="T33" fmla="*/ 44 h 289"/>
                  <a:gd name="T34" fmla="*/ 64 w 150"/>
                  <a:gd name="T35" fmla="*/ 26 h 289"/>
                  <a:gd name="T36" fmla="*/ 64 w 150"/>
                  <a:gd name="T37" fmla="*/ 0 h 289"/>
                  <a:gd name="T38" fmla="*/ 80 w 150"/>
                  <a:gd name="T39" fmla="*/ 18 h 289"/>
                  <a:gd name="T40" fmla="*/ 112 w 150"/>
                  <a:gd name="T41" fmla="*/ 11 h 289"/>
                  <a:gd name="T42" fmla="*/ 132 w 150"/>
                  <a:gd name="T43" fmla="*/ 4 h 289"/>
                  <a:gd name="T44" fmla="*/ 149 w 150"/>
                  <a:gd name="T45" fmla="*/ 30 h 289"/>
                  <a:gd name="T46" fmla="*/ 140 w 150"/>
                  <a:gd name="T47" fmla="*/ 93 h 289"/>
                  <a:gd name="T48" fmla="*/ 113 w 150"/>
                  <a:gd name="T49" fmla="*/ 106 h 289"/>
                  <a:gd name="T50" fmla="*/ 101 w 150"/>
                  <a:gd name="T51" fmla="*/ 117 h 289"/>
                  <a:gd name="T52" fmla="*/ 93 w 150"/>
                  <a:gd name="T53" fmla="*/ 139 h 289"/>
                  <a:gd name="T54" fmla="*/ 73 w 150"/>
                  <a:gd name="T55" fmla="*/ 149 h 289"/>
                  <a:gd name="T56" fmla="*/ 68 w 150"/>
                  <a:gd name="T57" fmla="*/ 189 h 289"/>
                  <a:gd name="T58" fmla="*/ 71 w 150"/>
                  <a:gd name="T59" fmla="*/ 220 h 289"/>
                  <a:gd name="T60" fmla="*/ 68 w 150"/>
                  <a:gd name="T61" fmla="*/ 234 h 289"/>
                  <a:gd name="T62" fmla="*/ 56 w 150"/>
                  <a:gd name="T63" fmla="*/ 242 h 289"/>
                  <a:gd name="T64" fmla="*/ 39 w 150"/>
                  <a:gd name="T65" fmla="*/ 248 h 289"/>
                  <a:gd name="T66" fmla="*/ 37 w 150"/>
                  <a:gd name="T67" fmla="*/ 269 h 289"/>
                  <a:gd name="T68" fmla="*/ 36 w 150"/>
                  <a:gd name="T69" fmla="*/ 288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0" h="289">
                    <a:moveTo>
                      <a:pt x="36" y="288"/>
                    </a:moveTo>
                    <a:lnTo>
                      <a:pt x="24" y="284"/>
                    </a:lnTo>
                    <a:lnTo>
                      <a:pt x="21" y="272"/>
                    </a:lnTo>
                    <a:lnTo>
                      <a:pt x="15" y="262"/>
                    </a:lnTo>
                    <a:lnTo>
                      <a:pt x="16" y="247"/>
                    </a:lnTo>
                    <a:lnTo>
                      <a:pt x="16" y="229"/>
                    </a:lnTo>
                    <a:lnTo>
                      <a:pt x="16" y="205"/>
                    </a:lnTo>
                    <a:lnTo>
                      <a:pt x="19" y="194"/>
                    </a:lnTo>
                    <a:lnTo>
                      <a:pt x="27" y="189"/>
                    </a:lnTo>
                    <a:lnTo>
                      <a:pt x="26" y="168"/>
                    </a:lnTo>
                    <a:lnTo>
                      <a:pt x="36" y="162"/>
                    </a:lnTo>
                    <a:lnTo>
                      <a:pt x="41" y="155"/>
                    </a:lnTo>
                    <a:lnTo>
                      <a:pt x="36" y="142"/>
                    </a:lnTo>
                    <a:lnTo>
                      <a:pt x="35" y="132"/>
                    </a:lnTo>
                    <a:lnTo>
                      <a:pt x="40" y="111"/>
                    </a:lnTo>
                    <a:lnTo>
                      <a:pt x="32" y="97"/>
                    </a:lnTo>
                    <a:lnTo>
                      <a:pt x="12" y="93"/>
                    </a:lnTo>
                    <a:lnTo>
                      <a:pt x="5" y="82"/>
                    </a:lnTo>
                    <a:lnTo>
                      <a:pt x="0" y="81"/>
                    </a:lnTo>
                    <a:lnTo>
                      <a:pt x="23" y="75"/>
                    </a:lnTo>
                    <a:lnTo>
                      <a:pt x="26" y="66"/>
                    </a:lnTo>
                    <a:lnTo>
                      <a:pt x="38" y="60"/>
                    </a:lnTo>
                    <a:lnTo>
                      <a:pt x="49" y="65"/>
                    </a:lnTo>
                    <a:lnTo>
                      <a:pt x="60" y="68"/>
                    </a:lnTo>
                    <a:lnTo>
                      <a:pt x="59" y="80"/>
                    </a:lnTo>
                    <a:lnTo>
                      <a:pt x="55" y="94"/>
                    </a:lnTo>
                    <a:lnTo>
                      <a:pt x="61" y="101"/>
                    </a:lnTo>
                    <a:lnTo>
                      <a:pt x="71" y="99"/>
                    </a:lnTo>
                    <a:lnTo>
                      <a:pt x="75" y="88"/>
                    </a:lnTo>
                    <a:lnTo>
                      <a:pt x="85" y="81"/>
                    </a:lnTo>
                    <a:lnTo>
                      <a:pt x="82" y="68"/>
                    </a:lnTo>
                    <a:lnTo>
                      <a:pt x="78" y="59"/>
                    </a:lnTo>
                    <a:lnTo>
                      <a:pt x="72" y="49"/>
                    </a:lnTo>
                    <a:lnTo>
                      <a:pt x="69" y="44"/>
                    </a:lnTo>
                    <a:lnTo>
                      <a:pt x="63" y="37"/>
                    </a:lnTo>
                    <a:lnTo>
                      <a:pt x="64" y="26"/>
                    </a:lnTo>
                    <a:lnTo>
                      <a:pt x="67" y="14"/>
                    </a:lnTo>
                    <a:lnTo>
                      <a:pt x="64" y="0"/>
                    </a:lnTo>
                    <a:lnTo>
                      <a:pt x="77" y="9"/>
                    </a:lnTo>
                    <a:lnTo>
                      <a:pt x="80" y="18"/>
                    </a:lnTo>
                    <a:lnTo>
                      <a:pt x="109" y="20"/>
                    </a:lnTo>
                    <a:lnTo>
                      <a:pt x="112" y="11"/>
                    </a:lnTo>
                    <a:lnTo>
                      <a:pt x="129" y="11"/>
                    </a:lnTo>
                    <a:lnTo>
                      <a:pt x="132" y="4"/>
                    </a:lnTo>
                    <a:lnTo>
                      <a:pt x="149" y="0"/>
                    </a:lnTo>
                    <a:lnTo>
                      <a:pt x="149" y="30"/>
                    </a:lnTo>
                    <a:lnTo>
                      <a:pt x="149" y="83"/>
                    </a:lnTo>
                    <a:lnTo>
                      <a:pt x="140" y="93"/>
                    </a:lnTo>
                    <a:lnTo>
                      <a:pt x="136" y="103"/>
                    </a:lnTo>
                    <a:lnTo>
                      <a:pt x="113" y="106"/>
                    </a:lnTo>
                    <a:lnTo>
                      <a:pt x="111" y="114"/>
                    </a:lnTo>
                    <a:lnTo>
                      <a:pt x="101" y="117"/>
                    </a:lnTo>
                    <a:lnTo>
                      <a:pt x="97" y="121"/>
                    </a:lnTo>
                    <a:lnTo>
                      <a:pt x="93" y="139"/>
                    </a:lnTo>
                    <a:lnTo>
                      <a:pt x="81" y="143"/>
                    </a:lnTo>
                    <a:lnTo>
                      <a:pt x="73" y="149"/>
                    </a:lnTo>
                    <a:lnTo>
                      <a:pt x="69" y="157"/>
                    </a:lnTo>
                    <a:lnTo>
                      <a:pt x="68" y="189"/>
                    </a:lnTo>
                    <a:lnTo>
                      <a:pt x="71" y="190"/>
                    </a:lnTo>
                    <a:lnTo>
                      <a:pt x="71" y="220"/>
                    </a:lnTo>
                    <a:lnTo>
                      <a:pt x="73" y="233"/>
                    </a:lnTo>
                    <a:lnTo>
                      <a:pt x="68" y="234"/>
                    </a:lnTo>
                    <a:lnTo>
                      <a:pt x="67" y="242"/>
                    </a:lnTo>
                    <a:lnTo>
                      <a:pt x="56" y="242"/>
                    </a:lnTo>
                    <a:lnTo>
                      <a:pt x="52" y="246"/>
                    </a:lnTo>
                    <a:lnTo>
                      <a:pt x="39" y="248"/>
                    </a:lnTo>
                    <a:lnTo>
                      <a:pt x="37" y="259"/>
                    </a:lnTo>
                    <a:lnTo>
                      <a:pt x="37" y="269"/>
                    </a:lnTo>
                    <a:lnTo>
                      <a:pt x="37" y="280"/>
                    </a:lnTo>
                    <a:lnTo>
                      <a:pt x="36" y="28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0" name="Freeform 154">
                <a:extLst>
                  <a:ext uri="{FF2B5EF4-FFF2-40B4-BE49-F238E27FC236}">
                    <a16:creationId xmlns:a16="http://schemas.microsoft.com/office/drawing/2014/main" id="{7AECB92C-9B8D-427B-B578-619953ED6D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2266" y="5111917"/>
                <a:ext cx="66044" cy="67637"/>
              </a:xfrm>
              <a:custGeom>
                <a:avLst/>
                <a:gdLst>
                  <a:gd name="T0" fmla="*/ 12 w 38"/>
                  <a:gd name="T1" fmla="*/ 2 h 38"/>
                  <a:gd name="T2" fmla="*/ 9 w 38"/>
                  <a:gd name="T3" fmla="*/ 9 h 38"/>
                  <a:gd name="T4" fmla="*/ 0 w 38"/>
                  <a:gd name="T5" fmla="*/ 11 h 38"/>
                  <a:gd name="T6" fmla="*/ 1 w 38"/>
                  <a:gd name="T7" fmla="*/ 34 h 38"/>
                  <a:gd name="T8" fmla="*/ 13 w 38"/>
                  <a:gd name="T9" fmla="*/ 33 h 38"/>
                  <a:gd name="T10" fmla="*/ 16 w 38"/>
                  <a:gd name="T11" fmla="*/ 37 h 38"/>
                  <a:gd name="T12" fmla="*/ 23 w 38"/>
                  <a:gd name="T13" fmla="*/ 36 h 38"/>
                  <a:gd name="T14" fmla="*/ 28 w 38"/>
                  <a:gd name="T15" fmla="*/ 30 h 38"/>
                  <a:gd name="T16" fmla="*/ 31 w 38"/>
                  <a:gd name="T17" fmla="*/ 22 h 38"/>
                  <a:gd name="T18" fmla="*/ 37 w 38"/>
                  <a:gd name="T19" fmla="*/ 22 h 38"/>
                  <a:gd name="T20" fmla="*/ 37 w 38"/>
                  <a:gd name="T21" fmla="*/ 1 h 38"/>
                  <a:gd name="T22" fmla="*/ 23 w 38"/>
                  <a:gd name="T23" fmla="*/ 0 h 38"/>
                  <a:gd name="T24" fmla="*/ 12 w 38"/>
                  <a:gd name="T25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8" h="38">
                    <a:moveTo>
                      <a:pt x="12" y="2"/>
                    </a:moveTo>
                    <a:lnTo>
                      <a:pt x="9" y="9"/>
                    </a:lnTo>
                    <a:lnTo>
                      <a:pt x="0" y="11"/>
                    </a:lnTo>
                    <a:lnTo>
                      <a:pt x="1" y="34"/>
                    </a:lnTo>
                    <a:lnTo>
                      <a:pt x="13" y="33"/>
                    </a:lnTo>
                    <a:lnTo>
                      <a:pt x="16" y="37"/>
                    </a:lnTo>
                    <a:lnTo>
                      <a:pt x="23" y="36"/>
                    </a:lnTo>
                    <a:lnTo>
                      <a:pt x="28" y="30"/>
                    </a:lnTo>
                    <a:lnTo>
                      <a:pt x="31" y="22"/>
                    </a:lnTo>
                    <a:lnTo>
                      <a:pt x="37" y="22"/>
                    </a:lnTo>
                    <a:lnTo>
                      <a:pt x="37" y="1"/>
                    </a:lnTo>
                    <a:lnTo>
                      <a:pt x="23" y="0"/>
                    </a:lnTo>
                    <a:lnTo>
                      <a:pt x="12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1" name="Freeform 155">
                <a:extLst>
                  <a:ext uri="{FF2B5EF4-FFF2-40B4-BE49-F238E27FC236}">
                    <a16:creationId xmlns:a16="http://schemas.microsoft.com/office/drawing/2014/main" id="{F153E48C-CA8A-43F7-9645-AD0CB1A13A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612" y="4481163"/>
                <a:ext cx="306634" cy="305153"/>
              </a:xfrm>
              <a:custGeom>
                <a:avLst/>
                <a:gdLst>
                  <a:gd name="T0" fmla="*/ 59 w 174"/>
                  <a:gd name="T1" fmla="*/ 172 h 173"/>
                  <a:gd name="T2" fmla="*/ 68 w 174"/>
                  <a:gd name="T3" fmla="*/ 169 h 173"/>
                  <a:gd name="T4" fmla="*/ 81 w 174"/>
                  <a:gd name="T5" fmla="*/ 169 h 173"/>
                  <a:gd name="T6" fmla="*/ 89 w 174"/>
                  <a:gd name="T7" fmla="*/ 166 h 173"/>
                  <a:gd name="T8" fmla="*/ 92 w 174"/>
                  <a:gd name="T9" fmla="*/ 156 h 173"/>
                  <a:gd name="T10" fmla="*/ 99 w 174"/>
                  <a:gd name="T11" fmla="*/ 153 h 173"/>
                  <a:gd name="T12" fmla="*/ 104 w 174"/>
                  <a:gd name="T13" fmla="*/ 150 h 173"/>
                  <a:gd name="T14" fmla="*/ 106 w 174"/>
                  <a:gd name="T15" fmla="*/ 140 h 173"/>
                  <a:gd name="T16" fmla="*/ 119 w 174"/>
                  <a:gd name="T17" fmla="*/ 137 h 173"/>
                  <a:gd name="T18" fmla="*/ 125 w 174"/>
                  <a:gd name="T19" fmla="*/ 130 h 173"/>
                  <a:gd name="T20" fmla="*/ 148 w 174"/>
                  <a:gd name="T21" fmla="*/ 125 h 173"/>
                  <a:gd name="T22" fmla="*/ 151 w 174"/>
                  <a:gd name="T23" fmla="*/ 116 h 173"/>
                  <a:gd name="T24" fmla="*/ 163 w 174"/>
                  <a:gd name="T25" fmla="*/ 110 h 173"/>
                  <a:gd name="T26" fmla="*/ 165 w 174"/>
                  <a:gd name="T27" fmla="*/ 83 h 173"/>
                  <a:gd name="T28" fmla="*/ 173 w 174"/>
                  <a:gd name="T29" fmla="*/ 76 h 173"/>
                  <a:gd name="T30" fmla="*/ 170 w 174"/>
                  <a:gd name="T31" fmla="*/ 59 h 173"/>
                  <a:gd name="T32" fmla="*/ 170 w 174"/>
                  <a:gd name="T33" fmla="*/ 39 h 173"/>
                  <a:gd name="T34" fmla="*/ 162 w 174"/>
                  <a:gd name="T35" fmla="*/ 25 h 173"/>
                  <a:gd name="T36" fmla="*/ 148 w 174"/>
                  <a:gd name="T37" fmla="*/ 19 h 173"/>
                  <a:gd name="T38" fmla="*/ 139 w 174"/>
                  <a:gd name="T39" fmla="*/ 8 h 173"/>
                  <a:gd name="T40" fmla="*/ 137 w 174"/>
                  <a:gd name="T41" fmla="*/ 0 h 173"/>
                  <a:gd name="T42" fmla="*/ 126 w 174"/>
                  <a:gd name="T43" fmla="*/ 1 h 173"/>
                  <a:gd name="T44" fmla="*/ 123 w 174"/>
                  <a:gd name="T45" fmla="*/ 10 h 173"/>
                  <a:gd name="T46" fmla="*/ 112 w 174"/>
                  <a:gd name="T47" fmla="*/ 14 h 173"/>
                  <a:gd name="T48" fmla="*/ 107 w 174"/>
                  <a:gd name="T49" fmla="*/ 25 h 173"/>
                  <a:gd name="T50" fmla="*/ 103 w 174"/>
                  <a:gd name="T51" fmla="*/ 69 h 173"/>
                  <a:gd name="T52" fmla="*/ 109 w 174"/>
                  <a:gd name="T53" fmla="*/ 75 h 173"/>
                  <a:gd name="T54" fmla="*/ 119 w 174"/>
                  <a:gd name="T55" fmla="*/ 75 h 173"/>
                  <a:gd name="T56" fmla="*/ 122 w 174"/>
                  <a:gd name="T57" fmla="*/ 93 h 173"/>
                  <a:gd name="T58" fmla="*/ 118 w 174"/>
                  <a:gd name="T59" fmla="*/ 103 h 173"/>
                  <a:gd name="T60" fmla="*/ 102 w 174"/>
                  <a:gd name="T61" fmla="*/ 103 h 173"/>
                  <a:gd name="T62" fmla="*/ 96 w 174"/>
                  <a:gd name="T63" fmla="*/ 96 h 173"/>
                  <a:gd name="T64" fmla="*/ 92 w 174"/>
                  <a:gd name="T65" fmla="*/ 80 h 173"/>
                  <a:gd name="T66" fmla="*/ 81 w 174"/>
                  <a:gd name="T67" fmla="*/ 74 h 173"/>
                  <a:gd name="T68" fmla="*/ 80 w 174"/>
                  <a:gd name="T69" fmla="*/ 69 h 173"/>
                  <a:gd name="T70" fmla="*/ 68 w 174"/>
                  <a:gd name="T71" fmla="*/ 70 h 173"/>
                  <a:gd name="T72" fmla="*/ 64 w 174"/>
                  <a:gd name="T73" fmla="*/ 80 h 173"/>
                  <a:gd name="T74" fmla="*/ 57 w 174"/>
                  <a:gd name="T75" fmla="*/ 77 h 173"/>
                  <a:gd name="T76" fmla="*/ 53 w 174"/>
                  <a:gd name="T77" fmla="*/ 62 h 173"/>
                  <a:gd name="T78" fmla="*/ 37 w 174"/>
                  <a:gd name="T79" fmla="*/ 60 h 173"/>
                  <a:gd name="T80" fmla="*/ 35 w 174"/>
                  <a:gd name="T81" fmla="*/ 94 h 173"/>
                  <a:gd name="T82" fmla="*/ 22 w 174"/>
                  <a:gd name="T83" fmla="*/ 94 h 173"/>
                  <a:gd name="T84" fmla="*/ 17 w 174"/>
                  <a:gd name="T85" fmla="*/ 85 h 173"/>
                  <a:gd name="T86" fmla="*/ 11 w 174"/>
                  <a:gd name="T87" fmla="*/ 86 h 173"/>
                  <a:gd name="T88" fmla="*/ 11 w 174"/>
                  <a:gd name="T89" fmla="*/ 94 h 173"/>
                  <a:gd name="T90" fmla="*/ 1 w 174"/>
                  <a:gd name="T91" fmla="*/ 95 h 173"/>
                  <a:gd name="T92" fmla="*/ 0 w 174"/>
                  <a:gd name="T93" fmla="*/ 134 h 173"/>
                  <a:gd name="T94" fmla="*/ 2 w 174"/>
                  <a:gd name="T95" fmla="*/ 146 h 173"/>
                  <a:gd name="T96" fmla="*/ 14 w 174"/>
                  <a:gd name="T97" fmla="*/ 160 h 173"/>
                  <a:gd name="T98" fmla="*/ 14 w 174"/>
                  <a:gd name="T99" fmla="*/ 168 h 173"/>
                  <a:gd name="T100" fmla="*/ 21 w 174"/>
                  <a:gd name="T101" fmla="*/ 170 h 173"/>
                  <a:gd name="T102" fmla="*/ 59 w 174"/>
                  <a:gd name="T103" fmla="*/ 172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4" h="173">
                    <a:moveTo>
                      <a:pt x="59" y="172"/>
                    </a:moveTo>
                    <a:lnTo>
                      <a:pt x="68" y="169"/>
                    </a:lnTo>
                    <a:lnTo>
                      <a:pt x="81" y="169"/>
                    </a:lnTo>
                    <a:lnTo>
                      <a:pt x="89" y="166"/>
                    </a:lnTo>
                    <a:lnTo>
                      <a:pt x="92" y="156"/>
                    </a:lnTo>
                    <a:lnTo>
                      <a:pt x="99" y="153"/>
                    </a:lnTo>
                    <a:lnTo>
                      <a:pt x="104" y="150"/>
                    </a:lnTo>
                    <a:lnTo>
                      <a:pt x="106" y="140"/>
                    </a:lnTo>
                    <a:lnTo>
                      <a:pt x="119" y="137"/>
                    </a:lnTo>
                    <a:lnTo>
                      <a:pt x="125" y="130"/>
                    </a:lnTo>
                    <a:lnTo>
                      <a:pt x="148" y="125"/>
                    </a:lnTo>
                    <a:lnTo>
                      <a:pt x="151" y="116"/>
                    </a:lnTo>
                    <a:lnTo>
                      <a:pt x="163" y="110"/>
                    </a:lnTo>
                    <a:lnTo>
                      <a:pt x="165" y="83"/>
                    </a:lnTo>
                    <a:lnTo>
                      <a:pt x="173" y="76"/>
                    </a:lnTo>
                    <a:lnTo>
                      <a:pt x="170" y="59"/>
                    </a:lnTo>
                    <a:lnTo>
                      <a:pt x="170" y="39"/>
                    </a:lnTo>
                    <a:lnTo>
                      <a:pt x="162" y="25"/>
                    </a:lnTo>
                    <a:lnTo>
                      <a:pt x="148" y="19"/>
                    </a:lnTo>
                    <a:lnTo>
                      <a:pt x="139" y="8"/>
                    </a:lnTo>
                    <a:lnTo>
                      <a:pt x="137" y="0"/>
                    </a:lnTo>
                    <a:lnTo>
                      <a:pt x="126" y="1"/>
                    </a:lnTo>
                    <a:lnTo>
                      <a:pt x="123" y="10"/>
                    </a:lnTo>
                    <a:lnTo>
                      <a:pt x="112" y="14"/>
                    </a:lnTo>
                    <a:lnTo>
                      <a:pt x="107" y="25"/>
                    </a:lnTo>
                    <a:lnTo>
                      <a:pt x="103" y="69"/>
                    </a:lnTo>
                    <a:lnTo>
                      <a:pt x="109" y="75"/>
                    </a:lnTo>
                    <a:lnTo>
                      <a:pt x="119" y="75"/>
                    </a:lnTo>
                    <a:lnTo>
                      <a:pt x="122" y="93"/>
                    </a:lnTo>
                    <a:lnTo>
                      <a:pt x="118" y="103"/>
                    </a:lnTo>
                    <a:lnTo>
                      <a:pt x="102" y="103"/>
                    </a:lnTo>
                    <a:lnTo>
                      <a:pt x="96" y="96"/>
                    </a:lnTo>
                    <a:lnTo>
                      <a:pt x="92" y="80"/>
                    </a:lnTo>
                    <a:lnTo>
                      <a:pt x="81" y="74"/>
                    </a:lnTo>
                    <a:lnTo>
                      <a:pt x="80" y="69"/>
                    </a:lnTo>
                    <a:lnTo>
                      <a:pt x="68" y="70"/>
                    </a:lnTo>
                    <a:lnTo>
                      <a:pt x="64" y="80"/>
                    </a:lnTo>
                    <a:lnTo>
                      <a:pt x="57" y="77"/>
                    </a:lnTo>
                    <a:lnTo>
                      <a:pt x="53" y="62"/>
                    </a:lnTo>
                    <a:lnTo>
                      <a:pt x="37" y="60"/>
                    </a:lnTo>
                    <a:lnTo>
                      <a:pt x="35" y="94"/>
                    </a:lnTo>
                    <a:lnTo>
                      <a:pt x="22" y="94"/>
                    </a:lnTo>
                    <a:lnTo>
                      <a:pt x="17" y="85"/>
                    </a:lnTo>
                    <a:lnTo>
                      <a:pt x="11" y="86"/>
                    </a:lnTo>
                    <a:lnTo>
                      <a:pt x="11" y="94"/>
                    </a:lnTo>
                    <a:lnTo>
                      <a:pt x="1" y="95"/>
                    </a:lnTo>
                    <a:lnTo>
                      <a:pt x="0" y="134"/>
                    </a:lnTo>
                    <a:lnTo>
                      <a:pt x="2" y="146"/>
                    </a:lnTo>
                    <a:lnTo>
                      <a:pt x="14" y="160"/>
                    </a:lnTo>
                    <a:lnTo>
                      <a:pt x="14" y="168"/>
                    </a:lnTo>
                    <a:lnTo>
                      <a:pt x="21" y="170"/>
                    </a:lnTo>
                    <a:lnTo>
                      <a:pt x="59" y="17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2" name="Freeform 159">
                <a:extLst>
                  <a:ext uri="{FF2B5EF4-FFF2-40B4-BE49-F238E27FC236}">
                    <a16:creationId xmlns:a16="http://schemas.microsoft.com/office/drawing/2014/main" id="{A8D1A638-DE85-4EC9-958C-8CC9F7F30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71235" y="3910181"/>
                <a:ext cx="56609" cy="56626"/>
              </a:xfrm>
              <a:custGeom>
                <a:avLst/>
                <a:gdLst>
                  <a:gd name="T0" fmla="*/ 16 w 32"/>
                  <a:gd name="T1" fmla="*/ 30 h 31"/>
                  <a:gd name="T2" fmla="*/ 0 w 32"/>
                  <a:gd name="T3" fmla="*/ 27 h 31"/>
                  <a:gd name="T4" fmla="*/ 3 w 32"/>
                  <a:gd name="T5" fmla="*/ 0 h 31"/>
                  <a:gd name="T6" fmla="*/ 31 w 32"/>
                  <a:gd name="T7" fmla="*/ 17 h 31"/>
                  <a:gd name="T8" fmla="*/ 16 w 32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16" y="30"/>
                    </a:moveTo>
                    <a:lnTo>
                      <a:pt x="0" y="27"/>
                    </a:lnTo>
                    <a:lnTo>
                      <a:pt x="3" y="0"/>
                    </a:lnTo>
                    <a:lnTo>
                      <a:pt x="31" y="17"/>
                    </a:lnTo>
                    <a:lnTo>
                      <a:pt x="16" y="3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3" name="Freeform 160">
                <a:extLst>
                  <a:ext uri="{FF2B5EF4-FFF2-40B4-BE49-F238E27FC236}">
                    <a16:creationId xmlns:a16="http://schemas.microsoft.com/office/drawing/2014/main" id="{B63F35B5-3E65-4E5B-9FF9-FCC2414C33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3395" y="3903889"/>
                <a:ext cx="84914" cy="184036"/>
              </a:xfrm>
              <a:custGeom>
                <a:avLst/>
                <a:gdLst>
                  <a:gd name="T0" fmla="*/ 0 w 48"/>
                  <a:gd name="T1" fmla="*/ 36 h 104"/>
                  <a:gd name="T2" fmla="*/ 7 w 48"/>
                  <a:gd name="T3" fmla="*/ 46 h 104"/>
                  <a:gd name="T4" fmla="*/ 10 w 48"/>
                  <a:gd name="T5" fmla="*/ 66 h 104"/>
                  <a:gd name="T6" fmla="*/ 11 w 48"/>
                  <a:gd name="T7" fmla="*/ 84 h 104"/>
                  <a:gd name="T8" fmla="*/ 16 w 48"/>
                  <a:gd name="T9" fmla="*/ 103 h 104"/>
                  <a:gd name="T10" fmla="*/ 34 w 48"/>
                  <a:gd name="T11" fmla="*/ 95 h 104"/>
                  <a:gd name="T12" fmla="*/ 31 w 48"/>
                  <a:gd name="T13" fmla="*/ 62 h 104"/>
                  <a:gd name="T14" fmla="*/ 39 w 48"/>
                  <a:gd name="T15" fmla="*/ 51 h 104"/>
                  <a:gd name="T16" fmla="*/ 47 w 48"/>
                  <a:gd name="T17" fmla="*/ 19 h 104"/>
                  <a:gd name="T18" fmla="*/ 44 w 48"/>
                  <a:gd name="T19" fmla="*/ 0 h 104"/>
                  <a:gd name="T20" fmla="*/ 31 w 48"/>
                  <a:gd name="T21" fmla="*/ 1 h 104"/>
                  <a:gd name="T22" fmla="*/ 27 w 48"/>
                  <a:gd name="T23" fmla="*/ 16 h 104"/>
                  <a:gd name="T24" fmla="*/ 11 w 48"/>
                  <a:gd name="T25" fmla="*/ 21 h 104"/>
                  <a:gd name="T26" fmla="*/ 0 w 48"/>
                  <a:gd name="T27" fmla="*/ 36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8" h="104">
                    <a:moveTo>
                      <a:pt x="0" y="36"/>
                    </a:moveTo>
                    <a:lnTo>
                      <a:pt x="7" y="46"/>
                    </a:lnTo>
                    <a:lnTo>
                      <a:pt x="10" y="66"/>
                    </a:lnTo>
                    <a:lnTo>
                      <a:pt x="11" y="84"/>
                    </a:lnTo>
                    <a:lnTo>
                      <a:pt x="16" y="103"/>
                    </a:lnTo>
                    <a:lnTo>
                      <a:pt x="34" y="95"/>
                    </a:lnTo>
                    <a:lnTo>
                      <a:pt x="31" y="62"/>
                    </a:lnTo>
                    <a:lnTo>
                      <a:pt x="39" y="51"/>
                    </a:lnTo>
                    <a:lnTo>
                      <a:pt x="47" y="19"/>
                    </a:lnTo>
                    <a:lnTo>
                      <a:pt x="44" y="0"/>
                    </a:lnTo>
                    <a:lnTo>
                      <a:pt x="31" y="1"/>
                    </a:lnTo>
                    <a:lnTo>
                      <a:pt x="27" y="16"/>
                    </a:lnTo>
                    <a:lnTo>
                      <a:pt x="11" y="21"/>
                    </a:lnTo>
                    <a:lnTo>
                      <a:pt x="0" y="3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4" name="Freeform 161">
                <a:extLst>
                  <a:ext uri="{FF2B5EF4-FFF2-40B4-BE49-F238E27FC236}">
                    <a16:creationId xmlns:a16="http://schemas.microsoft.com/office/drawing/2014/main" id="{8C4E0F62-CE50-4FFF-8DD1-FBC3A54C44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021" y="3977818"/>
                <a:ext cx="88059" cy="94377"/>
              </a:xfrm>
              <a:custGeom>
                <a:avLst/>
                <a:gdLst>
                  <a:gd name="T0" fmla="*/ 48 w 49"/>
                  <a:gd name="T1" fmla="*/ 26 h 53"/>
                  <a:gd name="T2" fmla="*/ 44 w 49"/>
                  <a:gd name="T3" fmla="*/ 9 h 53"/>
                  <a:gd name="T4" fmla="*/ 27 w 49"/>
                  <a:gd name="T5" fmla="*/ 0 h 53"/>
                  <a:gd name="T6" fmla="*/ 15 w 49"/>
                  <a:gd name="T7" fmla="*/ 6 h 53"/>
                  <a:gd name="T8" fmla="*/ 0 w 49"/>
                  <a:gd name="T9" fmla="*/ 10 h 53"/>
                  <a:gd name="T10" fmla="*/ 3 w 49"/>
                  <a:gd name="T11" fmla="*/ 25 h 53"/>
                  <a:gd name="T12" fmla="*/ 14 w 49"/>
                  <a:gd name="T13" fmla="*/ 28 h 53"/>
                  <a:gd name="T14" fmla="*/ 16 w 49"/>
                  <a:gd name="T15" fmla="*/ 40 h 53"/>
                  <a:gd name="T16" fmla="*/ 29 w 49"/>
                  <a:gd name="T17" fmla="*/ 44 h 53"/>
                  <a:gd name="T18" fmla="*/ 33 w 49"/>
                  <a:gd name="T19" fmla="*/ 52 h 53"/>
                  <a:gd name="T20" fmla="*/ 48 w 49"/>
                  <a:gd name="T21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53">
                    <a:moveTo>
                      <a:pt x="48" y="26"/>
                    </a:moveTo>
                    <a:lnTo>
                      <a:pt x="44" y="9"/>
                    </a:lnTo>
                    <a:lnTo>
                      <a:pt x="27" y="0"/>
                    </a:lnTo>
                    <a:lnTo>
                      <a:pt x="15" y="6"/>
                    </a:lnTo>
                    <a:lnTo>
                      <a:pt x="0" y="10"/>
                    </a:lnTo>
                    <a:lnTo>
                      <a:pt x="3" y="25"/>
                    </a:lnTo>
                    <a:lnTo>
                      <a:pt x="14" y="28"/>
                    </a:lnTo>
                    <a:lnTo>
                      <a:pt x="16" y="40"/>
                    </a:lnTo>
                    <a:lnTo>
                      <a:pt x="29" y="44"/>
                    </a:lnTo>
                    <a:lnTo>
                      <a:pt x="33" y="52"/>
                    </a:lnTo>
                    <a:lnTo>
                      <a:pt x="48" y="2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5" name="Freeform 163">
                <a:extLst>
                  <a:ext uri="{FF2B5EF4-FFF2-40B4-BE49-F238E27FC236}">
                    <a16:creationId xmlns:a16="http://schemas.microsoft.com/office/drawing/2014/main" id="{A2E08926-9E31-48C1-83FC-61C037B48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5165" y="4298700"/>
                <a:ext cx="48747" cy="48762"/>
              </a:xfrm>
              <a:custGeom>
                <a:avLst/>
                <a:gdLst>
                  <a:gd name="T0" fmla="*/ 13 w 28"/>
                  <a:gd name="T1" fmla="*/ 0 h 28"/>
                  <a:gd name="T2" fmla="*/ 3 w 28"/>
                  <a:gd name="T3" fmla="*/ 4 h 28"/>
                  <a:gd name="T4" fmla="*/ 6 w 28"/>
                  <a:gd name="T5" fmla="*/ 14 h 28"/>
                  <a:gd name="T6" fmla="*/ 0 w 28"/>
                  <a:gd name="T7" fmla="*/ 19 h 28"/>
                  <a:gd name="T8" fmla="*/ 1 w 28"/>
                  <a:gd name="T9" fmla="*/ 27 h 28"/>
                  <a:gd name="T10" fmla="*/ 10 w 28"/>
                  <a:gd name="T11" fmla="*/ 26 h 28"/>
                  <a:gd name="T12" fmla="*/ 22 w 28"/>
                  <a:gd name="T13" fmla="*/ 26 h 28"/>
                  <a:gd name="T14" fmla="*/ 27 w 28"/>
                  <a:gd name="T15" fmla="*/ 19 h 28"/>
                  <a:gd name="T16" fmla="*/ 24 w 28"/>
                  <a:gd name="T17" fmla="*/ 4 h 28"/>
                  <a:gd name="T18" fmla="*/ 13 w 28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28">
                    <a:moveTo>
                      <a:pt x="13" y="0"/>
                    </a:moveTo>
                    <a:lnTo>
                      <a:pt x="3" y="4"/>
                    </a:lnTo>
                    <a:lnTo>
                      <a:pt x="6" y="14"/>
                    </a:lnTo>
                    <a:lnTo>
                      <a:pt x="0" y="19"/>
                    </a:lnTo>
                    <a:lnTo>
                      <a:pt x="1" y="27"/>
                    </a:lnTo>
                    <a:lnTo>
                      <a:pt x="10" y="26"/>
                    </a:lnTo>
                    <a:lnTo>
                      <a:pt x="22" y="26"/>
                    </a:lnTo>
                    <a:lnTo>
                      <a:pt x="27" y="19"/>
                    </a:lnTo>
                    <a:lnTo>
                      <a:pt x="24" y="4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6" name="Freeform 164">
                <a:extLst>
                  <a:ext uri="{FF2B5EF4-FFF2-40B4-BE49-F238E27FC236}">
                    <a16:creationId xmlns:a16="http://schemas.microsoft.com/office/drawing/2014/main" id="{AC3024FB-1D43-486D-8DED-B4A0E08B2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745" y="4331732"/>
                <a:ext cx="42457" cy="51907"/>
              </a:xfrm>
              <a:custGeom>
                <a:avLst/>
                <a:gdLst>
                  <a:gd name="T0" fmla="*/ 13 w 25"/>
                  <a:gd name="T1" fmla="*/ 26 h 29"/>
                  <a:gd name="T2" fmla="*/ 24 w 25"/>
                  <a:gd name="T3" fmla="*/ 25 h 29"/>
                  <a:gd name="T4" fmla="*/ 23 w 25"/>
                  <a:gd name="T5" fmla="*/ 7 h 29"/>
                  <a:gd name="T6" fmla="*/ 19 w 25"/>
                  <a:gd name="T7" fmla="*/ 0 h 29"/>
                  <a:gd name="T8" fmla="*/ 14 w 25"/>
                  <a:gd name="T9" fmla="*/ 7 h 29"/>
                  <a:gd name="T10" fmla="*/ 2 w 25"/>
                  <a:gd name="T11" fmla="*/ 7 h 29"/>
                  <a:gd name="T12" fmla="*/ 0 w 25"/>
                  <a:gd name="T13" fmla="*/ 23 h 29"/>
                  <a:gd name="T14" fmla="*/ 6 w 25"/>
                  <a:gd name="T15" fmla="*/ 28 h 29"/>
                  <a:gd name="T16" fmla="*/ 13 w 25"/>
                  <a:gd name="T17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9">
                    <a:moveTo>
                      <a:pt x="13" y="26"/>
                    </a:moveTo>
                    <a:lnTo>
                      <a:pt x="24" y="25"/>
                    </a:lnTo>
                    <a:lnTo>
                      <a:pt x="23" y="7"/>
                    </a:lnTo>
                    <a:lnTo>
                      <a:pt x="19" y="0"/>
                    </a:lnTo>
                    <a:lnTo>
                      <a:pt x="14" y="7"/>
                    </a:lnTo>
                    <a:lnTo>
                      <a:pt x="2" y="7"/>
                    </a:lnTo>
                    <a:lnTo>
                      <a:pt x="0" y="23"/>
                    </a:lnTo>
                    <a:lnTo>
                      <a:pt x="6" y="28"/>
                    </a:lnTo>
                    <a:lnTo>
                      <a:pt x="13" y="2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7" name="Freeform 167">
                <a:extLst>
                  <a:ext uri="{FF2B5EF4-FFF2-40B4-BE49-F238E27FC236}">
                    <a16:creationId xmlns:a16="http://schemas.microsoft.com/office/drawing/2014/main" id="{470F0E8B-8C26-4808-9CCF-6397C7AD1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2536" y="4199604"/>
                <a:ext cx="163538" cy="191900"/>
              </a:xfrm>
              <a:custGeom>
                <a:avLst/>
                <a:gdLst>
                  <a:gd name="T0" fmla="*/ 68 w 93"/>
                  <a:gd name="T1" fmla="*/ 0 h 109"/>
                  <a:gd name="T2" fmla="*/ 45 w 93"/>
                  <a:gd name="T3" fmla="*/ 2 h 109"/>
                  <a:gd name="T4" fmla="*/ 37 w 93"/>
                  <a:gd name="T5" fmla="*/ 8 h 109"/>
                  <a:gd name="T6" fmla="*/ 37 w 93"/>
                  <a:gd name="T7" fmla="*/ 16 h 109"/>
                  <a:gd name="T8" fmla="*/ 33 w 93"/>
                  <a:gd name="T9" fmla="*/ 27 h 109"/>
                  <a:gd name="T10" fmla="*/ 18 w 93"/>
                  <a:gd name="T11" fmla="*/ 28 h 109"/>
                  <a:gd name="T12" fmla="*/ 14 w 93"/>
                  <a:gd name="T13" fmla="*/ 23 h 109"/>
                  <a:gd name="T14" fmla="*/ 14 w 93"/>
                  <a:gd name="T15" fmla="*/ 42 h 109"/>
                  <a:gd name="T16" fmla="*/ 2 w 93"/>
                  <a:gd name="T17" fmla="*/ 48 h 109"/>
                  <a:gd name="T18" fmla="*/ 0 w 93"/>
                  <a:gd name="T19" fmla="*/ 52 h 109"/>
                  <a:gd name="T20" fmla="*/ 7 w 93"/>
                  <a:gd name="T21" fmla="*/ 56 h 109"/>
                  <a:gd name="T22" fmla="*/ 6 w 93"/>
                  <a:gd name="T23" fmla="*/ 69 h 109"/>
                  <a:gd name="T24" fmla="*/ 24 w 93"/>
                  <a:gd name="T25" fmla="*/ 85 h 109"/>
                  <a:gd name="T26" fmla="*/ 38 w 93"/>
                  <a:gd name="T27" fmla="*/ 102 h 109"/>
                  <a:gd name="T28" fmla="*/ 43 w 93"/>
                  <a:gd name="T29" fmla="*/ 108 h 109"/>
                  <a:gd name="T30" fmla="*/ 49 w 93"/>
                  <a:gd name="T31" fmla="*/ 100 h 109"/>
                  <a:gd name="T32" fmla="*/ 54 w 93"/>
                  <a:gd name="T33" fmla="*/ 89 h 109"/>
                  <a:gd name="T34" fmla="*/ 47 w 93"/>
                  <a:gd name="T35" fmla="*/ 84 h 109"/>
                  <a:gd name="T36" fmla="*/ 45 w 93"/>
                  <a:gd name="T37" fmla="*/ 76 h 109"/>
                  <a:gd name="T38" fmla="*/ 55 w 93"/>
                  <a:gd name="T39" fmla="*/ 71 h 109"/>
                  <a:gd name="T40" fmla="*/ 63 w 93"/>
                  <a:gd name="T41" fmla="*/ 69 h 109"/>
                  <a:gd name="T42" fmla="*/ 71 w 93"/>
                  <a:gd name="T43" fmla="*/ 79 h 109"/>
                  <a:gd name="T44" fmla="*/ 83 w 93"/>
                  <a:gd name="T45" fmla="*/ 74 h 109"/>
                  <a:gd name="T46" fmla="*/ 92 w 93"/>
                  <a:gd name="T47" fmla="*/ 61 h 109"/>
                  <a:gd name="T48" fmla="*/ 89 w 93"/>
                  <a:gd name="T49" fmla="*/ 47 h 109"/>
                  <a:gd name="T50" fmla="*/ 83 w 93"/>
                  <a:gd name="T51" fmla="*/ 41 h 109"/>
                  <a:gd name="T52" fmla="*/ 78 w 93"/>
                  <a:gd name="T53" fmla="*/ 30 h 109"/>
                  <a:gd name="T54" fmla="*/ 82 w 93"/>
                  <a:gd name="T55" fmla="*/ 23 h 109"/>
                  <a:gd name="T56" fmla="*/ 78 w 93"/>
                  <a:gd name="T57" fmla="*/ 14 h 109"/>
                  <a:gd name="T58" fmla="*/ 68 w 93"/>
                  <a:gd name="T59" fmla="*/ 13 h 109"/>
                  <a:gd name="T60" fmla="*/ 68 w 93"/>
                  <a:gd name="T61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93" h="109">
                    <a:moveTo>
                      <a:pt x="68" y="0"/>
                    </a:moveTo>
                    <a:lnTo>
                      <a:pt x="45" y="2"/>
                    </a:lnTo>
                    <a:lnTo>
                      <a:pt x="37" y="8"/>
                    </a:lnTo>
                    <a:lnTo>
                      <a:pt x="37" y="16"/>
                    </a:lnTo>
                    <a:lnTo>
                      <a:pt x="33" y="27"/>
                    </a:lnTo>
                    <a:lnTo>
                      <a:pt x="18" y="28"/>
                    </a:lnTo>
                    <a:lnTo>
                      <a:pt x="14" y="23"/>
                    </a:lnTo>
                    <a:lnTo>
                      <a:pt x="14" y="42"/>
                    </a:lnTo>
                    <a:lnTo>
                      <a:pt x="2" y="48"/>
                    </a:lnTo>
                    <a:lnTo>
                      <a:pt x="0" y="52"/>
                    </a:lnTo>
                    <a:lnTo>
                      <a:pt x="7" y="56"/>
                    </a:lnTo>
                    <a:lnTo>
                      <a:pt x="6" y="69"/>
                    </a:lnTo>
                    <a:lnTo>
                      <a:pt x="24" y="85"/>
                    </a:lnTo>
                    <a:lnTo>
                      <a:pt x="38" y="102"/>
                    </a:lnTo>
                    <a:lnTo>
                      <a:pt x="43" y="108"/>
                    </a:lnTo>
                    <a:lnTo>
                      <a:pt x="49" y="100"/>
                    </a:lnTo>
                    <a:lnTo>
                      <a:pt x="54" y="89"/>
                    </a:lnTo>
                    <a:lnTo>
                      <a:pt x="47" y="84"/>
                    </a:lnTo>
                    <a:lnTo>
                      <a:pt x="45" y="76"/>
                    </a:lnTo>
                    <a:lnTo>
                      <a:pt x="55" y="71"/>
                    </a:lnTo>
                    <a:lnTo>
                      <a:pt x="63" y="69"/>
                    </a:lnTo>
                    <a:lnTo>
                      <a:pt x="71" y="79"/>
                    </a:lnTo>
                    <a:lnTo>
                      <a:pt x="83" y="74"/>
                    </a:lnTo>
                    <a:lnTo>
                      <a:pt x="92" y="61"/>
                    </a:lnTo>
                    <a:lnTo>
                      <a:pt x="89" y="47"/>
                    </a:lnTo>
                    <a:lnTo>
                      <a:pt x="83" y="41"/>
                    </a:lnTo>
                    <a:lnTo>
                      <a:pt x="78" y="30"/>
                    </a:lnTo>
                    <a:lnTo>
                      <a:pt x="82" y="23"/>
                    </a:lnTo>
                    <a:lnTo>
                      <a:pt x="78" y="14"/>
                    </a:lnTo>
                    <a:lnTo>
                      <a:pt x="68" y="13"/>
                    </a:lnTo>
                    <a:lnTo>
                      <a:pt x="6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8" name="Freeform 168">
                <a:extLst>
                  <a:ext uri="{FF2B5EF4-FFF2-40B4-BE49-F238E27FC236}">
                    <a16:creationId xmlns:a16="http://schemas.microsoft.com/office/drawing/2014/main" id="{C65BD48C-1403-4BA1-8B00-5AA1D90C1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1404" y="3427284"/>
                <a:ext cx="202850" cy="224932"/>
              </a:xfrm>
              <a:custGeom>
                <a:avLst/>
                <a:gdLst>
                  <a:gd name="T0" fmla="*/ 112 w 115"/>
                  <a:gd name="T1" fmla="*/ 7 h 127"/>
                  <a:gd name="T2" fmla="*/ 114 w 115"/>
                  <a:gd name="T3" fmla="*/ 0 h 127"/>
                  <a:gd name="T4" fmla="*/ 104 w 115"/>
                  <a:gd name="T5" fmla="*/ 0 h 127"/>
                  <a:gd name="T6" fmla="*/ 67 w 115"/>
                  <a:gd name="T7" fmla="*/ 0 h 127"/>
                  <a:gd name="T8" fmla="*/ 61 w 115"/>
                  <a:gd name="T9" fmla="*/ 9 h 127"/>
                  <a:gd name="T10" fmla="*/ 44 w 115"/>
                  <a:gd name="T11" fmla="*/ 6 h 127"/>
                  <a:gd name="T12" fmla="*/ 41 w 115"/>
                  <a:gd name="T13" fmla="*/ 25 h 127"/>
                  <a:gd name="T14" fmla="*/ 35 w 115"/>
                  <a:gd name="T15" fmla="*/ 35 h 127"/>
                  <a:gd name="T16" fmla="*/ 23 w 115"/>
                  <a:gd name="T17" fmla="*/ 40 h 127"/>
                  <a:gd name="T18" fmla="*/ 16 w 115"/>
                  <a:gd name="T19" fmla="*/ 46 h 127"/>
                  <a:gd name="T20" fmla="*/ 18 w 115"/>
                  <a:gd name="T21" fmla="*/ 68 h 127"/>
                  <a:gd name="T22" fmla="*/ 8 w 115"/>
                  <a:gd name="T23" fmla="*/ 70 h 127"/>
                  <a:gd name="T24" fmla="*/ 12 w 115"/>
                  <a:gd name="T25" fmla="*/ 81 h 127"/>
                  <a:gd name="T26" fmla="*/ 5 w 115"/>
                  <a:gd name="T27" fmla="*/ 86 h 127"/>
                  <a:gd name="T28" fmla="*/ 0 w 115"/>
                  <a:gd name="T29" fmla="*/ 100 h 127"/>
                  <a:gd name="T30" fmla="*/ 1 w 115"/>
                  <a:gd name="T31" fmla="*/ 121 h 127"/>
                  <a:gd name="T32" fmla="*/ 7 w 115"/>
                  <a:gd name="T33" fmla="*/ 123 h 127"/>
                  <a:gd name="T34" fmla="*/ 27 w 115"/>
                  <a:gd name="T35" fmla="*/ 126 h 127"/>
                  <a:gd name="T36" fmla="*/ 41 w 115"/>
                  <a:gd name="T37" fmla="*/ 126 h 127"/>
                  <a:gd name="T38" fmla="*/ 41 w 115"/>
                  <a:gd name="T39" fmla="*/ 105 h 127"/>
                  <a:gd name="T40" fmla="*/ 45 w 115"/>
                  <a:gd name="T41" fmla="*/ 92 h 127"/>
                  <a:gd name="T42" fmla="*/ 53 w 115"/>
                  <a:gd name="T43" fmla="*/ 84 h 127"/>
                  <a:gd name="T44" fmla="*/ 67 w 115"/>
                  <a:gd name="T45" fmla="*/ 88 h 127"/>
                  <a:gd name="T46" fmla="*/ 67 w 115"/>
                  <a:gd name="T47" fmla="*/ 39 h 127"/>
                  <a:gd name="T48" fmla="*/ 100 w 115"/>
                  <a:gd name="T49" fmla="*/ 36 h 127"/>
                  <a:gd name="T50" fmla="*/ 107 w 115"/>
                  <a:gd name="T51" fmla="*/ 27 h 127"/>
                  <a:gd name="T52" fmla="*/ 112 w 115"/>
                  <a:gd name="T53" fmla="*/ 7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5" h="127">
                    <a:moveTo>
                      <a:pt x="112" y="7"/>
                    </a:moveTo>
                    <a:lnTo>
                      <a:pt x="114" y="0"/>
                    </a:lnTo>
                    <a:lnTo>
                      <a:pt x="104" y="0"/>
                    </a:lnTo>
                    <a:lnTo>
                      <a:pt x="67" y="0"/>
                    </a:lnTo>
                    <a:lnTo>
                      <a:pt x="61" y="9"/>
                    </a:lnTo>
                    <a:lnTo>
                      <a:pt x="44" y="6"/>
                    </a:lnTo>
                    <a:lnTo>
                      <a:pt x="41" y="25"/>
                    </a:lnTo>
                    <a:lnTo>
                      <a:pt x="35" y="35"/>
                    </a:lnTo>
                    <a:lnTo>
                      <a:pt x="23" y="40"/>
                    </a:lnTo>
                    <a:lnTo>
                      <a:pt x="16" y="46"/>
                    </a:lnTo>
                    <a:lnTo>
                      <a:pt x="18" y="68"/>
                    </a:lnTo>
                    <a:lnTo>
                      <a:pt x="8" y="70"/>
                    </a:lnTo>
                    <a:lnTo>
                      <a:pt x="12" y="81"/>
                    </a:lnTo>
                    <a:lnTo>
                      <a:pt x="5" y="86"/>
                    </a:lnTo>
                    <a:lnTo>
                      <a:pt x="0" y="100"/>
                    </a:lnTo>
                    <a:lnTo>
                      <a:pt x="1" y="121"/>
                    </a:lnTo>
                    <a:lnTo>
                      <a:pt x="7" y="123"/>
                    </a:lnTo>
                    <a:lnTo>
                      <a:pt x="27" y="126"/>
                    </a:lnTo>
                    <a:lnTo>
                      <a:pt x="41" y="126"/>
                    </a:lnTo>
                    <a:lnTo>
                      <a:pt x="41" y="105"/>
                    </a:lnTo>
                    <a:lnTo>
                      <a:pt x="45" y="92"/>
                    </a:lnTo>
                    <a:lnTo>
                      <a:pt x="53" y="84"/>
                    </a:lnTo>
                    <a:lnTo>
                      <a:pt x="67" y="88"/>
                    </a:lnTo>
                    <a:lnTo>
                      <a:pt x="67" y="39"/>
                    </a:lnTo>
                    <a:lnTo>
                      <a:pt x="100" y="36"/>
                    </a:lnTo>
                    <a:lnTo>
                      <a:pt x="107" y="27"/>
                    </a:lnTo>
                    <a:lnTo>
                      <a:pt x="112" y="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19" name="Freeform 169">
                <a:extLst>
                  <a:ext uri="{FF2B5EF4-FFF2-40B4-BE49-F238E27FC236}">
                    <a16:creationId xmlns:a16="http://schemas.microsoft.com/office/drawing/2014/main" id="{761AB3ED-FBFF-489C-B70A-B169ECE696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0520" y="3779625"/>
                <a:ext cx="174546" cy="147858"/>
              </a:xfrm>
              <a:custGeom>
                <a:avLst/>
                <a:gdLst>
                  <a:gd name="T0" fmla="*/ 17 w 99"/>
                  <a:gd name="T1" fmla="*/ 66 h 84"/>
                  <a:gd name="T2" fmla="*/ 18 w 99"/>
                  <a:gd name="T3" fmla="*/ 77 h 84"/>
                  <a:gd name="T4" fmla="*/ 31 w 99"/>
                  <a:gd name="T5" fmla="*/ 77 h 84"/>
                  <a:gd name="T6" fmla="*/ 36 w 99"/>
                  <a:gd name="T7" fmla="*/ 83 h 84"/>
                  <a:gd name="T8" fmla="*/ 43 w 99"/>
                  <a:gd name="T9" fmla="*/ 74 h 84"/>
                  <a:gd name="T10" fmla="*/ 61 w 99"/>
                  <a:gd name="T11" fmla="*/ 68 h 84"/>
                  <a:gd name="T12" fmla="*/ 81 w 99"/>
                  <a:gd name="T13" fmla="*/ 71 h 84"/>
                  <a:gd name="T14" fmla="*/ 98 w 99"/>
                  <a:gd name="T15" fmla="*/ 71 h 84"/>
                  <a:gd name="T16" fmla="*/ 90 w 99"/>
                  <a:gd name="T17" fmla="*/ 54 h 84"/>
                  <a:gd name="T18" fmla="*/ 82 w 99"/>
                  <a:gd name="T19" fmla="*/ 48 h 84"/>
                  <a:gd name="T20" fmla="*/ 79 w 99"/>
                  <a:gd name="T21" fmla="*/ 36 h 84"/>
                  <a:gd name="T22" fmla="*/ 68 w 99"/>
                  <a:gd name="T23" fmla="*/ 28 h 84"/>
                  <a:gd name="T24" fmla="*/ 57 w 99"/>
                  <a:gd name="T25" fmla="*/ 13 h 84"/>
                  <a:gd name="T26" fmla="*/ 47 w 99"/>
                  <a:gd name="T27" fmla="*/ 8 h 84"/>
                  <a:gd name="T28" fmla="*/ 41 w 99"/>
                  <a:gd name="T29" fmla="*/ 0 h 84"/>
                  <a:gd name="T30" fmla="*/ 28 w 99"/>
                  <a:gd name="T31" fmla="*/ 3 h 84"/>
                  <a:gd name="T32" fmla="*/ 10 w 99"/>
                  <a:gd name="T33" fmla="*/ 24 h 84"/>
                  <a:gd name="T34" fmla="*/ 0 w 99"/>
                  <a:gd name="T35" fmla="*/ 28 h 84"/>
                  <a:gd name="T36" fmla="*/ 11 w 99"/>
                  <a:gd name="T37" fmla="*/ 32 h 84"/>
                  <a:gd name="T38" fmla="*/ 21 w 99"/>
                  <a:gd name="T39" fmla="*/ 44 h 84"/>
                  <a:gd name="T40" fmla="*/ 28 w 99"/>
                  <a:gd name="T41" fmla="*/ 50 h 84"/>
                  <a:gd name="T42" fmla="*/ 19 w 99"/>
                  <a:gd name="T43" fmla="*/ 56 h 84"/>
                  <a:gd name="T44" fmla="*/ 17 w 99"/>
                  <a:gd name="T45" fmla="*/ 66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9" h="84">
                    <a:moveTo>
                      <a:pt x="17" y="66"/>
                    </a:moveTo>
                    <a:lnTo>
                      <a:pt x="18" y="77"/>
                    </a:lnTo>
                    <a:lnTo>
                      <a:pt x="31" y="77"/>
                    </a:lnTo>
                    <a:lnTo>
                      <a:pt x="36" y="83"/>
                    </a:lnTo>
                    <a:lnTo>
                      <a:pt x="43" y="74"/>
                    </a:lnTo>
                    <a:lnTo>
                      <a:pt x="61" y="68"/>
                    </a:lnTo>
                    <a:lnTo>
                      <a:pt x="81" y="71"/>
                    </a:lnTo>
                    <a:lnTo>
                      <a:pt x="98" y="71"/>
                    </a:lnTo>
                    <a:lnTo>
                      <a:pt x="90" y="54"/>
                    </a:lnTo>
                    <a:lnTo>
                      <a:pt x="82" y="48"/>
                    </a:lnTo>
                    <a:lnTo>
                      <a:pt x="79" y="36"/>
                    </a:lnTo>
                    <a:lnTo>
                      <a:pt x="68" y="28"/>
                    </a:lnTo>
                    <a:lnTo>
                      <a:pt x="57" y="13"/>
                    </a:lnTo>
                    <a:lnTo>
                      <a:pt x="47" y="8"/>
                    </a:lnTo>
                    <a:lnTo>
                      <a:pt x="41" y="0"/>
                    </a:lnTo>
                    <a:lnTo>
                      <a:pt x="28" y="3"/>
                    </a:lnTo>
                    <a:lnTo>
                      <a:pt x="10" y="24"/>
                    </a:lnTo>
                    <a:lnTo>
                      <a:pt x="0" y="28"/>
                    </a:lnTo>
                    <a:lnTo>
                      <a:pt x="11" y="32"/>
                    </a:lnTo>
                    <a:lnTo>
                      <a:pt x="21" y="44"/>
                    </a:lnTo>
                    <a:lnTo>
                      <a:pt x="28" y="50"/>
                    </a:lnTo>
                    <a:lnTo>
                      <a:pt x="19" y="56"/>
                    </a:lnTo>
                    <a:lnTo>
                      <a:pt x="17" y="6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0" name="Freeform 170">
                <a:extLst>
                  <a:ext uri="{FF2B5EF4-FFF2-40B4-BE49-F238E27FC236}">
                    <a16:creationId xmlns:a16="http://schemas.microsoft.com/office/drawing/2014/main" id="{AEBE9361-8644-412D-9A56-A48E36D4C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803" y="3142579"/>
                <a:ext cx="95922" cy="188754"/>
              </a:xfrm>
              <a:custGeom>
                <a:avLst/>
                <a:gdLst>
                  <a:gd name="T0" fmla="*/ 29 w 55"/>
                  <a:gd name="T1" fmla="*/ 106 h 107"/>
                  <a:gd name="T2" fmla="*/ 22 w 55"/>
                  <a:gd name="T3" fmla="*/ 105 h 107"/>
                  <a:gd name="T4" fmla="*/ 18 w 55"/>
                  <a:gd name="T5" fmla="*/ 89 h 107"/>
                  <a:gd name="T6" fmla="*/ 5 w 55"/>
                  <a:gd name="T7" fmla="*/ 85 h 107"/>
                  <a:gd name="T8" fmla="*/ 0 w 55"/>
                  <a:gd name="T9" fmla="*/ 68 h 107"/>
                  <a:gd name="T10" fmla="*/ 3 w 55"/>
                  <a:gd name="T11" fmla="*/ 53 h 107"/>
                  <a:gd name="T12" fmla="*/ 17 w 55"/>
                  <a:gd name="T13" fmla="*/ 48 h 107"/>
                  <a:gd name="T14" fmla="*/ 9 w 55"/>
                  <a:gd name="T15" fmla="*/ 37 h 107"/>
                  <a:gd name="T16" fmla="*/ 11 w 55"/>
                  <a:gd name="T17" fmla="*/ 25 h 107"/>
                  <a:gd name="T18" fmla="*/ 18 w 55"/>
                  <a:gd name="T19" fmla="*/ 25 h 107"/>
                  <a:gd name="T20" fmla="*/ 15 w 55"/>
                  <a:gd name="T21" fmla="*/ 7 h 107"/>
                  <a:gd name="T22" fmla="*/ 25 w 55"/>
                  <a:gd name="T23" fmla="*/ 1 h 107"/>
                  <a:gd name="T24" fmla="*/ 32 w 55"/>
                  <a:gd name="T25" fmla="*/ 0 h 107"/>
                  <a:gd name="T26" fmla="*/ 39 w 55"/>
                  <a:gd name="T27" fmla="*/ 5 h 107"/>
                  <a:gd name="T28" fmla="*/ 51 w 55"/>
                  <a:gd name="T29" fmla="*/ 9 h 107"/>
                  <a:gd name="T30" fmla="*/ 47 w 55"/>
                  <a:gd name="T31" fmla="*/ 21 h 107"/>
                  <a:gd name="T32" fmla="*/ 52 w 55"/>
                  <a:gd name="T33" fmla="*/ 30 h 107"/>
                  <a:gd name="T34" fmla="*/ 51 w 55"/>
                  <a:gd name="T35" fmla="*/ 47 h 107"/>
                  <a:gd name="T36" fmla="*/ 40 w 55"/>
                  <a:gd name="T37" fmla="*/ 50 h 107"/>
                  <a:gd name="T38" fmla="*/ 40 w 55"/>
                  <a:gd name="T39" fmla="*/ 64 h 107"/>
                  <a:gd name="T40" fmla="*/ 47 w 55"/>
                  <a:gd name="T41" fmla="*/ 67 h 107"/>
                  <a:gd name="T42" fmla="*/ 54 w 55"/>
                  <a:gd name="T43" fmla="*/ 75 h 107"/>
                  <a:gd name="T44" fmla="*/ 51 w 55"/>
                  <a:gd name="T45" fmla="*/ 97 h 107"/>
                  <a:gd name="T46" fmla="*/ 43 w 55"/>
                  <a:gd name="T47" fmla="*/ 99 h 107"/>
                  <a:gd name="T48" fmla="*/ 29 w 55"/>
                  <a:gd name="T49" fmla="*/ 106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55" h="107">
                    <a:moveTo>
                      <a:pt x="29" y="106"/>
                    </a:moveTo>
                    <a:lnTo>
                      <a:pt x="22" y="105"/>
                    </a:lnTo>
                    <a:lnTo>
                      <a:pt x="18" y="89"/>
                    </a:lnTo>
                    <a:lnTo>
                      <a:pt x="5" y="85"/>
                    </a:lnTo>
                    <a:lnTo>
                      <a:pt x="0" y="68"/>
                    </a:lnTo>
                    <a:lnTo>
                      <a:pt x="3" y="53"/>
                    </a:lnTo>
                    <a:lnTo>
                      <a:pt x="17" y="48"/>
                    </a:lnTo>
                    <a:lnTo>
                      <a:pt x="9" y="37"/>
                    </a:lnTo>
                    <a:lnTo>
                      <a:pt x="11" y="25"/>
                    </a:lnTo>
                    <a:lnTo>
                      <a:pt x="18" y="25"/>
                    </a:lnTo>
                    <a:lnTo>
                      <a:pt x="15" y="7"/>
                    </a:lnTo>
                    <a:lnTo>
                      <a:pt x="25" y="1"/>
                    </a:lnTo>
                    <a:lnTo>
                      <a:pt x="32" y="0"/>
                    </a:lnTo>
                    <a:lnTo>
                      <a:pt x="39" y="5"/>
                    </a:lnTo>
                    <a:lnTo>
                      <a:pt x="51" y="9"/>
                    </a:lnTo>
                    <a:lnTo>
                      <a:pt x="47" y="21"/>
                    </a:lnTo>
                    <a:lnTo>
                      <a:pt x="52" y="30"/>
                    </a:lnTo>
                    <a:lnTo>
                      <a:pt x="51" y="47"/>
                    </a:lnTo>
                    <a:lnTo>
                      <a:pt x="40" y="50"/>
                    </a:lnTo>
                    <a:lnTo>
                      <a:pt x="40" y="64"/>
                    </a:lnTo>
                    <a:lnTo>
                      <a:pt x="47" y="67"/>
                    </a:lnTo>
                    <a:lnTo>
                      <a:pt x="54" y="75"/>
                    </a:lnTo>
                    <a:lnTo>
                      <a:pt x="51" y="97"/>
                    </a:lnTo>
                    <a:lnTo>
                      <a:pt x="43" y="99"/>
                    </a:lnTo>
                    <a:lnTo>
                      <a:pt x="29" y="10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1" name="Freeform 180">
                <a:extLst>
                  <a:ext uri="{FF2B5EF4-FFF2-40B4-BE49-F238E27FC236}">
                    <a16:creationId xmlns:a16="http://schemas.microsoft.com/office/drawing/2014/main" id="{BFC06531-C1A4-4E83-940E-8262D8FF5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8898" y="3502786"/>
                <a:ext cx="418281" cy="470313"/>
              </a:xfrm>
              <a:custGeom>
                <a:avLst/>
                <a:gdLst>
                  <a:gd name="T0" fmla="*/ 0 w 237"/>
                  <a:gd name="T1" fmla="*/ 191 h 266"/>
                  <a:gd name="T2" fmla="*/ 14 w 237"/>
                  <a:gd name="T3" fmla="*/ 173 h 266"/>
                  <a:gd name="T4" fmla="*/ 26 w 237"/>
                  <a:gd name="T5" fmla="*/ 179 h 266"/>
                  <a:gd name="T6" fmla="*/ 78 w 237"/>
                  <a:gd name="T7" fmla="*/ 182 h 266"/>
                  <a:gd name="T8" fmla="*/ 96 w 237"/>
                  <a:gd name="T9" fmla="*/ 180 h 266"/>
                  <a:gd name="T10" fmla="*/ 95 w 237"/>
                  <a:gd name="T11" fmla="*/ 162 h 266"/>
                  <a:gd name="T12" fmla="*/ 83 w 237"/>
                  <a:gd name="T13" fmla="*/ 158 h 266"/>
                  <a:gd name="T14" fmla="*/ 85 w 237"/>
                  <a:gd name="T15" fmla="*/ 47 h 266"/>
                  <a:gd name="T16" fmla="*/ 78 w 237"/>
                  <a:gd name="T17" fmla="*/ 38 h 266"/>
                  <a:gd name="T18" fmla="*/ 78 w 237"/>
                  <a:gd name="T19" fmla="*/ 16 h 266"/>
                  <a:gd name="T20" fmla="*/ 87 w 237"/>
                  <a:gd name="T21" fmla="*/ 14 h 266"/>
                  <a:gd name="T22" fmla="*/ 88 w 237"/>
                  <a:gd name="T23" fmla="*/ 0 h 266"/>
                  <a:gd name="T24" fmla="*/ 103 w 237"/>
                  <a:gd name="T25" fmla="*/ 9 h 266"/>
                  <a:gd name="T26" fmla="*/ 204 w 237"/>
                  <a:gd name="T27" fmla="*/ 89 h 266"/>
                  <a:gd name="T28" fmla="*/ 217 w 237"/>
                  <a:gd name="T29" fmla="*/ 96 h 266"/>
                  <a:gd name="T30" fmla="*/ 221 w 237"/>
                  <a:gd name="T31" fmla="*/ 119 h 266"/>
                  <a:gd name="T32" fmla="*/ 233 w 237"/>
                  <a:gd name="T33" fmla="*/ 117 h 266"/>
                  <a:gd name="T34" fmla="*/ 236 w 237"/>
                  <a:gd name="T35" fmla="*/ 164 h 266"/>
                  <a:gd name="T36" fmla="*/ 226 w 237"/>
                  <a:gd name="T37" fmla="*/ 166 h 266"/>
                  <a:gd name="T38" fmla="*/ 226 w 237"/>
                  <a:gd name="T39" fmla="*/ 174 h 266"/>
                  <a:gd name="T40" fmla="*/ 188 w 237"/>
                  <a:gd name="T41" fmla="*/ 179 h 266"/>
                  <a:gd name="T42" fmla="*/ 177 w 237"/>
                  <a:gd name="T43" fmla="*/ 187 h 266"/>
                  <a:gd name="T44" fmla="*/ 153 w 237"/>
                  <a:gd name="T45" fmla="*/ 186 h 266"/>
                  <a:gd name="T46" fmla="*/ 145 w 237"/>
                  <a:gd name="T47" fmla="*/ 196 h 266"/>
                  <a:gd name="T48" fmla="*/ 137 w 237"/>
                  <a:gd name="T49" fmla="*/ 203 h 266"/>
                  <a:gd name="T50" fmla="*/ 118 w 237"/>
                  <a:gd name="T51" fmla="*/ 209 h 266"/>
                  <a:gd name="T52" fmla="*/ 115 w 237"/>
                  <a:gd name="T53" fmla="*/ 217 h 266"/>
                  <a:gd name="T54" fmla="*/ 110 w 237"/>
                  <a:gd name="T55" fmla="*/ 228 h 266"/>
                  <a:gd name="T56" fmla="*/ 100 w 237"/>
                  <a:gd name="T57" fmla="*/ 242 h 266"/>
                  <a:gd name="T58" fmla="*/ 95 w 237"/>
                  <a:gd name="T59" fmla="*/ 262 h 266"/>
                  <a:gd name="T60" fmla="*/ 78 w 237"/>
                  <a:gd name="T61" fmla="*/ 264 h 266"/>
                  <a:gd name="T62" fmla="*/ 65 w 237"/>
                  <a:gd name="T63" fmla="*/ 265 h 266"/>
                  <a:gd name="T64" fmla="*/ 60 w 237"/>
                  <a:gd name="T65" fmla="*/ 246 h 266"/>
                  <a:gd name="T66" fmla="*/ 49 w 237"/>
                  <a:gd name="T67" fmla="*/ 235 h 266"/>
                  <a:gd name="T68" fmla="*/ 33 w 237"/>
                  <a:gd name="T69" fmla="*/ 231 h 266"/>
                  <a:gd name="T70" fmla="*/ 19 w 237"/>
                  <a:gd name="T71" fmla="*/ 227 h 266"/>
                  <a:gd name="T72" fmla="*/ 11 w 237"/>
                  <a:gd name="T73" fmla="*/ 210 h 266"/>
                  <a:gd name="T74" fmla="*/ 3 w 237"/>
                  <a:gd name="T75" fmla="*/ 204 h 266"/>
                  <a:gd name="T76" fmla="*/ 0 w 237"/>
                  <a:gd name="T77" fmla="*/ 191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37" h="266">
                    <a:moveTo>
                      <a:pt x="0" y="191"/>
                    </a:moveTo>
                    <a:lnTo>
                      <a:pt x="14" y="173"/>
                    </a:lnTo>
                    <a:lnTo>
                      <a:pt x="26" y="179"/>
                    </a:lnTo>
                    <a:lnTo>
                      <a:pt x="78" y="182"/>
                    </a:lnTo>
                    <a:lnTo>
                      <a:pt x="96" y="180"/>
                    </a:lnTo>
                    <a:lnTo>
                      <a:pt x="95" y="162"/>
                    </a:lnTo>
                    <a:lnTo>
                      <a:pt x="83" y="158"/>
                    </a:lnTo>
                    <a:lnTo>
                      <a:pt x="85" y="47"/>
                    </a:lnTo>
                    <a:lnTo>
                      <a:pt x="78" y="38"/>
                    </a:lnTo>
                    <a:lnTo>
                      <a:pt x="78" y="16"/>
                    </a:lnTo>
                    <a:lnTo>
                      <a:pt x="87" y="14"/>
                    </a:lnTo>
                    <a:lnTo>
                      <a:pt x="88" y="0"/>
                    </a:lnTo>
                    <a:lnTo>
                      <a:pt x="103" y="9"/>
                    </a:lnTo>
                    <a:lnTo>
                      <a:pt x="204" y="89"/>
                    </a:lnTo>
                    <a:lnTo>
                      <a:pt x="217" y="96"/>
                    </a:lnTo>
                    <a:lnTo>
                      <a:pt x="221" y="119"/>
                    </a:lnTo>
                    <a:lnTo>
                      <a:pt x="233" y="117"/>
                    </a:lnTo>
                    <a:lnTo>
                      <a:pt x="236" y="164"/>
                    </a:lnTo>
                    <a:lnTo>
                      <a:pt x="226" y="166"/>
                    </a:lnTo>
                    <a:lnTo>
                      <a:pt x="226" y="174"/>
                    </a:lnTo>
                    <a:lnTo>
                      <a:pt x="188" y="179"/>
                    </a:lnTo>
                    <a:lnTo>
                      <a:pt x="177" y="187"/>
                    </a:lnTo>
                    <a:lnTo>
                      <a:pt x="153" y="186"/>
                    </a:lnTo>
                    <a:lnTo>
                      <a:pt x="145" y="196"/>
                    </a:lnTo>
                    <a:lnTo>
                      <a:pt x="137" y="203"/>
                    </a:lnTo>
                    <a:lnTo>
                      <a:pt x="118" y="209"/>
                    </a:lnTo>
                    <a:lnTo>
                      <a:pt x="115" y="217"/>
                    </a:lnTo>
                    <a:lnTo>
                      <a:pt x="110" y="228"/>
                    </a:lnTo>
                    <a:lnTo>
                      <a:pt x="100" y="242"/>
                    </a:lnTo>
                    <a:lnTo>
                      <a:pt x="95" y="262"/>
                    </a:lnTo>
                    <a:lnTo>
                      <a:pt x="78" y="264"/>
                    </a:lnTo>
                    <a:lnTo>
                      <a:pt x="65" y="265"/>
                    </a:lnTo>
                    <a:lnTo>
                      <a:pt x="60" y="246"/>
                    </a:lnTo>
                    <a:lnTo>
                      <a:pt x="49" y="235"/>
                    </a:lnTo>
                    <a:lnTo>
                      <a:pt x="33" y="231"/>
                    </a:lnTo>
                    <a:lnTo>
                      <a:pt x="19" y="227"/>
                    </a:lnTo>
                    <a:lnTo>
                      <a:pt x="11" y="210"/>
                    </a:lnTo>
                    <a:lnTo>
                      <a:pt x="3" y="204"/>
                    </a:lnTo>
                    <a:lnTo>
                      <a:pt x="0" y="19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2" name="Freeform 181">
                <a:extLst>
                  <a:ext uri="{FF2B5EF4-FFF2-40B4-BE49-F238E27FC236}">
                    <a16:creationId xmlns:a16="http://schemas.microsoft.com/office/drawing/2014/main" id="{CE85E3D4-6820-49B3-8337-081765C80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8432" y="3862992"/>
                <a:ext cx="278330" cy="276840"/>
              </a:xfrm>
              <a:custGeom>
                <a:avLst/>
                <a:gdLst>
                  <a:gd name="T0" fmla="*/ 126 w 158"/>
                  <a:gd name="T1" fmla="*/ 101 h 156"/>
                  <a:gd name="T2" fmla="*/ 135 w 158"/>
                  <a:gd name="T3" fmla="*/ 84 h 156"/>
                  <a:gd name="T4" fmla="*/ 142 w 158"/>
                  <a:gd name="T5" fmla="*/ 57 h 156"/>
                  <a:gd name="T6" fmla="*/ 146 w 158"/>
                  <a:gd name="T7" fmla="*/ 49 h 156"/>
                  <a:gd name="T8" fmla="*/ 154 w 158"/>
                  <a:gd name="T9" fmla="*/ 44 h 156"/>
                  <a:gd name="T10" fmla="*/ 157 w 158"/>
                  <a:gd name="T11" fmla="*/ 24 h 156"/>
                  <a:gd name="T12" fmla="*/ 154 w 158"/>
                  <a:gd name="T13" fmla="*/ 0 h 156"/>
                  <a:gd name="T14" fmla="*/ 143 w 158"/>
                  <a:gd name="T15" fmla="*/ 6 h 156"/>
                  <a:gd name="T16" fmla="*/ 137 w 158"/>
                  <a:gd name="T17" fmla="*/ 13 h 156"/>
                  <a:gd name="T18" fmla="*/ 129 w 158"/>
                  <a:gd name="T19" fmla="*/ 6 h 156"/>
                  <a:gd name="T20" fmla="*/ 111 w 158"/>
                  <a:gd name="T21" fmla="*/ 6 h 156"/>
                  <a:gd name="T22" fmla="*/ 109 w 158"/>
                  <a:gd name="T23" fmla="*/ 13 h 156"/>
                  <a:gd name="T24" fmla="*/ 96 w 158"/>
                  <a:gd name="T25" fmla="*/ 13 h 156"/>
                  <a:gd name="T26" fmla="*/ 89 w 158"/>
                  <a:gd name="T27" fmla="*/ 4 h 156"/>
                  <a:gd name="T28" fmla="*/ 78 w 158"/>
                  <a:gd name="T29" fmla="*/ 6 h 156"/>
                  <a:gd name="T30" fmla="*/ 60 w 158"/>
                  <a:gd name="T31" fmla="*/ 7 h 156"/>
                  <a:gd name="T32" fmla="*/ 59 w 158"/>
                  <a:gd name="T33" fmla="*/ 13 h 156"/>
                  <a:gd name="T34" fmla="*/ 52 w 158"/>
                  <a:gd name="T35" fmla="*/ 3 h 156"/>
                  <a:gd name="T36" fmla="*/ 41 w 158"/>
                  <a:gd name="T37" fmla="*/ 2 h 156"/>
                  <a:gd name="T38" fmla="*/ 28 w 158"/>
                  <a:gd name="T39" fmla="*/ 6 h 156"/>
                  <a:gd name="T40" fmla="*/ 23 w 158"/>
                  <a:gd name="T41" fmla="*/ 16 h 156"/>
                  <a:gd name="T42" fmla="*/ 18 w 158"/>
                  <a:gd name="T43" fmla="*/ 23 h 156"/>
                  <a:gd name="T44" fmla="*/ 14 w 158"/>
                  <a:gd name="T45" fmla="*/ 23 h 156"/>
                  <a:gd name="T46" fmla="*/ 16 w 158"/>
                  <a:gd name="T47" fmla="*/ 42 h 156"/>
                  <a:gd name="T48" fmla="*/ 8 w 158"/>
                  <a:gd name="T49" fmla="*/ 74 h 156"/>
                  <a:gd name="T50" fmla="*/ 0 w 158"/>
                  <a:gd name="T51" fmla="*/ 85 h 156"/>
                  <a:gd name="T52" fmla="*/ 3 w 158"/>
                  <a:gd name="T53" fmla="*/ 117 h 156"/>
                  <a:gd name="T54" fmla="*/ 15 w 158"/>
                  <a:gd name="T55" fmla="*/ 119 h 156"/>
                  <a:gd name="T56" fmla="*/ 28 w 158"/>
                  <a:gd name="T57" fmla="*/ 117 h 156"/>
                  <a:gd name="T58" fmla="*/ 34 w 158"/>
                  <a:gd name="T59" fmla="*/ 124 h 156"/>
                  <a:gd name="T60" fmla="*/ 40 w 158"/>
                  <a:gd name="T61" fmla="*/ 132 h 156"/>
                  <a:gd name="T62" fmla="*/ 39 w 158"/>
                  <a:gd name="T63" fmla="*/ 147 h 156"/>
                  <a:gd name="T64" fmla="*/ 50 w 158"/>
                  <a:gd name="T65" fmla="*/ 154 h 156"/>
                  <a:gd name="T66" fmla="*/ 63 w 158"/>
                  <a:gd name="T67" fmla="*/ 155 h 156"/>
                  <a:gd name="T68" fmla="*/ 89 w 158"/>
                  <a:gd name="T69" fmla="*/ 133 h 156"/>
                  <a:gd name="T70" fmla="*/ 98 w 158"/>
                  <a:gd name="T71" fmla="*/ 122 h 156"/>
                  <a:gd name="T72" fmla="*/ 110 w 158"/>
                  <a:gd name="T73" fmla="*/ 111 h 156"/>
                  <a:gd name="T74" fmla="*/ 126 w 158"/>
                  <a:gd name="T75" fmla="*/ 101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8" h="156">
                    <a:moveTo>
                      <a:pt x="126" y="101"/>
                    </a:moveTo>
                    <a:lnTo>
                      <a:pt x="135" y="84"/>
                    </a:lnTo>
                    <a:lnTo>
                      <a:pt x="142" y="57"/>
                    </a:lnTo>
                    <a:lnTo>
                      <a:pt x="146" y="49"/>
                    </a:lnTo>
                    <a:lnTo>
                      <a:pt x="154" y="44"/>
                    </a:lnTo>
                    <a:lnTo>
                      <a:pt x="157" y="24"/>
                    </a:lnTo>
                    <a:lnTo>
                      <a:pt x="154" y="0"/>
                    </a:lnTo>
                    <a:lnTo>
                      <a:pt x="143" y="6"/>
                    </a:lnTo>
                    <a:lnTo>
                      <a:pt x="137" y="13"/>
                    </a:lnTo>
                    <a:lnTo>
                      <a:pt x="129" y="6"/>
                    </a:lnTo>
                    <a:lnTo>
                      <a:pt x="111" y="6"/>
                    </a:lnTo>
                    <a:lnTo>
                      <a:pt x="109" y="13"/>
                    </a:lnTo>
                    <a:lnTo>
                      <a:pt x="96" y="13"/>
                    </a:lnTo>
                    <a:lnTo>
                      <a:pt x="89" y="4"/>
                    </a:lnTo>
                    <a:lnTo>
                      <a:pt x="78" y="6"/>
                    </a:lnTo>
                    <a:lnTo>
                      <a:pt x="60" y="7"/>
                    </a:lnTo>
                    <a:lnTo>
                      <a:pt x="59" y="13"/>
                    </a:lnTo>
                    <a:lnTo>
                      <a:pt x="52" y="3"/>
                    </a:lnTo>
                    <a:lnTo>
                      <a:pt x="41" y="2"/>
                    </a:lnTo>
                    <a:lnTo>
                      <a:pt x="28" y="6"/>
                    </a:lnTo>
                    <a:lnTo>
                      <a:pt x="23" y="16"/>
                    </a:lnTo>
                    <a:lnTo>
                      <a:pt x="18" y="23"/>
                    </a:lnTo>
                    <a:lnTo>
                      <a:pt x="14" y="23"/>
                    </a:lnTo>
                    <a:lnTo>
                      <a:pt x="16" y="42"/>
                    </a:lnTo>
                    <a:lnTo>
                      <a:pt x="8" y="74"/>
                    </a:lnTo>
                    <a:lnTo>
                      <a:pt x="0" y="85"/>
                    </a:lnTo>
                    <a:lnTo>
                      <a:pt x="3" y="117"/>
                    </a:lnTo>
                    <a:lnTo>
                      <a:pt x="15" y="119"/>
                    </a:lnTo>
                    <a:lnTo>
                      <a:pt x="28" y="117"/>
                    </a:lnTo>
                    <a:lnTo>
                      <a:pt x="34" y="124"/>
                    </a:lnTo>
                    <a:lnTo>
                      <a:pt x="40" y="132"/>
                    </a:lnTo>
                    <a:lnTo>
                      <a:pt x="39" y="147"/>
                    </a:lnTo>
                    <a:lnTo>
                      <a:pt x="50" y="154"/>
                    </a:lnTo>
                    <a:lnTo>
                      <a:pt x="63" y="155"/>
                    </a:lnTo>
                    <a:lnTo>
                      <a:pt x="89" y="133"/>
                    </a:lnTo>
                    <a:lnTo>
                      <a:pt x="98" y="122"/>
                    </a:lnTo>
                    <a:lnTo>
                      <a:pt x="110" y="111"/>
                    </a:lnTo>
                    <a:lnTo>
                      <a:pt x="126" y="10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3" name="Freeform 182">
                <a:extLst>
                  <a:ext uri="{FF2B5EF4-FFF2-40B4-BE49-F238E27FC236}">
                    <a16:creationId xmlns:a16="http://schemas.microsoft.com/office/drawing/2014/main" id="{419E6338-D75F-4D18-A710-9D538FD122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929" y="3941640"/>
                <a:ext cx="311352" cy="251673"/>
              </a:xfrm>
              <a:custGeom>
                <a:avLst/>
                <a:gdLst>
                  <a:gd name="T0" fmla="*/ 174 w 177"/>
                  <a:gd name="T1" fmla="*/ 101 h 142"/>
                  <a:gd name="T2" fmla="*/ 166 w 177"/>
                  <a:gd name="T3" fmla="*/ 100 h 142"/>
                  <a:gd name="T4" fmla="*/ 150 w 177"/>
                  <a:gd name="T5" fmla="*/ 103 h 142"/>
                  <a:gd name="T6" fmla="*/ 136 w 177"/>
                  <a:gd name="T7" fmla="*/ 101 h 142"/>
                  <a:gd name="T8" fmla="*/ 135 w 177"/>
                  <a:gd name="T9" fmla="*/ 108 h 142"/>
                  <a:gd name="T10" fmla="*/ 106 w 177"/>
                  <a:gd name="T11" fmla="*/ 110 h 142"/>
                  <a:gd name="T12" fmla="*/ 103 w 177"/>
                  <a:gd name="T13" fmla="*/ 116 h 142"/>
                  <a:gd name="T14" fmla="*/ 79 w 177"/>
                  <a:gd name="T15" fmla="*/ 120 h 142"/>
                  <a:gd name="T16" fmla="*/ 74 w 177"/>
                  <a:gd name="T17" fmla="*/ 109 h 142"/>
                  <a:gd name="T18" fmla="*/ 64 w 177"/>
                  <a:gd name="T19" fmla="*/ 105 h 142"/>
                  <a:gd name="T20" fmla="*/ 58 w 177"/>
                  <a:gd name="T21" fmla="*/ 114 h 142"/>
                  <a:gd name="T22" fmla="*/ 51 w 177"/>
                  <a:gd name="T23" fmla="*/ 117 h 142"/>
                  <a:gd name="T24" fmla="*/ 46 w 177"/>
                  <a:gd name="T25" fmla="*/ 121 h 142"/>
                  <a:gd name="T26" fmla="*/ 35 w 177"/>
                  <a:gd name="T27" fmla="*/ 123 h 142"/>
                  <a:gd name="T28" fmla="*/ 28 w 177"/>
                  <a:gd name="T29" fmla="*/ 132 h 142"/>
                  <a:gd name="T30" fmla="*/ 22 w 177"/>
                  <a:gd name="T31" fmla="*/ 141 h 142"/>
                  <a:gd name="T32" fmla="*/ 17 w 177"/>
                  <a:gd name="T33" fmla="*/ 132 h 142"/>
                  <a:gd name="T34" fmla="*/ 10 w 177"/>
                  <a:gd name="T35" fmla="*/ 111 h 142"/>
                  <a:gd name="T36" fmla="*/ 0 w 177"/>
                  <a:gd name="T37" fmla="*/ 94 h 142"/>
                  <a:gd name="T38" fmla="*/ 6 w 177"/>
                  <a:gd name="T39" fmla="*/ 75 h 142"/>
                  <a:gd name="T40" fmla="*/ 13 w 177"/>
                  <a:gd name="T41" fmla="*/ 66 h 142"/>
                  <a:gd name="T42" fmla="*/ 21 w 177"/>
                  <a:gd name="T43" fmla="*/ 61 h 142"/>
                  <a:gd name="T44" fmla="*/ 35 w 177"/>
                  <a:gd name="T45" fmla="*/ 62 h 142"/>
                  <a:gd name="T46" fmla="*/ 39 w 177"/>
                  <a:gd name="T47" fmla="*/ 53 h 142"/>
                  <a:gd name="T48" fmla="*/ 55 w 177"/>
                  <a:gd name="T49" fmla="*/ 52 h 142"/>
                  <a:gd name="T50" fmla="*/ 62 w 177"/>
                  <a:gd name="T51" fmla="*/ 42 h 142"/>
                  <a:gd name="T52" fmla="*/ 75 w 177"/>
                  <a:gd name="T53" fmla="*/ 38 h 142"/>
                  <a:gd name="T54" fmla="*/ 80 w 177"/>
                  <a:gd name="T55" fmla="*/ 27 h 142"/>
                  <a:gd name="T56" fmla="*/ 90 w 177"/>
                  <a:gd name="T57" fmla="*/ 24 h 142"/>
                  <a:gd name="T58" fmla="*/ 96 w 177"/>
                  <a:gd name="T59" fmla="*/ 12 h 142"/>
                  <a:gd name="T60" fmla="*/ 106 w 177"/>
                  <a:gd name="T61" fmla="*/ 3 h 142"/>
                  <a:gd name="T62" fmla="*/ 113 w 177"/>
                  <a:gd name="T63" fmla="*/ 0 h 142"/>
                  <a:gd name="T64" fmla="*/ 119 w 177"/>
                  <a:gd name="T65" fmla="*/ 11 h 142"/>
                  <a:gd name="T66" fmla="*/ 126 w 177"/>
                  <a:gd name="T67" fmla="*/ 26 h 142"/>
                  <a:gd name="T68" fmla="*/ 124 w 177"/>
                  <a:gd name="T69" fmla="*/ 38 h 142"/>
                  <a:gd name="T70" fmla="*/ 131 w 177"/>
                  <a:gd name="T71" fmla="*/ 41 h 142"/>
                  <a:gd name="T72" fmla="*/ 132 w 177"/>
                  <a:gd name="T73" fmla="*/ 50 h 142"/>
                  <a:gd name="T74" fmla="*/ 143 w 177"/>
                  <a:gd name="T75" fmla="*/ 47 h 142"/>
                  <a:gd name="T76" fmla="*/ 146 w 177"/>
                  <a:gd name="T77" fmla="*/ 61 h 142"/>
                  <a:gd name="T78" fmla="*/ 159 w 177"/>
                  <a:gd name="T79" fmla="*/ 64 h 142"/>
                  <a:gd name="T80" fmla="*/ 162 w 177"/>
                  <a:gd name="T81" fmla="*/ 80 h 142"/>
                  <a:gd name="T82" fmla="*/ 169 w 177"/>
                  <a:gd name="T83" fmla="*/ 83 h 142"/>
                  <a:gd name="T84" fmla="*/ 173 w 177"/>
                  <a:gd name="T85" fmla="*/ 89 h 142"/>
                  <a:gd name="T86" fmla="*/ 176 w 177"/>
                  <a:gd name="T87" fmla="*/ 94 h 142"/>
                  <a:gd name="T88" fmla="*/ 174 w 177"/>
                  <a:gd name="T89" fmla="*/ 101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7" h="142">
                    <a:moveTo>
                      <a:pt x="174" y="101"/>
                    </a:moveTo>
                    <a:lnTo>
                      <a:pt x="166" y="100"/>
                    </a:lnTo>
                    <a:lnTo>
                      <a:pt x="150" y="103"/>
                    </a:lnTo>
                    <a:lnTo>
                      <a:pt x="136" y="101"/>
                    </a:lnTo>
                    <a:lnTo>
                      <a:pt x="135" y="108"/>
                    </a:lnTo>
                    <a:lnTo>
                      <a:pt x="106" y="110"/>
                    </a:lnTo>
                    <a:lnTo>
                      <a:pt x="103" y="116"/>
                    </a:lnTo>
                    <a:lnTo>
                      <a:pt x="79" y="120"/>
                    </a:lnTo>
                    <a:lnTo>
                      <a:pt x="74" y="109"/>
                    </a:lnTo>
                    <a:lnTo>
                      <a:pt x="64" y="105"/>
                    </a:lnTo>
                    <a:lnTo>
                      <a:pt x="58" y="114"/>
                    </a:lnTo>
                    <a:lnTo>
                      <a:pt x="51" y="117"/>
                    </a:lnTo>
                    <a:lnTo>
                      <a:pt x="46" y="121"/>
                    </a:lnTo>
                    <a:lnTo>
                      <a:pt x="35" y="123"/>
                    </a:lnTo>
                    <a:lnTo>
                      <a:pt x="28" y="132"/>
                    </a:lnTo>
                    <a:lnTo>
                      <a:pt x="22" y="141"/>
                    </a:lnTo>
                    <a:lnTo>
                      <a:pt x="17" y="132"/>
                    </a:lnTo>
                    <a:lnTo>
                      <a:pt x="10" y="111"/>
                    </a:lnTo>
                    <a:lnTo>
                      <a:pt x="0" y="94"/>
                    </a:lnTo>
                    <a:lnTo>
                      <a:pt x="6" y="75"/>
                    </a:lnTo>
                    <a:lnTo>
                      <a:pt x="13" y="66"/>
                    </a:lnTo>
                    <a:lnTo>
                      <a:pt x="21" y="61"/>
                    </a:lnTo>
                    <a:lnTo>
                      <a:pt x="35" y="62"/>
                    </a:lnTo>
                    <a:lnTo>
                      <a:pt x="39" y="53"/>
                    </a:lnTo>
                    <a:lnTo>
                      <a:pt x="55" y="52"/>
                    </a:lnTo>
                    <a:lnTo>
                      <a:pt x="62" y="42"/>
                    </a:lnTo>
                    <a:lnTo>
                      <a:pt x="75" y="38"/>
                    </a:lnTo>
                    <a:lnTo>
                      <a:pt x="80" y="27"/>
                    </a:lnTo>
                    <a:lnTo>
                      <a:pt x="90" y="24"/>
                    </a:lnTo>
                    <a:lnTo>
                      <a:pt x="96" y="12"/>
                    </a:lnTo>
                    <a:lnTo>
                      <a:pt x="106" y="3"/>
                    </a:lnTo>
                    <a:lnTo>
                      <a:pt x="113" y="0"/>
                    </a:lnTo>
                    <a:lnTo>
                      <a:pt x="119" y="11"/>
                    </a:lnTo>
                    <a:lnTo>
                      <a:pt x="126" y="26"/>
                    </a:lnTo>
                    <a:lnTo>
                      <a:pt x="124" y="38"/>
                    </a:lnTo>
                    <a:lnTo>
                      <a:pt x="131" y="41"/>
                    </a:lnTo>
                    <a:lnTo>
                      <a:pt x="132" y="50"/>
                    </a:lnTo>
                    <a:lnTo>
                      <a:pt x="143" y="47"/>
                    </a:lnTo>
                    <a:lnTo>
                      <a:pt x="146" y="61"/>
                    </a:lnTo>
                    <a:lnTo>
                      <a:pt x="159" y="64"/>
                    </a:lnTo>
                    <a:lnTo>
                      <a:pt x="162" y="80"/>
                    </a:lnTo>
                    <a:lnTo>
                      <a:pt x="169" y="83"/>
                    </a:lnTo>
                    <a:lnTo>
                      <a:pt x="173" y="89"/>
                    </a:lnTo>
                    <a:lnTo>
                      <a:pt x="176" y="94"/>
                    </a:lnTo>
                    <a:lnTo>
                      <a:pt x="174" y="10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4" name="Freeform 183">
                <a:extLst>
                  <a:ext uri="{FF2B5EF4-FFF2-40B4-BE49-F238E27FC236}">
                    <a16:creationId xmlns:a16="http://schemas.microsoft.com/office/drawing/2014/main" id="{19092571-826A-4787-BC24-13D902C73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6664" y="3325042"/>
                <a:ext cx="270467" cy="316164"/>
              </a:xfrm>
              <a:custGeom>
                <a:avLst/>
                <a:gdLst>
                  <a:gd name="T0" fmla="*/ 0 w 172"/>
                  <a:gd name="T1" fmla="*/ 2 h 201"/>
                  <a:gd name="T2" fmla="*/ 0 w 172"/>
                  <a:gd name="T3" fmla="*/ 201 h 201"/>
                  <a:gd name="T4" fmla="*/ 10 w 172"/>
                  <a:gd name="T5" fmla="*/ 195 h 201"/>
                  <a:gd name="T6" fmla="*/ 22 w 172"/>
                  <a:gd name="T7" fmla="*/ 186 h 201"/>
                  <a:gd name="T8" fmla="*/ 129 w 172"/>
                  <a:gd name="T9" fmla="*/ 186 h 201"/>
                  <a:gd name="T10" fmla="*/ 138 w 172"/>
                  <a:gd name="T11" fmla="*/ 195 h 201"/>
                  <a:gd name="T12" fmla="*/ 166 w 172"/>
                  <a:gd name="T13" fmla="*/ 172 h 201"/>
                  <a:gd name="T14" fmla="*/ 166 w 172"/>
                  <a:gd name="T15" fmla="*/ 149 h 201"/>
                  <a:gd name="T16" fmla="*/ 172 w 172"/>
                  <a:gd name="T17" fmla="*/ 146 h 201"/>
                  <a:gd name="T18" fmla="*/ 134 w 172"/>
                  <a:gd name="T19" fmla="*/ 85 h 201"/>
                  <a:gd name="T20" fmla="*/ 112 w 172"/>
                  <a:gd name="T21" fmla="*/ 48 h 201"/>
                  <a:gd name="T22" fmla="*/ 112 w 172"/>
                  <a:gd name="T23" fmla="*/ 32 h 201"/>
                  <a:gd name="T24" fmla="*/ 125 w 172"/>
                  <a:gd name="T25" fmla="*/ 45 h 201"/>
                  <a:gd name="T26" fmla="*/ 143 w 172"/>
                  <a:gd name="T27" fmla="*/ 65 h 201"/>
                  <a:gd name="T28" fmla="*/ 151 w 172"/>
                  <a:gd name="T29" fmla="*/ 48 h 201"/>
                  <a:gd name="T30" fmla="*/ 151 w 172"/>
                  <a:gd name="T31" fmla="*/ 28 h 201"/>
                  <a:gd name="T32" fmla="*/ 136 w 172"/>
                  <a:gd name="T33" fmla="*/ 5 h 201"/>
                  <a:gd name="T34" fmla="*/ 112 w 172"/>
                  <a:gd name="T35" fmla="*/ 2 h 201"/>
                  <a:gd name="T36" fmla="*/ 91 w 172"/>
                  <a:gd name="T37" fmla="*/ 3 h 201"/>
                  <a:gd name="T38" fmla="*/ 67 w 172"/>
                  <a:gd name="T39" fmla="*/ 19 h 201"/>
                  <a:gd name="T40" fmla="*/ 55 w 172"/>
                  <a:gd name="T41" fmla="*/ 12 h 201"/>
                  <a:gd name="T42" fmla="*/ 44 w 172"/>
                  <a:gd name="T43" fmla="*/ 0 h 201"/>
                  <a:gd name="T44" fmla="*/ 0 w 172"/>
                  <a:gd name="T45" fmla="*/ 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72" h="201">
                    <a:moveTo>
                      <a:pt x="0" y="2"/>
                    </a:moveTo>
                    <a:lnTo>
                      <a:pt x="0" y="201"/>
                    </a:lnTo>
                    <a:lnTo>
                      <a:pt x="10" y="195"/>
                    </a:lnTo>
                    <a:lnTo>
                      <a:pt x="22" y="186"/>
                    </a:lnTo>
                    <a:lnTo>
                      <a:pt x="129" y="186"/>
                    </a:lnTo>
                    <a:lnTo>
                      <a:pt x="138" y="195"/>
                    </a:lnTo>
                    <a:lnTo>
                      <a:pt x="166" y="172"/>
                    </a:lnTo>
                    <a:lnTo>
                      <a:pt x="166" y="149"/>
                    </a:lnTo>
                    <a:lnTo>
                      <a:pt x="172" y="146"/>
                    </a:lnTo>
                    <a:lnTo>
                      <a:pt x="134" y="85"/>
                    </a:lnTo>
                    <a:lnTo>
                      <a:pt x="112" y="48"/>
                    </a:lnTo>
                    <a:lnTo>
                      <a:pt x="112" y="32"/>
                    </a:lnTo>
                    <a:lnTo>
                      <a:pt x="125" y="45"/>
                    </a:lnTo>
                    <a:lnTo>
                      <a:pt x="143" y="65"/>
                    </a:lnTo>
                    <a:lnTo>
                      <a:pt x="151" y="48"/>
                    </a:lnTo>
                    <a:lnTo>
                      <a:pt x="151" y="28"/>
                    </a:lnTo>
                    <a:lnTo>
                      <a:pt x="136" y="5"/>
                    </a:lnTo>
                    <a:lnTo>
                      <a:pt x="112" y="2"/>
                    </a:lnTo>
                    <a:lnTo>
                      <a:pt x="91" y="3"/>
                    </a:lnTo>
                    <a:lnTo>
                      <a:pt x="67" y="19"/>
                    </a:lnTo>
                    <a:lnTo>
                      <a:pt x="55" y="12"/>
                    </a:lnTo>
                    <a:lnTo>
                      <a:pt x="44" y="0"/>
                    </a:lnTo>
                    <a:lnTo>
                      <a:pt x="0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5" name="Freeform 189">
                <a:extLst>
                  <a:ext uri="{FF2B5EF4-FFF2-40B4-BE49-F238E27FC236}">
                    <a16:creationId xmlns:a16="http://schemas.microsoft.com/office/drawing/2014/main" id="{EC133B69-16D8-45F8-827D-76F4156F2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768" y="3192914"/>
                <a:ext cx="264177" cy="246954"/>
              </a:xfrm>
              <a:custGeom>
                <a:avLst/>
                <a:gdLst>
                  <a:gd name="T0" fmla="*/ 118 w 149"/>
                  <a:gd name="T1" fmla="*/ 19 h 140"/>
                  <a:gd name="T2" fmla="*/ 135 w 149"/>
                  <a:gd name="T3" fmla="*/ 16 h 140"/>
                  <a:gd name="T4" fmla="*/ 146 w 149"/>
                  <a:gd name="T5" fmla="*/ 27 h 140"/>
                  <a:gd name="T6" fmla="*/ 139 w 149"/>
                  <a:gd name="T7" fmla="*/ 41 h 140"/>
                  <a:gd name="T8" fmla="*/ 148 w 149"/>
                  <a:gd name="T9" fmla="*/ 46 h 140"/>
                  <a:gd name="T10" fmla="*/ 141 w 149"/>
                  <a:gd name="T11" fmla="*/ 70 h 140"/>
                  <a:gd name="T12" fmla="*/ 126 w 149"/>
                  <a:gd name="T13" fmla="*/ 71 h 140"/>
                  <a:gd name="T14" fmla="*/ 122 w 149"/>
                  <a:gd name="T15" fmla="*/ 82 h 140"/>
                  <a:gd name="T16" fmla="*/ 130 w 149"/>
                  <a:gd name="T17" fmla="*/ 89 h 140"/>
                  <a:gd name="T18" fmla="*/ 111 w 149"/>
                  <a:gd name="T19" fmla="*/ 105 h 140"/>
                  <a:gd name="T20" fmla="*/ 100 w 149"/>
                  <a:gd name="T21" fmla="*/ 118 h 140"/>
                  <a:gd name="T22" fmla="*/ 88 w 149"/>
                  <a:gd name="T23" fmla="*/ 124 h 140"/>
                  <a:gd name="T24" fmla="*/ 77 w 149"/>
                  <a:gd name="T25" fmla="*/ 124 h 140"/>
                  <a:gd name="T26" fmla="*/ 74 w 149"/>
                  <a:gd name="T27" fmla="*/ 131 h 140"/>
                  <a:gd name="T28" fmla="*/ 63 w 149"/>
                  <a:gd name="T29" fmla="*/ 130 h 140"/>
                  <a:gd name="T30" fmla="*/ 61 w 149"/>
                  <a:gd name="T31" fmla="*/ 139 h 140"/>
                  <a:gd name="T32" fmla="*/ 46 w 149"/>
                  <a:gd name="T33" fmla="*/ 139 h 140"/>
                  <a:gd name="T34" fmla="*/ 48 w 149"/>
                  <a:gd name="T35" fmla="*/ 132 h 140"/>
                  <a:gd name="T36" fmla="*/ 37 w 149"/>
                  <a:gd name="T37" fmla="*/ 132 h 140"/>
                  <a:gd name="T38" fmla="*/ 0 w 149"/>
                  <a:gd name="T39" fmla="*/ 132 h 140"/>
                  <a:gd name="T40" fmla="*/ 9 w 149"/>
                  <a:gd name="T41" fmla="*/ 120 h 140"/>
                  <a:gd name="T42" fmla="*/ 17 w 149"/>
                  <a:gd name="T43" fmla="*/ 115 h 140"/>
                  <a:gd name="T44" fmla="*/ 25 w 149"/>
                  <a:gd name="T45" fmla="*/ 108 h 140"/>
                  <a:gd name="T46" fmla="*/ 31 w 149"/>
                  <a:gd name="T47" fmla="*/ 64 h 140"/>
                  <a:gd name="T48" fmla="*/ 36 w 149"/>
                  <a:gd name="T49" fmla="*/ 49 h 140"/>
                  <a:gd name="T50" fmla="*/ 42 w 149"/>
                  <a:gd name="T51" fmla="*/ 51 h 140"/>
                  <a:gd name="T52" fmla="*/ 43 w 149"/>
                  <a:gd name="T53" fmla="*/ 41 h 140"/>
                  <a:gd name="T54" fmla="*/ 67 w 149"/>
                  <a:gd name="T55" fmla="*/ 40 h 140"/>
                  <a:gd name="T56" fmla="*/ 67 w 149"/>
                  <a:gd name="T57" fmla="*/ 28 h 140"/>
                  <a:gd name="T58" fmla="*/ 76 w 149"/>
                  <a:gd name="T59" fmla="*/ 19 h 140"/>
                  <a:gd name="T60" fmla="*/ 82 w 149"/>
                  <a:gd name="T61" fmla="*/ 9 h 140"/>
                  <a:gd name="T62" fmla="*/ 85 w 149"/>
                  <a:gd name="T63" fmla="*/ 0 h 140"/>
                  <a:gd name="T64" fmla="*/ 96 w 149"/>
                  <a:gd name="T65" fmla="*/ 7 h 140"/>
                  <a:gd name="T66" fmla="*/ 108 w 149"/>
                  <a:gd name="T67" fmla="*/ 8 h 140"/>
                  <a:gd name="T68" fmla="*/ 118 w 149"/>
                  <a:gd name="T69" fmla="*/ 1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49" h="140">
                    <a:moveTo>
                      <a:pt x="118" y="19"/>
                    </a:moveTo>
                    <a:lnTo>
                      <a:pt x="135" y="16"/>
                    </a:lnTo>
                    <a:lnTo>
                      <a:pt x="146" y="27"/>
                    </a:lnTo>
                    <a:lnTo>
                      <a:pt x="139" y="41"/>
                    </a:lnTo>
                    <a:lnTo>
                      <a:pt x="148" y="46"/>
                    </a:lnTo>
                    <a:lnTo>
                      <a:pt x="141" y="70"/>
                    </a:lnTo>
                    <a:lnTo>
                      <a:pt x="126" y="71"/>
                    </a:lnTo>
                    <a:lnTo>
                      <a:pt x="122" y="82"/>
                    </a:lnTo>
                    <a:lnTo>
                      <a:pt x="130" y="89"/>
                    </a:lnTo>
                    <a:lnTo>
                      <a:pt x="111" y="105"/>
                    </a:lnTo>
                    <a:lnTo>
                      <a:pt x="100" y="118"/>
                    </a:lnTo>
                    <a:lnTo>
                      <a:pt x="88" y="124"/>
                    </a:lnTo>
                    <a:lnTo>
                      <a:pt x="77" y="124"/>
                    </a:lnTo>
                    <a:lnTo>
                      <a:pt x="74" y="131"/>
                    </a:lnTo>
                    <a:lnTo>
                      <a:pt x="63" y="130"/>
                    </a:lnTo>
                    <a:lnTo>
                      <a:pt x="61" y="139"/>
                    </a:lnTo>
                    <a:lnTo>
                      <a:pt x="46" y="139"/>
                    </a:lnTo>
                    <a:lnTo>
                      <a:pt x="48" y="132"/>
                    </a:lnTo>
                    <a:lnTo>
                      <a:pt x="37" y="132"/>
                    </a:lnTo>
                    <a:lnTo>
                      <a:pt x="0" y="132"/>
                    </a:lnTo>
                    <a:lnTo>
                      <a:pt x="9" y="120"/>
                    </a:lnTo>
                    <a:lnTo>
                      <a:pt x="17" y="115"/>
                    </a:lnTo>
                    <a:lnTo>
                      <a:pt x="25" y="108"/>
                    </a:lnTo>
                    <a:lnTo>
                      <a:pt x="31" y="64"/>
                    </a:lnTo>
                    <a:lnTo>
                      <a:pt x="36" y="49"/>
                    </a:lnTo>
                    <a:lnTo>
                      <a:pt x="42" y="51"/>
                    </a:lnTo>
                    <a:lnTo>
                      <a:pt x="43" y="41"/>
                    </a:lnTo>
                    <a:lnTo>
                      <a:pt x="67" y="40"/>
                    </a:lnTo>
                    <a:lnTo>
                      <a:pt x="67" y="28"/>
                    </a:lnTo>
                    <a:lnTo>
                      <a:pt x="76" y="19"/>
                    </a:lnTo>
                    <a:lnTo>
                      <a:pt x="82" y="9"/>
                    </a:lnTo>
                    <a:lnTo>
                      <a:pt x="85" y="0"/>
                    </a:lnTo>
                    <a:lnTo>
                      <a:pt x="96" y="7"/>
                    </a:lnTo>
                    <a:lnTo>
                      <a:pt x="108" y="8"/>
                    </a:lnTo>
                    <a:lnTo>
                      <a:pt x="118" y="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6" name="Freeform 190">
                <a:extLst>
                  <a:ext uri="{FF2B5EF4-FFF2-40B4-BE49-F238E27FC236}">
                    <a16:creationId xmlns:a16="http://schemas.microsoft.com/office/drawing/2014/main" id="{C5478080-04CA-4FFB-B237-8320B0C1B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9537" y="3152017"/>
                <a:ext cx="503195" cy="564690"/>
              </a:xfrm>
              <a:custGeom>
                <a:avLst/>
                <a:gdLst>
                  <a:gd name="T0" fmla="*/ 89 w 285"/>
                  <a:gd name="T1" fmla="*/ 41 h 320"/>
                  <a:gd name="T2" fmla="*/ 100 w 285"/>
                  <a:gd name="T3" fmla="*/ 52 h 320"/>
                  <a:gd name="T4" fmla="*/ 94 w 285"/>
                  <a:gd name="T5" fmla="*/ 65 h 320"/>
                  <a:gd name="T6" fmla="*/ 102 w 285"/>
                  <a:gd name="T7" fmla="*/ 70 h 320"/>
                  <a:gd name="T8" fmla="*/ 95 w 285"/>
                  <a:gd name="T9" fmla="*/ 95 h 320"/>
                  <a:gd name="T10" fmla="*/ 80 w 285"/>
                  <a:gd name="T11" fmla="*/ 96 h 320"/>
                  <a:gd name="T12" fmla="*/ 77 w 285"/>
                  <a:gd name="T13" fmla="*/ 107 h 320"/>
                  <a:gd name="T14" fmla="*/ 84 w 285"/>
                  <a:gd name="T15" fmla="*/ 113 h 320"/>
                  <a:gd name="T16" fmla="*/ 65 w 285"/>
                  <a:gd name="T17" fmla="*/ 129 h 320"/>
                  <a:gd name="T18" fmla="*/ 54 w 285"/>
                  <a:gd name="T19" fmla="*/ 142 h 320"/>
                  <a:gd name="T20" fmla="*/ 42 w 285"/>
                  <a:gd name="T21" fmla="*/ 148 h 320"/>
                  <a:gd name="T22" fmla="*/ 31 w 285"/>
                  <a:gd name="T23" fmla="*/ 148 h 320"/>
                  <a:gd name="T24" fmla="*/ 28 w 285"/>
                  <a:gd name="T25" fmla="*/ 156 h 320"/>
                  <a:gd name="T26" fmla="*/ 17 w 285"/>
                  <a:gd name="T27" fmla="*/ 154 h 320"/>
                  <a:gd name="T28" fmla="*/ 15 w 285"/>
                  <a:gd name="T29" fmla="*/ 163 h 320"/>
                  <a:gd name="T30" fmla="*/ 0 w 285"/>
                  <a:gd name="T31" fmla="*/ 163 h 320"/>
                  <a:gd name="T32" fmla="*/ 31 w 285"/>
                  <a:gd name="T33" fmla="*/ 200 h 320"/>
                  <a:gd name="T34" fmla="*/ 46 w 285"/>
                  <a:gd name="T35" fmla="*/ 209 h 320"/>
                  <a:gd name="T36" fmla="*/ 146 w 285"/>
                  <a:gd name="T37" fmla="*/ 289 h 320"/>
                  <a:gd name="T38" fmla="*/ 160 w 285"/>
                  <a:gd name="T39" fmla="*/ 295 h 320"/>
                  <a:gd name="T40" fmla="*/ 163 w 285"/>
                  <a:gd name="T41" fmla="*/ 319 h 320"/>
                  <a:gd name="T42" fmla="*/ 176 w 285"/>
                  <a:gd name="T43" fmla="*/ 316 h 320"/>
                  <a:gd name="T44" fmla="*/ 178 w 285"/>
                  <a:gd name="T45" fmla="*/ 309 h 320"/>
                  <a:gd name="T46" fmla="*/ 202 w 285"/>
                  <a:gd name="T47" fmla="*/ 307 h 320"/>
                  <a:gd name="T48" fmla="*/ 212 w 285"/>
                  <a:gd name="T49" fmla="*/ 296 h 320"/>
                  <a:gd name="T50" fmla="*/ 220 w 285"/>
                  <a:gd name="T51" fmla="*/ 291 h 320"/>
                  <a:gd name="T52" fmla="*/ 223 w 285"/>
                  <a:gd name="T53" fmla="*/ 282 h 320"/>
                  <a:gd name="T54" fmla="*/ 246 w 285"/>
                  <a:gd name="T55" fmla="*/ 274 h 320"/>
                  <a:gd name="T56" fmla="*/ 253 w 285"/>
                  <a:gd name="T57" fmla="*/ 264 h 320"/>
                  <a:gd name="T58" fmla="*/ 264 w 285"/>
                  <a:gd name="T59" fmla="*/ 254 h 320"/>
                  <a:gd name="T60" fmla="*/ 279 w 285"/>
                  <a:gd name="T61" fmla="*/ 248 h 320"/>
                  <a:gd name="T62" fmla="*/ 284 w 285"/>
                  <a:gd name="T63" fmla="*/ 241 h 320"/>
                  <a:gd name="T64" fmla="*/ 282 w 285"/>
                  <a:gd name="T65" fmla="*/ 227 h 320"/>
                  <a:gd name="T66" fmla="*/ 259 w 285"/>
                  <a:gd name="T67" fmla="*/ 223 h 320"/>
                  <a:gd name="T68" fmla="*/ 252 w 285"/>
                  <a:gd name="T69" fmla="*/ 216 h 320"/>
                  <a:gd name="T70" fmla="*/ 250 w 285"/>
                  <a:gd name="T71" fmla="*/ 198 h 320"/>
                  <a:gd name="T72" fmla="*/ 253 w 285"/>
                  <a:gd name="T73" fmla="*/ 102 h 320"/>
                  <a:gd name="T74" fmla="*/ 246 w 285"/>
                  <a:gd name="T75" fmla="*/ 101 h 320"/>
                  <a:gd name="T76" fmla="*/ 242 w 285"/>
                  <a:gd name="T77" fmla="*/ 85 h 320"/>
                  <a:gd name="T78" fmla="*/ 229 w 285"/>
                  <a:gd name="T79" fmla="*/ 80 h 320"/>
                  <a:gd name="T80" fmla="*/ 224 w 285"/>
                  <a:gd name="T81" fmla="*/ 63 h 320"/>
                  <a:gd name="T82" fmla="*/ 227 w 285"/>
                  <a:gd name="T83" fmla="*/ 48 h 320"/>
                  <a:gd name="T84" fmla="*/ 241 w 285"/>
                  <a:gd name="T85" fmla="*/ 44 h 320"/>
                  <a:gd name="T86" fmla="*/ 233 w 285"/>
                  <a:gd name="T87" fmla="*/ 33 h 320"/>
                  <a:gd name="T88" fmla="*/ 235 w 285"/>
                  <a:gd name="T89" fmla="*/ 21 h 320"/>
                  <a:gd name="T90" fmla="*/ 242 w 285"/>
                  <a:gd name="T91" fmla="*/ 21 h 320"/>
                  <a:gd name="T92" fmla="*/ 239 w 285"/>
                  <a:gd name="T93" fmla="*/ 3 h 320"/>
                  <a:gd name="T94" fmla="*/ 196 w 285"/>
                  <a:gd name="T95" fmla="*/ 0 h 320"/>
                  <a:gd name="T96" fmla="*/ 176 w 285"/>
                  <a:gd name="T97" fmla="*/ 3 h 320"/>
                  <a:gd name="T98" fmla="*/ 160 w 285"/>
                  <a:gd name="T99" fmla="*/ 8 h 320"/>
                  <a:gd name="T100" fmla="*/ 128 w 285"/>
                  <a:gd name="T101" fmla="*/ 11 h 320"/>
                  <a:gd name="T102" fmla="*/ 117 w 285"/>
                  <a:gd name="T103" fmla="*/ 21 h 320"/>
                  <a:gd name="T104" fmla="*/ 96 w 285"/>
                  <a:gd name="T105" fmla="*/ 25 h 320"/>
                  <a:gd name="T106" fmla="*/ 89 w 285"/>
                  <a:gd name="T107" fmla="*/ 41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85" h="320">
                    <a:moveTo>
                      <a:pt x="89" y="41"/>
                    </a:moveTo>
                    <a:lnTo>
                      <a:pt x="100" y="52"/>
                    </a:lnTo>
                    <a:lnTo>
                      <a:pt x="94" y="65"/>
                    </a:lnTo>
                    <a:lnTo>
                      <a:pt x="102" y="70"/>
                    </a:lnTo>
                    <a:lnTo>
                      <a:pt x="95" y="95"/>
                    </a:lnTo>
                    <a:lnTo>
                      <a:pt x="80" y="96"/>
                    </a:lnTo>
                    <a:lnTo>
                      <a:pt x="77" y="107"/>
                    </a:lnTo>
                    <a:lnTo>
                      <a:pt x="84" y="113"/>
                    </a:lnTo>
                    <a:lnTo>
                      <a:pt x="65" y="129"/>
                    </a:lnTo>
                    <a:lnTo>
                      <a:pt x="54" y="142"/>
                    </a:lnTo>
                    <a:lnTo>
                      <a:pt x="42" y="148"/>
                    </a:lnTo>
                    <a:lnTo>
                      <a:pt x="31" y="148"/>
                    </a:lnTo>
                    <a:lnTo>
                      <a:pt x="28" y="156"/>
                    </a:lnTo>
                    <a:lnTo>
                      <a:pt x="17" y="154"/>
                    </a:lnTo>
                    <a:lnTo>
                      <a:pt x="15" y="163"/>
                    </a:lnTo>
                    <a:lnTo>
                      <a:pt x="0" y="163"/>
                    </a:lnTo>
                    <a:lnTo>
                      <a:pt x="31" y="200"/>
                    </a:lnTo>
                    <a:lnTo>
                      <a:pt x="46" y="209"/>
                    </a:lnTo>
                    <a:lnTo>
                      <a:pt x="146" y="289"/>
                    </a:lnTo>
                    <a:lnTo>
                      <a:pt x="160" y="295"/>
                    </a:lnTo>
                    <a:lnTo>
                      <a:pt x="163" y="319"/>
                    </a:lnTo>
                    <a:lnTo>
                      <a:pt x="176" y="316"/>
                    </a:lnTo>
                    <a:lnTo>
                      <a:pt x="178" y="309"/>
                    </a:lnTo>
                    <a:lnTo>
                      <a:pt x="202" y="307"/>
                    </a:lnTo>
                    <a:lnTo>
                      <a:pt x="212" y="296"/>
                    </a:lnTo>
                    <a:lnTo>
                      <a:pt x="220" y="291"/>
                    </a:lnTo>
                    <a:lnTo>
                      <a:pt x="223" y="282"/>
                    </a:lnTo>
                    <a:lnTo>
                      <a:pt x="246" y="274"/>
                    </a:lnTo>
                    <a:lnTo>
                      <a:pt x="253" y="264"/>
                    </a:lnTo>
                    <a:lnTo>
                      <a:pt x="264" y="254"/>
                    </a:lnTo>
                    <a:lnTo>
                      <a:pt x="279" y="248"/>
                    </a:lnTo>
                    <a:lnTo>
                      <a:pt x="284" y="241"/>
                    </a:lnTo>
                    <a:lnTo>
                      <a:pt x="282" y="227"/>
                    </a:lnTo>
                    <a:lnTo>
                      <a:pt x="259" y="223"/>
                    </a:lnTo>
                    <a:lnTo>
                      <a:pt x="252" y="216"/>
                    </a:lnTo>
                    <a:lnTo>
                      <a:pt x="250" y="198"/>
                    </a:lnTo>
                    <a:lnTo>
                      <a:pt x="253" y="102"/>
                    </a:lnTo>
                    <a:lnTo>
                      <a:pt x="246" y="101"/>
                    </a:lnTo>
                    <a:lnTo>
                      <a:pt x="242" y="85"/>
                    </a:lnTo>
                    <a:lnTo>
                      <a:pt x="229" y="80"/>
                    </a:lnTo>
                    <a:lnTo>
                      <a:pt x="224" y="63"/>
                    </a:lnTo>
                    <a:lnTo>
                      <a:pt x="227" y="48"/>
                    </a:lnTo>
                    <a:lnTo>
                      <a:pt x="241" y="44"/>
                    </a:lnTo>
                    <a:lnTo>
                      <a:pt x="233" y="33"/>
                    </a:lnTo>
                    <a:lnTo>
                      <a:pt x="235" y="21"/>
                    </a:lnTo>
                    <a:lnTo>
                      <a:pt x="242" y="21"/>
                    </a:lnTo>
                    <a:lnTo>
                      <a:pt x="239" y="3"/>
                    </a:lnTo>
                    <a:lnTo>
                      <a:pt x="196" y="0"/>
                    </a:lnTo>
                    <a:lnTo>
                      <a:pt x="176" y="3"/>
                    </a:lnTo>
                    <a:lnTo>
                      <a:pt x="160" y="8"/>
                    </a:lnTo>
                    <a:lnTo>
                      <a:pt x="128" y="11"/>
                    </a:lnTo>
                    <a:lnTo>
                      <a:pt x="117" y="21"/>
                    </a:lnTo>
                    <a:lnTo>
                      <a:pt x="96" y="25"/>
                    </a:lnTo>
                    <a:lnTo>
                      <a:pt x="89" y="4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7" name="Freeform 191">
                <a:extLst>
                  <a:ext uri="{FF2B5EF4-FFF2-40B4-BE49-F238E27FC236}">
                    <a16:creationId xmlns:a16="http://schemas.microsoft.com/office/drawing/2014/main" id="{2729B535-4681-421F-9315-13C797A5F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0078" y="3862992"/>
                <a:ext cx="242163" cy="369644"/>
              </a:xfrm>
              <a:custGeom>
                <a:avLst/>
                <a:gdLst>
                  <a:gd name="T0" fmla="*/ 0 w 138"/>
                  <a:gd name="T1" fmla="*/ 157 h 209"/>
                  <a:gd name="T2" fmla="*/ 26 w 138"/>
                  <a:gd name="T3" fmla="*/ 135 h 209"/>
                  <a:gd name="T4" fmla="*/ 35 w 138"/>
                  <a:gd name="T5" fmla="*/ 124 h 209"/>
                  <a:gd name="T6" fmla="*/ 47 w 138"/>
                  <a:gd name="T7" fmla="*/ 113 h 209"/>
                  <a:gd name="T8" fmla="*/ 63 w 138"/>
                  <a:gd name="T9" fmla="*/ 102 h 209"/>
                  <a:gd name="T10" fmla="*/ 72 w 138"/>
                  <a:gd name="T11" fmla="*/ 85 h 209"/>
                  <a:gd name="T12" fmla="*/ 79 w 138"/>
                  <a:gd name="T13" fmla="*/ 58 h 209"/>
                  <a:gd name="T14" fmla="*/ 83 w 138"/>
                  <a:gd name="T15" fmla="*/ 51 h 209"/>
                  <a:gd name="T16" fmla="*/ 92 w 138"/>
                  <a:gd name="T17" fmla="*/ 45 h 209"/>
                  <a:gd name="T18" fmla="*/ 94 w 138"/>
                  <a:gd name="T19" fmla="*/ 25 h 209"/>
                  <a:gd name="T20" fmla="*/ 91 w 138"/>
                  <a:gd name="T21" fmla="*/ 1 h 209"/>
                  <a:gd name="T22" fmla="*/ 97 w 138"/>
                  <a:gd name="T23" fmla="*/ 0 h 209"/>
                  <a:gd name="T24" fmla="*/ 100 w 138"/>
                  <a:gd name="T25" fmla="*/ 10 h 209"/>
                  <a:gd name="T26" fmla="*/ 104 w 138"/>
                  <a:gd name="T27" fmla="*/ 18 h 209"/>
                  <a:gd name="T28" fmla="*/ 111 w 138"/>
                  <a:gd name="T29" fmla="*/ 32 h 209"/>
                  <a:gd name="T30" fmla="*/ 111 w 138"/>
                  <a:gd name="T31" fmla="*/ 40 h 209"/>
                  <a:gd name="T32" fmla="*/ 105 w 138"/>
                  <a:gd name="T33" fmla="*/ 43 h 209"/>
                  <a:gd name="T34" fmla="*/ 108 w 138"/>
                  <a:gd name="T35" fmla="*/ 46 h 209"/>
                  <a:gd name="T36" fmla="*/ 111 w 138"/>
                  <a:gd name="T37" fmla="*/ 54 h 209"/>
                  <a:gd name="T38" fmla="*/ 116 w 138"/>
                  <a:gd name="T39" fmla="*/ 62 h 209"/>
                  <a:gd name="T40" fmla="*/ 115 w 138"/>
                  <a:gd name="T41" fmla="*/ 69 h 209"/>
                  <a:gd name="T42" fmla="*/ 108 w 138"/>
                  <a:gd name="T43" fmla="*/ 73 h 209"/>
                  <a:gd name="T44" fmla="*/ 109 w 138"/>
                  <a:gd name="T45" fmla="*/ 81 h 209"/>
                  <a:gd name="T46" fmla="*/ 120 w 138"/>
                  <a:gd name="T47" fmla="*/ 95 h 209"/>
                  <a:gd name="T48" fmla="*/ 128 w 138"/>
                  <a:gd name="T49" fmla="*/ 111 h 209"/>
                  <a:gd name="T50" fmla="*/ 121 w 138"/>
                  <a:gd name="T51" fmla="*/ 120 h 209"/>
                  <a:gd name="T52" fmla="*/ 115 w 138"/>
                  <a:gd name="T53" fmla="*/ 139 h 209"/>
                  <a:gd name="T54" fmla="*/ 125 w 138"/>
                  <a:gd name="T55" fmla="*/ 156 h 209"/>
                  <a:gd name="T56" fmla="*/ 132 w 138"/>
                  <a:gd name="T57" fmla="*/ 176 h 209"/>
                  <a:gd name="T58" fmla="*/ 137 w 138"/>
                  <a:gd name="T59" fmla="*/ 185 h 209"/>
                  <a:gd name="T60" fmla="*/ 92 w 138"/>
                  <a:gd name="T61" fmla="*/ 190 h 209"/>
                  <a:gd name="T62" fmla="*/ 69 w 138"/>
                  <a:gd name="T63" fmla="*/ 193 h 209"/>
                  <a:gd name="T64" fmla="*/ 60 w 138"/>
                  <a:gd name="T65" fmla="*/ 200 h 209"/>
                  <a:gd name="T66" fmla="*/ 60 w 138"/>
                  <a:gd name="T67" fmla="*/ 206 h 209"/>
                  <a:gd name="T68" fmla="*/ 40 w 138"/>
                  <a:gd name="T69" fmla="*/ 208 h 209"/>
                  <a:gd name="T70" fmla="*/ 37 w 138"/>
                  <a:gd name="T71" fmla="*/ 193 h 209"/>
                  <a:gd name="T72" fmla="*/ 44 w 138"/>
                  <a:gd name="T73" fmla="*/ 178 h 209"/>
                  <a:gd name="T74" fmla="*/ 37 w 138"/>
                  <a:gd name="T75" fmla="*/ 170 h 209"/>
                  <a:gd name="T76" fmla="*/ 22 w 138"/>
                  <a:gd name="T77" fmla="*/ 164 h 209"/>
                  <a:gd name="T78" fmla="*/ 0 w 138"/>
                  <a:gd name="T79" fmla="*/ 157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38" h="209">
                    <a:moveTo>
                      <a:pt x="0" y="157"/>
                    </a:moveTo>
                    <a:lnTo>
                      <a:pt x="26" y="135"/>
                    </a:lnTo>
                    <a:lnTo>
                      <a:pt x="35" y="124"/>
                    </a:lnTo>
                    <a:lnTo>
                      <a:pt x="47" y="113"/>
                    </a:lnTo>
                    <a:lnTo>
                      <a:pt x="63" y="102"/>
                    </a:lnTo>
                    <a:lnTo>
                      <a:pt x="72" y="85"/>
                    </a:lnTo>
                    <a:lnTo>
                      <a:pt x="79" y="58"/>
                    </a:lnTo>
                    <a:lnTo>
                      <a:pt x="83" y="51"/>
                    </a:lnTo>
                    <a:lnTo>
                      <a:pt x="92" y="45"/>
                    </a:lnTo>
                    <a:lnTo>
                      <a:pt x="94" y="25"/>
                    </a:lnTo>
                    <a:lnTo>
                      <a:pt x="91" y="1"/>
                    </a:lnTo>
                    <a:lnTo>
                      <a:pt x="97" y="0"/>
                    </a:lnTo>
                    <a:lnTo>
                      <a:pt x="100" y="10"/>
                    </a:lnTo>
                    <a:lnTo>
                      <a:pt x="104" y="18"/>
                    </a:lnTo>
                    <a:lnTo>
                      <a:pt x="111" y="32"/>
                    </a:lnTo>
                    <a:lnTo>
                      <a:pt x="111" y="40"/>
                    </a:lnTo>
                    <a:lnTo>
                      <a:pt x="105" y="43"/>
                    </a:lnTo>
                    <a:lnTo>
                      <a:pt x="108" y="46"/>
                    </a:lnTo>
                    <a:lnTo>
                      <a:pt x="111" y="54"/>
                    </a:lnTo>
                    <a:lnTo>
                      <a:pt x="116" y="62"/>
                    </a:lnTo>
                    <a:lnTo>
                      <a:pt x="115" y="69"/>
                    </a:lnTo>
                    <a:lnTo>
                      <a:pt x="108" y="73"/>
                    </a:lnTo>
                    <a:lnTo>
                      <a:pt x="109" y="81"/>
                    </a:lnTo>
                    <a:lnTo>
                      <a:pt x="120" y="95"/>
                    </a:lnTo>
                    <a:lnTo>
                      <a:pt x="128" y="111"/>
                    </a:lnTo>
                    <a:lnTo>
                      <a:pt x="121" y="120"/>
                    </a:lnTo>
                    <a:lnTo>
                      <a:pt x="115" y="139"/>
                    </a:lnTo>
                    <a:lnTo>
                      <a:pt x="125" y="156"/>
                    </a:lnTo>
                    <a:lnTo>
                      <a:pt x="132" y="176"/>
                    </a:lnTo>
                    <a:lnTo>
                      <a:pt x="137" y="185"/>
                    </a:lnTo>
                    <a:lnTo>
                      <a:pt x="92" y="190"/>
                    </a:lnTo>
                    <a:lnTo>
                      <a:pt x="69" y="193"/>
                    </a:lnTo>
                    <a:lnTo>
                      <a:pt x="60" y="200"/>
                    </a:lnTo>
                    <a:lnTo>
                      <a:pt x="60" y="206"/>
                    </a:lnTo>
                    <a:lnTo>
                      <a:pt x="40" y="208"/>
                    </a:lnTo>
                    <a:lnTo>
                      <a:pt x="37" y="193"/>
                    </a:lnTo>
                    <a:lnTo>
                      <a:pt x="44" y="178"/>
                    </a:lnTo>
                    <a:lnTo>
                      <a:pt x="37" y="170"/>
                    </a:lnTo>
                    <a:lnTo>
                      <a:pt x="22" y="164"/>
                    </a:lnTo>
                    <a:lnTo>
                      <a:pt x="0" y="15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8" name="Freeform 210">
                <a:extLst>
                  <a:ext uri="{FF2B5EF4-FFF2-40B4-BE49-F238E27FC236}">
                    <a16:creationId xmlns:a16="http://schemas.microsoft.com/office/drawing/2014/main" id="{0C086FDE-F267-41DA-8B00-5E4590B493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7203" y="4025006"/>
                <a:ext cx="117936" cy="128982"/>
              </a:xfrm>
              <a:custGeom>
                <a:avLst/>
                <a:gdLst>
                  <a:gd name="T0" fmla="*/ 0 w 67"/>
                  <a:gd name="T1" fmla="*/ 26 h 74"/>
                  <a:gd name="T2" fmla="*/ 14 w 67"/>
                  <a:gd name="T3" fmla="*/ 0 h 74"/>
                  <a:gd name="T4" fmla="*/ 23 w 67"/>
                  <a:gd name="T5" fmla="*/ 17 h 74"/>
                  <a:gd name="T6" fmla="*/ 34 w 67"/>
                  <a:gd name="T7" fmla="*/ 20 h 74"/>
                  <a:gd name="T8" fmla="*/ 38 w 67"/>
                  <a:gd name="T9" fmla="*/ 34 h 74"/>
                  <a:gd name="T10" fmla="*/ 47 w 67"/>
                  <a:gd name="T11" fmla="*/ 36 h 74"/>
                  <a:gd name="T12" fmla="*/ 49 w 67"/>
                  <a:gd name="T13" fmla="*/ 53 h 74"/>
                  <a:gd name="T14" fmla="*/ 66 w 67"/>
                  <a:gd name="T15" fmla="*/ 59 h 74"/>
                  <a:gd name="T16" fmla="*/ 63 w 67"/>
                  <a:gd name="T17" fmla="*/ 67 h 74"/>
                  <a:gd name="T18" fmla="*/ 54 w 67"/>
                  <a:gd name="T19" fmla="*/ 73 h 74"/>
                  <a:gd name="T20" fmla="*/ 36 w 67"/>
                  <a:gd name="T21" fmla="*/ 68 h 74"/>
                  <a:gd name="T22" fmla="*/ 0 w 67"/>
                  <a:gd name="T23" fmla="*/ 26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74">
                    <a:moveTo>
                      <a:pt x="0" y="26"/>
                    </a:moveTo>
                    <a:lnTo>
                      <a:pt x="14" y="0"/>
                    </a:lnTo>
                    <a:lnTo>
                      <a:pt x="23" y="17"/>
                    </a:lnTo>
                    <a:lnTo>
                      <a:pt x="34" y="20"/>
                    </a:lnTo>
                    <a:lnTo>
                      <a:pt x="38" y="34"/>
                    </a:lnTo>
                    <a:lnTo>
                      <a:pt x="47" y="36"/>
                    </a:lnTo>
                    <a:lnTo>
                      <a:pt x="49" y="53"/>
                    </a:lnTo>
                    <a:lnTo>
                      <a:pt x="66" y="59"/>
                    </a:lnTo>
                    <a:lnTo>
                      <a:pt x="63" y="67"/>
                    </a:lnTo>
                    <a:lnTo>
                      <a:pt x="54" y="73"/>
                    </a:lnTo>
                    <a:lnTo>
                      <a:pt x="36" y="68"/>
                    </a:lnTo>
                    <a:lnTo>
                      <a:pt x="0" y="2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29" name="Freeform 211">
                <a:extLst>
                  <a:ext uri="{FF2B5EF4-FFF2-40B4-BE49-F238E27FC236}">
                    <a16:creationId xmlns:a16="http://schemas.microsoft.com/office/drawing/2014/main" id="{4D895135-AAC6-46FB-BD35-A7BC549C06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2977" y="3438295"/>
                <a:ext cx="268895" cy="405822"/>
              </a:xfrm>
              <a:custGeom>
                <a:avLst/>
                <a:gdLst>
                  <a:gd name="T0" fmla="*/ 112 w 152"/>
                  <a:gd name="T1" fmla="*/ 0 h 229"/>
                  <a:gd name="T2" fmla="*/ 107 w 152"/>
                  <a:gd name="T3" fmla="*/ 20 h 229"/>
                  <a:gd name="T4" fmla="*/ 100 w 152"/>
                  <a:gd name="T5" fmla="*/ 29 h 229"/>
                  <a:gd name="T6" fmla="*/ 66 w 152"/>
                  <a:gd name="T7" fmla="*/ 31 h 229"/>
                  <a:gd name="T8" fmla="*/ 66 w 152"/>
                  <a:gd name="T9" fmla="*/ 81 h 229"/>
                  <a:gd name="T10" fmla="*/ 53 w 152"/>
                  <a:gd name="T11" fmla="*/ 76 h 229"/>
                  <a:gd name="T12" fmla="*/ 44 w 152"/>
                  <a:gd name="T13" fmla="*/ 84 h 229"/>
                  <a:gd name="T14" fmla="*/ 41 w 152"/>
                  <a:gd name="T15" fmla="*/ 97 h 229"/>
                  <a:gd name="T16" fmla="*/ 40 w 152"/>
                  <a:gd name="T17" fmla="*/ 118 h 229"/>
                  <a:gd name="T18" fmla="*/ 26 w 152"/>
                  <a:gd name="T19" fmla="*/ 118 h 229"/>
                  <a:gd name="T20" fmla="*/ 6 w 152"/>
                  <a:gd name="T21" fmla="*/ 115 h 229"/>
                  <a:gd name="T22" fmla="*/ 0 w 152"/>
                  <a:gd name="T23" fmla="*/ 113 h 229"/>
                  <a:gd name="T24" fmla="*/ 0 w 152"/>
                  <a:gd name="T25" fmla="*/ 156 h 229"/>
                  <a:gd name="T26" fmla="*/ 4 w 152"/>
                  <a:gd name="T27" fmla="*/ 162 h 229"/>
                  <a:gd name="T28" fmla="*/ 4 w 152"/>
                  <a:gd name="T29" fmla="*/ 195 h 229"/>
                  <a:gd name="T30" fmla="*/ 17 w 152"/>
                  <a:gd name="T31" fmla="*/ 192 h 229"/>
                  <a:gd name="T32" fmla="*/ 23 w 152"/>
                  <a:gd name="T33" fmla="*/ 201 h 229"/>
                  <a:gd name="T34" fmla="*/ 33 w 152"/>
                  <a:gd name="T35" fmla="*/ 205 h 229"/>
                  <a:gd name="T36" fmla="*/ 44 w 152"/>
                  <a:gd name="T37" fmla="*/ 220 h 229"/>
                  <a:gd name="T38" fmla="*/ 55 w 152"/>
                  <a:gd name="T39" fmla="*/ 228 h 229"/>
                  <a:gd name="T40" fmla="*/ 70 w 152"/>
                  <a:gd name="T41" fmla="*/ 209 h 229"/>
                  <a:gd name="T42" fmla="*/ 81 w 152"/>
                  <a:gd name="T43" fmla="*/ 215 h 229"/>
                  <a:gd name="T44" fmla="*/ 132 w 152"/>
                  <a:gd name="T45" fmla="*/ 219 h 229"/>
                  <a:gd name="T46" fmla="*/ 151 w 152"/>
                  <a:gd name="T47" fmla="*/ 217 h 229"/>
                  <a:gd name="T48" fmla="*/ 149 w 152"/>
                  <a:gd name="T49" fmla="*/ 198 h 229"/>
                  <a:gd name="T50" fmla="*/ 138 w 152"/>
                  <a:gd name="T51" fmla="*/ 195 h 229"/>
                  <a:gd name="T52" fmla="*/ 140 w 152"/>
                  <a:gd name="T53" fmla="*/ 84 h 229"/>
                  <a:gd name="T54" fmla="*/ 132 w 152"/>
                  <a:gd name="T55" fmla="*/ 75 h 229"/>
                  <a:gd name="T56" fmla="*/ 132 w 152"/>
                  <a:gd name="T57" fmla="*/ 53 h 229"/>
                  <a:gd name="T58" fmla="*/ 142 w 152"/>
                  <a:gd name="T59" fmla="*/ 50 h 229"/>
                  <a:gd name="T60" fmla="*/ 143 w 152"/>
                  <a:gd name="T61" fmla="*/ 36 h 229"/>
                  <a:gd name="T62" fmla="*/ 112 w 152"/>
                  <a:gd name="T63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2" h="229">
                    <a:moveTo>
                      <a:pt x="112" y="0"/>
                    </a:moveTo>
                    <a:lnTo>
                      <a:pt x="107" y="20"/>
                    </a:lnTo>
                    <a:lnTo>
                      <a:pt x="100" y="29"/>
                    </a:lnTo>
                    <a:lnTo>
                      <a:pt x="66" y="31"/>
                    </a:lnTo>
                    <a:lnTo>
                      <a:pt x="66" y="81"/>
                    </a:lnTo>
                    <a:lnTo>
                      <a:pt x="53" y="76"/>
                    </a:lnTo>
                    <a:lnTo>
                      <a:pt x="44" y="84"/>
                    </a:lnTo>
                    <a:lnTo>
                      <a:pt x="41" y="97"/>
                    </a:lnTo>
                    <a:lnTo>
                      <a:pt x="40" y="118"/>
                    </a:lnTo>
                    <a:lnTo>
                      <a:pt x="26" y="118"/>
                    </a:lnTo>
                    <a:lnTo>
                      <a:pt x="6" y="115"/>
                    </a:lnTo>
                    <a:lnTo>
                      <a:pt x="0" y="113"/>
                    </a:lnTo>
                    <a:lnTo>
                      <a:pt x="0" y="156"/>
                    </a:lnTo>
                    <a:lnTo>
                      <a:pt x="4" y="162"/>
                    </a:lnTo>
                    <a:lnTo>
                      <a:pt x="4" y="195"/>
                    </a:lnTo>
                    <a:lnTo>
                      <a:pt x="17" y="192"/>
                    </a:lnTo>
                    <a:lnTo>
                      <a:pt x="23" y="201"/>
                    </a:lnTo>
                    <a:lnTo>
                      <a:pt x="33" y="205"/>
                    </a:lnTo>
                    <a:lnTo>
                      <a:pt x="44" y="220"/>
                    </a:lnTo>
                    <a:lnTo>
                      <a:pt x="55" y="228"/>
                    </a:lnTo>
                    <a:lnTo>
                      <a:pt x="70" y="209"/>
                    </a:lnTo>
                    <a:lnTo>
                      <a:pt x="81" y="215"/>
                    </a:lnTo>
                    <a:lnTo>
                      <a:pt x="132" y="219"/>
                    </a:lnTo>
                    <a:lnTo>
                      <a:pt x="151" y="217"/>
                    </a:lnTo>
                    <a:lnTo>
                      <a:pt x="149" y="198"/>
                    </a:lnTo>
                    <a:lnTo>
                      <a:pt x="138" y="195"/>
                    </a:lnTo>
                    <a:lnTo>
                      <a:pt x="140" y="84"/>
                    </a:lnTo>
                    <a:lnTo>
                      <a:pt x="132" y="75"/>
                    </a:lnTo>
                    <a:lnTo>
                      <a:pt x="132" y="53"/>
                    </a:lnTo>
                    <a:lnTo>
                      <a:pt x="142" y="50"/>
                    </a:lnTo>
                    <a:lnTo>
                      <a:pt x="143" y="36"/>
                    </a:lnTo>
                    <a:lnTo>
                      <a:pt x="112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0" name="Freeform 212">
                <a:extLst>
                  <a:ext uri="{FF2B5EF4-FFF2-40B4-BE49-F238E27FC236}">
                    <a16:creationId xmlns:a16="http://schemas.microsoft.com/office/drawing/2014/main" id="{6D2E3CDE-123C-478E-B8B8-6A471477A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015" y="4153988"/>
                <a:ext cx="182408" cy="254818"/>
              </a:xfrm>
              <a:custGeom>
                <a:avLst/>
                <a:gdLst>
                  <a:gd name="T0" fmla="*/ 0 w 103"/>
                  <a:gd name="T1" fmla="*/ 133 h 145"/>
                  <a:gd name="T2" fmla="*/ 5 w 103"/>
                  <a:gd name="T3" fmla="*/ 126 h 145"/>
                  <a:gd name="T4" fmla="*/ 10 w 103"/>
                  <a:gd name="T5" fmla="*/ 114 h 145"/>
                  <a:gd name="T6" fmla="*/ 3 w 103"/>
                  <a:gd name="T7" fmla="*/ 108 h 145"/>
                  <a:gd name="T8" fmla="*/ 2 w 103"/>
                  <a:gd name="T9" fmla="*/ 101 h 145"/>
                  <a:gd name="T10" fmla="*/ 12 w 103"/>
                  <a:gd name="T11" fmla="*/ 97 h 145"/>
                  <a:gd name="T12" fmla="*/ 19 w 103"/>
                  <a:gd name="T13" fmla="*/ 95 h 145"/>
                  <a:gd name="T14" fmla="*/ 27 w 103"/>
                  <a:gd name="T15" fmla="*/ 104 h 145"/>
                  <a:gd name="T16" fmla="*/ 39 w 103"/>
                  <a:gd name="T17" fmla="*/ 100 h 145"/>
                  <a:gd name="T18" fmla="*/ 48 w 103"/>
                  <a:gd name="T19" fmla="*/ 86 h 145"/>
                  <a:gd name="T20" fmla="*/ 46 w 103"/>
                  <a:gd name="T21" fmla="*/ 72 h 145"/>
                  <a:gd name="T22" fmla="*/ 38 w 103"/>
                  <a:gd name="T23" fmla="*/ 65 h 145"/>
                  <a:gd name="T24" fmla="*/ 34 w 103"/>
                  <a:gd name="T25" fmla="*/ 55 h 145"/>
                  <a:gd name="T26" fmla="*/ 37 w 103"/>
                  <a:gd name="T27" fmla="*/ 47 h 145"/>
                  <a:gd name="T28" fmla="*/ 35 w 103"/>
                  <a:gd name="T29" fmla="*/ 38 h 145"/>
                  <a:gd name="T30" fmla="*/ 24 w 103"/>
                  <a:gd name="T31" fmla="*/ 38 h 145"/>
                  <a:gd name="T32" fmla="*/ 24 w 103"/>
                  <a:gd name="T33" fmla="*/ 25 h 145"/>
                  <a:gd name="T34" fmla="*/ 69 w 103"/>
                  <a:gd name="T35" fmla="*/ 19 h 145"/>
                  <a:gd name="T36" fmla="*/ 75 w 103"/>
                  <a:gd name="T37" fmla="*/ 10 h 145"/>
                  <a:gd name="T38" fmla="*/ 82 w 103"/>
                  <a:gd name="T39" fmla="*/ 2 h 145"/>
                  <a:gd name="T40" fmla="*/ 93 w 103"/>
                  <a:gd name="T41" fmla="*/ 0 h 145"/>
                  <a:gd name="T42" fmla="*/ 102 w 103"/>
                  <a:gd name="T43" fmla="*/ 3 h 145"/>
                  <a:gd name="T44" fmla="*/ 98 w 103"/>
                  <a:gd name="T45" fmla="*/ 22 h 145"/>
                  <a:gd name="T46" fmla="*/ 94 w 103"/>
                  <a:gd name="T47" fmla="*/ 26 h 145"/>
                  <a:gd name="T48" fmla="*/ 93 w 103"/>
                  <a:gd name="T49" fmla="*/ 71 h 145"/>
                  <a:gd name="T50" fmla="*/ 89 w 103"/>
                  <a:gd name="T51" fmla="*/ 77 h 145"/>
                  <a:gd name="T52" fmla="*/ 83 w 103"/>
                  <a:gd name="T53" fmla="*/ 84 h 145"/>
                  <a:gd name="T54" fmla="*/ 82 w 103"/>
                  <a:gd name="T55" fmla="*/ 103 h 145"/>
                  <a:gd name="T56" fmla="*/ 70 w 103"/>
                  <a:gd name="T57" fmla="*/ 104 h 145"/>
                  <a:gd name="T58" fmla="*/ 69 w 103"/>
                  <a:gd name="T59" fmla="*/ 128 h 145"/>
                  <a:gd name="T60" fmla="*/ 54 w 103"/>
                  <a:gd name="T61" fmla="*/ 134 h 145"/>
                  <a:gd name="T62" fmla="*/ 51 w 103"/>
                  <a:gd name="T63" fmla="*/ 139 h 145"/>
                  <a:gd name="T64" fmla="*/ 39 w 103"/>
                  <a:gd name="T65" fmla="*/ 139 h 145"/>
                  <a:gd name="T66" fmla="*/ 32 w 103"/>
                  <a:gd name="T67" fmla="*/ 135 h 145"/>
                  <a:gd name="T68" fmla="*/ 22 w 103"/>
                  <a:gd name="T69" fmla="*/ 139 h 145"/>
                  <a:gd name="T70" fmla="*/ 14 w 103"/>
                  <a:gd name="T71" fmla="*/ 142 h 145"/>
                  <a:gd name="T72" fmla="*/ 8 w 103"/>
                  <a:gd name="T73" fmla="*/ 144 h 145"/>
                  <a:gd name="T74" fmla="*/ 8 w 103"/>
                  <a:gd name="T75" fmla="*/ 137 h 145"/>
                  <a:gd name="T76" fmla="*/ 0 w 103"/>
                  <a:gd name="T77" fmla="*/ 133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03" h="145">
                    <a:moveTo>
                      <a:pt x="0" y="133"/>
                    </a:moveTo>
                    <a:lnTo>
                      <a:pt x="5" y="126"/>
                    </a:lnTo>
                    <a:lnTo>
                      <a:pt x="10" y="114"/>
                    </a:lnTo>
                    <a:lnTo>
                      <a:pt x="3" y="108"/>
                    </a:lnTo>
                    <a:lnTo>
                      <a:pt x="2" y="101"/>
                    </a:lnTo>
                    <a:lnTo>
                      <a:pt x="12" y="97"/>
                    </a:lnTo>
                    <a:lnTo>
                      <a:pt x="19" y="95"/>
                    </a:lnTo>
                    <a:lnTo>
                      <a:pt x="27" y="104"/>
                    </a:lnTo>
                    <a:lnTo>
                      <a:pt x="39" y="100"/>
                    </a:lnTo>
                    <a:lnTo>
                      <a:pt x="48" y="86"/>
                    </a:lnTo>
                    <a:lnTo>
                      <a:pt x="46" y="72"/>
                    </a:lnTo>
                    <a:lnTo>
                      <a:pt x="38" y="65"/>
                    </a:lnTo>
                    <a:lnTo>
                      <a:pt x="34" y="55"/>
                    </a:lnTo>
                    <a:lnTo>
                      <a:pt x="37" y="47"/>
                    </a:lnTo>
                    <a:lnTo>
                      <a:pt x="35" y="38"/>
                    </a:lnTo>
                    <a:lnTo>
                      <a:pt x="24" y="38"/>
                    </a:lnTo>
                    <a:lnTo>
                      <a:pt x="24" y="25"/>
                    </a:lnTo>
                    <a:lnTo>
                      <a:pt x="69" y="19"/>
                    </a:lnTo>
                    <a:lnTo>
                      <a:pt x="75" y="10"/>
                    </a:lnTo>
                    <a:lnTo>
                      <a:pt x="82" y="2"/>
                    </a:lnTo>
                    <a:lnTo>
                      <a:pt x="93" y="0"/>
                    </a:lnTo>
                    <a:lnTo>
                      <a:pt x="102" y="3"/>
                    </a:lnTo>
                    <a:lnTo>
                      <a:pt x="98" y="22"/>
                    </a:lnTo>
                    <a:lnTo>
                      <a:pt x="94" y="26"/>
                    </a:lnTo>
                    <a:lnTo>
                      <a:pt x="93" y="71"/>
                    </a:lnTo>
                    <a:lnTo>
                      <a:pt x="89" y="77"/>
                    </a:lnTo>
                    <a:lnTo>
                      <a:pt x="83" y="84"/>
                    </a:lnTo>
                    <a:lnTo>
                      <a:pt x="82" y="103"/>
                    </a:lnTo>
                    <a:lnTo>
                      <a:pt x="70" y="104"/>
                    </a:lnTo>
                    <a:lnTo>
                      <a:pt x="69" y="128"/>
                    </a:lnTo>
                    <a:lnTo>
                      <a:pt x="54" y="134"/>
                    </a:lnTo>
                    <a:lnTo>
                      <a:pt x="51" y="139"/>
                    </a:lnTo>
                    <a:lnTo>
                      <a:pt x="39" y="139"/>
                    </a:lnTo>
                    <a:lnTo>
                      <a:pt x="32" y="135"/>
                    </a:lnTo>
                    <a:lnTo>
                      <a:pt x="22" y="139"/>
                    </a:lnTo>
                    <a:lnTo>
                      <a:pt x="14" y="142"/>
                    </a:lnTo>
                    <a:lnTo>
                      <a:pt x="8" y="144"/>
                    </a:lnTo>
                    <a:lnTo>
                      <a:pt x="8" y="137"/>
                    </a:lnTo>
                    <a:lnTo>
                      <a:pt x="0" y="13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1" name="Freeform 213">
                <a:extLst>
                  <a:ext uri="{FF2B5EF4-FFF2-40B4-BE49-F238E27FC236}">
                    <a16:creationId xmlns:a16="http://schemas.microsoft.com/office/drawing/2014/main" id="{58F1F385-AE3D-412B-8780-7D8760D4A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32167" y="4116237"/>
                <a:ext cx="495332" cy="550534"/>
              </a:xfrm>
              <a:custGeom>
                <a:avLst/>
                <a:gdLst>
                  <a:gd name="T0" fmla="*/ 1 w 282"/>
                  <a:gd name="T1" fmla="*/ 174 h 311"/>
                  <a:gd name="T2" fmla="*/ 7 w 282"/>
                  <a:gd name="T3" fmla="*/ 183 h 311"/>
                  <a:gd name="T4" fmla="*/ 42 w 282"/>
                  <a:gd name="T5" fmla="*/ 178 h 311"/>
                  <a:gd name="T6" fmla="*/ 75 w 282"/>
                  <a:gd name="T7" fmla="*/ 206 h 311"/>
                  <a:gd name="T8" fmla="*/ 82 w 282"/>
                  <a:gd name="T9" fmla="*/ 217 h 311"/>
                  <a:gd name="T10" fmla="*/ 110 w 282"/>
                  <a:gd name="T11" fmla="*/ 201 h 311"/>
                  <a:gd name="T12" fmla="*/ 124 w 282"/>
                  <a:gd name="T13" fmla="*/ 213 h 311"/>
                  <a:gd name="T14" fmla="*/ 139 w 282"/>
                  <a:gd name="T15" fmla="*/ 206 h 311"/>
                  <a:gd name="T16" fmla="*/ 146 w 282"/>
                  <a:gd name="T17" fmla="*/ 247 h 311"/>
                  <a:gd name="T18" fmla="*/ 155 w 282"/>
                  <a:gd name="T19" fmla="*/ 267 h 311"/>
                  <a:gd name="T20" fmla="*/ 188 w 282"/>
                  <a:gd name="T21" fmla="*/ 268 h 311"/>
                  <a:gd name="T22" fmla="*/ 199 w 282"/>
                  <a:gd name="T23" fmla="*/ 286 h 311"/>
                  <a:gd name="T24" fmla="*/ 215 w 282"/>
                  <a:gd name="T25" fmla="*/ 275 h 311"/>
                  <a:gd name="T26" fmla="*/ 228 w 282"/>
                  <a:gd name="T27" fmla="*/ 286 h 311"/>
                  <a:gd name="T28" fmla="*/ 237 w 282"/>
                  <a:gd name="T29" fmla="*/ 310 h 311"/>
                  <a:gd name="T30" fmla="*/ 257 w 282"/>
                  <a:gd name="T31" fmla="*/ 300 h 311"/>
                  <a:gd name="T32" fmla="*/ 244 w 282"/>
                  <a:gd name="T33" fmla="*/ 281 h 311"/>
                  <a:gd name="T34" fmla="*/ 242 w 282"/>
                  <a:gd name="T35" fmla="*/ 231 h 311"/>
                  <a:gd name="T36" fmla="*/ 258 w 282"/>
                  <a:gd name="T37" fmla="*/ 217 h 311"/>
                  <a:gd name="T38" fmla="*/ 262 w 282"/>
                  <a:gd name="T39" fmla="*/ 200 h 311"/>
                  <a:gd name="T40" fmla="*/ 257 w 282"/>
                  <a:gd name="T41" fmla="*/ 180 h 311"/>
                  <a:gd name="T42" fmla="*/ 257 w 282"/>
                  <a:gd name="T43" fmla="*/ 159 h 311"/>
                  <a:gd name="T44" fmla="*/ 247 w 282"/>
                  <a:gd name="T45" fmla="*/ 144 h 311"/>
                  <a:gd name="T46" fmla="*/ 241 w 282"/>
                  <a:gd name="T47" fmla="*/ 130 h 311"/>
                  <a:gd name="T48" fmla="*/ 246 w 282"/>
                  <a:gd name="T49" fmla="*/ 116 h 311"/>
                  <a:gd name="T50" fmla="*/ 253 w 282"/>
                  <a:gd name="T51" fmla="*/ 102 h 311"/>
                  <a:gd name="T52" fmla="*/ 272 w 282"/>
                  <a:gd name="T53" fmla="*/ 62 h 311"/>
                  <a:gd name="T54" fmla="*/ 281 w 282"/>
                  <a:gd name="T55" fmla="*/ 48 h 311"/>
                  <a:gd name="T56" fmla="*/ 272 w 282"/>
                  <a:gd name="T57" fmla="*/ 42 h 311"/>
                  <a:gd name="T58" fmla="*/ 268 w 282"/>
                  <a:gd name="T59" fmla="*/ 21 h 311"/>
                  <a:gd name="T60" fmla="*/ 253 w 282"/>
                  <a:gd name="T61" fmla="*/ 11 h 311"/>
                  <a:gd name="T62" fmla="*/ 215 w 282"/>
                  <a:gd name="T63" fmla="*/ 1 h 311"/>
                  <a:gd name="T64" fmla="*/ 190 w 282"/>
                  <a:gd name="T65" fmla="*/ 3 h 311"/>
                  <a:gd name="T66" fmla="*/ 176 w 282"/>
                  <a:gd name="T67" fmla="*/ 8 h 311"/>
                  <a:gd name="T68" fmla="*/ 143 w 282"/>
                  <a:gd name="T69" fmla="*/ 16 h 311"/>
                  <a:gd name="T70" fmla="*/ 114 w 282"/>
                  <a:gd name="T71" fmla="*/ 8 h 311"/>
                  <a:gd name="T72" fmla="*/ 98 w 282"/>
                  <a:gd name="T73" fmla="*/ 14 h 311"/>
                  <a:gd name="T74" fmla="*/ 86 w 282"/>
                  <a:gd name="T75" fmla="*/ 21 h 311"/>
                  <a:gd name="T76" fmla="*/ 91 w 282"/>
                  <a:gd name="T77" fmla="*/ 43 h 311"/>
                  <a:gd name="T78" fmla="*/ 86 w 282"/>
                  <a:gd name="T79" fmla="*/ 92 h 311"/>
                  <a:gd name="T80" fmla="*/ 76 w 282"/>
                  <a:gd name="T81" fmla="*/ 105 h 311"/>
                  <a:gd name="T82" fmla="*/ 63 w 282"/>
                  <a:gd name="T83" fmla="*/ 125 h 311"/>
                  <a:gd name="T84" fmla="*/ 47 w 282"/>
                  <a:gd name="T85" fmla="*/ 155 h 311"/>
                  <a:gd name="T86" fmla="*/ 31 w 282"/>
                  <a:gd name="T87" fmla="*/ 160 h 311"/>
                  <a:gd name="T88" fmla="*/ 14 w 282"/>
                  <a:gd name="T89" fmla="*/ 160 h 311"/>
                  <a:gd name="T90" fmla="*/ 1 w 282"/>
                  <a:gd name="T91" fmla="*/ 165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82" h="311">
                    <a:moveTo>
                      <a:pt x="7" y="171"/>
                    </a:moveTo>
                    <a:lnTo>
                      <a:pt x="1" y="174"/>
                    </a:lnTo>
                    <a:lnTo>
                      <a:pt x="0" y="180"/>
                    </a:lnTo>
                    <a:lnTo>
                      <a:pt x="7" y="183"/>
                    </a:lnTo>
                    <a:lnTo>
                      <a:pt x="28" y="184"/>
                    </a:lnTo>
                    <a:lnTo>
                      <a:pt x="42" y="178"/>
                    </a:lnTo>
                    <a:lnTo>
                      <a:pt x="69" y="181"/>
                    </a:lnTo>
                    <a:lnTo>
                      <a:pt x="75" y="206"/>
                    </a:lnTo>
                    <a:lnTo>
                      <a:pt x="81" y="208"/>
                    </a:lnTo>
                    <a:lnTo>
                      <a:pt x="82" y="217"/>
                    </a:lnTo>
                    <a:lnTo>
                      <a:pt x="109" y="217"/>
                    </a:lnTo>
                    <a:lnTo>
                      <a:pt x="110" y="201"/>
                    </a:lnTo>
                    <a:lnTo>
                      <a:pt x="116" y="195"/>
                    </a:lnTo>
                    <a:lnTo>
                      <a:pt x="124" y="213"/>
                    </a:lnTo>
                    <a:lnTo>
                      <a:pt x="130" y="208"/>
                    </a:lnTo>
                    <a:lnTo>
                      <a:pt x="139" y="206"/>
                    </a:lnTo>
                    <a:lnTo>
                      <a:pt x="145" y="215"/>
                    </a:lnTo>
                    <a:lnTo>
                      <a:pt x="146" y="247"/>
                    </a:lnTo>
                    <a:lnTo>
                      <a:pt x="146" y="259"/>
                    </a:lnTo>
                    <a:lnTo>
                      <a:pt x="155" y="267"/>
                    </a:lnTo>
                    <a:lnTo>
                      <a:pt x="172" y="267"/>
                    </a:lnTo>
                    <a:lnTo>
                      <a:pt x="188" y="268"/>
                    </a:lnTo>
                    <a:lnTo>
                      <a:pt x="192" y="284"/>
                    </a:lnTo>
                    <a:lnTo>
                      <a:pt x="199" y="286"/>
                    </a:lnTo>
                    <a:lnTo>
                      <a:pt x="203" y="277"/>
                    </a:lnTo>
                    <a:lnTo>
                      <a:pt x="215" y="275"/>
                    </a:lnTo>
                    <a:lnTo>
                      <a:pt x="216" y="280"/>
                    </a:lnTo>
                    <a:lnTo>
                      <a:pt x="228" y="286"/>
                    </a:lnTo>
                    <a:lnTo>
                      <a:pt x="231" y="302"/>
                    </a:lnTo>
                    <a:lnTo>
                      <a:pt x="237" y="310"/>
                    </a:lnTo>
                    <a:lnTo>
                      <a:pt x="253" y="309"/>
                    </a:lnTo>
                    <a:lnTo>
                      <a:pt x="257" y="300"/>
                    </a:lnTo>
                    <a:lnTo>
                      <a:pt x="254" y="282"/>
                    </a:lnTo>
                    <a:lnTo>
                      <a:pt x="244" y="281"/>
                    </a:lnTo>
                    <a:lnTo>
                      <a:pt x="238" y="275"/>
                    </a:lnTo>
                    <a:lnTo>
                      <a:pt x="242" y="231"/>
                    </a:lnTo>
                    <a:lnTo>
                      <a:pt x="247" y="221"/>
                    </a:lnTo>
                    <a:lnTo>
                      <a:pt x="258" y="217"/>
                    </a:lnTo>
                    <a:lnTo>
                      <a:pt x="261" y="208"/>
                    </a:lnTo>
                    <a:lnTo>
                      <a:pt x="262" y="200"/>
                    </a:lnTo>
                    <a:lnTo>
                      <a:pt x="261" y="190"/>
                    </a:lnTo>
                    <a:lnTo>
                      <a:pt x="257" y="180"/>
                    </a:lnTo>
                    <a:lnTo>
                      <a:pt x="256" y="173"/>
                    </a:lnTo>
                    <a:lnTo>
                      <a:pt x="257" y="159"/>
                    </a:lnTo>
                    <a:lnTo>
                      <a:pt x="253" y="149"/>
                    </a:lnTo>
                    <a:lnTo>
                      <a:pt x="247" y="144"/>
                    </a:lnTo>
                    <a:lnTo>
                      <a:pt x="250" y="129"/>
                    </a:lnTo>
                    <a:lnTo>
                      <a:pt x="241" y="130"/>
                    </a:lnTo>
                    <a:lnTo>
                      <a:pt x="240" y="122"/>
                    </a:lnTo>
                    <a:lnTo>
                      <a:pt x="246" y="116"/>
                    </a:lnTo>
                    <a:lnTo>
                      <a:pt x="244" y="107"/>
                    </a:lnTo>
                    <a:lnTo>
                      <a:pt x="253" y="102"/>
                    </a:lnTo>
                    <a:lnTo>
                      <a:pt x="257" y="68"/>
                    </a:lnTo>
                    <a:lnTo>
                      <a:pt x="272" y="62"/>
                    </a:lnTo>
                    <a:lnTo>
                      <a:pt x="280" y="58"/>
                    </a:lnTo>
                    <a:lnTo>
                      <a:pt x="281" y="48"/>
                    </a:lnTo>
                    <a:lnTo>
                      <a:pt x="272" y="48"/>
                    </a:lnTo>
                    <a:lnTo>
                      <a:pt x="272" y="42"/>
                    </a:lnTo>
                    <a:lnTo>
                      <a:pt x="268" y="23"/>
                    </a:lnTo>
                    <a:lnTo>
                      <a:pt x="268" y="21"/>
                    </a:lnTo>
                    <a:lnTo>
                      <a:pt x="258" y="19"/>
                    </a:lnTo>
                    <a:lnTo>
                      <a:pt x="253" y="11"/>
                    </a:lnTo>
                    <a:lnTo>
                      <a:pt x="220" y="8"/>
                    </a:lnTo>
                    <a:lnTo>
                      <a:pt x="215" y="1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77" y="1"/>
                    </a:lnTo>
                    <a:lnTo>
                      <a:pt x="176" y="8"/>
                    </a:lnTo>
                    <a:lnTo>
                      <a:pt x="146" y="10"/>
                    </a:lnTo>
                    <a:lnTo>
                      <a:pt x="143" y="16"/>
                    </a:lnTo>
                    <a:lnTo>
                      <a:pt x="119" y="19"/>
                    </a:lnTo>
                    <a:lnTo>
                      <a:pt x="114" y="8"/>
                    </a:lnTo>
                    <a:lnTo>
                      <a:pt x="104" y="5"/>
                    </a:lnTo>
                    <a:lnTo>
                      <a:pt x="98" y="14"/>
                    </a:lnTo>
                    <a:lnTo>
                      <a:pt x="91" y="17"/>
                    </a:lnTo>
                    <a:lnTo>
                      <a:pt x="86" y="21"/>
                    </a:lnTo>
                    <a:lnTo>
                      <a:pt x="95" y="25"/>
                    </a:lnTo>
                    <a:lnTo>
                      <a:pt x="91" y="43"/>
                    </a:lnTo>
                    <a:lnTo>
                      <a:pt x="87" y="47"/>
                    </a:lnTo>
                    <a:lnTo>
                      <a:pt x="86" y="92"/>
                    </a:lnTo>
                    <a:lnTo>
                      <a:pt x="82" y="98"/>
                    </a:lnTo>
                    <a:lnTo>
                      <a:pt x="76" y="105"/>
                    </a:lnTo>
                    <a:lnTo>
                      <a:pt x="75" y="125"/>
                    </a:lnTo>
                    <a:lnTo>
                      <a:pt x="63" y="125"/>
                    </a:lnTo>
                    <a:lnTo>
                      <a:pt x="62" y="149"/>
                    </a:lnTo>
                    <a:lnTo>
                      <a:pt x="47" y="155"/>
                    </a:lnTo>
                    <a:lnTo>
                      <a:pt x="43" y="160"/>
                    </a:lnTo>
                    <a:lnTo>
                      <a:pt x="31" y="160"/>
                    </a:lnTo>
                    <a:lnTo>
                      <a:pt x="25" y="156"/>
                    </a:lnTo>
                    <a:lnTo>
                      <a:pt x="14" y="160"/>
                    </a:lnTo>
                    <a:lnTo>
                      <a:pt x="7" y="163"/>
                    </a:lnTo>
                    <a:lnTo>
                      <a:pt x="1" y="165"/>
                    </a:lnTo>
                    <a:lnTo>
                      <a:pt x="4" y="17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2" name="Freeform 214">
                <a:extLst>
                  <a:ext uri="{FF2B5EF4-FFF2-40B4-BE49-F238E27FC236}">
                    <a16:creationId xmlns:a16="http://schemas.microsoft.com/office/drawing/2014/main" id="{35132828-C3BC-45AC-9CB2-F43670C16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8015" y="4432401"/>
                <a:ext cx="317642" cy="358633"/>
              </a:xfrm>
              <a:custGeom>
                <a:avLst/>
                <a:gdLst>
                  <a:gd name="T0" fmla="*/ 8 w 180"/>
                  <a:gd name="T1" fmla="*/ 3 h 203"/>
                  <a:gd name="T2" fmla="*/ 14 w 180"/>
                  <a:gd name="T3" fmla="*/ 5 h 203"/>
                  <a:gd name="T4" fmla="*/ 35 w 180"/>
                  <a:gd name="T5" fmla="*/ 6 h 203"/>
                  <a:gd name="T6" fmla="*/ 50 w 180"/>
                  <a:gd name="T7" fmla="*/ 0 h 203"/>
                  <a:gd name="T8" fmla="*/ 76 w 180"/>
                  <a:gd name="T9" fmla="*/ 3 h 203"/>
                  <a:gd name="T10" fmla="*/ 82 w 180"/>
                  <a:gd name="T11" fmla="*/ 28 h 203"/>
                  <a:gd name="T12" fmla="*/ 89 w 180"/>
                  <a:gd name="T13" fmla="*/ 30 h 203"/>
                  <a:gd name="T14" fmla="*/ 90 w 180"/>
                  <a:gd name="T15" fmla="*/ 39 h 203"/>
                  <a:gd name="T16" fmla="*/ 116 w 180"/>
                  <a:gd name="T17" fmla="*/ 39 h 203"/>
                  <a:gd name="T18" fmla="*/ 117 w 180"/>
                  <a:gd name="T19" fmla="*/ 23 h 203"/>
                  <a:gd name="T20" fmla="*/ 123 w 180"/>
                  <a:gd name="T21" fmla="*/ 17 h 203"/>
                  <a:gd name="T22" fmla="*/ 131 w 180"/>
                  <a:gd name="T23" fmla="*/ 35 h 203"/>
                  <a:gd name="T24" fmla="*/ 137 w 180"/>
                  <a:gd name="T25" fmla="*/ 30 h 203"/>
                  <a:gd name="T26" fmla="*/ 146 w 180"/>
                  <a:gd name="T27" fmla="*/ 28 h 203"/>
                  <a:gd name="T28" fmla="*/ 152 w 180"/>
                  <a:gd name="T29" fmla="*/ 37 h 203"/>
                  <a:gd name="T30" fmla="*/ 153 w 180"/>
                  <a:gd name="T31" fmla="*/ 69 h 203"/>
                  <a:gd name="T32" fmla="*/ 153 w 180"/>
                  <a:gd name="T33" fmla="*/ 81 h 203"/>
                  <a:gd name="T34" fmla="*/ 162 w 180"/>
                  <a:gd name="T35" fmla="*/ 88 h 203"/>
                  <a:gd name="T36" fmla="*/ 179 w 180"/>
                  <a:gd name="T37" fmla="*/ 88 h 203"/>
                  <a:gd name="T38" fmla="*/ 176 w 180"/>
                  <a:gd name="T39" fmla="*/ 122 h 203"/>
                  <a:gd name="T40" fmla="*/ 164 w 180"/>
                  <a:gd name="T41" fmla="*/ 122 h 203"/>
                  <a:gd name="T42" fmla="*/ 159 w 180"/>
                  <a:gd name="T43" fmla="*/ 113 h 203"/>
                  <a:gd name="T44" fmla="*/ 153 w 180"/>
                  <a:gd name="T45" fmla="*/ 114 h 203"/>
                  <a:gd name="T46" fmla="*/ 153 w 180"/>
                  <a:gd name="T47" fmla="*/ 122 h 203"/>
                  <a:gd name="T48" fmla="*/ 143 w 180"/>
                  <a:gd name="T49" fmla="*/ 123 h 203"/>
                  <a:gd name="T50" fmla="*/ 142 w 180"/>
                  <a:gd name="T51" fmla="*/ 162 h 203"/>
                  <a:gd name="T52" fmla="*/ 144 w 180"/>
                  <a:gd name="T53" fmla="*/ 173 h 203"/>
                  <a:gd name="T54" fmla="*/ 155 w 180"/>
                  <a:gd name="T55" fmla="*/ 188 h 203"/>
                  <a:gd name="T56" fmla="*/ 156 w 180"/>
                  <a:gd name="T57" fmla="*/ 195 h 203"/>
                  <a:gd name="T58" fmla="*/ 138 w 180"/>
                  <a:gd name="T59" fmla="*/ 202 h 203"/>
                  <a:gd name="T60" fmla="*/ 127 w 180"/>
                  <a:gd name="T61" fmla="*/ 200 h 203"/>
                  <a:gd name="T62" fmla="*/ 97 w 180"/>
                  <a:gd name="T63" fmla="*/ 196 h 203"/>
                  <a:gd name="T64" fmla="*/ 92 w 180"/>
                  <a:gd name="T65" fmla="*/ 188 h 203"/>
                  <a:gd name="T66" fmla="*/ 55 w 180"/>
                  <a:gd name="T67" fmla="*/ 189 h 203"/>
                  <a:gd name="T68" fmla="*/ 30 w 180"/>
                  <a:gd name="T69" fmla="*/ 187 h 203"/>
                  <a:gd name="T70" fmla="*/ 14 w 180"/>
                  <a:gd name="T71" fmla="*/ 180 h 203"/>
                  <a:gd name="T72" fmla="*/ 0 w 180"/>
                  <a:gd name="T73" fmla="*/ 186 h 203"/>
                  <a:gd name="T74" fmla="*/ 0 w 180"/>
                  <a:gd name="T75" fmla="*/ 162 h 203"/>
                  <a:gd name="T76" fmla="*/ 16 w 180"/>
                  <a:gd name="T77" fmla="*/ 133 h 203"/>
                  <a:gd name="T78" fmla="*/ 24 w 180"/>
                  <a:gd name="T79" fmla="*/ 114 h 203"/>
                  <a:gd name="T80" fmla="*/ 25 w 180"/>
                  <a:gd name="T81" fmla="*/ 110 h 203"/>
                  <a:gd name="T82" fmla="*/ 32 w 180"/>
                  <a:gd name="T83" fmla="*/ 108 h 203"/>
                  <a:gd name="T84" fmla="*/ 35 w 180"/>
                  <a:gd name="T85" fmla="*/ 93 h 203"/>
                  <a:gd name="T86" fmla="*/ 26 w 180"/>
                  <a:gd name="T87" fmla="*/ 78 h 203"/>
                  <a:gd name="T88" fmla="*/ 23 w 180"/>
                  <a:gd name="T89" fmla="*/ 59 h 203"/>
                  <a:gd name="T90" fmla="*/ 21 w 180"/>
                  <a:gd name="T91" fmla="*/ 39 h 203"/>
                  <a:gd name="T92" fmla="*/ 14 w 180"/>
                  <a:gd name="T93" fmla="*/ 34 h 203"/>
                  <a:gd name="T94" fmla="*/ 14 w 180"/>
                  <a:gd name="T95" fmla="*/ 12 h 203"/>
                  <a:gd name="T96" fmla="*/ 5 w 180"/>
                  <a:gd name="T97" fmla="*/ 12 h 203"/>
                  <a:gd name="T98" fmla="*/ 8 w 180"/>
                  <a:gd name="T99" fmla="*/ 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0" h="203">
                    <a:moveTo>
                      <a:pt x="8" y="3"/>
                    </a:moveTo>
                    <a:lnTo>
                      <a:pt x="14" y="5"/>
                    </a:lnTo>
                    <a:lnTo>
                      <a:pt x="35" y="6"/>
                    </a:lnTo>
                    <a:lnTo>
                      <a:pt x="50" y="0"/>
                    </a:lnTo>
                    <a:lnTo>
                      <a:pt x="76" y="3"/>
                    </a:lnTo>
                    <a:lnTo>
                      <a:pt x="82" y="28"/>
                    </a:lnTo>
                    <a:lnTo>
                      <a:pt x="89" y="30"/>
                    </a:lnTo>
                    <a:lnTo>
                      <a:pt x="90" y="39"/>
                    </a:lnTo>
                    <a:lnTo>
                      <a:pt x="116" y="39"/>
                    </a:lnTo>
                    <a:lnTo>
                      <a:pt x="117" y="23"/>
                    </a:lnTo>
                    <a:lnTo>
                      <a:pt x="123" y="17"/>
                    </a:lnTo>
                    <a:lnTo>
                      <a:pt x="131" y="35"/>
                    </a:lnTo>
                    <a:lnTo>
                      <a:pt x="137" y="30"/>
                    </a:lnTo>
                    <a:lnTo>
                      <a:pt x="146" y="28"/>
                    </a:lnTo>
                    <a:lnTo>
                      <a:pt x="152" y="37"/>
                    </a:lnTo>
                    <a:lnTo>
                      <a:pt x="153" y="69"/>
                    </a:lnTo>
                    <a:lnTo>
                      <a:pt x="153" y="81"/>
                    </a:lnTo>
                    <a:lnTo>
                      <a:pt x="162" y="88"/>
                    </a:lnTo>
                    <a:lnTo>
                      <a:pt x="179" y="88"/>
                    </a:lnTo>
                    <a:lnTo>
                      <a:pt x="176" y="122"/>
                    </a:lnTo>
                    <a:lnTo>
                      <a:pt x="164" y="122"/>
                    </a:lnTo>
                    <a:lnTo>
                      <a:pt x="159" y="113"/>
                    </a:lnTo>
                    <a:lnTo>
                      <a:pt x="153" y="114"/>
                    </a:lnTo>
                    <a:lnTo>
                      <a:pt x="153" y="122"/>
                    </a:lnTo>
                    <a:lnTo>
                      <a:pt x="143" y="123"/>
                    </a:lnTo>
                    <a:lnTo>
                      <a:pt x="142" y="162"/>
                    </a:lnTo>
                    <a:lnTo>
                      <a:pt x="144" y="173"/>
                    </a:lnTo>
                    <a:lnTo>
                      <a:pt x="155" y="188"/>
                    </a:lnTo>
                    <a:lnTo>
                      <a:pt x="156" y="195"/>
                    </a:lnTo>
                    <a:lnTo>
                      <a:pt x="138" y="202"/>
                    </a:lnTo>
                    <a:lnTo>
                      <a:pt x="127" y="200"/>
                    </a:lnTo>
                    <a:lnTo>
                      <a:pt x="97" y="196"/>
                    </a:lnTo>
                    <a:lnTo>
                      <a:pt x="92" y="188"/>
                    </a:lnTo>
                    <a:lnTo>
                      <a:pt x="55" y="189"/>
                    </a:lnTo>
                    <a:lnTo>
                      <a:pt x="30" y="187"/>
                    </a:lnTo>
                    <a:lnTo>
                      <a:pt x="14" y="180"/>
                    </a:lnTo>
                    <a:lnTo>
                      <a:pt x="0" y="186"/>
                    </a:lnTo>
                    <a:lnTo>
                      <a:pt x="0" y="162"/>
                    </a:lnTo>
                    <a:lnTo>
                      <a:pt x="16" y="133"/>
                    </a:lnTo>
                    <a:lnTo>
                      <a:pt x="24" y="114"/>
                    </a:lnTo>
                    <a:lnTo>
                      <a:pt x="25" y="110"/>
                    </a:lnTo>
                    <a:lnTo>
                      <a:pt x="32" y="108"/>
                    </a:lnTo>
                    <a:lnTo>
                      <a:pt x="35" y="93"/>
                    </a:lnTo>
                    <a:lnTo>
                      <a:pt x="26" y="78"/>
                    </a:lnTo>
                    <a:lnTo>
                      <a:pt x="23" y="59"/>
                    </a:lnTo>
                    <a:lnTo>
                      <a:pt x="21" y="39"/>
                    </a:lnTo>
                    <a:lnTo>
                      <a:pt x="14" y="34"/>
                    </a:lnTo>
                    <a:lnTo>
                      <a:pt x="14" y="12"/>
                    </a:lnTo>
                    <a:lnTo>
                      <a:pt x="5" y="12"/>
                    </a:lnTo>
                    <a:lnTo>
                      <a:pt x="8" y="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3" name="Freeform 215">
                <a:extLst>
                  <a:ext uri="{FF2B5EF4-FFF2-40B4-BE49-F238E27FC236}">
                    <a16:creationId xmlns:a16="http://schemas.microsoft.com/office/drawing/2014/main" id="{DB38D301-D88D-467E-918E-EA9D3AC134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391" y="4127248"/>
                <a:ext cx="205995" cy="264256"/>
              </a:xfrm>
              <a:custGeom>
                <a:avLst/>
                <a:gdLst>
                  <a:gd name="T0" fmla="*/ 83 w 116"/>
                  <a:gd name="T1" fmla="*/ 150 h 151"/>
                  <a:gd name="T2" fmla="*/ 60 w 116"/>
                  <a:gd name="T3" fmla="*/ 138 h 151"/>
                  <a:gd name="T4" fmla="*/ 60 w 116"/>
                  <a:gd name="T5" fmla="*/ 126 h 151"/>
                  <a:gd name="T6" fmla="*/ 44 w 116"/>
                  <a:gd name="T7" fmla="*/ 121 h 151"/>
                  <a:gd name="T8" fmla="*/ 15 w 116"/>
                  <a:gd name="T9" fmla="*/ 98 h 151"/>
                  <a:gd name="T10" fmla="*/ 4 w 116"/>
                  <a:gd name="T11" fmla="*/ 98 h 151"/>
                  <a:gd name="T12" fmla="*/ 0 w 116"/>
                  <a:gd name="T13" fmla="*/ 88 h 151"/>
                  <a:gd name="T14" fmla="*/ 3 w 116"/>
                  <a:gd name="T15" fmla="*/ 72 h 151"/>
                  <a:gd name="T16" fmla="*/ 11 w 116"/>
                  <a:gd name="T17" fmla="*/ 56 h 151"/>
                  <a:gd name="T18" fmla="*/ 11 w 116"/>
                  <a:gd name="T19" fmla="*/ 29 h 151"/>
                  <a:gd name="T20" fmla="*/ 3 w 116"/>
                  <a:gd name="T21" fmla="*/ 14 h 151"/>
                  <a:gd name="T22" fmla="*/ 23 w 116"/>
                  <a:gd name="T23" fmla="*/ 0 h 151"/>
                  <a:gd name="T24" fmla="*/ 37 w 116"/>
                  <a:gd name="T25" fmla="*/ 3 h 151"/>
                  <a:gd name="T26" fmla="*/ 51 w 116"/>
                  <a:gd name="T27" fmla="*/ 13 h 151"/>
                  <a:gd name="T28" fmla="*/ 53 w 116"/>
                  <a:gd name="T29" fmla="*/ 23 h 151"/>
                  <a:gd name="T30" fmla="*/ 84 w 116"/>
                  <a:gd name="T31" fmla="*/ 20 h 151"/>
                  <a:gd name="T32" fmla="*/ 84 w 116"/>
                  <a:gd name="T33" fmla="*/ 14 h 151"/>
                  <a:gd name="T34" fmla="*/ 104 w 116"/>
                  <a:gd name="T35" fmla="*/ 13 h 151"/>
                  <a:gd name="T36" fmla="*/ 108 w 116"/>
                  <a:gd name="T37" fmla="*/ 19 h 151"/>
                  <a:gd name="T38" fmla="*/ 115 w 116"/>
                  <a:gd name="T39" fmla="*/ 23 h 151"/>
                  <a:gd name="T40" fmla="*/ 107 w 116"/>
                  <a:gd name="T41" fmla="*/ 29 h 151"/>
                  <a:gd name="T42" fmla="*/ 103 w 116"/>
                  <a:gd name="T43" fmla="*/ 39 h 151"/>
                  <a:gd name="T44" fmla="*/ 106 w 116"/>
                  <a:gd name="T45" fmla="*/ 102 h 151"/>
                  <a:gd name="T46" fmla="*/ 112 w 116"/>
                  <a:gd name="T47" fmla="*/ 105 h 151"/>
                  <a:gd name="T48" fmla="*/ 106 w 116"/>
                  <a:gd name="T49" fmla="*/ 111 h 151"/>
                  <a:gd name="T50" fmla="*/ 101 w 116"/>
                  <a:gd name="T51" fmla="*/ 121 h 151"/>
                  <a:gd name="T52" fmla="*/ 90 w 116"/>
                  <a:gd name="T53" fmla="*/ 131 h 151"/>
                  <a:gd name="T54" fmla="*/ 88 w 116"/>
                  <a:gd name="T55" fmla="*/ 140 h 151"/>
                  <a:gd name="T56" fmla="*/ 83 w 116"/>
                  <a:gd name="T57" fmla="*/ 15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6" h="151">
                    <a:moveTo>
                      <a:pt x="83" y="150"/>
                    </a:moveTo>
                    <a:lnTo>
                      <a:pt x="60" y="138"/>
                    </a:lnTo>
                    <a:lnTo>
                      <a:pt x="60" y="126"/>
                    </a:lnTo>
                    <a:lnTo>
                      <a:pt x="44" y="121"/>
                    </a:lnTo>
                    <a:lnTo>
                      <a:pt x="15" y="98"/>
                    </a:lnTo>
                    <a:lnTo>
                      <a:pt x="4" y="98"/>
                    </a:lnTo>
                    <a:lnTo>
                      <a:pt x="0" y="88"/>
                    </a:lnTo>
                    <a:lnTo>
                      <a:pt x="3" y="72"/>
                    </a:lnTo>
                    <a:lnTo>
                      <a:pt x="11" y="56"/>
                    </a:lnTo>
                    <a:lnTo>
                      <a:pt x="11" y="29"/>
                    </a:lnTo>
                    <a:lnTo>
                      <a:pt x="3" y="14"/>
                    </a:lnTo>
                    <a:lnTo>
                      <a:pt x="23" y="0"/>
                    </a:lnTo>
                    <a:lnTo>
                      <a:pt x="37" y="3"/>
                    </a:lnTo>
                    <a:lnTo>
                      <a:pt x="51" y="13"/>
                    </a:lnTo>
                    <a:lnTo>
                      <a:pt x="53" y="23"/>
                    </a:lnTo>
                    <a:lnTo>
                      <a:pt x="84" y="20"/>
                    </a:lnTo>
                    <a:lnTo>
                      <a:pt x="84" y="14"/>
                    </a:lnTo>
                    <a:lnTo>
                      <a:pt x="104" y="13"/>
                    </a:lnTo>
                    <a:lnTo>
                      <a:pt x="108" y="19"/>
                    </a:lnTo>
                    <a:lnTo>
                      <a:pt x="115" y="23"/>
                    </a:lnTo>
                    <a:lnTo>
                      <a:pt x="107" y="29"/>
                    </a:lnTo>
                    <a:lnTo>
                      <a:pt x="103" y="39"/>
                    </a:lnTo>
                    <a:lnTo>
                      <a:pt x="106" y="102"/>
                    </a:lnTo>
                    <a:lnTo>
                      <a:pt x="112" y="105"/>
                    </a:lnTo>
                    <a:lnTo>
                      <a:pt x="106" y="111"/>
                    </a:lnTo>
                    <a:lnTo>
                      <a:pt x="101" y="121"/>
                    </a:lnTo>
                    <a:lnTo>
                      <a:pt x="90" y="131"/>
                    </a:lnTo>
                    <a:lnTo>
                      <a:pt x="88" y="140"/>
                    </a:lnTo>
                    <a:lnTo>
                      <a:pt x="83" y="15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4" name="Freeform 216">
                <a:extLst>
                  <a:ext uri="{FF2B5EF4-FFF2-40B4-BE49-F238E27FC236}">
                    <a16:creationId xmlns:a16="http://schemas.microsoft.com/office/drawing/2014/main" id="{F2C9D995-6146-4D4B-A984-F5E4D9058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0522" y="3680529"/>
                <a:ext cx="360099" cy="484470"/>
              </a:xfrm>
              <a:custGeom>
                <a:avLst/>
                <a:gdLst>
                  <a:gd name="T0" fmla="*/ 126 w 204"/>
                  <a:gd name="T1" fmla="*/ 275 h 276"/>
                  <a:gd name="T2" fmla="*/ 119 w 204"/>
                  <a:gd name="T3" fmla="*/ 271 h 276"/>
                  <a:gd name="T4" fmla="*/ 115 w 204"/>
                  <a:gd name="T5" fmla="*/ 265 h 276"/>
                  <a:gd name="T6" fmla="*/ 96 w 204"/>
                  <a:gd name="T7" fmla="*/ 267 h 276"/>
                  <a:gd name="T8" fmla="*/ 96 w 204"/>
                  <a:gd name="T9" fmla="*/ 272 h 276"/>
                  <a:gd name="T10" fmla="*/ 64 w 204"/>
                  <a:gd name="T11" fmla="*/ 275 h 276"/>
                  <a:gd name="T12" fmla="*/ 63 w 204"/>
                  <a:gd name="T13" fmla="*/ 265 h 276"/>
                  <a:gd name="T14" fmla="*/ 49 w 204"/>
                  <a:gd name="T15" fmla="*/ 256 h 276"/>
                  <a:gd name="T16" fmla="*/ 35 w 204"/>
                  <a:gd name="T17" fmla="*/ 252 h 276"/>
                  <a:gd name="T18" fmla="*/ 35 w 204"/>
                  <a:gd name="T19" fmla="*/ 243 h 276"/>
                  <a:gd name="T20" fmla="*/ 28 w 204"/>
                  <a:gd name="T21" fmla="*/ 231 h 276"/>
                  <a:gd name="T22" fmla="*/ 24 w 204"/>
                  <a:gd name="T23" fmla="*/ 228 h 276"/>
                  <a:gd name="T24" fmla="*/ 16 w 204"/>
                  <a:gd name="T25" fmla="*/ 223 h 276"/>
                  <a:gd name="T26" fmla="*/ 16 w 204"/>
                  <a:gd name="T27" fmla="*/ 211 h 276"/>
                  <a:gd name="T28" fmla="*/ 8 w 204"/>
                  <a:gd name="T29" fmla="*/ 209 h 276"/>
                  <a:gd name="T30" fmla="*/ 0 w 204"/>
                  <a:gd name="T31" fmla="*/ 195 h 276"/>
                  <a:gd name="T32" fmla="*/ 15 w 204"/>
                  <a:gd name="T33" fmla="*/ 194 h 276"/>
                  <a:gd name="T34" fmla="*/ 19 w 204"/>
                  <a:gd name="T35" fmla="*/ 162 h 276"/>
                  <a:gd name="T36" fmla="*/ 30 w 204"/>
                  <a:gd name="T37" fmla="*/ 161 h 276"/>
                  <a:gd name="T38" fmla="*/ 33 w 204"/>
                  <a:gd name="T39" fmla="*/ 128 h 276"/>
                  <a:gd name="T40" fmla="*/ 52 w 204"/>
                  <a:gd name="T41" fmla="*/ 124 h 276"/>
                  <a:gd name="T42" fmla="*/ 49 w 204"/>
                  <a:gd name="T43" fmla="*/ 85 h 276"/>
                  <a:gd name="T44" fmla="*/ 39 w 204"/>
                  <a:gd name="T45" fmla="*/ 82 h 276"/>
                  <a:gd name="T46" fmla="*/ 40 w 204"/>
                  <a:gd name="T47" fmla="*/ 71 h 276"/>
                  <a:gd name="T48" fmla="*/ 52 w 204"/>
                  <a:gd name="T49" fmla="*/ 72 h 276"/>
                  <a:gd name="T50" fmla="*/ 52 w 204"/>
                  <a:gd name="T51" fmla="*/ 60 h 276"/>
                  <a:gd name="T52" fmla="*/ 46 w 204"/>
                  <a:gd name="T53" fmla="*/ 46 h 276"/>
                  <a:gd name="T54" fmla="*/ 45 w 204"/>
                  <a:gd name="T55" fmla="*/ 27 h 276"/>
                  <a:gd name="T56" fmla="*/ 55 w 204"/>
                  <a:gd name="T57" fmla="*/ 0 h 276"/>
                  <a:gd name="T58" fmla="*/ 60 w 204"/>
                  <a:gd name="T59" fmla="*/ 12 h 276"/>
                  <a:gd name="T60" fmla="*/ 68 w 204"/>
                  <a:gd name="T61" fmla="*/ 25 h 276"/>
                  <a:gd name="T62" fmla="*/ 74 w 204"/>
                  <a:gd name="T63" fmla="*/ 34 h 276"/>
                  <a:gd name="T64" fmla="*/ 84 w 204"/>
                  <a:gd name="T65" fmla="*/ 52 h 276"/>
                  <a:gd name="T66" fmla="*/ 90 w 204"/>
                  <a:gd name="T67" fmla="*/ 63 h 276"/>
                  <a:gd name="T68" fmla="*/ 91 w 204"/>
                  <a:gd name="T69" fmla="*/ 76 h 276"/>
                  <a:gd name="T70" fmla="*/ 108 w 204"/>
                  <a:gd name="T71" fmla="*/ 81 h 276"/>
                  <a:gd name="T72" fmla="*/ 116 w 204"/>
                  <a:gd name="T73" fmla="*/ 100 h 276"/>
                  <a:gd name="T74" fmla="*/ 127 w 204"/>
                  <a:gd name="T75" fmla="*/ 121 h 276"/>
                  <a:gd name="T76" fmla="*/ 123 w 204"/>
                  <a:gd name="T77" fmla="*/ 132 h 276"/>
                  <a:gd name="T78" fmla="*/ 121 w 204"/>
                  <a:gd name="T79" fmla="*/ 159 h 276"/>
                  <a:gd name="T80" fmla="*/ 137 w 204"/>
                  <a:gd name="T81" fmla="*/ 162 h 276"/>
                  <a:gd name="T82" fmla="*/ 148 w 204"/>
                  <a:gd name="T83" fmla="*/ 172 h 276"/>
                  <a:gd name="T84" fmla="*/ 173 w 204"/>
                  <a:gd name="T85" fmla="*/ 195 h 276"/>
                  <a:gd name="T86" fmla="*/ 189 w 204"/>
                  <a:gd name="T87" fmla="*/ 195 h 276"/>
                  <a:gd name="T88" fmla="*/ 203 w 204"/>
                  <a:gd name="T89" fmla="*/ 208 h 276"/>
                  <a:gd name="T90" fmla="*/ 189 w 204"/>
                  <a:gd name="T91" fmla="*/ 220 h 276"/>
                  <a:gd name="T92" fmla="*/ 185 w 204"/>
                  <a:gd name="T93" fmla="*/ 240 h 276"/>
                  <a:gd name="T94" fmla="*/ 171 w 204"/>
                  <a:gd name="T95" fmla="*/ 256 h 276"/>
                  <a:gd name="T96" fmla="*/ 151 w 204"/>
                  <a:gd name="T97" fmla="*/ 260 h 276"/>
                  <a:gd name="T98" fmla="*/ 137 w 204"/>
                  <a:gd name="T99" fmla="*/ 260 h 276"/>
                  <a:gd name="T100" fmla="*/ 126 w 204"/>
                  <a:gd name="T101" fmla="*/ 275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" h="276">
                    <a:moveTo>
                      <a:pt x="126" y="275"/>
                    </a:moveTo>
                    <a:lnTo>
                      <a:pt x="119" y="271"/>
                    </a:lnTo>
                    <a:lnTo>
                      <a:pt x="115" y="265"/>
                    </a:lnTo>
                    <a:lnTo>
                      <a:pt x="96" y="267"/>
                    </a:lnTo>
                    <a:lnTo>
                      <a:pt x="96" y="272"/>
                    </a:lnTo>
                    <a:lnTo>
                      <a:pt x="64" y="275"/>
                    </a:lnTo>
                    <a:lnTo>
                      <a:pt x="63" y="265"/>
                    </a:lnTo>
                    <a:lnTo>
                      <a:pt x="49" y="256"/>
                    </a:lnTo>
                    <a:lnTo>
                      <a:pt x="35" y="252"/>
                    </a:lnTo>
                    <a:lnTo>
                      <a:pt x="35" y="243"/>
                    </a:lnTo>
                    <a:lnTo>
                      <a:pt x="28" y="231"/>
                    </a:lnTo>
                    <a:lnTo>
                      <a:pt x="24" y="228"/>
                    </a:lnTo>
                    <a:lnTo>
                      <a:pt x="16" y="223"/>
                    </a:lnTo>
                    <a:lnTo>
                      <a:pt x="16" y="211"/>
                    </a:lnTo>
                    <a:lnTo>
                      <a:pt x="8" y="209"/>
                    </a:lnTo>
                    <a:lnTo>
                      <a:pt x="0" y="195"/>
                    </a:lnTo>
                    <a:lnTo>
                      <a:pt x="15" y="194"/>
                    </a:lnTo>
                    <a:lnTo>
                      <a:pt x="19" y="162"/>
                    </a:lnTo>
                    <a:lnTo>
                      <a:pt x="30" y="161"/>
                    </a:lnTo>
                    <a:lnTo>
                      <a:pt x="33" y="128"/>
                    </a:lnTo>
                    <a:lnTo>
                      <a:pt x="52" y="124"/>
                    </a:lnTo>
                    <a:lnTo>
                      <a:pt x="49" y="85"/>
                    </a:lnTo>
                    <a:lnTo>
                      <a:pt x="39" y="82"/>
                    </a:lnTo>
                    <a:lnTo>
                      <a:pt x="40" y="71"/>
                    </a:lnTo>
                    <a:lnTo>
                      <a:pt x="52" y="72"/>
                    </a:lnTo>
                    <a:lnTo>
                      <a:pt x="52" y="60"/>
                    </a:lnTo>
                    <a:lnTo>
                      <a:pt x="46" y="46"/>
                    </a:lnTo>
                    <a:lnTo>
                      <a:pt x="45" y="27"/>
                    </a:lnTo>
                    <a:lnTo>
                      <a:pt x="55" y="0"/>
                    </a:lnTo>
                    <a:lnTo>
                      <a:pt x="60" y="12"/>
                    </a:lnTo>
                    <a:lnTo>
                      <a:pt x="68" y="25"/>
                    </a:lnTo>
                    <a:lnTo>
                      <a:pt x="74" y="34"/>
                    </a:lnTo>
                    <a:lnTo>
                      <a:pt x="84" y="52"/>
                    </a:lnTo>
                    <a:lnTo>
                      <a:pt x="90" y="63"/>
                    </a:lnTo>
                    <a:lnTo>
                      <a:pt x="91" y="76"/>
                    </a:lnTo>
                    <a:lnTo>
                      <a:pt x="108" y="81"/>
                    </a:lnTo>
                    <a:lnTo>
                      <a:pt x="116" y="100"/>
                    </a:lnTo>
                    <a:lnTo>
                      <a:pt x="127" y="121"/>
                    </a:lnTo>
                    <a:lnTo>
                      <a:pt x="123" y="132"/>
                    </a:lnTo>
                    <a:lnTo>
                      <a:pt x="121" y="159"/>
                    </a:lnTo>
                    <a:lnTo>
                      <a:pt x="137" y="162"/>
                    </a:lnTo>
                    <a:lnTo>
                      <a:pt x="148" y="172"/>
                    </a:lnTo>
                    <a:lnTo>
                      <a:pt x="173" y="195"/>
                    </a:lnTo>
                    <a:lnTo>
                      <a:pt x="189" y="195"/>
                    </a:lnTo>
                    <a:lnTo>
                      <a:pt x="203" y="208"/>
                    </a:lnTo>
                    <a:lnTo>
                      <a:pt x="189" y="220"/>
                    </a:lnTo>
                    <a:lnTo>
                      <a:pt x="185" y="240"/>
                    </a:lnTo>
                    <a:lnTo>
                      <a:pt x="171" y="256"/>
                    </a:lnTo>
                    <a:lnTo>
                      <a:pt x="151" y="260"/>
                    </a:lnTo>
                    <a:lnTo>
                      <a:pt x="137" y="260"/>
                    </a:lnTo>
                    <a:lnTo>
                      <a:pt x="126" y="27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5" name="Freeform 217">
                <a:extLst>
                  <a:ext uri="{FF2B5EF4-FFF2-40B4-BE49-F238E27FC236}">
                    <a16:creationId xmlns:a16="http://schemas.microsoft.com/office/drawing/2014/main" id="{D9678805-D5FF-42D8-B6B2-13E1E3325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61800" y="3907035"/>
                <a:ext cx="273612" cy="407395"/>
              </a:xfrm>
              <a:custGeom>
                <a:avLst/>
                <a:gdLst>
                  <a:gd name="T0" fmla="*/ 23 w 155"/>
                  <a:gd name="T1" fmla="*/ 33 h 231"/>
                  <a:gd name="T2" fmla="*/ 34 w 155"/>
                  <a:gd name="T3" fmla="*/ 43 h 231"/>
                  <a:gd name="T4" fmla="*/ 58 w 155"/>
                  <a:gd name="T5" fmla="*/ 67 h 231"/>
                  <a:gd name="T6" fmla="*/ 75 w 155"/>
                  <a:gd name="T7" fmla="*/ 66 h 231"/>
                  <a:gd name="T8" fmla="*/ 89 w 155"/>
                  <a:gd name="T9" fmla="*/ 80 h 231"/>
                  <a:gd name="T10" fmla="*/ 74 w 155"/>
                  <a:gd name="T11" fmla="*/ 92 h 231"/>
                  <a:gd name="T12" fmla="*/ 71 w 155"/>
                  <a:gd name="T13" fmla="*/ 112 h 231"/>
                  <a:gd name="T14" fmla="*/ 57 w 155"/>
                  <a:gd name="T15" fmla="*/ 127 h 231"/>
                  <a:gd name="T16" fmla="*/ 37 w 155"/>
                  <a:gd name="T17" fmla="*/ 132 h 231"/>
                  <a:gd name="T18" fmla="*/ 23 w 155"/>
                  <a:gd name="T19" fmla="*/ 132 h 231"/>
                  <a:gd name="T20" fmla="*/ 12 w 155"/>
                  <a:gd name="T21" fmla="*/ 147 h 231"/>
                  <a:gd name="T22" fmla="*/ 4 w 155"/>
                  <a:gd name="T23" fmla="*/ 154 h 231"/>
                  <a:gd name="T24" fmla="*/ 0 w 155"/>
                  <a:gd name="T25" fmla="*/ 163 h 231"/>
                  <a:gd name="T26" fmla="*/ 3 w 155"/>
                  <a:gd name="T27" fmla="*/ 227 h 231"/>
                  <a:gd name="T28" fmla="*/ 8 w 155"/>
                  <a:gd name="T29" fmla="*/ 230 h 231"/>
                  <a:gd name="T30" fmla="*/ 19 w 155"/>
                  <a:gd name="T31" fmla="*/ 216 h 231"/>
                  <a:gd name="T32" fmla="*/ 28 w 155"/>
                  <a:gd name="T33" fmla="*/ 201 h 231"/>
                  <a:gd name="T34" fmla="*/ 45 w 155"/>
                  <a:gd name="T35" fmla="*/ 189 h 231"/>
                  <a:gd name="T36" fmla="*/ 72 w 155"/>
                  <a:gd name="T37" fmla="*/ 165 h 231"/>
                  <a:gd name="T38" fmla="*/ 98 w 155"/>
                  <a:gd name="T39" fmla="*/ 138 h 231"/>
                  <a:gd name="T40" fmla="*/ 114 w 155"/>
                  <a:gd name="T41" fmla="*/ 115 h 231"/>
                  <a:gd name="T42" fmla="*/ 120 w 155"/>
                  <a:gd name="T43" fmla="*/ 87 h 231"/>
                  <a:gd name="T44" fmla="*/ 129 w 155"/>
                  <a:gd name="T45" fmla="*/ 67 h 231"/>
                  <a:gd name="T46" fmla="*/ 141 w 155"/>
                  <a:gd name="T47" fmla="*/ 51 h 231"/>
                  <a:gd name="T48" fmla="*/ 146 w 155"/>
                  <a:gd name="T49" fmla="*/ 33 h 231"/>
                  <a:gd name="T50" fmla="*/ 154 w 155"/>
                  <a:gd name="T51" fmla="*/ 25 h 231"/>
                  <a:gd name="T52" fmla="*/ 146 w 155"/>
                  <a:gd name="T53" fmla="*/ 15 h 231"/>
                  <a:gd name="T54" fmla="*/ 134 w 155"/>
                  <a:gd name="T55" fmla="*/ 0 h 231"/>
                  <a:gd name="T56" fmla="*/ 118 w 155"/>
                  <a:gd name="T57" fmla="*/ 14 h 231"/>
                  <a:gd name="T58" fmla="*/ 103 w 155"/>
                  <a:gd name="T59" fmla="*/ 17 h 231"/>
                  <a:gd name="T60" fmla="*/ 93 w 155"/>
                  <a:gd name="T61" fmla="*/ 22 h 231"/>
                  <a:gd name="T62" fmla="*/ 84 w 155"/>
                  <a:gd name="T63" fmla="*/ 29 h 231"/>
                  <a:gd name="T64" fmla="*/ 54 w 155"/>
                  <a:gd name="T65" fmla="*/ 26 h 231"/>
                  <a:gd name="T66" fmla="*/ 37 w 155"/>
                  <a:gd name="T67" fmla="*/ 20 h 231"/>
                  <a:gd name="T68" fmla="*/ 23 w 155"/>
                  <a:gd name="T69" fmla="*/ 33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55" h="231">
                    <a:moveTo>
                      <a:pt x="23" y="33"/>
                    </a:moveTo>
                    <a:lnTo>
                      <a:pt x="34" y="43"/>
                    </a:lnTo>
                    <a:lnTo>
                      <a:pt x="58" y="67"/>
                    </a:lnTo>
                    <a:lnTo>
                      <a:pt x="75" y="66"/>
                    </a:lnTo>
                    <a:lnTo>
                      <a:pt x="89" y="80"/>
                    </a:lnTo>
                    <a:lnTo>
                      <a:pt x="74" y="92"/>
                    </a:lnTo>
                    <a:lnTo>
                      <a:pt x="71" y="112"/>
                    </a:lnTo>
                    <a:lnTo>
                      <a:pt x="57" y="127"/>
                    </a:lnTo>
                    <a:lnTo>
                      <a:pt x="37" y="132"/>
                    </a:lnTo>
                    <a:lnTo>
                      <a:pt x="23" y="132"/>
                    </a:lnTo>
                    <a:lnTo>
                      <a:pt x="12" y="147"/>
                    </a:lnTo>
                    <a:lnTo>
                      <a:pt x="4" y="154"/>
                    </a:lnTo>
                    <a:lnTo>
                      <a:pt x="0" y="163"/>
                    </a:lnTo>
                    <a:lnTo>
                      <a:pt x="3" y="227"/>
                    </a:lnTo>
                    <a:lnTo>
                      <a:pt x="8" y="230"/>
                    </a:lnTo>
                    <a:lnTo>
                      <a:pt x="19" y="216"/>
                    </a:lnTo>
                    <a:lnTo>
                      <a:pt x="28" y="201"/>
                    </a:lnTo>
                    <a:lnTo>
                      <a:pt x="45" y="189"/>
                    </a:lnTo>
                    <a:lnTo>
                      <a:pt x="72" y="165"/>
                    </a:lnTo>
                    <a:lnTo>
                      <a:pt x="98" y="138"/>
                    </a:lnTo>
                    <a:lnTo>
                      <a:pt x="114" y="115"/>
                    </a:lnTo>
                    <a:lnTo>
                      <a:pt x="120" y="87"/>
                    </a:lnTo>
                    <a:lnTo>
                      <a:pt x="129" y="67"/>
                    </a:lnTo>
                    <a:lnTo>
                      <a:pt x="141" y="51"/>
                    </a:lnTo>
                    <a:lnTo>
                      <a:pt x="146" y="33"/>
                    </a:lnTo>
                    <a:lnTo>
                      <a:pt x="154" y="25"/>
                    </a:lnTo>
                    <a:lnTo>
                      <a:pt x="146" y="15"/>
                    </a:lnTo>
                    <a:lnTo>
                      <a:pt x="134" y="0"/>
                    </a:lnTo>
                    <a:lnTo>
                      <a:pt x="118" y="14"/>
                    </a:lnTo>
                    <a:lnTo>
                      <a:pt x="103" y="17"/>
                    </a:lnTo>
                    <a:lnTo>
                      <a:pt x="93" y="22"/>
                    </a:lnTo>
                    <a:lnTo>
                      <a:pt x="84" y="29"/>
                    </a:lnTo>
                    <a:lnTo>
                      <a:pt x="54" y="26"/>
                    </a:lnTo>
                    <a:lnTo>
                      <a:pt x="37" y="20"/>
                    </a:lnTo>
                    <a:lnTo>
                      <a:pt x="23" y="3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6" name="Freeform 218">
                <a:extLst>
                  <a:ext uri="{FF2B5EF4-FFF2-40B4-BE49-F238E27FC236}">
                    <a16:creationId xmlns:a16="http://schemas.microsoft.com/office/drawing/2014/main" id="{FFCA448C-E8BE-4BE1-B0CC-5374957F6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9833" y="3271561"/>
                <a:ext cx="391548" cy="467167"/>
              </a:xfrm>
              <a:custGeom>
                <a:avLst/>
                <a:gdLst>
                  <a:gd name="T0" fmla="*/ 28 w 221"/>
                  <a:gd name="T1" fmla="*/ 2 h 264"/>
                  <a:gd name="T2" fmla="*/ 40 w 221"/>
                  <a:gd name="T3" fmla="*/ 8 h 264"/>
                  <a:gd name="T4" fmla="*/ 48 w 221"/>
                  <a:gd name="T5" fmla="*/ 9 h 264"/>
                  <a:gd name="T6" fmla="*/ 81 w 221"/>
                  <a:gd name="T7" fmla="*/ 15 h 264"/>
                  <a:gd name="T8" fmla="*/ 85 w 221"/>
                  <a:gd name="T9" fmla="*/ 27 h 264"/>
                  <a:gd name="T10" fmla="*/ 108 w 221"/>
                  <a:gd name="T11" fmla="*/ 31 h 264"/>
                  <a:gd name="T12" fmla="*/ 109 w 221"/>
                  <a:gd name="T13" fmla="*/ 38 h 264"/>
                  <a:gd name="T14" fmla="*/ 129 w 221"/>
                  <a:gd name="T15" fmla="*/ 42 h 264"/>
                  <a:gd name="T16" fmla="*/ 142 w 221"/>
                  <a:gd name="T17" fmla="*/ 48 h 264"/>
                  <a:gd name="T18" fmla="*/ 146 w 221"/>
                  <a:gd name="T19" fmla="*/ 41 h 264"/>
                  <a:gd name="T20" fmla="*/ 146 w 221"/>
                  <a:gd name="T21" fmla="*/ 20 h 264"/>
                  <a:gd name="T22" fmla="*/ 152 w 221"/>
                  <a:gd name="T23" fmla="*/ 14 h 264"/>
                  <a:gd name="T24" fmla="*/ 158 w 221"/>
                  <a:gd name="T25" fmla="*/ 5 h 264"/>
                  <a:gd name="T26" fmla="*/ 164 w 221"/>
                  <a:gd name="T27" fmla="*/ 0 h 264"/>
                  <a:gd name="T28" fmla="*/ 179 w 221"/>
                  <a:gd name="T29" fmla="*/ 1 h 264"/>
                  <a:gd name="T30" fmla="*/ 187 w 221"/>
                  <a:gd name="T31" fmla="*/ 9 h 264"/>
                  <a:gd name="T32" fmla="*/ 195 w 221"/>
                  <a:gd name="T33" fmla="*/ 16 h 264"/>
                  <a:gd name="T34" fmla="*/ 208 w 221"/>
                  <a:gd name="T35" fmla="*/ 16 h 264"/>
                  <a:gd name="T36" fmla="*/ 220 w 221"/>
                  <a:gd name="T37" fmla="*/ 20 h 264"/>
                  <a:gd name="T38" fmla="*/ 219 w 221"/>
                  <a:gd name="T39" fmla="*/ 34 h 264"/>
                  <a:gd name="T40" fmla="*/ 219 w 221"/>
                  <a:gd name="T41" fmla="*/ 210 h 264"/>
                  <a:gd name="T42" fmla="*/ 218 w 221"/>
                  <a:gd name="T43" fmla="*/ 234 h 264"/>
                  <a:gd name="T44" fmla="*/ 208 w 221"/>
                  <a:gd name="T45" fmla="*/ 237 h 264"/>
                  <a:gd name="T46" fmla="*/ 211 w 221"/>
                  <a:gd name="T47" fmla="*/ 263 h 264"/>
                  <a:gd name="T48" fmla="*/ 201 w 221"/>
                  <a:gd name="T49" fmla="*/ 261 h 264"/>
                  <a:gd name="T50" fmla="*/ 177 w 221"/>
                  <a:gd name="T51" fmla="*/ 243 h 264"/>
                  <a:gd name="T52" fmla="*/ 168 w 221"/>
                  <a:gd name="T53" fmla="*/ 238 h 264"/>
                  <a:gd name="T54" fmla="*/ 146 w 221"/>
                  <a:gd name="T55" fmla="*/ 227 h 264"/>
                  <a:gd name="T56" fmla="*/ 138 w 221"/>
                  <a:gd name="T57" fmla="*/ 214 h 264"/>
                  <a:gd name="T58" fmla="*/ 113 w 221"/>
                  <a:gd name="T59" fmla="*/ 210 h 264"/>
                  <a:gd name="T60" fmla="*/ 108 w 221"/>
                  <a:gd name="T61" fmla="*/ 198 h 264"/>
                  <a:gd name="T62" fmla="*/ 95 w 221"/>
                  <a:gd name="T63" fmla="*/ 193 h 264"/>
                  <a:gd name="T64" fmla="*/ 95 w 221"/>
                  <a:gd name="T65" fmla="*/ 187 h 264"/>
                  <a:gd name="T66" fmla="*/ 80 w 221"/>
                  <a:gd name="T67" fmla="*/ 186 h 264"/>
                  <a:gd name="T68" fmla="*/ 72 w 221"/>
                  <a:gd name="T69" fmla="*/ 182 h 264"/>
                  <a:gd name="T70" fmla="*/ 54 w 221"/>
                  <a:gd name="T71" fmla="*/ 181 h 264"/>
                  <a:gd name="T72" fmla="*/ 52 w 221"/>
                  <a:gd name="T73" fmla="*/ 173 h 264"/>
                  <a:gd name="T74" fmla="*/ 34 w 221"/>
                  <a:gd name="T75" fmla="*/ 173 h 264"/>
                  <a:gd name="T76" fmla="*/ 32 w 221"/>
                  <a:gd name="T77" fmla="*/ 159 h 264"/>
                  <a:gd name="T78" fmla="*/ 9 w 221"/>
                  <a:gd name="T79" fmla="*/ 155 h 264"/>
                  <a:gd name="T80" fmla="*/ 2 w 221"/>
                  <a:gd name="T81" fmla="*/ 148 h 264"/>
                  <a:gd name="T82" fmla="*/ 0 w 221"/>
                  <a:gd name="T83" fmla="*/ 130 h 264"/>
                  <a:gd name="T84" fmla="*/ 3 w 221"/>
                  <a:gd name="T85" fmla="*/ 33 h 264"/>
                  <a:gd name="T86" fmla="*/ 18 w 221"/>
                  <a:gd name="T87" fmla="*/ 26 h 264"/>
                  <a:gd name="T88" fmla="*/ 25 w 221"/>
                  <a:gd name="T89" fmla="*/ 24 h 264"/>
                  <a:gd name="T90" fmla="*/ 28 w 221"/>
                  <a:gd name="T91" fmla="*/ 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21" h="264">
                    <a:moveTo>
                      <a:pt x="28" y="2"/>
                    </a:moveTo>
                    <a:lnTo>
                      <a:pt x="40" y="8"/>
                    </a:lnTo>
                    <a:lnTo>
                      <a:pt x="48" y="9"/>
                    </a:lnTo>
                    <a:lnTo>
                      <a:pt x="81" y="15"/>
                    </a:lnTo>
                    <a:lnTo>
                      <a:pt x="85" y="27"/>
                    </a:lnTo>
                    <a:lnTo>
                      <a:pt x="108" y="31"/>
                    </a:lnTo>
                    <a:lnTo>
                      <a:pt x="109" y="38"/>
                    </a:lnTo>
                    <a:lnTo>
                      <a:pt x="129" y="42"/>
                    </a:lnTo>
                    <a:lnTo>
                      <a:pt x="142" y="48"/>
                    </a:lnTo>
                    <a:lnTo>
                      <a:pt x="146" y="41"/>
                    </a:lnTo>
                    <a:lnTo>
                      <a:pt x="146" y="20"/>
                    </a:lnTo>
                    <a:lnTo>
                      <a:pt x="152" y="14"/>
                    </a:lnTo>
                    <a:lnTo>
                      <a:pt x="158" y="5"/>
                    </a:lnTo>
                    <a:lnTo>
                      <a:pt x="164" y="0"/>
                    </a:lnTo>
                    <a:lnTo>
                      <a:pt x="179" y="1"/>
                    </a:lnTo>
                    <a:lnTo>
                      <a:pt x="187" y="9"/>
                    </a:lnTo>
                    <a:lnTo>
                      <a:pt x="195" y="16"/>
                    </a:lnTo>
                    <a:lnTo>
                      <a:pt x="208" y="16"/>
                    </a:lnTo>
                    <a:lnTo>
                      <a:pt x="220" y="20"/>
                    </a:lnTo>
                    <a:lnTo>
                      <a:pt x="219" y="34"/>
                    </a:lnTo>
                    <a:lnTo>
                      <a:pt x="219" y="210"/>
                    </a:lnTo>
                    <a:lnTo>
                      <a:pt x="218" y="234"/>
                    </a:lnTo>
                    <a:lnTo>
                      <a:pt x="208" y="237"/>
                    </a:lnTo>
                    <a:lnTo>
                      <a:pt x="211" y="263"/>
                    </a:lnTo>
                    <a:lnTo>
                      <a:pt x="201" y="261"/>
                    </a:lnTo>
                    <a:lnTo>
                      <a:pt x="177" y="243"/>
                    </a:lnTo>
                    <a:lnTo>
                      <a:pt x="168" y="238"/>
                    </a:lnTo>
                    <a:lnTo>
                      <a:pt x="146" y="227"/>
                    </a:lnTo>
                    <a:lnTo>
                      <a:pt x="138" y="214"/>
                    </a:lnTo>
                    <a:lnTo>
                      <a:pt x="113" y="210"/>
                    </a:lnTo>
                    <a:lnTo>
                      <a:pt x="108" y="198"/>
                    </a:lnTo>
                    <a:lnTo>
                      <a:pt x="95" y="193"/>
                    </a:lnTo>
                    <a:lnTo>
                      <a:pt x="95" y="187"/>
                    </a:lnTo>
                    <a:lnTo>
                      <a:pt x="80" y="186"/>
                    </a:lnTo>
                    <a:lnTo>
                      <a:pt x="72" y="182"/>
                    </a:lnTo>
                    <a:lnTo>
                      <a:pt x="54" y="181"/>
                    </a:lnTo>
                    <a:lnTo>
                      <a:pt x="52" y="173"/>
                    </a:lnTo>
                    <a:lnTo>
                      <a:pt x="34" y="173"/>
                    </a:lnTo>
                    <a:lnTo>
                      <a:pt x="32" y="159"/>
                    </a:lnTo>
                    <a:lnTo>
                      <a:pt x="9" y="155"/>
                    </a:lnTo>
                    <a:lnTo>
                      <a:pt x="2" y="148"/>
                    </a:lnTo>
                    <a:lnTo>
                      <a:pt x="0" y="130"/>
                    </a:lnTo>
                    <a:lnTo>
                      <a:pt x="3" y="33"/>
                    </a:lnTo>
                    <a:lnTo>
                      <a:pt x="18" y="26"/>
                    </a:lnTo>
                    <a:lnTo>
                      <a:pt x="25" y="24"/>
                    </a:lnTo>
                    <a:lnTo>
                      <a:pt x="28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7" name="Freeform 219">
                <a:extLst>
                  <a:ext uri="{FF2B5EF4-FFF2-40B4-BE49-F238E27FC236}">
                    <a16:creationId xmlns:a16="http://schemas.microsoft.com/office/drawing/2014/main" id="{10B558F7-3E2C-4B71-BE3E-F40110BC8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9612" y="3595590"/>
                <a:ext cx="388404" cy="566263"/>
              </a:xfrm>
              <a:custGeom>
                <a:avLst/>
                <a:gdLst>
                  <a:gd name="T0" fmla="*/ 34 w 220"/>
                  <a:gd name="T1" fmla="*/ 121 h 320"/>
                  <a:gd name="T2" fmla="*/ 16 w 220"/>
                  <a:gd name="T3" fmla="*/ 141 h 320"/>
                  <a:gd name="T4" fmla="*/ 2 w 220"/>
                  <a:gd name="T5" fmla="*/ 156 h 320"/>
                  <a:gd name="T6" fmla="*/ 11 w 220"/>
                  <a:gd name="T7" fmla="*/ 170 h 320"/>
                  <a:gd name="T8" fmla="*/ 20 w 220"/>
                  <a:gd name="T9" fmla="*/ 184 h 320"/>
                  <a:gd name="T10" fmla="*/ 18 w 220"/>
                  <a:gd name="T11" fmla="*/ 196 h 320"/>
                  <a:gd name="T12" fmla="*/ 31 w 220"/>
                  <a:gd name="T13" fmla="*/ 221 h 320"/>
                  <a:gd name="T14" fmla="*/ 36 w 220"/>
                  <a:gd name="T15" fmla="*/ 237 h 320"/>
                  <a:gd name="T16" fmla="*/ 48 w 220"/>
                  <a:gd name="T17" fmla="*/ 243 h 320"/>
                  <a:gd name="T18" fmla="*/ 64 w 220"/>
                  <a:gd name="T19" fmla="*/ 260 h 320"/>
                  <a:gd name="T20" fmla="*/ 74 w 220"/>
                  <a:gd name="T21" fmla="*/ 278 h 320"/>
                  <a:gd name="T22" fmla="*/ 81 w 220"/>
                  <a:gd name="T23" fmla="*/ 289 h 320"/>
                  <a:gd name="T24" fmla="*/ 85 w 220"/>
                  <a:gd name="T25" fmla="*/ 304 h 320"/>
                  <a:gd name="T26" fmla="*/ 123 w 220"/>
                  <a:gd name="T27" fmla="*/ 314 h 320"/>
                  <a:gd name="T28" fmla="*/ 133 w 220"/>
                  <a:gd name="T29" fmla="*/ 318 h 320"/>
                  <a:gd name="T30" fmla="*/ 162 w 220"/>
                  <a:gd name="T31" fmla="*/ 319 h 320"/>
                  <a:gd name="T32" fmla="*/ 199 w 220"/>
                  <a:gd name="T33" fmla="*/ 299 h 320"/>
                  <a:gd name="T34" fmla="*/ 192 w 220"/>
                  <a:gd name="T35" fmla="*/ 278 h 320"/>
                  <a:gd name="T36" fmla="*/ 180 w 220"/>
                  <a:gd name="T37" fmla="*/ 270 h 320"/>
                  <a:gd name="T38" fmla="*/ 172 w 220"/>
                  <a:gd name="T39" fmla="*/ 256 h 320"/>
                  <a:gd name="T40" fmla="*/ 179 w 220"/>
                  <a:gd name="T41" fmla="*/ 241 h 320"/>
                  <a:gd name="T42" fmla="*/ 194 w 220"/>
                  <a:gd name="T43" fmla="*/ 208 h 320"/>
                  <a:gd name="T44" fmla="*/ 216 w 220"/>
                  <a:gd name="T45" fmla="*/ 171 h 320"/>
                  <a:gd name="T46" fmla="*/ 203 w 220"/>
                  <a:gd name="T47" fmla="*/ 129 h 320"/>
                  <a:gd name="T48" fmla="*/ 216 w 220"/>
                  <a:gd name="T49" fmla="*/ 119 h 320"/>
                  <a:gd name="T50" fmla="*/ 210 w 220"/>
                  <a:gd name="T51" fmla="*/ 92 h 320"/>
                  <a:gd name="T52" fmla="*/ 219 w 220"/>
                  <a:gd name="T53" fmla="*/ 47 h 320"/>
                  <a:gd name="T54" fmla="*/ 210 w 220"/>
                  <a:gd name="T55" fmla="*/ 14 h 320"/>
                  <a:gd name="T56" fmla="*/ 167 w 220"/>
                  <a:gd name="T57" fmla="*/ 20 h 320"/>
                  <a:gd name="T58" fmla="*/ 64 w 220"/>
                  <a:gd name="T59" fmla="*/ 13 h 320"/>
                  <a:gd name="T60" fmla="*/ 44 w 220"/>
                  <a:gd name="T61" fmla="*/ 25 h 320"/>
                  <a:gd name="T62" fmla="*/ 33 w 220"/>
                  <a:gd name="T63" fmla="*/ 53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20" h="320">
                    <a:moveTo>
                      <a:pt x="36" y="79"/>
                    </a:moveTo>
                    <a:lnTo>
                      <a:pt x="34" y="121"/>
                    </a:lnTo>
                    <a:lnTo>
                      <a:pt x="25" y="125"/>
                    </a:lnTo>
                    <a:lnTo>
                      <a:pt x="16" y="141"/>
                    </a:lnTo>
                    <a:lnTo>
                      <a:pt x="13" y="155"/>
                    </a:lnTo>
                    <a:lnTo>
                      <a:pt x="2" y="156"/>
                    </a:lnTo>
                    <a:lnTo>
                      <a:pt x="0" y="165"/>
                    </a:lnTo>
                    <a:lnTo>
                      <a:pt x="11" y="170"/>
                    </a:lnTo>
                    <a:lnTo>
                      <a:pt x="14" y="182"/>
                    </a:lnTo>
                    <a:lnTo>
                      <a:pt x="20" y="184"/>
                    </a:lnTo>
                    <a:lnTo>
                      <a:pt x="20" y="191"/>
                    </a:lnTo>
                    <a:lnTo>
                      <a:pt x="18" y="196"/>
                    </a:lnTo>
                    <a:lnTo>
                      <a:pt x="25" y="207"/>
                    </a:lnTo>
                    <a:lnTo>
                      <a:pt x="31" y="221"/>
                    </a:lnTo>
                    <a:lnTo>
                      <a:pt x="30" y="234"/>
                    </a:lnTo>
                    <a:lnTo>
                      <a:pt x="36" y="237"/>
                    </a:lnTo>
                    <a:lnTo>
                      <a:pt x="37" y="245"/>
                    </a:lnTo>
                    <a:lnTo>
                      <a:pt x="48" y="243"/>
                    </a:lnTo>
                    <a:lnTo>
                      <a:pt x="52" y="256"/>
                    </a:lnTo>
                    <a:lnTo>
                      <a:pt x="64" y="260"/>
                    </a:lnTo>
                    <a:lnTo>
                      <a:pt x="67" y="276"/>
                    </a:lnTo>
                    <a:lnTo>
                      <a:pt x="74" y="278"/>
                    </a:lnTo>
                    <a:lnTo>
                      <a:pt x="79" y="284"/>
                    </a:lnTo>
                    <a:lnTo>
                      <a:pt x="81" y="289"/>
                    </a:lnTo>
                    <a:lnTo>
                      <a:pt x="79" y="296"/>
                    </a:lnTo>
                    <a:lnTo>
                      <a:pt x="85" y="304"/>
                    </a:lnTo>
                    <a:lnTo>
                      <a:pt x="118" y="306"/>
                    </a:lnTo>
                    <a:lnTo>
                      <a:pt x="123" y="314"/>
                    </a:lnTo>
                    <a:lnTo>
                      <a:pt x="133" y="316"/>
                    </a:lnTo>
                    <a:lnTo>
                      <a:pt x="133" y="318"/>
                    </a:lnTo>
                    <a:lnTo>
                      <a:pt x="148" y="318"/>
                    </a:lnTo>
                    <a:lnTo>
                      <a:pt x="162" y="319"/>
                    </a:lnTo>
                    <a:lnTo>
                      <a:pt x="178" y="314"/>
                    </a:lnTo>
                    <a:lnTo>
                      <a:pt x="199" y="299"/>
                    </a:lnTo>
                    <a:lnTo>
                      <a:pt x="199" y="290"/>
                    </a:lnTo>
                    <a:lnTo>
                      <a:pt x="192" y="278"/>
                    </a:lnTo>
                    <a:lnTo>
                      <a:pt x="188" y="275"/>
                    </a:lnTo>
                    <a:lnTo>
                      <a:pt x="180" y="270"/>
                    </a:lnTo>
                    <a:lnTo>
                      <a:pt x="180" y="258"/>
                    </a:lnTo>
                    <a:lnTo>
                      <a:pt x="172" y="256"/>
                    </a:lnTo>
                    <a:lnTo>
                      <a:pt x="164" y="242"/>
                    </a:lnTo>
                    <a:lnTo>
                      <a:pt x="179" y="241"/>
                    </a:lnTo>
                    <a:lnTo>
                      <a:pt x="183" y="209"/>
                    </a:lnTo>
                    <a:lnTo>
                      <a:pt x="194" y="208"/>
                    </a:lnTo>
                    <a:lnTo>
                      <a:pt x="197" y="175"/>
                    </a:lnTo>
                    <a:lnTo>
                      <a:pt x="216" y="171"/>
                    </a:lnTo>
                    <a:lnTo>
                      <a:pt x="213" y="132"/>
                    </a:lnTo>
                    <a:lnTo>
                      <a:pt x="203" y="129"/>
                    </a:lnTo>
                    <a:lnTo>
                      <a:pt x="204" y="118"/>
                    </a:lnTo>
                    <a:lnTo>
                      <a:pt x="216" y="119"/>
                    </a:lnTo>
                    <a:lnTo>
                      <a:pt x="216" y="107"/>
                    </a:lnTo>
                    <a:lnTo>
                      <a:pt x="210" y="92"/>
                    </a:lnTo>
                    <a:lnTo>
                      <a:pt x="209" y="74"/>
                    </a:lnTo>
                    <a:lnTo>
                      <a:pt x="219" y="47"/>
                    </a:lnTo>
                    <a:lnTo>
                      <a:pt x="217" y="33"/>
                    </a:lnTo>
                    <a:lnTo>
                      <a:pt x="210" y="14"/>
                    </a:lnTo>
                    <a:lnTo>
                      <a:pt x="191" y="0"/>
                    </a:lnTo>
                    <a:lnTo>
                      <a:pt x="167" y="20"/>
                    </a:lnTo>
                    <a:lnTo>
                      <a:pt x="158" y="13"/>
                    </a:lnTo>
                    <a:lnTo>
                      <a:pt x="64" y="13"/>
                    </a:lnTo>
                    <a:lnTo>
                      <a:pt x="53" y="20"/>
                    </a:lnTo>
                    <a:lnTo>
                      <a:pt x="44" y="25"/>
                    </a:lnTo>
                    <a:lnTo>
                      <a:pt x="43" y="50"/>
                    </a:lnTo>
                    <a:lnTo>
                      <a:pt x="33" y="53"/>
                    </a:lnTo>
                    <a:lnTo>
                      <a:pt x="36" y="7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8" name="Freeform 223">
                <a:extLst>
                  <a:ext uri="{FF2B5EF4-FFF2-40B4-BE49-F238E27FC236}">
                    <a16:creationId xmlns:a16="http://schemas.microsoft.com/office/drawing/2014/main" id="{D139FD5A-C47A-4C85-9A76-8EC71AE9F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6958" y="3966807"/>
                <a:ext cx="166683" cy="163587"/>
              </a:xfrm>
              <a:custGeom>
                <a:avLst/>
                <a:gdLst>
                  <a:gd name="T0" fmla="*/ 32 w 94"/>
                  <a:gd name="T1" fmla="*/ 92 h 93"/>
                  <a:gd name="T2" fmla="*/ 15 w 94"/>
                  <a:gd name="T3" fmla="*/ 86 h 93"/>
                  <a:gd name="T4" fmla="*/ 14 w 94"/>
                  <a:gd name="T5" fmla="*/ 69 h 93"/>
                  <a:gd name="T6" fmla="*/ 4 w 94"/>
                  <a:gd name="T7" fmla="*/ 68 h 93"/>
                  <a:gd name="T8" fmla="*/ 0 w 94"/>
                  <a:gd name="T9" fmla="*/ 53 h 93"/>
                  <a:gd name="T10" fmla="*/ 4 w 94"/>
                  <a:gd name="T11" fmla="*/ 35 h 93"/>
                  <a:gd name="T12" fmla="*/ 20 w 94"/>
                  <a:gd name="T13" fmla="*/ 24 h 93"/>
                  <a:gd name="T14" fmla="*/ 10 w 94"/>
                  <a:gd name="T15" fmla="*/ 15 h 93"/>
                  <a:gd name="T16" fmla="*/ 15 w 94"/>
                  <a:gd name="T17" fmla="*/ 3 h 93"/>
                  <a:gd name="T18" fmla="*/ 28 w 94"/>
                  <a:gd name="T19" fmla="*/ 3 h 93"/>
                  <a:gd name="T20" fmla="*/ 46 w 94"/>
                  <a:gd name="T21" fmla="*/ 0 h 93"/>
                  <a:gd name="T22" fmla="*/ 54 w 94"/>
                  <a:gd name="T23" fmla="*/ 6 h 93"/>
                  <a:gd name="T24" fmla="*/ 83 w 94"/>
                  <a:gd name="T25" fmla="*/ 8 h 93"/>
                  <a:gd name="T26" fmla="*/ 84 w 94"/>
                  <a:gd name="T27" fmla="*/ 21 h 93"/>
                  <a:gd name="T28" fmla="*/ 93 w 94"/>
                  <a:gd name="T29" fmla="*/ 26 h 93"/>
                  <a:gd name="T30" fmla="*/ 91 w 94"/>
                  <a:gd name="T31" fmla="*/ 37 h 93"/>
                  <a:gd name="T32" fmla="*/ 84 w 94"/>
                  <a:gd name="T33" fmla="*/ 39 h 93"/>
                  <a:gd name="T34" fmla="*/ 81 w 94"/>
                  <a:gd name="T35" fmla="*/ 61 h 93"/>
                  <a:gd name="T36" fmla="*/ 84 w 94"/>
                  <a:gd name="T37" fmla="*/ 84 h 93"/>
                  <a:gd name="T38" fmla="*/ 48 w 94"/>
                  <a:gd name="T39" fmla="*/ 85 h 93"/>
                  <a:gd name="T40" fmla="*/ 32 w 94"/>
                  <a:gd name="T41" fmla="*/ 92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4" h="93">
                    <a:moveTo>
                      <a:pt x="32" y="92"/>
                    </a:moveTo>
                    <a:lnTo>
                      <a:pt x="15" y="86"/>
                    </a:lnTo>
                    <a:lnTo>
                      <a:pt x="14" y="69"/>
                    </a:lnTo>
                    <a:lnTo>
                      <a:pt x="4" y="68"/>
                    </a:lnTo>
                    <a:lnTo>
                      <a:pt x="0" y="53"/>
                    </a:lnTo>
                    <a:lnTo>
                      <a:pt x="4" y="35"/>
                    </a:lnTo>
                    <a:lnTo>
                      <a:pt x="20" y="24"/>
                    </a:lnTo>
                    <a:lnTo>
                      <a:pt x="10" y="15"/>
                    </a:lnTo>
                    <a:lnTo>
                      <a:pt x="15" y="3"/>
                    </a:lnTo>
                    <a:lnTo>
                      <a:pt x="28" y="3"/>
                    </a:lnTo>
                    <a:lnTo>
                      <a:pt x="46" y="0"/>
                    </a:lnTo>
                    <a:lnTo>
                      <a:pt x="54" y="6"/>
                    </a:lnTo>
                    <a:lnTo>
                      <a:pt x="83" y="8"/>
                    </a:lnTo>
                    <a:lnTo>
                      <a:pt x="84" y="21"/>
                    </a:lnTo>
                    <a:lnTo>
                      <a:pt x="93" y="26"/>
                    </a:lnTo>
                    <a:lnTo>
                      <a:pt x="91" y="37"/>
                    </a:lnTo>
                    <a:lnTo>
                      <a:pt x="84" y="39"/>
                    </a:lnTo>
                    <a:lnTo>
                      <a:pt x="81" y="61"/>
                    </a:lnTo>
                    <a:lnTo>
                      <a:pt x="84" y="84"/>
                    </a:lnTo>
                    <a:lnTo>
                      <a:pt x="48" y="85"/>
                    </a:lnTo>
                    <a:lnTo>
                      <a:pt x="32" y="9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39" name="Freeform 226">
                <a:extLst>
                  <a:ext uri="{FF2B5EF4-FFF2-40B4-BE49-F238E27FC236}">
                    <a16:creationId xmlns:a16="http://schemas.microsoft.com/office/drawing/2014/main" id="{5E46DFAB-DF8D-4DA1-BC7C-A6FF4E3F8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8727" y="3833106"/>
                <a:ext cx="201278" cy="149431"/>
              </a:xfrm>
              <a:custGeom>
                <a:avLst/>
                <a:gdLst>
                  <a:gd name="T0" fmla="*/ 113 w 114"/>
                  <a:gd name="T1" fmla="*/ 42 h 84"/>
                  <a:gd name="T2" fmla="*/ 109 w 114"/>
                  <a:gd name="T3" fmla="*/ 57 h 84"/>
                  <a:gd name="T4" fmla="*/ 93 w 114"/>
                  <a:gd name="T5" fmla="*/ 62 h 84"/>
                  <a:gd name="T6" fmla="*/ 82 w 114"/>
                  <a:gd name="T7" fmla="*/ 77 h 84"/>
                  <a:gd name="T8" fmla="*/ 75 w 114"/>
                  <a:gd name="T9" fmla="*/ 78 h 84"/>
                  <a:gd name="T10" fmla="*/ 63 w 114"/>
                  <a:gd name="T11" fmla="*/ 75 h 84"/>
                  <a:gd name="T12" fmla="*/ 52 w 114"/>
                  <a:gd name="T13" fmla="*/ 69 h 84"/>
                  <a:gd name="T14" fmla="*/ 45 w 114"/>
                  <a:gd name="T15" fmla="*/ 69 h 84"/>
                  <a:gd name="T16" fmla="*/ 37 w 114"/>
                  <a:gd name="T17" fmla="*/ 83 h 84"/>
                  <a:gd name="T18" fmla="*/ 8 w 114"/>
                  <a:gd name="T19" fmla="*/ 81 h 84"/>
                  <a:gd name="T20" fmla="*/ 0 w 114"/>
                  <a:gd name="T21" fmla="*/ 75 h 84"/>
                  <a:gd name="T22" fmla="*/ 4 w 114"/>
                  <a:gd name="T23" fmla="*/ 56 h 84"/>
                  <a:gd name="T24" fmla="*/ 14 w 114"/>
                  <a:gd name="T25" fmla="*/ 42 h 84"/>
                  <a:gd name="T26" fmla="*/ 19 w 114"/>
                  <a:gd name="T27" fmla="*/ 30 h 84"/>
                  <a:gd name="T28" fmla="*/ 23 w 114"/>
                  <a:gd name="T29" fmla="*/ 23 h 84"/>
                  <a:gd name="T30" fmla="*/ 41 w 114"/>
                  <a:gd name="T31" fmla="*/ 17 h 84"/>
                  <a:gd name="T32" fmla="*/ 49 w 114"/>
                  <a:gd name="T33" fmla="*/ 9 h 84"/>
                  <a:gd name="T34" fmla="*/ 57 w 114"/>
                  <a:gd name="T35" fmla="*/ 0 h 84"/>
                  <a:gd name="T36" fmla="*/ 81 w 114"/>
                  <a:gd name="T37" fmla="*/ 1 h 84"/>
                  <a:gd name="T38" fmla="*/ 85 w 114"/>
                  <a:gd name="T39" fmla="*/ 9 h 84"/>
                  <a:gd name="T40" fmla="*/ 94 w 114"/>
                  <a:gd name="T41" fmla="*/ 14 h 84"/>
                  <a:gd name="T42" fmla="*/ 95 w 114"/>
                  <a:gd name="T43" fmla="*/ 30 h 84"/>
                  <a:gd name="T44" fmla="*/ 105 w 114"/>
                  <a:gd name="T45" fmla="*/ 30 h 84"/>
                  <a:gd name="T46" fmla="*/ 113 w 114"/>
                  <a:gd name="T47" fmla="*/ 42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14" h="84">
                    <a:moveTo>
                      <a:pt x="113" y="42"/>
                    </a:moveTo>
                    <a:lnTo>
                      <a:pt x="109" y="57"/>
                    </a:lnTo>
                    <a:lnTo>
                      <a:pt x="93" y="62"/>
                    </a:lnTo>
                    <a:lnTo>
                      <a:pt x="82" y="77"/>
                    </a:lnTo>
                    <a:lnTo>
                      <a:pt x="75" y="78"/>
                    </a:lnTo>
                    <a:lnTo>
                      <a:pt x="63" y="75"/>
                    </a:lnTo>
                    <a:lnTo>
                      <a:pt x="52" y="69"/>
                    </a:lnTo>
                    <a:lnTo>
                      <a:pt x="45" y="69"/>
                    </a:lnTo>
                    <a:lnTo>
                      <a:pt x="37" y="83"/>
                    </a:lnTo>
                    <a:lnTo>
                      <a:pt x="8" y="81"/>
                    </a:lnTo>
                    <a:lnTo>
                      <a:pt x="0" y="75"/>
                    </a:lnTo>
                    <a:lnTo>
                      <a:pt x="4" y="56"/>
                    </a:lnTo>
                    <a:lnTo>
                      <a:pt x="14" y="42"/>
                    </a:lnTo>
                    <a:lnTo>
                      <a:pt x="19" y="30"/>
                    </a:lnTo>
                    <a:lnTo>
                      <a:pt x="23" y="23"/>
                    </a:lnTo>
                    <a:lnTo>
                      <a:pt x="41" y="17"/>
                    </a:lnTo>
                    <a:lnTo>
                      <a:pt x="49" y="9"/>
                    </a:lnTo>
                    <a:lnTo>
                      <a:pt x="57" y="0"/>
                    </a:lnTo>
                    <a:lnTo>
                      <a:pt x="81" y="1"/>
                    </a:lnTo>
                    <a:lnTo>
                      <a:pt x="85" y="9"/>
                    </a:lnTo>
                    <a:lnTo>
                      <a:pt x="94" y="14"/>
                    </a:lnTo>
                    <a:lnTo>
                      <a:pt x="95" y="30"/>
                    </a:lnTo>
                    <a:lnTo>
                      <a:pt x="105" y="30"/>
                    </a:lnTo>
                    <a:lnTo>
                      <a:pt x="113" y="4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0" name="Freeform 227">
                <a:extLst>
                  <a:ext uri="{FF2B5EF4-FFF2-40B4-BE49-F238E27FC236}">
                    <a16:creationId xmlns:a16="http://schemas.microsoft.com/office/drawing/2014/main" id="{1CE37433-9380-4464-99F0-5DD506106D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992" y="3897597"/>
                <a:ext cx="198133" cy="163587"/>
              </a:xfrm>
              <a:custGeom>
                <a:avLst/>
                <a:gdLst>
                  <a:gd name="T0" fmla="*/ 0 w 113"/>
                  <a:gd name="T1" fmla="*/ 15 h 93"/>
                  <a:gd name="T2" fmla="*/ 8 w 113"/>
                  <a:gd name="T3" fmla="*/ 6 h 93"/>
                  <a:gd name="T4" fmla="*/ 25 w 113"/>
                  <a:gd name="T5" fmla="*/ 0 h 93"/>
                  <a:gd name="T6" fmla="*/ 45 w 113"/>
                  <a:gd name="T7" fmla="*/ 3 h 93"/>
                  <a:gd name="T8" fmla="*/ 61 w 113"/>
                  <a:gd name="T9" fmla="*/ 3 h 93"/>
                  <a:gd name="T10" fmla="*/ 76 w 113"/>
                  <a:gd name="T11" fmla="*/ 8 h 93"/>
                  <a:gd name="T12" fmla="*/ 92 w 113"/>
                  <a:gd name="T13" fmla="*/ 11 h 93"/>
                  <a:gd name="T14" fmla="*/ 103 w 113"/>
                  <a:gd name="T15" fmla="*/ 23 h 93"/>
                  <a:gd name="T16" fmla="*/ 107 w 113"/>
                  <a:gd name="T17" fmla="*/ 42 h 93"/>
                  <a:gd name="T18" fmla="*/ 102 w 113"/>
                  <a:gd name="T19" fmla="*/ 54 h 93"/>
                  <a:gd name="T20" fmla="*/ 112 w 113"/>
                  <a:gd name="T21" fmla="*/ 62 h 93"/>
                  <a:gd name="T22" fmla="*/ 96 w 113"/>
                  <a:gd name="T23" fmla="*/ 74 h 93"/>
                  <a:gd name="T24" fmla="*/ 92 w 113"/>
                  <a:gd name="T25" fmla="*/ 92 h 93"/>
                  <a:gd name="T26" fmla="*/ 81 w 113"/>
                  <a:gd name="T27" fmla="*/ 89 h 93"/>
                  <a:gd name="T28" fmla="*/ 72 w 113"/>
                  <a:gd name="T29" fmla="*/ 72 h 93"/>
                  <a:gd name="T30" fmla="*/ 68 w 113"/>
                  <a:gd name="T31" fmla="*/ 55 h 93"/>
                  <a:gd name="T32" fmla="*/ 52 w 113"/>
                  <a:gd name="T33" fmla="*/ 46 h 93"/>
                  <a:gd name="T34" fmla="*/ 40 w 113"/>
                  <a:gd name="T35" fmla="*/ 52 h 93"/>
                  <a:gd name="T36" fmla="*/ 25 w 113"/>
                  <a:gd name="T37" fmla="*/ 56 h 93"/>
                  <a:gd name="T38" fmla="*/ 7 w 113"/>
                  <a:gd name="T39" fmla="*/ 37 h 93"/>
                  <a:gd name="T40" fmla="*/ 0 w 113"/>
                  <a:gd name="T41" fmla="*/ 1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3" h="93">
                    <a:moveTo>
                      <a:pt x="0" y="15"/>
                    </a:moveTo>
                    <a:lnTo>
                      <a:pt x="8" y="6"/>
                    </a:lnTo>
                    <a:lnTo>
                      <a:pt x="25" y="0"/>
                    </a:lnTo>
                    <a:lnTo>
                      <a:pt x="45" y="3"/>
                    </a:lnTo>
                    <a:lnTo>
                      <a:pt x="61" y="3"/>
                    </a:lnTo>
                    <a:lnTo>
                      <a:pt x="76" y="8"/>
                    </a:lnTo>
                    <a:lnTo>
                      <a:pt x="92" y="11"/>
                    </a:lnTo>
                    <a:lnTo>
                      <a:pt x="103" y="23"/>
                    </a:lnTo>
                    <a:lnTo>
                      <a:pt x="107" y="42"/>
                    </a:lnTo>
                    <a:lnTo>
                      <a:pt x="102" y="54"/>
                    </a:lnTo>
                    <a:lnTo>
                      <a:pt x="112" y="62"/>
                    </a:lnTo>
                    <a:lnTo>
                      <a:pt x="96" y="74"/>
                    </a:lnTo>
                    <a:lnTo>
                      <a:pt x="92" y="92"/>
                    </a:lnTo>
                    <a:lnTo>
                      <a:pt x="81" y="89"/>
                    </a:lnTo>
                    <a:lnTo>
                      <a:pt x="72" y="72"/>
                    </a:lnTo>
                    <a:lnTo>
                      <a:pt x="68" y="55"/>
                    </a:lnTo>
                    <a:lnTo>
                      <a:pt x="52" y="46"/>
                    </a:lnTo>
                    <a:lnTo>
                      <a:pt x="40" y="52"/>
                    </a:lnTo>
                    <a:lnTo>
                      <a:pt x="25" y="56"/>
                    </a:lnTo>
                    <a:lnTo>
                      <a:pt x="7" y="37"/>
                    </a:lnTo>
                    <a:lnTo>
                      <a:pt x="0" y="1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1" name="Freeform 228">
                <a:extLst>
                  <a:ext uri="{FF2B5EF4-FFF2-40B4-BE49-F238E27FC236}">
                    <a16:creationId xmlns:a16="http://schemas.microsoft.com/office/drawing/2014/main" id="{0D614708-D14D-480C-B0BA-F27A8939D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1626" y="3954223"/>
                <a:ext cx="92777" cy="168306"/>
              </a:xfrm>
              <a:custGeom>
                <a:avLst/>
                <a:gdLst>
                  <a:gd name="T0" fmla="*/ 2 w 53"/>
                  <a:gd name="T1" fmla="*/ 91 h 95"/>
                  <a:gd name="T2" fmla="*/ 0 w 53"/>
                  <a:gd name="T3" fmla="*/ 68 h 95"/>
                  <a:gd name="T4" fmla="*/ 2 w 53"/>
                  <a:gd name="T5" fmla="*/ 45 h 95"/>
                  <a:gd name="T6" fmla="*/ 10 w 53"/>
                  <a:gd name="T7" fmla="*/ 44 h 95"/>
                  <a:gd name="T8" fmla="*/ 12 w 53"/>
                  <a:gd name="T9" fmla="*/ 32 h 95"/>
                  <a:gd name="T10" fmla="*/ 2 w 53"/>
                  <a:gd name="T11" fmla="*/ 27 h 95"/>
                  <a:gd name="T12" fmla="*/ 2 w 53"/>
                  <a:gd name="T13" fmla="*/ 14 h 95"/>
                  <a:gd name="T14" fmla="*/ 9 w 53"/>
                  <a:gd name="T15" fmla="*/ 0 h 95"/>
                  <a:gd name="T16" fmla="*/ 17 w 53"/>
                  <a:gd name="T17" fmla="*/ 0 h 95"/>
                  <a:gd name="T18" fmla="*/ 27 w 53"/>
                  <a:gd name="T19" fmla="*/ 6 h 95"/>
                  <a:gd name="T20" fmla="*/ 39 w 53"/>
                  <a:gd name="T21" fmla="*/ 9 h 95"/>
                  <a:gd name="T22" fmla="*/ 40 w 53"/>
                  <a:gd name="T23" fmla="*/ 23 h 95"/>
                  <a:gd name="T24" fmla="*/ 46 w 53"/>
                  <a:gd name="T25" fmla="*/ 26 h 95"/>
                  <a:gd name="T26" fmla="*/ 45 w 53"/>
                  <a:gd name="T27" fmla="*/ 39 h 95"/>
                  <a:gd name="T28" fmla="*/ 48 w 53"/>
                  <a:gd name="T29" fmla="*/ 60 h 95"/>
                  <a:gd name="T30" fmla="*/ 52 w 53"/>
                  <a:gd name="T31" fmla="*/ 79 h 95"/>
                  <a:gd name="T32" fmla="*/ 46 w 53"/>
                  <a:gd name="T33" fmla="*/ 86 h 95"/>
                  <a:gd name="T34" fmla="*/ 35 w 53"/>
                  <a:gd name="T35" fmla="*/ 86 h 95"/>
                  <a:gd name="T36" fmla="*/ 29 w 53"/>
                  <a:gd name="T37" fmla="*/ 93 h 95"/>
                  <a:gd name="T38" fmla="*/ 18 w 53"/>
                  <a:gd name="T39" fmla="*/ 94 h 95"/>
                  <a:gd name="T40" fmla="*/ 2 w 53"/>
                  <a:gd name="T41" fmla="*/ 9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3" h="95">
                    <a:moveTo>
                      <a:pt x="2" y="91"/>
                    </a:moveTo>
                    <a:lnTo>
                      <a:pt x="0" y="68"/>
                    </a:lnTo>
                    <a:lnTo>
                      <a:pt x="2" y="45"/>
                    </a:lnTo>
                    <a:lnTo>
                      <a:pt x="10" y="44"/>
                    </a:lnTo>
                    <a:lnTo>
                      <a:pt x="12" y="32"/>
                    </a:lnTo>
                    <a:lnTo>
                      <a:pt x="2" y="27"/>
                    </a:lnTo>
                    <a:lnTo>
                      <a:pt x="2" y="14"/>
                    </a:lnTo>
                    <a:lnTo>
                      <a:pt x="9" y="0"/>
                    </a:lnTo>
                    <a:lnTo>
                      <a:pt x="17" y="0"/>
                    </a:lnTo>
                    <a:lnTo>
                      <a:pt x="27" y="6"/>
                    </a:lnTo>
                    <a:lnTo>
                      <a:pt x="39" y="9"/>
                    </a:lnTo>
                    <a:lnTo>
                      <a:pt x="40" y="23"/>
                    </a:lnTo>
                    <a:lnTo>
                      <a:pt x="46" y="26"/>
                    </a:lnTo>
                    <a:lnTo>
                      <a:pt x="45" y="39"/>
                    </a:lnTo>
                    <a:lnTo>
                      <a:pt x="48" y="60"/>
                    </a:lnTo>
                    <a:lnTo>
                      <a:pt x="52" y="79"/>
                    </a:lnTo>
                    <a:lnTo>
                      <a:pt x="46" y="86"/>
                    </a:lnTo>
                    <a:lnTo>
                      <a:pt x="35" y="86"/>
                    </a:lnTo>
                    <a:lnTo>
                      <a:pt x="29" y="93"/>
                    </a:lnTo>
                    <a:lnTo>
                      <a:pt x="18" y="94"/>
                    </a:lnTo>
                    <a:lnTo>
                      <a:pt x="2" y="9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2" name="Freeform 229">
                <a:extLst>
                  <a:ext uri="{FF2B5EF4-FFF2-40B4-BE49-F238E27FC236}">
                    <a16:creationId xmlns:a16="http://schemas.microsoft.com/office/drawing/2014/main" id="{57206BB5-BE16-4A06-8870-9A8175E99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608" y="4298700"/>
                <a:ext cx="278330" cy="308299"/>
              </a:xfrm>
              <a:custGeom>
                <a:avLst/>
                <a:gdLst>
                  <a:gd name="T0" fmla="*/ 156 w 157"/>
                  <a:gd name="T1" fmla="*/ 154 h 175"/>
                  <a:gd name="T2" fmla="*/ 139 w 157"/>
                  <a:gd name="T3" fmla="*/ 158 h 175"/>
                  <a:gd name="T4" fmla="*/ 136 w 157"/>
                  <a:gd name="T5" fmla="*/ 165 h 175"/>
                  <a:gd name="T6" fmla="*/ 119 w 157"/>
                  <a:gd name="T7" fmla="*/ 165 h 175"/>
                  <a:gd name="T8" fmla="*/ 116 w 157"/>
                  <a:gd name="T9" fmla="*/ 174 h 175"/>
                  <a:gd name="T10" fmla="*/ 86 w 157"/>
                  <a:gd name="T11" fmla="*/ 171 h 175"/>
                  <a:gd name="T12" fmla="*/ 84 w 157"/>
                  <a:gd name="T13" fmla="*/ 163 h 175"/>
                  <a:gd name="T14" fmla="*/ 71 w 157"/>
                  <a:gd name="T15" fmla="*/ 154 h 175"/>
                  <a:gd name="T16" fmla="*/ 60 w 157"/>
                  <a:gd name="T17" fmla="*/ 146 h 175"/>
                  <a:gd name="T18" fmla="*/ 53 w 157"/>
                  <a:gd name="T19" fmla="*/ 143 h 175"/>
                  <a:gd name="T20" fmla="*/ 44 w 157"/>
                  <a:gd name="T21" fmla="*/ 129 h 175"/>
                  <a:gd name="T22" fmla="*/ 31 w 157"/>
                  <a:gd name="T23" fmla="*/ 122 h 175"/>
                  <a:gd name="T24" fmla="*/ 21 w 157"/>
                  <a:gd name="T25" fmla="*/ 112 h 175"/>
                  <a:gd name="T26" fmla="*/ 19 w 157"/>
                  <a:gd name="T27" fmla="*/ 104 h 175"/>
                  <a:gd name="T28" fmla="*/ 8 w 157"/>
                  <a:gd name="T29" fmla="*/ 105 h 175"/>
                  <a:gd name="T30" fmla="*/ 9 w 157"/>
                  <a:gd name="T31" fmla="*/ 97 h 175"/>
                  <a:gd name="T32" fmla="*/ 8 w 157"/>
                  <a:gd name="T33" fmla="*/ 87 h 175"/>
                  <a:gd name="T34" fmla="*/ 4 w 157"/>
                  <a:gd name="T35" fmla="*/ 78 h 175"/>
                  <a:gd name="T36" fmla="*/ 3 w 157"/>
                  <a:gd name="T37" fmla="*/ 70 h 175"/>
                  <a:gd name="T38" fmla="*/ 4 w 157"/>
                  <a:gd name="T39" fmla="*/ 57 h 175"/>
                  <a:gd name="T40" fmla="*/ 0 w 157"/>
                  <a:gd name="T41" fmla="*/ 46 h 175"/>
                  <a:gd name="T42" fmla="*/ 8 w 157"/>
                  <a:gd name="T43" fmla="*/ 45 h 175"/>
                  <a:gd name="T44" fmla="*/ 19 w 157"/>
                  <a:gd name="T45" fmla="*/ 43 h 175"/>
                  <a:gd name="T46" fmla="*/ 18 w 157"/>
                  <a:gd name="T47" fmla="*/ 26 h 175"/>
                  <a:gd name="T48" fmla="*/ 14 w 157"/>
                  <a:gd name="T49" fmla="*/ 19 h 175"/>
                  <a:gd name="T50" fmla="*/ 11 w 157"/>
                  <a:gd name="T51" fmla="*/ 4 h 175"/>
                  <a:gd name="T52" fmla="*/ 18 w 157"/>
                  <a:gd name="T53" fmla="*/ 0 h 175"/>
                  <a:gd name="T54" fmla="*/ 33 w 157"/>
                  <a:gd name="T55" fmla="*/ 1 h 175"/>
                  <a:gd name="T56" fmla="*/ 63 w 157"/>
                  <a:gd name="T57" fmla="*/ 0 h 175"/>
                  <a:gd name="T58" fmla="*/ 74 w 157"/>
                  <a:gd name="T59" fmla="*/ 0 h 175"/>
                  <a:gd name="T60" fmla="*/ 103 w 157"/>
                  <a:gd name="T61" fmla="*/ 24 h 175"/>
                  <a:gd name="T62" fmla="*/ 118 w 157"/>
                  <a:gd name="T63" fmla="*/ 28 h 175"/>
                  <a:gd name="T64" fmla="*/ 119 w 157"/>
                  <a:gd name="T65" fmla="*/ 41 h 175"/>
                  <a:gd name="T66" fmla="*/ 141 w 157"/>
                  <a:gd name="T67" fmla="*/ 52 h 175"/>
                  <a:gd name="T68" fmla="*/ 142 w 157"/>
                  <a:gd name="T69" fmla="*/ 60 h 175"/>
                  <a:gd name="T70" fmla="*/ 142 w 157"/>
                  <a:gd name="T71" fmla="*/ 71 h 175"/>
                  <a:gd name="T72" fmla="*/ 137 w 157"/>
                  <a:gd name="T73" fmla="*/ 77 h 175"/>
                  <a:gd name="T74" fmla="*/ 135 w 157"/>
                  <a:gd name="T75" fmla="*/ 88 h 175"/>
                  <a:gd name="T76" fmla="*/ 143 w 157"/>
                  <a:gd name="T77" fmla="*/ 90 h 175"/>
                  <a:gd name="T78" fmla="*/ 142 w 157"/>
                  <a:gd name="T79" fmla="*/ 106 h 175"/>
                  <a:gd name="T80" fmla="*/ 145 w 157"/>
                  <a:gd name="T81" fmla="*/ 122 h 175"/>
                  <a:gd name="T82" fmla="*/ 146 w 157"/>
                  <a:gd name="T83" fmla="*/ 140 h 175"/>
                  <a:gd name="T84" fmla="*/ 152 w 157"/>
                  <a:gd name="T85" fmla="*/ 146 h 175"/>
                  <a:gd name="T86" fmla="*/ 156 w 157"/>
                  <a:gd name="T87" fmla="*/ 154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7" h="175">
                    <a:moveTo>
                      <a:pt x="156" y="154"/>
                    </a:moveTo>
                    <a:lnTo>
                      <a:pt x="139" y="158"/>
                    </a:lnTo>
                    <a:lnTo>
                      <a:pt x="136" y="165"/>
                    </a:lnTo>
                    <a:lnTo>
                      <a:pt x="119" y="165"/>
                    </a:lnTo>
                    <a:lnTo>
                      <a:pt x="116" y="174"/>
                    </a:lnTo>
                    <a:lnTo>
                      <a:pt x="86" y="171"/>
                    </a:lnTo>
                    <a:lnTo>
                      <a:pt x="84" y="163"/>
                    </a:lnTo>
                    <a:lnTo>
                      <a:pt x="71" y="154"/>
                    </a:lnTo>
                    <a:lnTo>
                      <a:pt x="60" y="146"/>
                    </a:lnTo>
                    <a:lnTo>
                      <a:pt x="53" y="143"/>
                    </a:lnTo>
                    <a:lnTo>
                      <a:pt x="44" y="129"/>
                    </a:lnTo>
                    <a:lnTo>
                      <a:pt x="31" y="122"/>
                    </a:lnTo>
                    <a:lnTo>
                      <a:pt x="21" y="112"/>
                    </a:lnTo>
                    <a:lnTo>
                      <a:pt x="19" y="104"/>
                    </a:lnTo>
                    <a:lnTo>
                      <a:pt x="8" y="105"/>
                    </a:lnTo>
                    <a:lnTo>
                      <a:pt x="9" y="97"/>
                    </a:lnTo>
                    <a:lnTo>
                      <a:pt x="8" y="87"/>
                    </a:lnTo>
                    <a:lnTo>
                      <a:pt x="4" y="78"/>
                    </a:lnTo>
                    <a:lnTo>
                      <a:pt x="3" y="70"/>
                    </a:lnTo>
                    <a:lnTo>
                      <a:pt x="4" y="57"/>
                    </a:lnTo>
                    <a:lnTo>
                      <a:pt x="0" y="46"/>
                    </a:lnTo>
                    <a:lnTo>
                      <a:pt x="8" y="45"/>
                    </a:lnTo>
                    <a:lnTo>
                      <a:pt x="19" y="43"/>
                    </a:lnTo>
                    <a:lnTo>
                      <a:pt x="18" y="26"/>
                    </a:lnTo>
                    <a:lnTo>
                      <a:pt x="14" y="19"/>
                    </a:lnTo>
                    <a:lnTo>
                      <a:pt x="11" y="4"/>
                    </a:lnTo>
                    <a:lnTo>
                      <a:pt x="18" y="0"/>
                    </a:lnTo>
                    <a:lnTo>
                      <a:pt x="33" y="1"/>
                    </a:lnTo>
                    <a:lnTo>
                      <a:pt x="63" y="0"/>
                    </a:lnTo>
                    <a:lnTo>
                      <a:pt x="74" y="0"/>
                    </a:lnTo>
                    <a:lnTo>
                      <a:pt x="103" y="24"/>
                    </a:lnTo>
                    <a:lnTo>
                      <a:pt x="118" y="28"/>
                    </a:lnTo>
                    <a:lnTo>
                      <a:pt x="119" y="41"/>
                    </a:lnTo>
                    <a:lnTo>
                      <a:pt x="141" y="52"/>
                    </a:lnTo>
                    <a:lnTo>
                      <a:pt x="142" y="60"/>
                    </a:lnTo>
                    <a:lnTo>
                      <a:pt x="142" y="71"/>
                    </a:lnTo>
                    <a:lnTo>
                      <a:pt x="137" y="77"/>
                    </a:lnTo>
                    <a:lnTo>
                      <a:pt x="135" y="88"/>
                    </a:lnTo>
                    <a:lnTo>
                      <a:pt x="143" y="90"/>
                    </a:lnTo>
                    <a:lnTo>
                      <a:pt x="142" y="106"/>
                    </a:lnTo>
                    <a:lnTo>
                      <a:pt x="145" y="122"/>
                    </a:lnTo>
                    <a:lnTo>
                      <a:pt x="146" y="140"/>
                    </a:lnTo>
                    <a:lnTo>
                      <a:pt x="152" y="146"/>
                    </a:lnTo>
                    <a:lnTo>
                      <a:pt x="156" y="15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3" name="Freeform 230">
                <a:extLst>
                  <a:ext uri="{FF2B5EF4-FFF2-40B4-BE49-F238E27FC236}">
                    <a16:creationId xmlns:a16="http://schemas.microsoft.com/office/drawing/2014/main" id="{DC363584-93D8-4A83-8C02-F7EF247C04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5608" y="4150842"/>
                <a:ext cx="125799" cy="157295"/>
              </a:xfrm>
              <a:custGeom>
                <a:avLst/>
                <a:gdLst>
                  <a:gd name="T0" fmla="*/ 61 w 71"/>
                  <a:gd name="T1" fmla="*/ 0 h 89"/>
                  <a:gd name="T2" fmla="*/ 70 w 71"/>
                  <a:gd name="T3" fmla="*/ 14 h 89"/>
                  <a:gd name="T4" fmla="*/ 70 w 71"/>
                  <a:gd name="T5" fmla="*/ 41 h 89"/>
                  <a:gd name="T6" fmla="*/ 61 w 71"/>
                  <a:gd name="T7" fmla="*/ 58 h 89"/>
                  <a:gd name="T8" fmla="*/ 59 w 71"/>
                  <a:gd name="T9" fmla="*/ 74 h 89"/>
                  <a:gd name="T10" fmla="*/ 63 w 71"/>
                  <a:gd name="T11" fmla="*/ 84 h 89"/>
                  <a:gd name="T12" fmla="*/ 33 w 71"/>
                  <a:gd name="T13" fmla="*/ 85 h 89"/>
                  <a:gd name="T14" fmla="*/ 18 w 71"/>
                  <a:gd name="T15" fmla="*/ 84 h 89"/>
                  <a:gd name="T16" fmla="*/ 11 w 71"/>
                  <a:gd name="T17" fmla="*/ 88 h 89"/>
                  <a:gd name="T18" fmla="*/ 0 w 71"/>
                  <a:gd name="T19" fmla="*/ 84 h 89"/>
                  <a:gd name="T20" fmla="*/ 4 w 71"/>
                  <a:gd name="T21" fmla="*/ 49 h 89"/>
                  <a:gd name="T22" fmla="*/ 19 w 71"/>
                  <a:gd name="T23" fmla="*/ 43 h 89"/>
                  <a:gd name="T24" fmla="*/ 27 w 71"/>
                  <a:gd name="T25" fmla="*/ 39 h 89"/>
                  <a:gd name="T26" fmla="*/ 28 w 71"/>
                  <a:gd name="T27" fmla="*/ 30 h 89"/>
                  <a:gd name="T28" fmla="*/ 19 w 71"/>
                  <a:gd name="T29" fmla="*/ 30 h 89"/>
                  <a:gd name="T30" fmla="*/ 19 w 71"/>
                  <a:gd name="T31" fmla="*/ 23 h 89"/>
                  <a:gd name="T32" fmla="*/ 15 w 71"/>
                  <a:gd name="T33" fmla="*/ 4 h 89"/>
                  <a:gd name="T34" fmla="*/ 31 w 71"/>
                  <a:gd name="T35" fmla="*/ 4 h 89"/>
                  <a:gd name="T36" fmla="*/ 44 w 71"/>
                  <a:gd name="T37" fmla="*/ 5 h 89"/>
                  <a:gd name="T38" fmla="*/ 61 w 71"/>
                  <a:gd name="T39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" h="89">
                    <a:moveTo>
                      <a:pt x="61" y="0"/>
                    </a:moveTo>
                    <a:lnTo>
                      <a:pt x="70" y="14"/>
                    </a:lnTo>
                    <a:lnTo>
                      <a:pt x="70" y="41"/>
                    </a:lnTo>
                    <a:lnTo>
                      <a:pt x="61" y="58"/>
                    </a:lnTo>
                    <a:lnTo>
                      <a:pt x="59" y="74"/>
                    </a:lnTo>
                    <a:lnTo>
                      <a:pt x="63" y="84"/>
                    </a:lnTo>
                    <a:lnTo>
                      <a:pt x="33" y="85"/>
                    </a:lnTo>
                    <a:lnTo>
                      <a:pt x="18" y="84"/>
                    </a:lnTo>
                    <a:lnTo>
                      <a:pt x="11" y="88"/>
                    </a:lnTo>
                    <a:lnTo>
                      <a:pt x="0" y="84"/>
                    </a:lnTo>
                    <a:lnTo>
                      <a:pt x="4" y="49"/>
                    </a:lnTo>
                    <a:lnTo>
                      <a:pt x="19" y="43"/>
                    </a:lnTo>
                    <a:lnTo>
                      <a:pt x="27" y="39"/>
                    </a:lnTo>
                    <a:lnTo>
                      <a:pt x="28" y="30"/>
                    </a:lnTo>
                    <a:lnTo>
                      <a:pt x="19" y="30"/>
                    </a:lnTo>
                    <a:lnTo>
                      <a:pt x="19" y="23"/>
                    </a:lnTo>
                    <a:lnTo>
                      <a:pt x="15" y="4"/>
                    </a:lnTo>
                    <a:lnTo>
                      <a:pt x="31" y="4"/>
                    </a:lnTo>
                    <a:lnTo>
                      <a:pt x="44" y="5"/>
                    </a:lnTo>
                    <a:lnTo>
                      <a:pt x="61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4" name="Freeform 232">
                <a:extLst>
                  <a:ext uri="{FF2B5EF4-FFF2-40B4-BE49-F238E27FC236}">
                    <a16:creationId xmlns:a16="http://schemas.microsoft.com/office/drawing/2014/main" id="{7C6C0160-9E78-4823-B2E0-29F9D117EB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58899" y="3600309"/>
                <a:ext cx="275185" cy="457729"/>
              </a:xfrm>
              <a:custGeom>
                <a:avLst/>
                <a:gdLst>
                  <a:gd name="T0" fmla="*/ 24 w 155"/>
                  <a:gd name="T1" fmla="*/ 0 h 260"/>
                  <a:gd name="T2" fmla="*/ 26 w 155"/>
                  <a:gd name="T3" fmla="*/ 8 h 260"/>
                  <a:gd name="T4" fmla="*/ 29 w 155"/>
                  <a:gd name="T5" fmla="*/ 14 h 260"/>
                  <a:gd name="T6" fmla="*/ 36 w 155"/>
                  <a:gd name="T7" fmla="*/ 30 h 260"/>
                  <a:gd name="T8" fmla="*/ 30 w 155"/>
                  <a:gd name="T9" fmla="*/ 108 h 260"/>
                  <a:gd name="T10" fmla="*/ 20 w 155"/>
                  <a:gd name="T11" fmla="*/ 112 h 260"/>
                  <a:gd name="T12" fmla="*/ 15 w 155"/>
                  <a:gd name="T13" fmla="*/ 121 h 260"/>
                  <a:gd name="T14" fmla="*/ 5 w 155"/>
                  <a:gd name="T15" fmla="*/ 127 h 260"/>
                  <a:gd name="T16" fmla="*/ 0 w 155"/>
                  <a:gd name="T17" fmla="*/ 135 h 260"/>
                  <a:gd name="T18" fmla="*/ 0 w 155"/>
                  <a:gd name="T19" fmla="*/ 149 h 260"/>
                  <a:gd name="T20" fmla="*/ 6 w 155"/>
                  <a:gd name="T21" fmla="*/ 148 h 260"/>
                  <a:gd name="T22" fmla="*/ 8 w 155"/>
                  <a:gd name="T23" fmla="*/ 158 h 260"/>
                  <a:gd name="T24" fmla="*/ 13 w 155"/>
                  <a:gd name="T25" fmla="*/ 166 h 260"/>
                  <a:gd name="T26" fmla="*/ 19 w 155"/>
                  <a:gd name="T27" fmla="*/ 180 h 260"/>
                  <a:gd name="T28" fmla="*/ 19 w 155"/>
                  <a:gd name="T29" fmla="*/ 188 h 260"/>
                  <a:gd name="T30" fmla="*/ 14 w 155"/>
                  <a:gd name="T31" fmla="*/ 191 h 260"/>
                  <a:gd name="T32" fmla="*/ 17 w 155"/>
                  <a:gd name="T33" fmla="*/ 194 h 260"/>
                  <a:gd name="T34" fmla="*/ 19 w 155"/>
                  <a:gd name="T35" fmla="*/ 202 h 260"/>
                  <a:gd name="T36" fmla="*/ 25 w 155"/>
                  <a:gd name="T37" fmla="*/ 210 h 260"/>
                  <a:gd name="T38" fmla="*/ 24 w 155"/>
                  <a:gd name="T39" fmla="*/ 218 h 260"/>
                  <a:gd name="T40" fmla="*/ 17 w 155"/>
                  <a:gd name="T41" fmla="*/ 221 h 260"/>
                  <a:gd name="T42" fmla="*/ 18 w 155"/>
                  <a:gd name="T43" fmla="*/ 229 h 260"/>
                  <a:gd name="T44" fmla="*/ 29 w 155"/>
                  <a:gd name="T45" fmla="*/ 243 h 260"/>
                  <a:gd name="T46" fmla="*/ 36 w 155"/>
                  <a:gd name="T47" fmla="*/ 259 h 260"/>
                  <a:gd name="T48" fmla="*/ 45 w 155"/>
                  <a:gd name="T49" fmla="*/ 254 h 260"/>
                  <a:gd name="T50" fmla="*/ 58 w 155"/>
                  <a:gd name="T51" fmla="*/ 256 h 260"/>
                  <a:gd name="T52" fmla="*/ 63 w 155"/>
                  <a:gd name="T53" fmla="*/ 246 h 260"/>
                  <a:gd name="T54" fmla="*/ 79 w 155"/>
                  <a:gd name="T55" fmla="*/ 245 h 260"/>
                  <a:gd name="T56" fmla="*/ 85 w 155"/>
                  <a:gd name="T57" fmla="*/ 235 h 260"/>
                  <a:gd name="T58" fmla="*/ 99 w 155"/>
                  <a:gd name="T59" fmla="*/ 232 h 260"/>
                  <a:gd name="T60" fmla="*/ 104 w 155"/>
                  <a:gd name="T61" fmla="*/ 221 h 260"/>
                  <a:gd name="T62" fmla="*/ 113 w 155"/>
                  <a:gd name="T63" fmla="*/ 218 h 260"/>
                  <a:gd name="T64" fmla="*/ 119 w 155"/>
                  <a:gd name="T65" fmla="*/ 206 h 260"/>
                  <a:gd name="T66" fmla="*/ 129 w 155"/>
                  <a:gd name="T67" fmla="*/ 196 h 260"/>
                  <a:gd name="T68" fmla="*/ 136 w 155"/>
                  <a:gd name="T69" fmla="*/ 194 h 260"/>
                  <a:gd name="T70" fmla="*/ 139 w 155"/>
                  <a:gd name="T71" fmla="*/ 189 h 260"/>
                  <a:gd name="T72" fmla="*/ 139 w 155"/>
                  <a:gd name="T73" fmla="*/ 182 h 260"/>
                  <a:gd name="T74" fmla="*/ 133 w 155"/>
                  <a:gd name="T75" fmla="*/ 179 h 260"/>
                  <a:gd name="T76" fmla="*/ 129 w 155"/>
                  <a:gd name="T77" fmla="*/ 168 h 260"/>
                  <a:gd name="T78" fmla="*/ 118 w 155"/>
                  <a:gd name="T79" fmla="*/ 163 h 260"/>
                  <a:gd name="T80" fmla="*/ 120 w 155"/>
                  <a:gd name="T81" fmla="*/ 154 h 260"/>
                  <a:gd name="T82" fmla="*/ 131 w 155"/>
                  <a:gd name="T83" fmla="*/ 153 h 260"/>
                  <a:gd name="T84" fmla="*/ 135 w 155"/>
                  <a:gd name="T85" fmla="*/ 139 h 260"/>
                  <a:gd name="T86" fmla="*/ 144 w 155"/>
                  <a:gd name="T87" fmla="*/ 123 h 260"/>
                  <a:gd name="T88" fmla="*/ 152 w 155"/>
                  <a:gd name="T89" fmla="*/ 119 h 260"/>
                  <a:gd name="T90" fmla="*/ 154 w 155"/>
                  <a:gd name="T91" fmla="*/ 77 h 260"/>
                  <a:gd name="T92" fmla="*/ 145 w 155"/>
                  <a:gd name="T93" fmla="*/ 75 h 260"/>
                  <a:gd name="T94" fmla="*/ 120 w 155"/>
                  <a:gd name="T95" fmla="*/ 57 h 260"/>
                  <a:gd name="T96" fmla="*/ 111 w 155"/>
                  <a:gd name="T97" fmla="*/ 52 h 260"/>
                  <a:gd name="T98" fmla="*/ 89 w 155"/>
                  <a:gd name="T99" fmla="*/ 41 h 260"/>
                  <a:gd name="T100" fmla="*/ 81 w 155"/>
                  <a:gd name="T101" fmla="*/ 28 h 260"/>
                  <a:gd name="T102" fmla="*/ 57 w 155"/>
                  <a:gd name="T103" fmla="*/ 24 h 260"/>
                  <a:gd name="T104" fmla="*/ 52 w 155"/>
                  <a:gd name="T105" fmla="*/ 12 h 260"/>
                  <a:gd name="T106" fmla="*/ 38 w 155"/>
                  <a:gd name="T107" fmla="*/ 7 h 260"/>
                  <a:gd name="T108" fmla="*/ 38 w 155"/>
                  <a:gd name="T109" fmla="*/ 2 h 260"/>
                  <a:gd name="T110" fmla="*/ 24 w 155"/>
                  <a:gd name="T111" fmla="*/ 0 h 2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55" h="260">
                    <a:moveTo>
                      <a:pt x="24" y="0"/>
                    </a:moveTo>
                    <a:lnTo>
                      <a:pt x="26" y="8"/>
                    </a:lnTo>
                    <a:lnTo>
                      <a:pt x="29" y="14"/>
                    </a:lnTo>
                    <a:lnTo>
                      <a:pt x="36" y="30"/>
                    </a:lnTo>
                    <a:lnTo>
                      <a:pt x="30" y="108"/>
                    </a:lnTo>
                    <a:lnTo>
                      <a:pt x="20" y="112"/>
                    </a:lnTo>
                    <a:lnTo>
                      <a:pt x="15" y="121"/>
                    </a:lnTo>
                    <a:lnTo>
                      <a:pt x="5" y="127"/>
                    </a:lnTo>
                    <a:lnTo>
                      <a:pt x="0" y="135"/>
                    </a:lnTo>
                    <a:lnTo>
                      <a:pt x="0" y="149"/>
                    </a:lnTo>
                    <a:lnTo>
                      <a:pt x="6" y="148"/>
                    </a:lnTo>
                    <a:lnTo>
                      <a:pt x="8" y="158"/>
                    </a:lnTo>
                    <a:lnTo>
                      <a:pt x="13" y="166"/>
                    </a:lnTo>
                    <a:lnTo>
                      <a:pt x="19" y="180"/>
                    </a:lnTo>
                    <a:lnTo>
                      <a:pt x="19" y="188"/>
                    </a:lnTo>
                    <a:lnTo>
                      <a:pt x="14" y="191"/>
                    </a:lnTo>
                    <a:lnTo>
                      <a:pt x="17" y="194"/>
                    </a:lnTo>
                    <a:lnTo>
                      <a:pt x="19" y="202"/>
                    </a:lnTo>
                    <a:lnTo>
                      <a:pt x="25" y="210"/>
                    </a:lnTo>
                    <a:lnTo>
                      <a:pt x="24" y="218"/>
                    </a:lnTo>
                    <a:lnTo>
                      <a:pt x="17" y="221"/>
                    </a:lnTo>
                    <a:lnTo>
                      <a:pt x="18" y="229"/>
                    </a:lnTo>
                    <a:lnTo>
                      <a:pt x="29" y="243"/>
                    </a:lnTo>
                    <a:lnTo>
                      <a:pt x="36" y="259"/>
                    </a:lnTo>
                    <a:lnTo>
                      <a:pt x="45" y="254"/>
                    </a:lnTo>
                    <a:lnTo>
                      <a:pt x="58" y="256"/>
                    </a:lnTo>
                    <a:lnTo>
                      <a:pt x="63" y="246"/>
                    </a:lnTo>
                    <a:lnTo>
                      <a:pt x="79" y="245"/>
                    </a:lnTo>
                    <a:lnTo>
                      <a:pt x="85" y="235"/>
                    </a:lnTo>
                    <a:lnTo>
                      <a:pt x="99" y="232"/>
                    </a:lnTo>
                    <a:lnTo>
                      <a:pt x="104" y="221"/>
                    </a:lnTo>
                    <a:lnTo>
                      <a:pt x="113" y="218"/>
                    </a:lnTo>
                    <a:lnTo>
                      <a:pt x="119" y="206"/>
                    </a:lnTo>
                    <a:lnTo>
                      <a:pt x="129" y="196"/>
                    </a:lnTo>
                    <a:lnTo>
                      <a:pt x="136" y="194"/>
                    </a:lnTo>
                    <a:lnTo>
                      <a:pt x="139" y="189"/>
                    </a:lnTo>
                    <a:lnTo>
                      <a:pt x="139" y="182"/>
                    </a:lnTo>
                    <a:lnTo>
                      <a:pt x="133" y="179"/>
                    </a:lnTo>
                    <a:lnTo>
                      <a:pt x="129" y="168"/>
                    </a:lnTo>
                    <a:lnTo>
                      <a:pt x="118" y="163"/>
                    </a:lnTo>
                    <a:lnTo>
                      <a:pt x="120" y="154"/>
                    </a:lnTo>
                    <a:lnTo>
                      <a:pt x="131" y="153"/>
                    </a:lnTo>
                    <a:lnTo>
                      <a:pt x="135" y="139"/>
                    </a:lnTo>
                    <a:lnTo>
                      <a:pt x="144" y="123"/>
                    </a:lnTo>
                    <a:lnTo>
                      <a:pt x="152" y="119"/>
                    </a:lnTo>
                    <a:lnTo>
                      <a:pt x="154" y="77"/>
                    </a:lnTo>
                    <a:lnTo>
                      <a:pt x="145" y="75"/>
                    </a:lnTo>
                    <a:lnTo>
                      <a:pt x="120" y="57"/>
                    </a:lnTo>
                    <a:lnTo>
                      <a:pt x="111" y="52"/>
                    </a:lnTo>
                    <a:lnTo>
                      <a:pt x="89" y="41"/>
                    </a:lnTo>
                    <a:lnTo>
                      <a:pt x="81" y="28"/>
                    </a:lnTo>
                    <a:lnTo>
                      <a:pt x="57" y="24"/>
                    </a:lnTo>
                    <a:lnTo>
                      <a:pt x="52" y="12"/>
                    </a:lnTo>
                    <a:lnTo>
                      <a:pt x="38" y="7"/>
                    </a:lnTo>
                    <a:lnTo>
                      <a:pt x="38" y="2"/>
                    </a:lnTo>
                    <a:lnTo>
                      <a:pt x="24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5" name="Freeform 233">
                <a:extLst>
                  <a:ext uri="{FF2B5EF4-FFF2-40B4-BE49-F238E27FC236}">
                    <a16:creationId xmlns:a16="http://schemas.microsoft.com/office/drawing/2014/main" id="{14E78AAB-574E-45AB-BB59-CC4C392C8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3395" y="3576714"/>
                <a:ext cx="388404" cy="331893"/>
              </a:xfrm>
              <a:custGeom>
                <a:avLst/>
                <a:gdLst>
                  <a:gd name="T0" fmla="*/ 50 w 221"/>
                  <a:gd name="T1" fmla="*/ 186 h 188"/>
                  <a:gd name="T2" fmla="*/ 55 w 221"/>
                  <a:gd name="T3" fmla="*/ 179 h 188"/>
                  <a:gd name="T4" fmla="*/ 60 w 221"/>
                  <a:gd name="T5" fmla="*/ 168 h 188"/>
                  <a:gd name="T6" fmla="*/ 73 w 221"/>
                  <a:gd name="T7" fmla="*/ 164 h 188"/>
                  <a:gd name="T8" fmla="*/ 84 w 221"/>
                  <a:gd name="T9" fmla="*/ 166 h 188"/>
                  <a:gd name="T10" fmla="*/ 91 w 221"/>
                  <a:gd name="T11" fmla="*/ 176 h 188"/>
                  <a:gd name="T12" fmla="*/ 92 w 221"/>
                  <a:gd name="T13" fmla="*/ 169 h 188"/>
                  <a:gd name="T14" fmla="*/ 109 w 221"/>
                  <a:gd name="T15" fmla="*/ 168 h 188"/>
                  <a:gd name="T16" fmla="*/ 120 w 221"/>
                  <a:gd name="T17" fmla="*/ 167 h 188"/>
                  <a:gd name="T18" fmla="*/ 128 w 221"/>
                  <a:gd name="T19" fmla="*/ 175 h 188"/>
                  <a:gd name="T20" fmla="*/ 140 w 221"/>
                  <a:gd name="T21" fmla="*/ 176 h 188"/>
                  <a:gd name="T22" fmla="*/ 142 w 221"/>
                  <a:gd name="T23" fmla="*/ 168 h 188"/>
                  <a:gd name="T24" fmla="*/ 160 w 221"/>
                  <a:gd name="T25" fmla="*/ 168 h 188"/>
                  <a:gd name="T26" fmla="*/ 168 w 221"/>
                  <a:gd name="T27" fmla="*/ 176 h 188"/>
                  <a:gd name="T28" fmla="*/ 175 w 221"/>
                  <a:gd name="T29" fmla="*/ 168 h 188"/>
                  <a:gd name="T30" fmla="*/ 185 w 221"/>
                  <a:gd name="T31" fmla="*/ 162 h 188"/>
                  <a:gd name="T32" fmla="*/ 185 w 221"/>
                  <a:gd name="T33" fmla="*/ 148 h 188"/>
                  <a:gd name="T34" fmla="*/ 190 w 221"/>
                  <a:gd name="T35" fmla="*/ 140 h 188"/>
                  <a:gd name="T36" fmla="*/ 200 w 221"/>
                  <a:gd name="T37" fmla="*/ 134 h 188"/>
                  <a:gd name="T38" fmla="*/ 205 w 221"/>
                  <a:gd name="T39" fmla="*/ 125 h 188"/>
                  <a:gd name="T40" fmla="*/ 215 w 221"/>
                  <a:gd name="T41" fmla="*/ 122 h 188"/>
                  <a:gd name="T42" fmla="*/ 220 w 221"/>
                  <a:gd name="T43" fmla="*/ 43 h 188"/>
                  <a:gd name="T44" fmla="*/ 213 w 221"/>
                  <a:gd name="T45" fmla="*/ 27 h 188"/>
                  <a:gd name="T46" fmla="*/ 211 w 221"/>
                  <a:gd name="T47" fmla="*/ 21 h 188"/>
                  <a:gd name="T48" fmla="*/ 208 w 221"/>
                  <a:gd name="T49" fmla="*/ 13 h 188"/>
                  <a:gd name="T50" fmla="*/ 200 w 221"/>
                  <a:gd name="T51" fmla="*/ 9 h 188"/>
                  <a:gd name="T52" fmla="*/ 182 w 221"/>
                  <a:gd name="T53" fmla="*/ 8 h 188"/>
                  <a:gd name="T54" fmla="*/ 181 w 221"/>
                  <a:gd name="T55" fmla="*/ 0 h 188"/>
                  <a:gd name="T56" fmla="*/ 162 w 221"/>
                  <a:gd name="T57" fmla="*/ 0 h 188"/>
                  <a:gd name="T58" fmla="*/ 157 w 221"/>
                  <a:gd name="T59" fmla="*/ 7 h 188"/>
                  <a:gd name="T60" fmla="*/ 143 w 221"/>
                  <a:gd name="T61" fmla="*/ 13 h 188"/>
                  <a:gd name="T62" fmla="*/ 131 w 221"/>
                  <a:gd name="T63" fmla="*/ 23 h 188"/>
                  <a:gd name="T64" fmla="*/ 124 w 221"/>
                  <a:gd name="T65" fmla="*/ 33 h 188"/>
                  <a:gd name="T66" fmla="*/ 102 w 221"/>
                  <a:gd name="T67" fmla="*/ 41 h 188"/>
                  <a:gd name="T68" fmla="*/ 99 w 221"/>
                  <a:gd name="T69" fmla="*/ 50 h 188"/>
                  <a:gd name="T70" fmla="*/ 91 w 221"/>
                  <a:gd name="T71" fmla="*/ 55 h 188"/>
                  <a:gd name="T72" fmla="*/ 81 w 221"/>
                  <a:gd name="T73" fmla="*/ 66 h 188"/>
                  <a:gd name="T74" fmla="*/ 57 w 221"/>
                  <a:gd name="T75" fmla="*/ 68 h 188"/>
                  <a:gd name="T76" fmla="*/ 55 w 221"/>
                  <a:gd name="T77" fmla="*/ 76 h 188"/>
                  <a:gd name="T78" fmla="*/ 58 w 221"/>
                  <a:gd name="T79" fmla="*/ 123 h 188"/>
                  <a:gd name="T80" fmla="*/ 48 w 221"/>
                  <a:gd name="T81" fmla="*/ 125 h 188"/>
                  <a:gd name="T82" fmla="*/ 48 w 221"/>
                  <a:gd name="T83" fmla="*/ 133 h 188"/>
                  <a:gd name="T84" fmla="*/ 11 w 221"/>
                  <a:gd name="T85" fmla="*/ 139 h 188"/>
                  <a:gd name="T86" fmla="*/ 0 w 221"/>
                  <a:gd name="T87" fmla="*/ 146 h 188"/>
                  <a:gd name="T88" fmla="*/ 4 w 221"/>
                  <a:gd name="T89" fmla="*/ 155 h 188"/>
                  <a:gd name="T90" fmla="*/ 13 w 221"/>
                  <a:gd name="T91" fmla="*/ 160 h 188"/>
                  <a:gd name="T92" fmla="*/ 14 w 221"/>
                  <a:gd name="T93" fmla="*/ 175 h 188"/>
                  <a:gd name="T94" fmla="*/ 24 w 221"/>
                  <a:gd name="T95" fmla="*/ 176 h 188"/>
                  <a:gd name="T96" fmla="*/ 32 w 221"/>
                  <a:gd name="T97" fmla="*/ 187 h 188"/>
                  <a:gd name="T98" fmla="*/ 45 w 221"/>
                  <a:gd name="T99" fmla="*/ 186 h 188"/>
                  <a:gd name="T100" fmla="*/ 50 w 221"/>
                  <a:gd name="T101" fmla="*/ 186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21" h="188">
                    <a:moveTo>
                      <a:pt x="50" y="186"/>
                    </a:moveTo>
                    <a:lnTo>
                      <a:pt x="55" y="179"/>
                    </a:lnTo>
                    <a:lnTo>
                      <a:pt x="60" y="168"/>
                    </a:lnTo>
                    <a:lnTo>
                      <a:pt x="73" y="164"/>
                    </a:lnTo>
                    <a:lnTo>
                      <a:pt x="84" y="166"/>
                    </a:lnTo>
                    <a:lnTo>
                      <a:pt x="91" y="176"/>
                    </a:lnTo>
                    <a:lnTo>
                      <a:pt x="92" y="169"/>
                    </a:lnTo>
                    <a:lnTo>
                      <a:pt x="109" y="168"/>
                    </a:lnTo>
                    <a:lnTo>
                      <a:pt x="120" y="167"/>
                    </a:lnTo>
                    <a:lnTo>
                      <a:pt x="128" y="175"/>
                    </a:lnTo>
                    <a:lnTo>
                      <a:pt x="140" y="176"/>
                    </a:lnTo>
                    <a:lnTo>
                      <a:pt x="142" y="168"/>
                    </a:lnTo>
                    <a:lnTo>
                      <a:pt x="160" y="168"/>
                    </a:lnTo>
                    <a:lnTo>
                      <a:pt x="168" y="176"/>
                    </a:lnTo>
                    <a:lnTo>
                      <a:pt x="175" y="168"/>
                    </a:lnTo>
                    <a:lnTo>
                      <a:pt x="185" y="162"/>
                    </a:lnTo>
                    <a:lnTo>
                      <a:pt x="185" y="148"/>
                    </a:lnTo>
                    <a:lnTo>
                      <a:pt x="190" y="140"/>
                    </a:lnTo>
                    <a:lnTo>
                      <a:pt x="200" y="134"/>
                    </a:lnTo>
                    <a:lnTo>
                      <a:pt x="205" y="125"/>
                    </a:lnTo>
                    <a:lnTo>
                      <a:pt x="215" y="122"/>
                    </a:lnTo>
                    <a:lnTo>
                      <a:pt x="220" y="43"/>
                    </a:lnTo>
                    <a:lnTo>
                      <a:pt x="213" y="27"/>
                    </a:lnTo>
                    <a:lnTo>
                      <a:pt x="211" y="21"/>
                    </a:lnTo>
                    <a:lnTo>
                      <a:pt x="208" y="13"/>
                    </a:lnTo>
                    <a:lnTo>
                      <a:pt x="200" y="9"/>
                    </a:lnTo>
                    <a:lnTo>
                      <a:pt x="182" y="8"/>
                    </a:lnTo>
                    <a:lnTo>
                      <a:pt x="181" y="0"/>
                    </a:lnTo>
                    <a:lnTo>
                      <a:pt x="162" y="0"/>
                    </a:lnTo>
                    <a:lnTo>
                      <a:pt x="157" y="7"/>
                    </a:lnTo>
                    <a:lnTo>
                      <a:pt x="143" y="13"/>
                    </a:lnTo>
                    <a:lnTo>
                      <a:pt x="131" y="23"/>
                    </a:lnTo>
                    <a:lnTo>
                      <a:pt x="124" y="33"/>
                    </a:lnTo>
                    <a:lnTo>
                      <a:pt x="102" y="41"/>
                    </a:lnTo>
                    <a:lnTo>
                      <a:pt x="99" y="50"/>
                    </a:lnTo>
                    <a:lnTo>
                      <a:pt x="91" y="55"/>
                    </a:lnTo>
                    <a:lnTo>
                      <a:pt x="81" y="66"/>
                    </a:lnTo>
                    <a:lnTo>
                      <a:pt x="57" y="68"/>
                    </a:lnTo>
                    <a:lnTo>
                      <a:pt x="55" y="76"/>
                    </a:lnTo>
                    <a:lnTo>
                      <a:pt x="58" y="123"/>
                    </a:lnTo>
                    <a:lnTo>
                      <a:pt x="48" y="125"/>
                    </a:lnTo>
                    <a:lnTo>
                      <a:pt x="48" y="133"/>
                    </a:lnTo>
                    <a:lnTo>
                      <a:pt x="11" y="139"/>
                    </a:lnTo>
                    <a:lnTo>
                      <a:pt x="0" y="146"/>
                    </a:lnTo>
                    <a:lnTo>
                      <a:pt x="4" y="155"/>
                    </a:lnTo>
                    <a:lnTo>
                      <a:pt x="13" y="160"/>
                    </a:lnTo>
                    <a:lnTo>
                      <a:pt x="14" y="175"/>
                    </a:lnTo>
                    <a:lnTo>
                      <a:pt x="24" y="176"/>
                    </a:lnTo>
                    <a:lnTo>
                      <a:pt x="32" y="187"/>
                    </a:lnTo>
                    <a:lnTo>
                      <a:pt x="45" y="186"/>
                    </a:lnTo>
                    <a:lnTo>
                      <a:pt x="50" y="186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6" name="Freeform 275">
                <a:extLst>
                  <a:ext uri="{FF2B5EF4-FFF2-40B4-BE49-F238E27FC236}">
                    <a16:creationId xmlns:a16="http://schemas.microsoft.com/office/drawing/2014/main" id="{73D829F3-92E7-4DC5-A10B-5DA06EBB2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6098" y="3968380"/>
                <a:ext cx="42457" cy="130555"/>
              </a:xfrm>
              <a:custGeom>
                <a:avLst/>
                <a:gdLst>
                  <a:gd name="T0" fmla="*/ 15 w 27"/>
                  <a:gd name="T1" fmla="*/ 83 h 83"/>
                  <a:gd name="T2" fmla="*/ 27 w 27"/>
                  <a:gd name="T3" fmla="*/ 72 h 83"/>
                  <a:gd name="T4" fmla="*/ 20 w 27"/>
                  <a:gd name="T5" fmla="*/ 48 h 83"/>
                  <a:gd name="T6" fmla="*/ 20 w 27"/>
                  <a:gd name="T7" fmla="*/ 26 h 83"/>
                  <a:gd name="T8" fmla="*/ 18 w 27"/>
                  <a:gd name="T9" fmla="*/ 11 h 83"/>
                  <a:gd name="T10" fmla="*/ 12 w 27"/>
                  <a:gd name="T11" fmla="*/ 2 h 83"/>
                  <a:gd name="T12" fmla="*/ 2 w 27"/>
                  <a:gd name="T13" fmla="*/ 0 h 83"/>
                  <a:gd name="T14" fmla="*/ 0 w 27"/>
                  <a:gd name="T15" fmla="*/ 14 h 83"/>
                  <a:gd name="T16" fmla="*/ 6 w 27"/>
                  <a:gd name="T17" fmla="*/ 24 h 83"/>
                  <a:gd name="T18" fmla="*/ 9 w 27"/>
                  <a:gd name="T19" fmla="*/ 48 h 83"/>
                  <a:gd name="T20" fmla="*/ 15 w 27"/>
                  <a:gd name="T21" fmla="*/ 8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" h="83">
                    <a:moveTo>
                      <a:pt x="15" y="83"/>
                    </a:moveTo>
                    <a:lnTo>
                      <a:pt x="27" y="72"/>
                    </a:lnTo>
                    <a:lnTo>
                      <a:pt x="20" y="48"/>
                    </a:lnTo>
                    <a:lnTo>
                      <a:pt x="20" y="26"/>
                    </a:lnTo>
                    <a:lnTo>
                      <a:pt x="18" y="11"/>
                    </a:lnTo>
                    <a:lnTo>
                      <a:pt x="12" y="2"/>
                    </a:lnTo>
                    <a:lnTo>
                      <a:pt x="2" y="0"/>
                    </a:lnTo>
                    <a:lnTo>
                      <a:pt x="0" y="14"/>
                    </a:lnTo>
                    <a:lnTo>
                      <a:pt x="6" y="24"/>
                    </a:lnTo>
                    <a:lnTo>
                      <a:pt x="9" y="48"/>
                    </a:lnTo>
                    <a:lnTo>
                      <a:pt x="15" y="83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7" name="Freeform 278">
                <a:extLst>
                  <a:ext uri="{FF2B5EF4-FFF2-40B4-BE49-F238E27FC236}">
                    <a16:creationId xmlns:a16="http://schemas.microsoft.com/office/drawing/2014/main" id="{DFE240C8-5CA2-41CC-8299-32B34AA53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66123" y="4223198"/>
                <a:ext cx="45602" cy="26740"/>
              </a:xfrm>
              <a:custGeom>
                <a:avLst/>
                <a:gdLst>
                  <a:gd name="T0" fmla="*/ 0 w 29"/>
                  <a:gd name="T1" fmla="*/ 14 h 17"/>
                  <a:gd name="T2" fmla="*/ 2 w 29"/>
                  <a:gd name="T3" fmla="*/ 0 h 17"/>
                  <a:gd name="T4" fmla="*/ 29 w 29"/>
                  <a:gd name="T5" fmla="*/ 3 h 17"/>
                  <a:gd name="T6" fmla="*/ 18 w 29"/>
                  <a:gd name="T7" fmla="*/ 17 h 17"/>
                  <a:gd name="T8" fmla="*/ 0 w 29"/>
                  <a:gd name="T9" fmla="*/ 1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7">
                    <a:moveTo>
                      <a:pt x="0" y="14"/>
                    </a:moveTo>
                    <a:lnTo>
                      <a:pt x="2" y="0"/>
                    </a:lnTo>
                    <a:lnTo>
                      <a:pt x="29" y="3"/>
                    </a:lnTo>
                    <a:lnTo>
                      <a:pt x="18" y="17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48" name="Freeform 279">
                <a:extLst>
                  <a:ext uri="{FF2B5EF4-FFF2-40B4-BE49-F238E27FC236}">
                    <a16:creationId xmlns:a16="http://schemas.microsoft.com/office/drawing/2014/main" id="{FE84E00D-AAC2-4754-BD2E-08A9EA67C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8949" y="4548800"/>
                <a:ext cx="81769" cy="206057"/>
              </a:xfrm>
              <a:custGeom>
                <a:avLst/>
                <a:gdLst>
                  <a:gd name="T0" fmla="*/ 16 w 52"/>
                  <a:gd name="T1" fmla="*/ 119 h 131"/>
                  <a:gd name="T2" fmla="*/ 24 w 52"/>
                  <a:gd name="T3" fmla="*/ 90 h 131"/>
                  <a:gd name="T4" fmla="*/ 0 w 52"/>
                  <a:gd name="T5" fmla="*/ 81 h 131"/>
                  <a:gd name="T6" fmla="*/ 0 w 52"/>
                  <a:gd name="T7" fmla="*/ 50 h 131"/>
                  <a:gd name="T8" fmla="*/ 10 w 52"/>
                  <a:gd name="T9" fmla="*/ 41 h 131"/>
                  <a:gd name="T10" fmla="*/ 4 w 52"/>
                  <a:gd name="T11" fmla="*/ 17 h 131"/>
                  <a:gd name="T12" fmla="*/ 7 w 52"/>
                  <a:gd name="T13" fmla="*/ 0 h 131"/>
                  <a:gd name="T14" fmla="*/ 30 w 52"/>
                  <a:gd name="T15" fmla="*/ 14 h 131"/>
                  <a:gd name="T16" fmla="*/ 33 w 52"/>
                  <a:gd name="T17" fmla="*/ 30 h 131"/>
                  <a:gd name="T18" fmla="*/ 28 w 52"/>
                  <a:gd name="T19" fmla="*/ 56 h 131"/>
                  <a:gd name="T20" fmla="*/ 45 w 52"/>
                  <a:gd name="T21" fmla="*/ 81 h 131"/>
                  <a:gd name="T22" fmla="*/ 52 w 52"/>
                  <a:gd name="T23" fmla="*/ 104 h 131"/>
                  <a:gd name="T24" fmla="*/ 40 w 52"/>
                  <a:gd name="T25" fmla="*/ 110 h 131"/>
                  <a:gd name="T26" fmla="*/ 39 w 52"/>
                  <a:gd name="T27" fmla="*/ 126 h 131"/>
                  <a:gd name="T28" fmla="*/ 24 w 52"/>
                  <a:gd name="T29" fmla="*/ 131 h 131"/>
                  <a:gd name="T30" fmla="*/ 16 w 52"/>
                  <a:gd name="T31" fmla="*/ 119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2" h="131">
                    <a:moveTo>
                      <a:pt x="16" y="119"/>
                    </a:moveTo>
                    <a:lnTo>
                      <a:pt x="24" y="90"/>
                    </a:lnTo>
                    <a:lnTo>
                      <a:pt x="0" y="81"/>
                    </a:lnTo>
                    <a:lnTo>
                      <a:pt x="0" y="50"/>
                    </a:lnTo>
                    <a:lnTo>
                      <a:pt x="10" y="41"/>
                    </a:lnTo>
                    <a:lnTo>
                      <a:pt x="4" y="17"/>
                    </a:lnTo>
                    <a:lnTo>
                      <a:pt x="7" y="0"/>
                    </a:lnTo>
                    <a:lnTo>
                      <a:pt x="30" y="14"/>
                    </a:lnTo>
                    <a:lnTo>
                      <a:pt x="33" y="30"/>
                    </a:lnTo>
                    <a:lnTo>
                      <a:pt x="28" y="56"/>
                    </a:lnTo>
                    <a:lnTo>
                      <a:pt x="45" y="81"/>
                    </a:lnTo>
                    <a:lnTo>
                      <a:pt x="52" y="104"/>
                    </a:lnTo>
                    <a:lnTo>
                      <a:pt x="40" y="110"/>
                    </a:lnTo>
                    <a:lnTo>
                      <a:pt x="39" y="126"/>
                    </a:lnTo>
                    <a:lnTo>
                      <a:pt x="24" y="131"/>
                    </a:lnTo>
                    <a:lnTo>
                      <a:pt x="16" y="119"/>
                    </a:lnTo>
                    <a:close/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  <p:grpSp>
          <p:nvGrpSpPr>
            <p:cNvPr id="262" name="Group 261">
              <a:extLst>
                <a:ext uri="{FF2B5EF4-FFF2-40B4-BE49-F238E27FC236}">
                  <a16:creationId xmlns:a16="http://schemas.microsoft.com/office/drawing/2014/main" id="{708F4174-EB05-47DE-8BC6-E8B9E88DC5F5}"/>
                </a:ext>
              </a:extLst>
            </p:cNvPr>
            <p:cNvGrpSpPr/>
            <p:nvPr/>
          </p:nvGrpSpPr>
          <p:grpSpPr>
            <a:xfrm>
              <a:off x="2120054" y="2447218"/>
              <a:ext cx="3483783" cy="2167622"/>
              <a:chOff x="1968230" y="1289640"/>
              <a:chExt cx="3616713" cy="2806149"/>
            </a:xfrm>
            <a:solidFill>
              <a:schemeClr val="tx1"/>
            </a:solidFill>
          </p:grpSpPr>
          <p:sp>
            <p:nvSpPr>
              <p:cNvPr id="263" name="Freeform 55">
                <a:extLst>
                  <a:ext uri="{FF2B5EF4-FFF2-40B4-BE49-F238E27FC236}">
                    <a16:creationId xmlns:a16="http://schemas.microsoft.com/office/drawing/2014/main" id="{33952AED-B7C7-4F24-9D45-0511697E6D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561" y="3774907"/>
                <a:ext cx="88059" cy="111680"/>
              </a:xfrm>
              <a:custGeom>
                <a:avLst/>
                <a:gdLst>
                  <a:gd name="T0" fmla="*/ 0 w 50"/>
                  <a:gd name="T1" fmla="*/ 49 h 63"/>
                  <a:gd name="T2" fmla="*/ 6 w 50"/>
                  <a:gd name="T3" fmla="*/ 31 h 63"/>
                  <a:gd name="T4" fmla="*/ 19 w 50"/>
                  <a:gd name="T5" fmla="*/ 28 h 63"/>
                  <a:gd name="T6" fmla="*/ 21 w 50"/>
                  <a:gd name="T7" fmla="*/ 9 h 63"/>
                  <a:gd name="T8" fmla="*/ 43 w 50"/>
                  <a:gd name="T9" fmla="*/ 0 h 63"/>
                  <a:gd name="T10" fmla="*/ 41 w 50"/>
                  <a:gd name="T11" fmla="*/ 20 h 63"/>
                  <a:gd name="T12" fmla="*/ 41 w 50"/>
                  <a:gd name="T13" fmla="*/ 34 h 63"/>
                  <a:gd name="T14" fmla="*/ 49 w 50"/>
                  <a:gd name="T15" fmla="*/ 35 h 63"/>
                  <a:gd name="T16" fmla="*/ 47 w 50"/>
                  <a:gd name="T17" fmla="*/ 48 h 63"/>
                  <a:gd name="T18" fmla="*/ 37 w 50"/>
                  <a:gd name="T19" fmla="*/ 48 h 63"/>
                  <a:gd name="T20" fmla="*/ 34 w 50"/>
                  <a:gd name="T21" fmla="*/ 62 h 63"/>
                  <a:gd name="T22" fmla="*/ 14 w 50"/>
                  <a:gd name="T23" fmla="*/ 61 h 63"/>
                  <a:gd name="T24" fmla="*/ 0 w 50"/>
                  <a:gd name="T25" fmla="*/ 49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63">
                    <a:moveTo>
                      <a:pt x="0" y="49"/>
                    </a:moveTo>
                    <a:lnTo>
                      <a:pt x="6" y="31"/>
                    </a:lnTo>
                    <a:lnTo>
                      <a:pt x="19" y="28"/>
                    </a:lnTo>
                    <a:lnTo>
                      <a:pt x="21" y="9"/>
                    </a:lnTo>
                    <a:lnTo>
                      <a:pt x="43" y="0"/>
                    </a:lnTo>
                    <a:lnTo>
                      <a:pt x="41" y="20"/>
                    </a:lnTo>
                    <a:lnTo>
                      <a:pt x="41" y="34"/>
                    </a:lnTo>
                    <a:lnTo>
                      <a:pt x="49" y="35"/>
                    </a:lnTo>
                    <a:lnTo>
                      <a:pt x="47" y="48"/>
                    </a:lnTo>
                    <a:lnTo>
                      <a:pt x="37" y="48"/>
                    </a:lnTo>
                    <a:lnTo>
                      <a:pt x="34" y="62"/>
                    </a:lnTo>
                    <a:lnTo>
                      <a:pt x="14" y="61"/>
                    </a:lnTo>
                    <a:lnTo>
                      <a:pt x="0" y="4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4" name="Freeform 46">
                <a:extLst>
                  <a:ext uri="{FF2B5EF4-FFF2-40B4-BE49-F238E27FC236}">
                    <a16:creationId xmlns:a16="http://schemas.microsoft.com/office/drawing/2014/main" id="{CFDDAA10-90A5-467B-AE50-E762D2E25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2582" y="3699405"/>
                <a:ext cx="75479" cy="70783"/>
              </a:xfrm>
              <a:custGeom>
                <a:avLst/>
                <a:gdLst>
                  <a:gd name="T0" fmla="*/ 32 w 43"/>
                  <a:gd name="T1" fmla="*/ 1 h 41"/>
                  <a:gd name="T2" fmla="*/ 26 w 43"/>
                  <a:gd name="T3" fmla="*/ 14 h 41"/>
                  <a:gd name="T4" fmla="*/ 32 w 43"/>
                  <a:gd name="T5" fmla="*/ 21 h 41"/>
                  <a:gd name="T6" fmla="*/ 23 w 43"/>
                  <a:gd name="T7" fmla="*/ 26 h 41"/>
                  <a:gd name="T8" fmla="*/ 0 w 43"/>
                  <a:gd name="T9" fmla="*/ 26 h 41"/>
                  <a:gd name="T10" fmla="*/ 3 w 43"/>
                  <a:gd name="T11" fmla="*/ 37 h 41"/>
                  <a:gd name="T12" fmla="*/ 21 w 43"/>
                  <a:gd name="T13" fmla="*/ 38 h 41"/>
                  <a:gd name="T14" fmla="*/ 37 w 43"/>
                  <a:gd name="T15" fmla="*/ 40 h 41"/>
                  <a:gd name="T16" fmla="*/ 42 w 43"/>
                  <a:gd name="T17" fmla="*/ 29 h 41"/>
                  <a:gd name="T18" fmla="*/ 42 w 43"/>
                  <a:gd name="T19" fmla="*/ 8 h 41"/>
                  <a:gd name="T20" fmla="*/ 42 w 43"/>
                  <a:gd name="T21" fmla="*/ 0 h 41"/>
                  <a:gd name="T22" fmla="*/ 32 w 43"/>
                  <a:gd name="T23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3" h="41">
                    <a:moveTo>
                      <a:pt x="32" y="1"/>
                    </a:moveTo>
                    <a:lnTo>
                      <a:pt x="26" y="14"/>
                    </a:lnTo>
                    <a:lnTo>
                      <a:pt x="32" y="21"/>
                    </a:lnTo>
                    <a:lnTo>
                      <a:pt x="23" y="26"/>
                    </a:lnTo>
                    <a:lnTo>
                      <a:pt x="0" y="26"/>
                    </a:lnTo>
                    <a:lnTo>
                      <a:pt x="3" y="37"/>
                    </a:lnTo>
                    <a:lnTo>
                      <a:pt x="21" y="38"/>
                    </a:lnTo>
                    <a:lnTo>
                      <a:pt x="37" y="40"/>
                    </a:lnTo>
                    <a:lnTo>
                      <a:pt x="42" y="29"/>
                    </a:lnTo>
                    <a:lnTo>
                      <a:pt x="42" y="8"/>
                    </a:lnTo>
                    <a:lnTo>
                      <a:pt x="42" y="0"/>
                    </a:lnTo>
                    <a:lnTo>
                      <a:pt x="32" y="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5" name="Freeform 47">
                <a:extLst>
                  <a:ext uri="{FF2B5EF4-FFF2-40B4-BE49-F238E27FC236}">
                    <a16:creationId xmlns:a16="http://schemas.microsoft.com/office/drawing/2014/main" id="{5090B1C3-C6C7-42D8-BB59-B746B1094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1032" y="3314031"/>
                <a:ext cx="726488" cy="548961"/>
              </a:xfrm>
              <a:custGeom>
                <a:avLst/>
                <a:gdLst>
                  <a:gd name="T0" fmla="*/ 245 w 412"/>
                  <a:gd name="T1" fmla="*/ 119 h 312"/>
                  <a:gd name="T2" fmla="*/ 229 w 412"/>
                  <a:gd name="T3" fmla="*/ 93 h 312"/>
                  <a:gd name="T4" fmla="*/ 216 w 412"/>
                  <a:gd name="T5" fmla="*/ 60 h 312"/>
                  <a:gd name="T6" fmla="*/ 196 w 412"/>
                  <a:gd name="T7" fmla="*/ 70 h 312"/>
                  <a:gd name="T8" fmla="*/ 174 w 412"/>
                  <a:gd name="T9" fmla="*/ 45 h 312"/>
                  <a:gd name="T10" fmla="*/ 164 w 412"/>
                  <a:gd name="T11" fmla="*/ 29 h 312"/>
                  <a:gd name="T12" fmla="*/ 147 w 412"/>
                  <a:gd name="T13" fmla="*/ 11 h 312"/>
                  <a:gd name="T14" fmla="*/ 125 w 412"/>
                  <a:gd name="T15" fmla="*/ 20 h 312"/>
                  <a:gd name="T16" fmla="*/ 101 w 412"/>
                  <a:gd name="T17" fmla="*/ 29 h 312"/>
                  <a:gd name="T18" fmla="*/ 63 w 412"/>
                  <a:gd name="T19" fmla="*/ 31 h 312"/>
                  <a:gd name="T20" fmla="*/ 35 w 412"/>
                  <a:gd name="T21" fmla="*/ 11 h 312"/>
                  <a:gd name="T22" fmla="*/ 0 w 412"/>
                  <a:gd name="T23" fmla="*/ 0 h 312"/>
                  <a:gd name="T24" fmla="*/ 16 w 412"/>
                  <a:gd name="T25" fmla="*/ 53 h 312"/>
                  <a:gd name="T26" fmla="*/ 25 w 412"/>
                  <a:gd name="T27" fmla="*/ 87 h 312"/>
                  <a:gd name="T28" fmla="*/ 41 w 412"/>
                  <a:gd name="T29" fmla="*/ 110 h 312"/>
                  <a:gd name="T30" fmla="*/ 59 w 412"/>
                  <a:gd name="T31" fmla="*/ 146 h 312"/>
                  <a:gd name="T32" fmla="*/ 98 w 412"/>
                  <a:gd name="T33" fmla="*/ 177 h 312"/>
                  <a:gd name="T34" fmla="*/ 78 w 412"/>
                  <a:gd name="T35" fmla="*/ 129 h 312"/>
                  <a:gd name="T36" fmla="*/ 51 w 412"/>
                  <a:gd name="T37" fmla="*/ 83 h 312"/>
                  <a:gd name="T38" fmla="*/ 31 w 412"/>
                  <a:gd name="T39" fmla="*/ 45 h 312"/>
                  <a:gd name="T40" fmla="*/ 41 w 412"/>
                  <a:gd name="T41" fmla="*/ 28 h 312"/>
                  <a:gd name="T42" fmla="*/ 64 w 412"/>
                  <a:gd name="T43" fmla="*/ 49 h 312"/>
                  <a:gd name="T44" fmla="*/ 78 w 412"/>
                  <a:gd name="T45" fmla="*/ 88 h 312"/>
                  <a:gd name="T46" fmla="*/ 97 w 412"/>
                  <a:gd name="T47" fmla="*/ 112 h 312"/>
                  <a:gd name="T48" fmla="*/ 110 w 412"/>
                  <a:gd name="T49" fmla="*/ 132 h 312"/>
                  <a:gd name="T50" fmla="*/ 129 w 412"/>
                  <a:gd name="T51" fmla="*/ 158 h 312"/>
                  <a:gd name="T52" fmla="*/ 140 w 412"/>
                  <a:gd name="T53" fmla="*/ 172 h 312"/>
                  <a:gd name="T54" fmla="*/ 147 w 412"/>
                  <a:gd name="T55" fmla="*/ 207 h 312"/>
                  <a:gd name="T56" fmla="*/ 156 w 412"/>
                  <a:gd name="T57" fmla="*/ 230 h 312"/>
                  <a:gd name="T58" fmla="*/ 275 w 412"/>
                  <a:gd name="T59" fmla="*/ 295 h 312"/>
                  <a:gd name="T60" fmla="*/ 299 w 412"/>
                  <a:gd name="T61" fmla="*/ 291 h 312"/>
                  <a:gd name="T62" fmla="*/ 327 w 412"/>
                  <a:gd name="T63" fmla="*/ 311 h 312"/>
                  <a:gd name="T64" fmla="*/ 346 w 412"/>
                  <a:gd name="T65" fmla="*/ 290 h 312"/>
                  <a:gd name="T66" fmla="*/ 370 w 412"/>
                  <a:gd name="T67" fmla="*/ 263 h 312"/>
                  <a:gd name="T68" fmla="*/ 396 w 412"/>
                  <a:gd name="T69" fmla="*/ 250 h 312"/>
                  <a:gd name="T70" fmla="*/ 405 w 412"/>
                  <a:gd name="T71" fmla="*/ 218 h 312"/>
                  <a:gd name="T72" fmla="*/ 408 w 412"/>
                  <a:gd name="T73" fmla="*/ 200 h 312"/>
                  <a:gd name="T74" fmla="*/ 362 w 412"/>
                  <a:gd name="T75" fmla="*/ 208 h 312"/>
                  <a:gd name="T76" fmla="*/ 325 w 412"/>
                  <a:gd name="T77" fmla="*/ 245 h 312"/>
                  <a:gd name="T78" fmla="*/ 269 w 412"/>
                  <a:gd name="T79" fmla="*/ 229 h 312"/>
                  <a:gd name="T80" fmla="*/ 254 w 412"/>
                  <a:gd name="T81" fmla="*/ 160 h 312"/>
                  <a:gd name="T82" fmla="*/ 265 w 412"/>
                  <a:gd name="T83" fmla="*/ 119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2" h="312">
                    <a:moveTo>
                      <a:pt x="265" y="119"/>
                    </a:moveTo>
                    <a:lnTo>
                      <a:pt x="245" y="119"/>
                    </a:lnTo>
                    <a:lnTo>
                      <a:pt x="241" y="99"/>
                    </a:lnTo>
                    <a:lnTo>
                      <a:pt x="229" y="93"/>
                    </a:lnTo>
                    <a:lnTo>
                      <a:pt x="225" y="72"/>
                    </a:lnTo>
                    <a:lnTo>
                      <a:pt x="216" y="60"/>
                    </a:lnTo>
                    <a:lnTo>
                      <a:pt x="201" y="49"/>
                    </a:lnTo>
                    <a:lnTo>
                      <a:pt x="196" y="70"/>
                    </a:lnTo>
                    <a:lnTo>
                      <a:pt x="181" y="70"/>
                    </a:lnTo>
                    <a:lnTo>
                      <a:pt x="174" y="45"/>
                    </a:lnTo>
                    <a:lnTo>
                      <a:pt x="165" y="43"/>
                    </a:lnTo>
                    <a:lnTo>
                      <a:pt x="164" y="29"/>
                    </a:lnTo>
                    <a:lnTo>
                      <a:pt x="152" y="26"/>
                    </a:lnTo>
                    <a:lnTo>
                      <a:pt x="147" y="11"/>
                    </a:lnTo>
                    <a:lnTo>
                      <a:pt x="137" y="19"/>
                    </a:lnTo>
                    <a:lnTo>
                      <a:pt x="125" y="20"/>
                    </a:lnTo>
                    <a:lnTo>
                      <a:pt x="122" y="29"/>
                    </a:lnTo>
                    <a:lnTo>
                      <a:pt x="101" y="29"/>
                    </a:lnTo>
                    <a:lnTo>
                      <a:pt x="85" y="36"/>
                    </a:lnTo>
                    <a:lnTo>
                      <a:pt x="63" y="31"/>
                    </a:lnTo>
                    <a:lnTo>
                      <a:pt x="47" y="15"/>
                    </a:lnTo>
                    <a:lnTo>
                      <a:pt x="35" y="11"/>
                    </a:lnTo>
                    <a:lnTo>
                      <a:pt x="31" y="2"/>
                    </a:lnTo>
                    <a:lnTo>
                      <a:pt x="0" y="0"/>
                    </a:lnTo>
                    <a:lnTo>
                      <a:pt x="3" y="37"/>
                    </a:lnTo>
                    <a:lnTo>
                      <a:pt x="16" y="53"/>
                    </a:lnTo>
                    <a:lnTo>
                      <a:pt x="29" y="73"/>
                    </a:lnTo>
                    <a:lnTo>
                      <a:pt x="25" y="87"/>
                    </a:lnTo>
                    <a:lnTo>
                      <a:pt x="17" y="92"/>
                    </a:lnTo>
                    <a:lnTo>
                      <a:pt x="41" y="110"/>
                    </a:lnTo>
                    <a:lnTo>
                      <a:pt x="57" y="123"/>
                    </a:lnTo>
                    <a:lnTo>
                      <a:pt x="59" y="146"/>
                    </a:lnTo>
                    <a:lnTo>
                      <a:pt x="87" y="177"/>
                    </a:lnTo>
                    <a:lnTo>
                      <a:pt x="98" y="177"/>
                    </a:lnTo>
                    <a:lnTo>
                      <a:pt x="91" y="154"/>
                    </a:lnTo>
                    <a:lnTo>
                      <a:pt x="78" y="129"/>
                    </a:lnTo>
                    <a:lnTo>
                      <a:pt x="69" y="105"/>
                    </a:lnTo>
                    <a:lnTo>
                      <a:pt x="51" y="83"/>
                    </a:lnTo>
                    <a:lnTo>
                      <a:pt x="40" y="63"/>
                    </a:lnTo>
                    <a:lnTo>
                      <a:pt x="31" y="45"/>
                    </a:lnTo>
                    <a:lnTo>
                      <a:pt x="31" y="22"/>
                    </a:lnTo>
                    <a:lnTo>
                      <a:pt x="41" y="28"/>
                    </a:lnTo>
                    <a:lnTo>
                      <a:pt x="52" y="40"/>
                    </a:lnTo>
                    <a:lnTo>
                      <a:pt x="64" y="49"/>
                    </a:lnTo>
                    <a:lnTo>
                      <a:pt x="66" y="76"/>
                    </a:lnTo>
                    <a:lnTo>
                      <a:pt x="78" y="88"/>
                    </a:lnTo>
                    <a:lnTo>
                      <a:pt x="89" y="106"/>
                    </a:lnTo>
                    <a:lnTo>
                      <a:pt x="97" y="112"/>
                    </a:lnTo>
                    <a:lnTo>
                      <a:pt x="96" y="127"/>
                    </a:lnTo>
                    <a:lnTo>
                      <a:pt x="110" y="132"/>
                    </a:lnTo>
                    <a:lnTo>
                      <a:pt x="111" y="150"/>
                    </a:lnTo>
                    <a:lnTo>
                      <a:pt x="129" y="158"/>
                    </a:lnTo>
                    <a:lnTo>
                      <a:pt x="129" y="171"/>
                    </a:lnTo>
                    <a:lnTo>
                      <a:pt x="140" y="172"/>
                    </a:lnTo>
                    <a:lnTo>
                      <a:pt x="141" y="190"/>
                    </a:lnTo>
                    <a:lnTo>
                      <a:pt x="147" y="207"/>
                    </a:lnTo>
                    <a:lnTo>
                      <a:pt x="142" y="222"/>
                    </a:lnTo>
                    <a:lnTo>
                      <a:pt x="156" y="230"/>
                    </a:lnTo>
                    <a:lnTo>
                      <a:pt x="235" y="282"/>
                    </a:lnTo>
                    <a:lnTo>
                      <a:pt x="275" y="295"/>
                    </a:lnTo>
                    <a:lnTo>
                      <a:pt x="288" y="286"/>
                    </a:lnTo>
                    <a:lnTo>
                      <a:pt x="299" y="291"/>
                    </a:lnTo>
                    <a:lnTo>
                      <a:pt x="316" y="297"/>
                    </a:lnTo>
                    <a:lnTo>
                      <a:pt x="327" y="311"/>
                    </a:lnTo>
                    <a:lnTo>
                      <a:pt x="333" y="293"/>
                    </a:lnTo>
                    <a:lnTo>
                      <a:pt x="346" y="290"/>
                    </a:lnTo>
                    <a:lnTo>
                      <a:pt x="348" y="272"/>
                    </a:lnTo>
                    <a:lnTo>
                      <a:pt x="370" y="263"/>
                    </a:lnTo>
                    <a:lnTo>
                      <a:pt x="378" y="260"/>
                    </a:lnTo>
                    <a:lnTo>
                      <a:pt x="396" y="250"/>
                    </a:lnTo>
                    <a:lnTo>
                      <a:pt x="406" y="237"/>
                    </a:lnTo>
                    <a:lnTo>
                      <a:pt x="405" y="218"/>
                    </a:lnTo>
                    <a:lnTo>
                      <a:pt x="411" y="214"/>
                    </a:lnTo>
                    <a:lnTo>
                      <a:pt x="408" y="200"/>
                    </a:lnTo>
                    <a:lnTo>
                      <a:pt x="375" y="197"/>
                    </a:lnTo>
                    <a:lnTo>
                      <a:pt x="362" y="208"/>
                    </a:lnTo>
                    <a:lnTo>
                      <a:pt x="347" y="238"/>
                    </a:lnTo>
                    <a:lnTo>
                      <a:pt x="325" y="245"/>
                    </a:lnTo>
                    <a:lnTo>
                      <a:pt x="293" y="246"/>
                    </a:lnTo>
                    <a:lnTo>
                      <a:pt x="269" y="229"/>
                    </a:lnTo>
                    <a:lnTo>
                      <a:pt x="262" y="188"/>
                    </a:lnTo>
                    <a:lnTo>
                      <a:pt x="254" y="160"/>
                    </a:lnTo>
                    <a:lnTo>
                      <a:pt x="261" y="139"/>
                    </a:lnTo>
                    <a:lnTo>
                      <a:pt x="265" y="1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6" name="Freeform 48">
                <a:extLst>
                  <a:ext uri="{FF2B5EF4-FFF2-40B4-BE49-F238E27FC236}">
                    <a16:creationId xmlns:a16="http://schemas.microsoft.com/office/drawing/2014/main" id="{AFDFA9FE-4F62-4E55-87BF-EFCD4D762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316" y="3825241"/>
                <a:ext cx="172973" cy="84939"/>
              </a:xfrm>
              <a:custGeom>
                <a:avLst/>
                <a:gdLst>
                  <a:gd name="T0" fmla="*/ 15 w 98"/>
                  <a:gd name="T1" fmla="*/ 8 h 49"/>
                  <a:gd name="T2" fmla="*/ 13 w 98"/>
                  <a:gd name="T3" fmla="*/ 20 h 49"/>
                  <a:gd name="T4" fmla="*/ 3 w 98"/>
                  <a:gd name="T5" fmla="*/ 20 h 49"/>
                  <a:gd name="T6" fmla="*/ 0 w 98"/>
                  <a:gd name="T7" fmla="*/ 34 h 49"/>
                  <a:gd name="T8" fmla="*/ 11 w 98"/>
                  <a:gd name="T9" fmla="*/ 29 h 49"/>
                  <a:gd name="T10" fmla="*/ 27 w 98"/>
                  <a:gd name="T11" fmla="*/ 29 h 49"/>
                  <a:gd name="T12" fmla="*/ 29 w 98"/>
                  <a:gd name="T13" fmla="*/ 48 h 49"/>
                  <a:gd name="T14" fmla="*/ 42 w 98"/>
                  <a:gd name="T15" fmla="*/ 40 h 49"/>
                  <a:gd name="T16" fmla="*/ 61 w 98"/>
                  <a:gd name="T17" fmla="*/ 40 h 49"/>
                  <a:gd name="T18" fmla="*/ 66 w 98"/>
                  <a:gd name="T19" fmla="*/ 25 h 49"/>
                  <a:gd name="T20" fmla="*/ 88 w 98"/>
                  <a:gd name="T21" fmla="*/ 25 h 49"/>
                  <a:gd name="T22" fmla="*/ 97 w 98"/>
                  <a:gd name="T23" fmla="*/ 14 h 49"/>
                  <a:gd name="T24" fmla="*/ 82 w 98"/>
                  <a:gd name="T25" fmla="*/ 10 h 49"/>
                  <a:gd name="T26" fmla="*/ 73 w 98"/>
                  <a:gd name="T27" fmla="*/ 1 h 49"/>
                  <a:gd name="T28" fmla="*/ 50 w 98"/>
                  <a:gd name="T29" fmla="*/ 1 h 49"/>
                  <a:gd name="T30" fmla="*/ 40 w 98"/>
                  <a:gd name="T31" fmla="*/ 8 h 49"/>
                  <a:gd name="T32" fmla="*/ 35 w 98"/>
                  <a:gd name="T33" fmla="*/ 0 h 49"/>
                  <a:gd name="T34" fmla="*/ 24 w 98"/>
                  <a:gd name="T35" fmla="*/ 7 h 49"/>
                  <a:gd name="T36" fmla="*/ 15 w 98"/>
                  <a:gd name="T37" fmla="*/ 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49">
                    <a:moveTo>
                      <a:pt x="15" y="8"/>
                    </a:moveTo>
                    <a:lnTo>
                      <a:pt x="13" y="20"/>
                    </a:lnTo>
                    <a:lnTo>
                      <a:pt x="3" y="20"/>
                    </a:lnTo>
                    <a:lnTo>
                      <a:pt x="0" y="34"/>
                    </a:lnTo>
                    <a:lnTo>
                      <a:pt x="11" y="29"/>
                    </a:lnTo>
                    <a:lnTo>
                      <a:pt x="27" y="29"/>
                    </a:lnTo>
                    <a:lnTo>
                      <a:pt x="29" y="48"/>
                    </a:lnTo>
                    <a:lnTo>
                      <a:pt x="42" y="40"/>
                    </a:lnTo>
                    <a:lnTo>
                      <a:pt x="61" y="40"/>
                    </a:lnTo>
                    <a:lnTo>
                      <a:pt x="66" y="25"/>
                    </a:lnTo>
                    <a:lnTo>
                      <a:pt x="88" y="25"/>
                    </a:lnTo>
                    <a:lnTo>
                      <a:pt x="97" y="14"/>
                    </a:lnTo>
                    <a:lnTo>
                      <a:pt x="82" y="10"/>
                    </a:lnTo>
                    <a:lnTo>
                      <a:pt x="73" y="1"/>
                    </a:lnTo>
                    <a:lnTo>
                      <a:pt x="50" y="1"/>
                    </a:lnTo>
                    <a:lnTo>
                      <a:pt x="40" y="8"/>
                    </a:lnTo>
                    <a:lnTo>
                      <a:pt x="35" y="0"/>
                    </a:lnTo>
                    <a:lnTo>
                      <a:pt x="24" y="7"/>
                    </a:lnTo>
                    <a:lnTo>
                      <a:pt x="15" y="8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7" name="Freeform 49">
                <a:extLst>
                  <a:ext uri="{FF2B5EF4-FFF2-40B4-BE49-F238E27FC236}">
                    <a16:creationId xmlns:a16="http://schemas.microsoft.com/office/drawing/2014/main" id="{593A26A1-5BFE-42FE-A859-3E2D4DC5A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6635" y="3869284"/>
                <a:ext cx="116364" cy="113253"/>
              </a:xfrm>
              <a:custGeom>
                <a:avLst/>
                <a:gdLst>
                  <a:gd name="T0" fmla="*/ 60 w 66"/>
                  <a:gd name="T1" fmla="*/ 0 h 63"/>
                  <a:gd name="T2" fmla="*/ 38 w 66"/>
                  <a:gd name="T3" fmla="*/ 0 h 63"/>
                  <a:gd name="T4" fmla="*/ 33 w 66"/>
                  <a:gd name="T5" fmla="*/ 14 h 63"/>
                  <a:gd name="T6" fmla="*/ 14 w 66"/>
                  <a:gd name="T7" fmla="*/ 15 h 63"/>
                  <a:gd name="T8" fmla="*/ 0 w 66"/>
                  <a:gd name="T9" fmla="*/ 23 h 63"/>
                  <a:gd name="T10" fmla="*/ 8 w 66"/>
                  <a:gd name="T11" fmla="*/ 31 h 63"/>
                  <a:gd name="T12" fmla="*/ 15 w 66"/>
                  <a:gd name="T13" fmla="*/ 49 h 63"/>
                  <a:gd name="T14" fmla="*/ 25 w 66"/>
                  <a:gd name="T15" fmla="*/ 60 h 63"/>
                  <a:gd name="T16" fmla="*/ 56 w 66"/>
                  <a:gd name="T17" fmla="*/ 62 h 63"/>
                  <a:gd name="T18" fmla="*/ 60 w 66"/>
                  <a:gd name="T19" fmla="*/ 18 h 63"/>
                  <a:gd name="T20" fmla="*/ 65 w 66"/>
                  <a:gd name="T21" fmla="*/ 7 h 63"/>
                  <a:gd name="T22" fmla="*/ 60 w 66"/>
                  <a:gd name="T23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6" h="63">
                    <a:moveTo>
                      <a:pt x="60" y="0"/>
                    </a:moveTo>
                    <a:lnTo>
                      <a:pt x="38" y="0"/>
                    </a:lnTo>
                    <a:lnTo>
                      <a:pt x="33" y="14"/>
                    </a:lnTo>
                    <a:lnTo>
                      <a:pt x="14" y="15"/>
                    </a:lnTo>
                    <a:lnTo>
                      <a:pt x="0" y="23"/>
                    </a:lnTo>
                    <a:lnTo>
                      <a:pt x="8" y="31"/>
                    </a:lnTo>
                    <a:lnTo>
                      <a:pt x="15" y="49"/>
                    </a:lnTo>
                    <a:lnTo>
                      <a:pt x="25" y="60"/>
                    </a:lnTo>
                    <a:lnTo>
                      <a:pt x="56" y="62"/>
                    </a:lnTo>
                    <a:lnTo>
                      <a:pt x="60" y="18"/>
                    </a:lnTo>
                    <a:lnTo>
                      <a:pt x="65" y="7"/>
                    </a:lnTo>
                    <a:lnTo>
                      <a:pt x="6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8" name="Freeform 52">
                <a:extLst>
                  <a:ext uri="{FF2B5EF4-FFF2-40B4-BE49-F238E27FC236}">
                    <a16:creationId xmlns:a16="http://schemas.microsoft.com/office/drawing/2014/main" id="{47619855-9CE8-4107-B2CC-A752C4B3D4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943" y="3741875"/>
                <a:ext cx="61327" cy="33032"/>
              </a:xfrm>
              <a:custGeom>
                <a:avLst/>
                <a:gdLst>
                  <a:gd name="T0" fmla="*/ 8 w 34"/>
                  <a:gd name="T1" fmla="*/ 0 h 18"/>
                  <a:gd name="T2" fmla="*/ 19 w 34"/>
                  <a:gd name="T3" fmla="*/ 0 h 18"/>
                  <a:gd name="T4" fmla="*/ 33 w 34"/>
                  <a:gd name="T5" fmla="*/ 6 h 18"/>
                  <a:gd name="T6" fmla="*/ 29 w 34"/>
                  <a:gd name="T7" fmla="*/ 16 h 18"/>
                  <a:gd name="T8" fmla="*/ 11 w 34"/>
                  <a:gd name="T9" fmla="*/ 17 h 18"/>
                  <a:gd name="T10" fmla="*/ 0 w 34"/>
                  <a:gd name="T11" fmla="*/ 9 h 18"/>
                  <a:gd name="T12" fmla="*/ 8 w 34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8">
                    <a:moveTo>
                      <a:pt x="8" y="0"/>
                    </a:moveTo>
                    <a:lnTo>
                      <a:pt x="19" y="0"/>
                    </a:lnTo>
                    <a:lnTo>
                      <a:pt x="33" y="6"/>
                    </a:lnTo>
                    <a:lnTo>
                      <a:pt x="29" y="16"/>
                    </a:lnTo>
                    <a:lnTo>
                      <a:pt x="11" y="17"/>
                    </a:lnTo>
                    <a:lnTo>
                      <a:pt x="0" y="9"/>
                    </a:lnTo>
                    <a:lnTo>
                      <a:pt x="8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69" name="Freeform 53">
                <a:extLst>
                  <a:ext uri="{FF2B5EF4-FFF2-40B4-BE49-F238E27FC236}">
                    <a16:creationId xmlns:a16="http://schemas.microsoft.com/office/drawing/2014/main" id="{82B3829D-4F2D-4B9D-8B90-21AE89D2B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3909" y="3699405"/>
                <a:ext cx="102211" cy="70783"/>
              </a:xfrm>
              <a:custGeom>
                <a:avLst/>
                <a:gdLst>
                  <a:gd name="T0" fmla="*/ 0 w 57"/>
                  <a:gd name="T1" fmla="*/ 40 h 41"/>
                  <a:gd name="T2" fmla="*/ 5 w 57"/>
                  <a:gd name="T3" fmla="*/ 29 h 41"/>
                  <a:gd name="T4" fmla="*/ 5 w 57"/>
                  <a:gd name="T5" fmla="*/ 8 h 41"/>
                  <a:gd name="T6" fmla="*/ 5 w 57"/>
                  <a:gd name="T7" fmla="*/ 0 h 41"/>
                  <a:gd name="T8" fmla="*/ 18 w 57"/>
                  <a:gd name="T9" fmla="*/ 2 h 41"/>
                  <a:gd name="T10" fmla="*/ 23 w 57"/>
                  <a:gd name="T11" fmla="*/ 9 h 41"/>
                  <a:gd name="T12" fmla="*/ 29 w 57"/>
                  <a:gd name="T13" fmla="*/ 11 h 41"/>
                  <a:gd name="T14" fmla="*/ 36 w 57"/>
                  <a:gd name="T15" fmla="*/ 11 h 41"/>
                  <a:gd name="T16" fmla="*/ 39 w 57"/>
                  <a:gd name="T17" fmla="*/ 20 h 41"/>
                  <a:gd name="T18" fmla="*/ 47 w 57"/>
                  <a:gd name="T19" fmla="*/ 24 h 41"/>
                  <a:gd name="T20" fmla="*/ 56 w 57"/>
                  <a:gd name="T21" fmla="*/ 31 h 41"/>
                  <a:gd name="T22" fmla="*/ 53 w 57"/>
                  <a:gd name="T23" fmla="*/ 37 h 41"/>
                  <a:gd name="T24" fmla="*/ 40 w 57"/>
                  <a:gd name="T25" fmla="*/ 38 h 41"/>
                  <a:gd name="T26" fmla="*/ 18 w 57"/>
                  <a:gd name="T27" fmla="*/ 37 h 41"/>
                  <a:gd name="T28" fmla="*/ 0 w 57"/>
                  <a:gd name="T2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7" h="41">
                    <a:moveTo>
                      <a:pt x="0" y="40"/>
                    </a:moveTo>
                    <a:lnTo>
                      <a:pt x="5" y="29"/>
                    </a:lnTo>
                    <a:lnTo>
                      <a:pt x="5" y="8"/>
                    </a:lnTo>
                    <a:lnTo>
                      <a:pt x="5" y="0"/>
                    </a:lnTo>
                    <a:lnTo>
                      <a:pt x="18" y="2"/>
                    </a:lnTo>
                    <a:lnTo>
                      <a:pt x="23" y="9"/>
                    </a:lnTo>
                    <a:lnTo>
                      <a:pt x="29" y="11"/>
                    </a:lnTo>
                    <a:lnTo>
                      <a:pt x="36" y="11"/>
                    </a:lnTo>
                    <a:lnTo>
                      <a:pt x="39" y="20"/>
                    </a:lnTo>
                    <a:lnTo>
                      <a:pt x="47" y="24"/>
                    </a:lnTo>
                    <a:lnTo>
                      <a:pt x="56" y="31"/>
                    </a:lnTo>
                    <a:lnTo>
                      <a:pt x="53" y="37"/>
                    </a:lnTo>
                    <a:lnTo>
                      <a:pt x="40" y="38"/>
                    </a:lnTo>
                    <a:lnTo>
                      <a:pt x="18" y="37"/>
                    </a:lnTo>
                    <a:lnTo>
                      <a:pt x="0" y="4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0" name="Freeform 54">
                <a:extLst>
                  <a:ext uri="{FF2B5EF4-FFF2-40B4-BE49-F238E27FC236}">
                    <a16:creationId xmlns:a16="http://schemas.microsoft.com/office/drawing/2014/main" id="{709573D5-66AA-4710-8183-C2CE76536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3417" y="3746593"/>
                <a:ext cx="40885" cy="28313"/>
              </a:xfrm>
              <a:custGeom>
                <a:avLst/>
                <a:gdLst>
                  <a:gd name="T0" fmla="*/ 8 w 23"/>
                  <a:gd name="T1" fmla="*/ 2 h 16"/>
                  <a:gd name="T2" fmla="*/ 0 w 23"/>
                  <a:gd name="T3" fmla="*/ 7 h 16"/>
                  <a:gd name="T4" fmla="*/ 6 w 23"/>
                  <a:gd name="T5" fmla="*/ 11 h 16"/>
                  <a:gd name="T6" fmla="*/ 14 w 23"/>
                  <a:gd name="T7" fmla="*/ 15 h 16"/>
                  <a:gd name="T8" fmla="*/ 22 w 23"/>
                  <a:gd name="T9" fmla="*/ 11 h 16"/>
                  <a:gd name="T10" fmla="*/ 22 w 23"/>
                  <a:gd name="T11" fmla="*/ 0 h 16"/>
                  <a:gd name="T12" fmla="*/ 8 w 23"/>
                  <a:gd name="T1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6">
                    <a:moveTo>
                      <a:pt x="8" y="2"/>
                    </a:moveTo>
                    <a:lnTo>
                      <a:pt x="0" y="7"/>
                    </a:lnTo>
                    <a:lnTo>
                      <a:pt x="6" y="11"/>
                    </a:lnTo>
                    <a:lnTo>
                      <a:pt x="14" y="15"/>
                    </a:lnTo>
                    <a:lnTo>
                      <a:pt x="22" y="11"/>
                    </a:lnTo>
                    <a:lnTo>
                      <a:pt x="22" y="0"/>
                    </a:lnTo>
                    <a:lnTo>
                      <a:pt x="8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1" name="Freeform 60">
                <a:extLst>
                  <a:ext uri="{FF2B5EF4-FFF2-40B4-BE49-F238E27FC236}">
                    <a16:creationId xmlns:a16="http://schemas.microsoft.com/office/drawing/2014/main" id="{48308B5E-114F-476D-8767-3DBBD13C9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0468" y="3756031"/>
                <a:ext cx="48747" cy="83367"/>
              </a:xfrm>
              <a:custGeom>
                <a:avLst/>
                <a:gdLst>
                  <a:gd name="T0" fmla="*/ 2 w 29"/>
                  <a:gd name="T1" fmla="*/ 13 h 48"/>
                  <a:gd name="T2" fmla="*/ 10 w 29"/>
                  <a:gd name="T3" fmla="*/ 10 h 48"/>
                  <a:gd name="T4" fmla="*/ 28 w 29"/>
                  <a:gd name="T5" fmla="*/ 0 h 48"/>
                  <a:gd name="T6" fmla="*/ 25 w 29"/>
                  <a:gd name="T7" fmla="*/ 19 h 48"/>
                  <a:gd name="T8" fmla="*/ 28 w 29"/>
                  <a:gd name="T9" fmla="*/ 39 h 48"/>
                  <a:gd name="T10" fmla="*/ 18 w 29"/>
                  <a:gd name="T11" fmla="*/ 46 h 48"/>
                  <a:gd name="T12" fmla="*/ 8 w 29"/>
                  <a:gd name="T13" fmla="*/ 47 h 48"/>
                  <a:gd name="T14" fmla="*/ 0 w 29"/>
                  <a:gd name="T15" fmla="*/ 45 h 48"/>
                  <a:gd name="T16" fmla="*/ 0 w 29"/>
                  <a:gd name="T17" fmla="*/ 32 h 48"/>
                  <a:gd name="T18" fmla="*/ 2 w 29"/>
                  <a:gd name="T19" fmla="*/ 13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" h="48">
                    <a:moveTo>
                      <a:pt x="2" y="13"/>
                    </a:moveTo>
                    <a:lnTo>
                      <a:pt x="10" y="10"/>
                    </a:lnTo>
                    <a:lnTo>
                      <a:pt x="28" y="0"/>
                    </a:lnTo>
                    <a:lnTo>
                      <a:pt x="25" y="19"/>
                    </a:lnTo>
                    <a:lnTo>
                      <a:pt x="28" y="39"/>
                    </a:lnTo>
                    <a:lnTo>
                      <a:pt x="18" y="46"/>
                    </a:lnTo>
                    <a:lnTo>
                      <a:pt x="8" y="47"/>
                    </a:lnTo>
                    <a:lnTo>
                      <a:pt x="0" y="45"/>
                    </a:lnTo>
                    <a:lnTo>
                      <a:pt x="0" y="32"/>
                    </a:lnTo>
                    <a:lnTo>
                      <a:pt x="2" y="13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2" name="Freeform 61">
                <a:extLst>
                  <a:ext uri="{FF2B5EF4-FFF2-40B4-BE49-F238E27FC236}">
                    <a16:creationId xmlns:a16="http://schemas.microsoft.com/office/drawing/2014/main" id="{EE69B9CF-4078-41CA-A6F4-2677ABC11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7520" y="3976245"/>
                <a:ext cx="86487" cy="53480"/>
              </a:xfrm>
              <a:custGeom>
                <a:avLst/>
                <a:gdLst>
                  <a:gd name="T0" fmla="*/ 33 w 49"/>
                  <a:gd name="T1" fmla="*/ 2 h 31"/>
                  <a:gd name="T2" fmla="*/ 1 w 49"/>
                  <a:gd name="T3" fmla="*/ 0 h 31"/>
                  <a:gd name="T4" fmla="*/ 0 w 49"/>
                  <a:gd name="T5" fmla="*/ 12 h 31"/>
                  <a:gd name="T6" fmla="*/ 7 w 49"/>
                  <a:gd name="T7" fmla="*/ 23 h 31"/>
                  <a:gd name="T8" fmla="*/ 35 w 49"/>
                  <a:gd name="T9" fmla="*/ 30 h 31"/>
                  <a:gd name="T10" fmla="*/ 48 w 49"/>
                  <a:gd name="T11" fmla="*/ 23 h 31"/>
                  <a:gd name="T12" fmla="*/ 47 w 49"/>
                  <a:gd name="T13" fmla="*/ 10 h 31"/>
                  <a:gd name="T14" fmla="*/ 33 w 49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9" h="31">
                    <a:moveTo>
                      <a:pt x="33" y="2"/>
                    </a:moveTo>
                    <a:lnTo>
                      <a:pt x="1" y="0"/>
                    </a:lnTo>
                    <a:lnTo>
                      <a:pt x="0" y="12"/>
                    </a:lnTo>
                    <a:lnTo>
                      <a:pt x="7" y="23"/>
                    </a:lnTo>
                    <a:lnTo>
                      <a:pt x="35" y="30"/>
                    </a:lnTo>
                    <a:lnTo>
                      <a:pt x="48" y="23"/>
                    </a:lnTo>
                    <a:lnTo>
                      <a:pt x="47" y="10"/>
                    </a:lnTo>
                    <a:lnTo>
                      <a:pt x="33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3" name="Freeform 67">
                <a:extLst>
                  <a:ext uri="{FF2B5EF4-FFF2-40B4-BE49-F238E27FC236}">
                    <a16:creationId xmlns:a16="http://schemas.microsoft.com/office/drawing/2014/main" id="{F03BF765-2C42-41EE-B1C8-1247BD8BCF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2583" y="1961291"/>
                <a:ext cx="64472" cy="31459"/>
              </a:xfrm>
              <a:custGeom>
                <a:avLst/>
                <a:gdLst>
                  <a:gd name="T0" fmla="*/ 10 w 36"/>
                  <a:gd name="T1" fmla="*/ 0 h 18"/>
                  <a:gd name="T2" fmla="*/ 0 w 36"/>
                  <a:gd name="T3" fmla="*/ 17 h 18"/>
                  <a:gd name="T4" fmla="*/ 17 w 36"/>
                  <a:gd name="T5" fmla="*/ 17 h 18"/>
                  <a:gd name="T6" fmla="*/ 35 w 36"/>
                  <a:gd name="T7" fmla="*/ 10 h 18"/>
                  <a:gd name="T8" fmla="*/ 10 w 36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">
                    <a:moveTo>
                      <a:pt x="10" y="0"/>
                    </a:moveTo>
                    <a:lnTo>
                      <a:pt x="0" y="17"/>
                    </a:lnTo>
                    <a:lnTo>
                      <a:pt x="17" y="17"/>
                    </a:lnTo>
                    <a:lnTo>
                      <a:pt x="35" y="10"/>
                    </a:lnTo>
                    <a:lnTo>
                      <a:pt x="1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4" name="Freeform 68">
                <a:extLst>
                  <a:ext uri="{FF2B5EF4-FFF2-40B4-BE49-F238E27FC236}">
                    <a16:creationId xmlns:a16="http://schemas.microsoft.com/office/drawing/2014/main" id="{2DE29B16-3837-4031-B1B8-740C7593E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8230" y="1912530"/>
                <a:ext cx="839706" cy="690527"/>
              </a:xfrm>
              <a:custGeom>
                <a:avLst/>
                <a:gdLst>
                  <a:gd name="T0" fmla="*/ 229 w 476"/>
                  <a:gd name="T1" fmla="*/ 10 h 391"/>
                  <a:gd name="T2" fmla="*/ 191 w 476"/>
                  <a:gd name="T3" fmla="*/ 25 h 391"/>
                  <a:gd name="T4" fmla="*/ 143 w 476"/>
                  <a:gd name="T5" fmla="*/ 55 h 391"/>
                  <a:gd name="T6" fmla="*/ 88 w 476"/>
                  <a:gd name="T7" fmla="*/ 75 h 391"/>
                  <a:gd name="T8" fmla="*/ 158 w 476"/>
                  <a:gd name="T9" fmla="*/ 112 h 391"/>
                  <a:gd name="T10" fmla="*/ 108 w 476"/>
                  <a:gd name="T11" fmla="*/ 122 h 391"/>
                  <a:gd name="T12" fmla="*/ 83 w 476"/>
                  <a:gd name="T13" fmla="*/ 115 h 391"/>
                  <a:gd name="T14" fmla="*/ 58 w 476"/>
                  <a:gd name="T15" fmla="*/ 125 h 391"/>
                  <a:gd name="T16" fmla="*/ 66 w 476"/>
                  <a:gd name="T17" fmla="*/ 143 h 391"/>
                  <a:gd name="T18" fmla="*/ 74 w 476"/>
                  <a:gd name="T19" fmla="*/ 165 h 391"/>
                  <a:gd name="T20" fmla="*/ 123 w 476"/>
                  <a:gd name="T21" fmla="*/ 153 h 391"/>
                  <a:gd name="T22" fmla="*/ 121 w 476"/>
                  <a:gd name="T23" fmla="*/ 167 h 391"/>
                  <a:gd name="T24" fmla="*/ 96 w 476"/>
                  <a:gd name="T25" fmla="*/ 185 h 391"/>
                  <a:gd name="T26" fmla="*/ 79 w 476"/>
                  <a:gd name="T27" fmla="*/ 190 h 391"/>
                  <a:gd name="T28" fmla="*/ 56 w 476"/>
                  <a:gd name="T29" fmla="*/ 215 h 391"/>
                  <a:gd name="T30" fmla="*/ 43 w 476"/>
                  <a:gd name="T31" fmla="*/ 238 h 391"/>
                  <a:gd name="T32" fmla="*/ 38 w 476"/>
                  <a:gd name="T33" fmla="*/ 253 h 391"/>
                  <a:gd name="T34" fmla="*/ 66 w 476"/>
                  <a:gd name="T35" fmla="*/ 265 h 391"/>
                  <a:gd name="T36" fmla="*/ 74 w 476"/>
                  <a:gd name="T37" fmla="*/ 273 h 391"/>
                  <a:gd name="T38" fmla="*/ 68 w 476"/>
                  <a:gd name="T39" fmla="*/ 301 h 391"/>
                  <a:gd name="T40" fmla="*/ 98 w 476"/>
                  <a:gd name="T41" fmla="*/ 299 h 391"/>
                  <a:gd name="T42" fmla="*/ 119 w 476"/>
                  <a:gd name="T43" fmla="*/ 316 h 391"/>
                  <a:gd name="T44" fmla="*/ 20 w 476"/>
                  <a:gd name="T45" fmla="*/ 373 h 391"/>
                  <a:gd name="T46" fmla="*/ 1 w 476"/>
                  <a:gd name="T47" fmla="*/ 390 h 391"/>
                  <a:gd name="T48" fmla="*/ 138 w 476"/>
                  <a:gd name="T49" fmla="*/ 330 h 391"/>
                  <a:gd name="T50" fmla="*/ 157 w 476"/>
                  <a:gd name="T51" fmla="*/ 315 h 391"/>
                  <a:gd name="T52" fmla="*/ 174 w 476"/>
                  <a:gd name="T53" fmla="*/ 289 h 391"/>
                  <a:gd name="T54" fmla="*/ 223 w 476"/>
                  <a:gd name="T55" fmla="*/ 235 h 391"/>
                  <a:gd name="T56" fmla="*/ 209 w 476"/>
                  <a:gd name="T57" fmla="*/ 268 h 391"/>
                  <a:gd name="T58" fmla="*/ 206 w 476"/>
                  <a:gd name="T59" fmla="*/ 285 h 391"/>
                  <a:gd name="T60" fmla="*/ 221 w 476"/>
                  <a:gd name="T61" fmla="*/ 293 h 391"/>
                  <a:gd name="T62" fmla="*/ 229 w 476"/>
                  <a:gd name="T63" fmla="*/ 291 h 391"/>
                  <a:gd name="T64" fmla="*/ 236 w 476"/>
                  <a:gd name="T65" fmla="*/ 285 h 391"/>
                  <a:gd name="T66" fmla="*/ 244 w 476"/>
                  <a:gd name="T67" fmla="*/ 278 h 391"/>
                  <a:gd name="T68" fmla="*/ 249 w 476"/>
                  <a:gd name="T69" fmla="*/ 271 h 391"/>
                  <a:gd name="T70" fmla="*/ 251 w 476"/>
                  <a:gd name="T71" fmla="*/ 268 h 391"/>
                  <a:gd name="T72" fmla="*/ 264 w 476"/>
                  <a:gd name="T73" fmla="*/ 260 h 391"/>
                  <a:gd name="T74" fmla="*/ 285 w 476"/>
                  <a:gd name="T75" fmla="*/ 238 h 391"/>
                  <a:gd name="T76" fmla="*/ 303 w 476"/>
                  <a:gd name="T77" fmla="*/ 249 h 391"/>
                  <a:gd name="T78" fmla="*/ 347 w 476"/>
                  <a:gd name="T79" fmla="*/ 264 h 391"/>
                  <a:gd name="T80" fmla="*/ 353 w 476"/>
                  <a:gd name="T81" fmla="*/ 276 h 391"/>
                  <a:gd name="T82" fmla="*/ 370 w 476"/>
                  <a:gd name="T83" fmla="*/ 291 h 391"/>
                  <a:gd name="T84" fmla="*/ 385 w 476"/>
                  <a:gd name="T85" fmla="*/ 301 h 391"/>
                  <a:gd name="T86" fmla="*/ 403 w 476"/>
                  <a:gd name="T87" fmla="*/ 297 h 391"/>
                  <a:gd name="T88" fmla="*/ 417 w 476"/>
                  <a:gd name="T89" fmla="*/ 312 h 391"/>
                  <a:gd name="T90" fmla="*/ 429 w 476"/>
                  <a:gd name="T91" fmla="*/ 308 h 391"/>
                  <a:gd name="T92" fmla="*/ 428 w 476"/>
                  <a:gd name="T93" fmla="*/ 328 h 391"/>
                  <a:gd name="T94" fmla="*/ 443 w 476"/>
                  <a:gd name="T95" fmla="*/ 336 h 391"/>
                  <a:gd name="T96" fmla="*/ 454 w 476"/>
                  <a:gd name="T97" fmla="*/ 354 h 391"/>
                  <a:gd name="T98" fmla="*/ 475 w 476"/>
                  <a:gd name="T99" fmla="*/ 344 h 391"/>
                  <a:gd name="T100" fmla="*/ 450 w 476"/>
                  <a:gd name="T101" fmla="*/ 315 h 391"/>
                  <a:gd name="T102" fmla="*/ 439 w 476"/>
                  <a:gd name="T103" fmla="*/ 294 h 391"/>
                  <a:gd name="T104" fmla="*/ 409 w 476"/>
                  <a:gd name="T105" fmla="*/ 268 h 391"/>
                  <a:gd name="T106" fmla="*/ 398 w 476"/>
                  <a:gd name="T107" fmla="*/ 279 h 391"/>
                  <a:gd name="T108" fmla="*/ 382 w 476"/>
                  <a:gd name="T109" fmla="*/ 279 h 391"/>
                  <a:gd name="T110" fmla="*/ 372 w 476"/>
                  <a:gd name="T111" fmla="*/ 255 h 391"/>
                  <a:gd name="T112" fmla="*/ 423 w 476"/>
                  <a:gd name="T113" fmla="*/ 40 h 391"/>
                  <a:gd name="T114" fmla="*/ 373 w 476"/>
                  <a:gd name="T115" fmla="*/ 30 h 391"/>
                  <a:gd name="T116" fmla="*/ 348 w 476"/>
                  <a:gd name="T117" fmla="*/ 21 h 391"/>
                  <a:gd name="T118" fmla="*/ 288 w 476"/>
                  <a:gd name="T119" fmla="*/ 4 h 391"/>
                  <a:gd name="T120" fmla="*/ 251 w 476"/>
                  <a:gd name="T121" fmla="*/ 15 h 391"/>
                  <a:gd name="T122" fmla="*/ 240 w 476"/>
                  <a:gd name="T123" fmla="*/ 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6" h="391">
                    <a:moveTo>
                      <a:pt x="240" y="0"/>
                    </a:moveTo>
                    <a:lnTo>
                      <a:pt x="229" y="10"/>
                    </a:lnTo>
                    <a:lnTo>
                      <a:pt x="198" y="10"/>
                    </a:lnTo>
                    <a:lnTo>
                      <a:pt x="191" y="25"/>
                    </a:lnTo>
                    <a:lnTo>
                      <a:pt x="156" y="27"/>
                    </a:lnTo>
                    <a:lnTo>
                      <a:pt x="143" y="55"/>
                    </a:lnTo>
                    <a:lnTo>
                      <a:pt x="93" y="63"/>
                    </a:lnTo>
                    <a:lnTo>
                      <a:pt x="88" y="75"/>
                    </a:lnTo>
                    <a:lnTo>
                      <a:pt x="115" y="95"/>
                    </a:lnTo>
                    <a:lnTo>
                      <a:pt x="158" y="112"/>
                    </a:lnTo>
                    <a:lnTo>
                      <a:pt x="128" y="117"/>
                    </a:lnTo>
                    <a:lnTo>
                      <a:pt x="108" y="122"/>
                    </a:lnTo>
                    <a:lnTo>
                      <a:pt x="98" y="110"/>
                    </a:lnTo>
                    <a:lnTo>
                      <a:pt x="83" y="115"/>
                    </a:lnTo>
                    <a:lnTo>
                      <a:pt x="83" y="122"/>
                    </a:lnTo>
                    <a:lnTo>
                      <a:pt x="58" y="125"/>
                    </a:lnTo>
                    <a:lnTo>
                      <a:pt x="51" y="135"/>
                    </a:lnTo>
                    <a:lnTo>
                      <a:pt x="66" y="143"/>
                    </a:lnTo>
                    <a:lnTo>
                      <a:pt x="64" y="158"/>
                    </a:lnTo>
                    <a:lnTo>
                      <a:pt x="74" y="165"/>
                    </a:lnTo>
                    <a:lnTo>
                      <a:pt x="103" y="165"/>
                    </a:lnTo>
                    <a:lnTo>
                      <a:pt x="123" y="153"/>
                    </a:lnTo>
                    <a:lnTo>
                      <a:pt x="130" y="160"/>
                    </a:lnTo>
                    <a:lnTo>
                      <a:pt x="121" y="167"/>
                    </a:lnTo>
                    <a:lnTo>
                      <a:pt x="119" y="185"/>
                    </a:lnTo>
                    <a:lnTo>
                      <a:pt x="96" y="185"/>
                    </a:lnTo>
                    <a:lnTo>
                      <a:pt x="91" y="200"/>
                    </a:lnTo>
                    <a:lnTo>
                      <a:pt x="79" y="190"/>
                    </a:lnTo>
                    <a:lnTo>
                      <a:pt x="58" y="200"/>
                    </a:lnTo>
                    <a:lnTo>
                      <a:pt x="56" y="215"/>
                    </a:lnTo>
                    <a:lnTo>
                      <a:pt x="36" y="225"/>
                    </a:lnTo>
                    <a:lnTo>
                      <a:pt x="43" y="238"/>
                    </a:lnTo>
                    <a:lnTo>
                      <a:pt x="56" y="242"/>
                    </a:lnTo>
                    <a:lnTo>
                      <a:pt x="38" y="253"/>
                    </a:lnTo>
                    <a:lnTo>
                      <a:pt x="51" y="268"/>
                    </a:lnTo>
                    <a:lnTo>
                      <a:pt x="66" y="265"/>
                    </a:lnTo>
                    <a:lnTo>
                      <a:pt x="74" y="253"/>
                    </a:lnTo>
                    <a:lnTo>
                      <a:pt x="74" y="273"/>
                    </a:lnTo>
                    <a:lnTo>
                      <a:pt x="66" y="285"/>
                    </a:lnTo>
                    <a:lnTo>
                      <a:pt x="68" y="301"/>
                    </a:lnTo>
                    <a:lnTo>
                      <a:pt x="91" y="293"/>
                    </a:lnTo>
                    <a:lnTo>
                      <a:pt x="98" y="299"/>
                    </a:lnTo>
                    <a:lnTo>
                      <a:pt x="115" y="293"/>
                    </a:lnTo>
                    <a:lnTo>
                      <a:pt x="119" y="316"/>
                    </a:lnTo>
                    <a:lnTo>
                      <a:pt x="61" y="354"/>
                    </a:lnTo>
                    <a:lnTo>
                      <a:pt x="20" y="373"/>
                    </a:lnTo>
                    <a:lnTo>
                      <a:pt x="0" y="382"/>
                    </a:lnTo>
                    <a:lnTo>
                      <a:pt x="1" y="390"/>
                    </a:lnTo>
                    <a:lnTo>
                      <a:pt x="68" y="377"/>
                    </a:lnTo>
                    <a:lnTo>
                      <a:pt x="138" y="330"/>
                    </a:lnTo>
                    <a:lnTo>
                      <a:pt x="146" y="323"/>
                    </a:lnTo>
                    <a:lnTo>
                      <a:pt x="157" y="315"/>
                    </a:lnTo>
                    <a:lnTo>
                      <a:pt x="177" y="302"/>
                    </a:lnTo>
                    <a:lnTo>
                      <a:pt x="174" y="289"/>
                    </a:lnTo>
                    <a:lnTo>
                      <a:pt x="196" y="268"/>
                    </a:lnTo>
                    <a:lnTo>
                      <a:pt x="223" y="235"/>
                    </a:lnTo>
                    <a:lnTo>
                      <a:pt x="247" y="241"/>
                    </a:lnTo>
                    <a:lnTo>
                      <a:pt x="209" y="268"/>
                    </a:lnTo>
                    <a:lnTo>
                      <a:pt x="216" y="278"/>
                    </a:lnTo>
                    <a:lnTo>
                      <a:pt x="206" y="285"/>
                    </a:lnTo>
                    <a:lnTo>
                      <a:pt x="217" y="293"/>
                    </a:lnTo>
                    <a:lnTo>
                      <a:pt x="221" y="293"/>
                    </a:lnTo>
                    <a:lnTo>
                      <a:pt x="225" y="292"/>
                    </a:lnTo>
                    <a:lnTo>
                      <a:pt x="229" y="291"/>
                    </a:lnTo>
                    <a:lnTo>
                      <a:pt x="233" y="288"/>
                    </a:lnTo>
                    <a:lnTo>
                      <a:pt x="236" y="285"/>
                    </a:lnTo>
                    <a:lnTo>
                      <a:pt x="240" y="281"/>
                    </a:lnTo>
                    <a:lnTo>
                      <a:pt x="244" y="278"/>
                    </a:lnTo>
                    <a:lnTo>
                      <a:pt x="246" y="274"/>
                    </a:lnTo>
                    <a:lnTo>
                      <a:pt x="249" y="271"/>
                    </a:lnTo>
                    <a:lnTo>
                      <a:pt x="251" y="269"/>
                    </a:lnTo>
                    <a:lnTo>
                      <a:pt x="251" y="268"/>
                    </a:lnTo>
                    <a:lnTo>
                      <a:pt x="251" y="267"/>
                    </a:lnTo>
                    <a:lnTo>
                      <a:pt x="264" y="260"/>
                    </a:lnTo>
                    <a:lnTo>
                      <a:pt x="267" y="244"/>
                    </a:lnTo>
                    <a:lnTo>
                      <a:pt x="285" y="238"/>
                    </a:lnTo>
                    <a:lnTo>
                      <a:pt x="290" y="247"/>
                    </a:lnTo>
                    <a:lnTo>
                      <a:pt x="303" y="249"/>
                    </a:lnTo>
                    <a:lnTo>
                      <a:pt x="303" y="261"/>
                    </a:lnTo>
                    <a:lnTo>
                      <a:pt x="347" y="264"/>
                    </a:lnTo>
                    <a:lnTo>
                      <a:pt x="351" y="268"/>
                    </a:lnTo>
                    <a:lnTo>
                      <a:pt x="353" y="276"/>
                    </a:lnTo>
                    <a:lnTo>
                      <a:pt x="368" y="280"/>
                    </a:lnTo>
                    <a:lnTo>
                      <a:pt x="370" y="291"/>
                    </a:lnTo>
                    <a:lnTo>
                      <a:pt x="382" y="290"/>
                    </a:lnTo>
                    <a:lnTo>
                      <a:pt x="385" y="301"/>
                    </a:lnTo>
                    <a:lnTo>
                      <a:pt x="397" y="307"/>
                    </a:lnTo>
                    <a:lnTo>
                      <a:pt x="403" y="297"/>
                    </a:lnTo>
                    <a:lnTo>
                      <a:pt x="409" y="307"/>
                    </a:lnTo>
                    <a:lnTo>
                      <a:pt x="417" y="312"/>
                    </a:lnTo>
                    <a:lnTo>
                      <a:pt x="423" y="307"/>
                    </a:lnTo>
                    <a:lnTo>
                      <a:pt x="429" y="308"/>
                    </a:lnTo>
                    <a:lnTo>
                      <a:pt x="428" y="315"/>
                    </a:lnTo>
                    <a:lnTo>
                      <a:pt x="428" y="328"/>
                    </a:lnTo>
                    <a:lnTo>
                      <a:pt x="434" y="335"/>
                    </a:lnTo>
                    <a:lnTo>
                      <a:pt x="443" y="336"/>
                    </a:lnTo>
                    <a:lnTo>
                      <a:pt x="443" y="348"/>
                    </a:lnTo>
                    <a:lnTo>
                      <a:pt x="454" y="354"/>
                    </a:lnTo>
                    <a:lnTo>
                      <a:pt x="465" y="354"/>
                    </a:lnTo>
                    <a:lnTo>
                      <a:pt x="475" y="344"/>
                    </a:lnTo>
                    <a:lnTo>
                      <a:pt x="456" y="339"/>
                    </a:lnTo>
                    <a:lnTo>
                      <a:pt x="450" y="315"/>
                    </a:lnTo>
                    <a:lnTo>
                      <a:pt x="443" y="312"/>
                    </a:lnTo>
                    <a:lnTo>
                      <a:pt x="439" y="294"/>
                    </a:lnTo>
                    <a:lnTo>
                      <a:pt x="417" y="270"/>
                    </a:lnTo>
                    <a:lnTo>
                      <a:pt x="409" y="268"/>
                    </a:lnTo>
                    <a:lnTo>
                      <a:pt x="406" y="279"/>
                    </a:lnTo>
                    <a:lnTo>
                      <a:pt x="398" y="279"/>
                    </a:lnTo>
                    <a:lnTo>
                      <a:pt x="395" y="287"/>
                    </a:lnTo>
                    <a:lnTo>
                      <a:pt x="382" y="279"/>
                    </a:lnTo>
                    <a:lnTo>
                      <a:pt x="378" y="260"/>
                    </a:lnTo>
                    <a:lnTo>
                      <a:pt x="372" y="255"/>
                    </a:lnTo>
                    <a:lnTo>
                      <a:pt x="359" y="260"/>
                    </a:lnTo>
                    <a:lnTo>
                      <a:pt x="423" y="40"/>
                    </a:lnTo>
                    <a:lnTo>
                      <a:pt x="408" y="26"/>
                    </a:lnTo>
                    <a:lnTo>
                      <a:pt x="373" y="30"/>
                    </a:lnTo>
                    <a:lnTo>
                      <a:pt x="358" y="31"/>
                    </a:lnTo>
                    <a:lnTo>
                      <a:pt x="348" y="21"/>
                    </a:lnTo>
                    <a:lnTo>
                      <a:pt x="303" y="25"/>
                    </a:lnTo>
                    <a:lnTo>
                      <a:pt x="288" y="4"/>
                    </a:lnTo>
                    <a:lnTo>
                      <a:pt x="273" y="18"/>
                    </a:lnTo>
                    <a:lnTo>
                      <a:pt x="251" y="15"/>
                    </a:lnTo>
                    <a:lnTo>
                      <a:pt x="251" y="1"/>
                    </a:lnTo>
                    <a:lnTo>
                      <a:pt x="24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5" name="Freeform 69">
                <a:extLst>
                  <a:ext uri="{FF2B5EF4-FFF2-40B4-BE49-F238E27FC236}">
                    <a16:creationId xmlns:a16="http://schemas.microsoft.com/office/drawing/2014/main" id="{5416C1F2-45FF-4751-889A-7552FC257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4226" y="2785519"/>
                <a:ext cx="1423098" cy="794342"/>
              </a:xfrm>
              <a:custGeom>
                <a:avLst/>
                <a:gdLst>
                  <a:gd name="T0" fmla="*/ 488 w 905"/>
                  <a:gd name="T1" fmla="*/ 10 h 505"/>
                  <a:gd name="T2" fmla="*/ 531 w 905"/>
                  <a:gd name="T3" fmla="*/ 37 h 505"/>
                  <a:gd name="T4" fmla="*/ 583 w 905"/>
                  <a:gd name="T5" fmla="*/ 26 h 505"/>
                  <a:gd name="T6" fmla="*/ 622 w 905"/>
                  <a:gd name="T7" fmla="*/ 53 h 505"/>
                  <a:gd name="T8" fmla="*/ 576 w 905"/>
                  <a:gd name="T9" fmla="*/ 89 h 505"/>
                  <a:gd name="T10" fmla="*/ 579 w 905"/>
                  <a:gd name="T11" fmla="*/ 143 h 505"/>
                  <a:gd name="T12" fmla="*/ 603 w 905"/>
                  <a:gd name="T13" fmla="*/ 106 h 505"/>
                  <a:gd name="T14" fmla="*/ 622 w 905"/>
                  <a:gd name="T15" fmla="*/ 56 h 505"/>
                  <a:gd name="T16" fmla="*/ 657 w 905"/>
                  <a:gd name="T17" fmla="*/ 107 h 505"/>
                  <a:gd name="T18" fmla="*/ 643 w 905"/>
                  <a:gd name="T19" fmla="*/ 150 h 505"/>
                  <a:gd name="T20" fmla="*/ 716 w 905"/>
                  <a:gd name="T21" fmla="*/ 117 h 505"/>
                  <a:gd name="T22" fmla="*/ 772 w 905"/>
                  <a:gd name="T23" fmla="*/ 83 h 505"/>
                  <a:gd name="T24" fmla="*/ 858 w 905"/>
                  <a:gd name="T25" fmla="*/ 55 h 505"/>
                  <a:gd name="T26" fmla="*/ 894 w 905"/>
                  <a:gd name="T27" fmla="*/ 77 h 505"/>
                  <a:gd name="T28" fmla="*/ 881 w 905"/>
                  <a:gd name="T29" fmla="*/ 95 h 505"/>
                  <a:gd name="T30" fmla="*/ 860 w 905"/>
                  <a:gd name="T31" fmla="*/ 113 h 505"/>
                  <a:gd name="T32" fmla="*/ 839 w 905"/>
                  <a:gd name="T33" fmla="*/ 139 h 505"/>
                  <a:gd name="T34" fmla="*/ 807 w 905"/>
                  <a:gd name="T35" fmla="*/ 162 h 505"/>
                  <a:gd name="T36" fmla="*/ 778 w 905"/>
                  <a:gd name="T37" fmla="*/ 185 h 505"/>
                  <a:gd name="T38" fmla="*/ 754 w 905"/>
                  <a:gd name="T39" fmla="*/ 229 h 505"/>
                  <a:gd name="T40" fmla="*/ 749 w 905"/>
                  <a:gd name="T41" fmla="*/ 252 h 505"/>
                  <a:gd name="T42" fmla="*/ 733 w 905"/>
                  <a:gd name="T43" fmla="*/ 304 h 505"/>
                  <a:gd name="T44" fmla="*/ 689 w 905"/>
                  <a:gd name="T45" fmla="*/ 320 h 505"/>
                  <a:gd name="T46" fmla="*/ 658 w 905"/>
                  <a:gd name="T47" fmla="*/ 350 h 505"/>
                  <a:gd name="T48" fmla="*/ 652 w 905"/>
                  <a:gd name="T49" fmla="*/ 412 h 505"/>
                  <a:gd name="T50" fmla="*/ 665 w 905"/>
                  <a:gd name="T51" fmla="*/ 450 h 505"/>
                  <a:gd name="T52" fmla="*/ 656 w 905"/>
                  <a:gd name="T53" fmla="*/ 495 h 505"/>
                  <a:gd name="T54" fmla="*/ 624 w 905"/>
                  <a:gd name="T55" fmla="*/ 439 h 505"/>
                  <a:gd name="T56" fmla="*/ 598 w 905"/>
                  <a:gd name="T57" fmla="*/ 388 h 505"/>
                  <a:gd name="T58" fmla="*/ 528 w 905"/>
                  <a:gd name="T59" fmla="*/ 386 h 505"/>
                  <a:gd name="T60" fmla="*/ 506 w 905"/>
                  <a:gd name="T61" fmla="*/ 414 h 505"/>
                  <a:gd name="T62" fmla="*/ 473 w 905"/>
                  <a:gd name="T63" fmla="*/ 390 h 505"/>
                  <a:gd name="T64" fmla="*/ 449 w 905"/>
                  <a:gd name="T65" fmla="*/ 390 h 505"/>
                  <a:gd name="T66" fmla="*/ 418 w 905"/>
                  <a:gd name="T67" fmla="*/ 423 h 505"/>
                  <a:gd name="T68" fmla="*/ 384 w 905"/>
                  <a:gd name="T69" fmla="*/ 469 h 505"/>
                  <a:gd name="T70" fmla="*/ 342 w 905"/>
                  <a:gd name="T71" fmla="*/ 440 h 505"/>
                  <a:gd name="T72" fmla="*/ 311 w 905"/>
                  <a:gd name="T73" fmla="*/ 390 h 505"/>
                  <a:gd name="T74" fmla="*/ 281 w 905"/>
                  <a:gd name="T75" fmla="*/ 386 h 505"/>
                  <a:gd name="T76" fmla="*/ 256 w 905"/>
                  <a:gd name="T77" fmla="*/ 366 h 505"/>
                  <a:gd name="T78" fmla="*/ 226 w 905"/>
                  <a:gd name="T79" fmla="*/ 359 h 505"/>
                  <a:gd name="T80" fmla="*/ 181 w 905"/>
                  <a:gd name="T81" fmla="*/ 376 h 505"/>
                  <a:gd name="T82" fmla="*/ 125 w 905"/>
                  <a:gd name="T83" fmla="*/ 348 h 505"/>
                  <a:gd name="T84" fmla="*/ 86 w 905"/>
                  <a:gd name="T85" fmla="*/ 323 h 505"/>
                  <a:gd name="T86" fmla="*/ 37 w 905"/>
                  <a:gd name="T87" fmla="*/ 297 h 505"/>
                  <a:gd name="T88" fmla="*/ 21 w 905"/>
                  <a:gd name="T89" fmla="*/ 258 h 505"/>
                  <a:gd name="T90" fmla="*/ 3 w 905"/>
                  <a:gd name="T91" fmla="*/ 217 h 505"/>
                  <a:gd name="T92" fmla="*/ 3 w 905"/>
                  <a:gd name="T93" fmla="*/ 153 h 505"/>
                  <a:gd name="T94" fmla="*/ 8 w 905"/>
                  <a:gd name="T95" fmla="*/ 119 h 505"/>
                  <a:gd name="T96" fmla="*/ 25 w 905"/>
                  <a:gd name="T97" fmla="*/ 77 h 505"/>
                  <a:gd name="T98" fmla="*/ 28 w 905"/>
                  <a:gd name="T99" fmla="*/ 28 h 505"/>
                  <a:gd name="T100" fmla="*/ 53 w 905"/>
                  <a:gd name="T101" fmla="*/ 24 h 5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05" h="505">
                    <a:moveTo>
                      <a:pt x="63" y="1"/>
                    </a:moveTo>
                    <a:lnTo>
                      <a:pt x="489" y="0"/>
                    </a:lnTo>
                    <a:lnTo>
                      <a:pt x="488" y="10"/>
                    </a:lnTo>
                    <a:lnTo>
                      <a:pt x="518" y="10"/>
                    </a:lnTo>
                    <a:lnTo>
                      <a:pt x="562" y="16"/>
                    </a:lnTo>
                    <a:lnTo>
                      <a:pt x="531" y="37"/>
                    </a:lnTo>
                    <a:lnTo>
                      <a:pt x="531" y="50"/>
                    </a:lnTo>
                    <a:lnTo>
                      <a:pt x="558" y="58"/>
                    </a:lnTo>
                    <a:lnTo>
                      <a:pt x="583" y="26"/>
                    </a:lnTo>
                    <a:lnTo>
                      <a:pt x="585" y="32"/>
                    </a:lnTo>
                    <a:lnTo>
                      <a:pt x="616" y="37"/>
                    </a:lnTo>
                    <a:lnTo>
                      <a:pt x="622" y="53"/>
                    </a:lnTo>
                    <a:lnTo>
                      <a:pt x="596" y="53"/>
                    </a:lnTo>
                    <a:lnTo>
                      <a:pt x="577" y="71"/>
                    </a:lnTo>
                    <a:lnTo>
                      <a:pt x="576" y="89"/>
                    </a:lnTo>
                    <a:lnTo>
                      <a:pt x="589" y="77"/>
                    </a:lnTo>
                    <a:lnTo>
                      <a:pt x="580" y="110"/>
                    </a:lnTo>
                    <a:lnTo>
                      <a:pt x="579" y="143"/>
                    </a:lnTo>
                    <a:lnTo>
                      <a:pt x="594" y="163"/>
                    </a:lnTo>
                    <a:lnTo>
                      <a:pt x="613" y="145"/>
                    </a:lnTo>
                    <a:lnTo>
                      <a:pt x="603" y="106"/>
                    </a:lnTo>
                    <a:lnTo>
                      <a:pt x="604" y="85"/>
                    </a:lnTo>
                    <a:lnTo>
                      <a:pt x="622" y="76"/>
                    </a:lnTo>
                    <a:lnTo>
                      <a:pt x="622" y="56"/>
                    </a:lnTo>
                    <a:lnTo>
                      <a:pt x="649" y="86"/>
                    </a:lnTo>
                    <a:lnTo>
                      <a:pt x="643" y="115"/>
                    </a:lnTo>
                    <a:lnTo>
                      <a:pt x="657" y="107"/>
                    </a:lnTo>
                    <a:lnTo>
                      <a:pt x="664" y="118"/>
                    </a:lnTo>
                    <a:lnTo>
                      <a:pt x="652" y="138"/>
                    </a:lnTo>
                    <a:lnTo>
                      <a:pt x="643" y="150"/>
                    </a:lnTo>
                    <a:lnTo>
                      <a:pt x="668" y="160"/>
                    </a:lnTo>
                    <a:lnTo>
                      <a:pt x="702" y="130"/>
                    </a:lnTo>
                    <a:lnTo>
                      <a:pt x="716" y="117"/>
                    </a:lnTo>
                    <a:lnTo>
                      <a:pt x="753" y="119"/>
                    </a:lnTo>
                    <a:lnTo>
                      <a:pt x="760" y="94"/>
                    </a:lnTo>
                    <a:lnTo>
                      <a:pt x="772" y="83"/>
                    </a:lnTo>
                    <a:lnTo>
                      <a:pt x="839" y="86"/>
                    </a:lnTo>
                    <a:lnTo>
                      <a:pt x="850" y="71"/>
                    </a:lnTo>
                    <a:lnTo>
                      <a:pt x="858" y="55"/>
                    </a:lnTo>
                    <a:lnTo>
                      <a:pt x="868" y="28"/>
                    </a:lnTo>
                    <a:lnTo>
                      <a:pt x="890" y="34"/>
                    </a:lnTo>
                    <a:lnTo>
                      <a:pt x="894" y="77"/>
                    </a:lnTo>
                    <a:lnTo>
                      <a:pt x="905" y="83"/>
                    </a:lnTo>
                    <a:lnTo>
                      <a:pt x="896" y="94"/>
                    </a:lnTo>
                    <a:lnTo>
                      <a:pt x="881" y="95"/>
                    </a:lnTo>
                    <a:lnTo>
                      <a:pt x="875" y="107"/>
                    </a:lnTo>
                    <a:lnTo>
                      <a:pt x="862" y="104"/>
                    </a:lnTo>
                    <a:lnTo>
                      <a:pt x="860" y="113"/>
                    </a:lnTo>
                    <a:lnTo>
                      <a:pt x="846" y="113"/>
                    </a:lnTo>
                    <a:lnTo>
                      <a:pt x="841" y="127"/>
                    </a:lnTo>
                    <a:lnTo>
                      <a:pt x="839" y="139"/>
                    </a:lnTo>
                    <a:lnTo>
                      <a:pt x="850" y="150"/>
                    </a:lnTo>
                    <a:lnTo>
                      <a:pt x="836" y="159"/>
                    </a:lnTo>
                    <a:lnTo>
                      <a:pt x="807" y="162"/>
                    </a:lnTo>
                    <a:lnTo>
                      <a:pt x="800" y="175"/>
                    </a:lnTo>
                    <a:lnTo>
                      <a:pt x="796" y="183"/>
                    </a:lnTo>
                    <a:lnTo>
                      <a:pt x="778" y="185"/>
                    </a:lnTo>
                    <a:lnTo>
                      <a:pt x="770" y="196"/>
                    </a:lnTo>
                    <a:lnTo>
                      <a:pt x="766" y="224"/>
                    </a:lnTo>
                    <a:lnTo>
                      <a:pt x="754" y="229"/>
                    </a:lnTo>
                    <a:lnTo>
                      <a:pt x="747" y="237"/>
                    </a:lnTo>
                    <a:lnTo>
                      <a:pt x="740" y="247"/>
                    </a:lnTo>
                    <a:lnTo>
                      <a:pt x="749" y="252"/>
                    </a:lnTo>
                    <a:lnTo>
                      <a:pt x="747" y="286"/>
                    </a:lnTo>
                    <a:lnTo>
                      <a:pt x="736" y="292"/>
                    </a:lnTo>
                    <a:lnTo>
                      <a:pt x="733" y="304"/>
                    </a:lnTo>
                    <a:lnTo>
                      <a:pt x="715" y="303"/>
                    </a:lnTo>
                    <a:lnTo>
                      <a:pt x="707" y="314"/>
                    </a:lnTo>
                    <a:lnTo>
                      <a:pt x="689" y="320"/>
                    </a:lnTo>
                    <a:lnTo>
                      <a:pt x="685" y="335"/>
                    </a:lnTo>
                    <a:lnTo>
                      <a:pt x="671" y="338"/>
                    </a:lnTo>
                    <a:lnTo>
                      <a:pt x="658" y="350"/>
                    </a:lnTo>
                    <a:lnTo>
                      <a:pt x="653" y="366"/>
                    </a:lnTo>
                    <a:lnTo>
                      <a:pt x="653" y="390"/>
                    </a:lnTo>
                    <a:lnTo>
                      <a:pt x="652" y="412"/>
                    </a:lnTo>
                    <a:lnTo>
                      <a:pt x="659" y="415"/>
                    </a:lnTo>
                    <a:lnTo>
                      <a:pt x="660" y="442"/>
                    </a:lnTo>
                    <a:lnTo>
                      <a:pt x="665" y="450"/>
                    </a:lnTo>
                    <a:lnTo>
                      <a:pt x="671" y="489"/>
                    </a:lnTo>
                    <a:lnTo>
                      <a:pt x="665" y="505"/>
                    </a:lnTo>
                    <a:lnTo>
                      <a:pt x="656" y="495"/>
                    </a:lnTo>
                    <a:lnTo>
                      <a:pt x="640" y="484"/>
                    </a:lnTo>
                    <a:lnTo>
                      <a:pt x="631" y="462"/>
                    </a:lnTo>
                    <a:lnTo>
                      <a:pt x="624" y="439"/>
                    </a:lnTo>
                    <a:lnTo>
                      <a:pt x="628" y="414"/>
                    </a:lnTo>
                    <a:lnTo>
                      <a:pt x="615" y="402"/>
                    </a:lnTo>
                    <a:lnTo>
                      <a:pt x="598" y="388"/>
                    </a:lnTo>
                    <a:lnTo>
                      <a:pt x="579" y="393"/>
                    </a:lnTo>
                    <a:lnTo>
                      <a:pt x="565" y="385"/>
                    </a:lnTo>
                    <a:lnTo>
                      <a:pt x="528" y="386"/>
                    </a:lnTo>
                    <a:lnTo>
                      <a:pt x="515" y="395"/>
                    </a:lnTo>
                    <a:lnTo>
                      <a:pt x="523" y="412"/>
                    </a:lnTo>
                    <a:lnTo>
                      <a:pt x="506" y="414"/>
                    </a:lnTo>
                    <a:lnTo>
                      <a:pt x="488" y="410"/>
                    </a:lnTo>
                    <a:lnTo>
                      <a:pt x="485" y="386"/>
                    </a:lnTo>
                    <a:lnTo>
                      <a:pt x="473" y="390"/>
                    </a:lnTo>
                    <a:lnTo>
                      <a:pt x="468" y="408"/>
                    </a:lnTo>
                    <a:lnTo>
                      <a:pt x="459" y="405"/>
                    </a:lnTo>
                    <a:lnTo>
                      <a:pt x="449" y="390"/>
                    </a:lnTo>
                    <a:lnTo>
                      <a:pt x="437" y="397"/>
                    </a:lnTo>
                    <a:lnTo>
                      <a:pt x="428" y="408"/>
                    </a:lnTo>
                    <a:lnTo>
                      <a:pt x="418" y="423"/>
                    </a:lnTo>
                    <a:lnTo>
                      <a:pt x="409" y="434"/>
                    </a:lnTo>
                    <a:lnTo>
                      <a:pt x="390" y="442"/>
                    </a:lnTo>
                    <a:lnTo>
                      <a:pt x="384" y="469"/>
                    </a:lnTo>
                    <a:lnTo>
                      <a:pt x="360" y="469"/>
                    </a:lnTo>
                    <a:lnTo>
                      <a:pt x="356" y="447"/>
                    </a:lnTo>
                    <a:lnTo>
                      <a:pt x="342" y="440"/>
                    </a:lnTo>
                    <a:lnTo>
                      <a:pt x="338" y="416"/>
                    </a:lnTo>
                    <a:lnTo>
                      <a:pt x="328" y="403"/>
                    </a:lnTo>
                    <a:lnTo>
                      <a:pt x="311" y="390"/>
                    </a:lnTo>
                    <a:lnTo>
                      <a:pt x="305" y="414"/>
                    </a:lnTo>
                    <a:lnTo>
                      <a:pt x="289" y="414"/>
                    </a:lnTo>
                    <a:lnTo>
                      <a:pt x="281" y="386"/>
                    </a:lnTo>
                    <a:lnTo>
                      <a:pt x="272" y="385"/>
                    </a:lnTo>
                    <a:lnTo>
                      <a:pt x="269" y="368"/>
                    </a:lnTo>
                    <a:lnTo>
                      <a:pt x="256" y="366"/>
                    </a:lnTo>
                    <a:lnTo>
                      <a:pt x="251" y="348"/>
                    </a:lnTo>
                    <a:lnTo>
                      <a:pt x="240" y="357"/>
                    </a:lnTo>
                    <a:lnTo>
                      <a:pt x="226" y="359"/>
                    </a:lnTo>
                    <a:lnTo>
                      <a:pt x="222" y="368"/>
                    </a:lnTo>
                    <a:lnTo>
                      <a:pt x="199" y="368"/>
                    </a:lnTo>
                    <a:lnTo>
                      <a:pt x="181" y="376"/>
                    </a:lnTo>
                    <a:lnTo>
                      <a:pt x="156" y="370"/>
                    </a:lnTo>
                    <a:lnTo>
                      <a:pt x="139" y="353"/>
                    </a:lnTo>
                    <a:lnTo>
                      <a:pt x="125" y="348"/>
                    </a:lnTo>
                    <a:lnTo>
                      <a:pt x="120" y="338"/>
                    </a:lnTo>
                    <a:lnTo>
                      <a:pt x="85" y="335"/>
                    </a:lnTo>
                    <a:lnTo>
                      <a:pt x="86" y="323"/>
                    </a:lnTo>
                    <a:lnTo>
                      <a:pt x="65" y="315"/>
                    </a:lnTo>
                    <a:lnTo>
                      <a:pt x="52" y="304"/>
                    </a:lnTo>
                    <a:lnTo>
                      <a:pt x="37" y="297"/>
                    </a:lnTo>
                    <a:lnTo>
                      <a:pt x="39" y="274"/>
                    </a:lnTo>
                    <a:lnTo>
                      <a:pt x="20" y="270"/>
                    </a:lnTo>
                    <a:lnTo>
                      <a:pt x="21" y="258"/>
                    </a:lnTo>
                    <a:lnTo>
                      <a:pt x="27" y="243"/>
                    </a:lnTo>
                    <a:lnTo>
                      <a:pt x="16" y="230"/>
                    </a:lnTo>
                    <a:lnTo>
                      <a:pt x="3" y="217"/>
                    </a:lnTo>
                    <a:lnTo>
                      <a:pt x="0" y="168"/>
                    </a:lnTo>
                    <a:lnTo>
                      <a:pt x="9" y="160"/>
                    </a:lnTo>
                    <a:lnTo>
                      <a:pt x="3" y="153"/>
                    </a:lnTo>
                    <a:lnTo>
                      <a:pt x="1" y="145"/>
                    </a:lnTo>
                    <a:lnTo>
                      <a:pt x="6" y="137"/>
                    </a:lnTo>
                    <a:lnTo>
                      <a:pt x="8" y="119"/>
                    </a:lnTo>
                    <a:lnTo>
                      <a:pt x="16" y="113"/>
                    </a:lnTo>
                    <a:lnTo>
                      <a:pt x="16" y="85"/>
                    </a:lnTo>
                    <a:lnTo>
                      <a:pt x="25" y="77"/>
                    </a:lnTo>
                    <a:lnTo>
                      <a:pt x="33" y="46"/>
                    </a:lnTo>
                    <a:lnTo>
                      <a:pt x="40" y="43"/>
                    </a:lnTo>
                    <a:lnTo>
                      <a:pt x="28" y="28"/>
                    </a:lnTo>
                    <a:lnTo>
                      <a:pt x="28" y="16"/>
                    </a:lnTo>
                    <a:lnTo>
                      <a:pt x="44" y="12"/>
                    </a:lnTo>
                    <a:lnTo>
                      <a:pt x="53" y="24"/>
                    </a:lnTo>
                    <a:lnTo>
                      <a:pt x="60" y="34"/>
                    </a:lnTo>
                    <a:lnTo>
                      <a:pt x="63" y="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6" name="Freeform 70">
                <a:extLst>
                  <a:ext uri="{FF2B5EF4-FFF2-40B4-BE49-F238E27FC236}">
                    <a16:creationId xmlns:a16="http://schemas.microsoft.com/office/drawing/2014/main" id="{5342FA35-6E7C-43E5-BC7B-E2554F3A44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3513" y="1895227"/>
                <a:ext cx="1927865" cy="1141964"/>
              </a:xfrm>
              <a:custGeom>
                <a:avLst/>
                <a:gdLst>
                  <a:gd name="T0" fmla="*/ 1145 w 1226"/>
                  <a:gd name="T1" fmla="*/ 335 h 726"/>
                  <a:gd name="T2" fmla="*/ 1148 w 1226"/>
                  <a:gd name="T3" fmla="*/ 380 h 726"/>
                  <a:gd name="T4" fmla="*/ 1188 w 1226"/>
                  <a:gd name="T5" fmla="*/ 418 h 726"/>
                  <a:gd name="T6" fmla="*/ 1186 w 1226"/>
                  <a:gd name="T7" fmla="*/ 453 h 726"/>
                  <a:gd name="T8" fmla="*/ 1207 w 1226"/>
                  <a:gd name="T9" fmla="*/ 450 h 726"/>
                  <a:gd name="T10" fmla="*/ 1226 w 1226"/>
                  <a:gd name="T11" fmla="*/ 496 h 726"/>
                  <a:gd name="T12" fmla="*/ 1166 w 1226"/>
                  <a:gd name="T13" fmla="*/ 528 h 726"/>
                  <a:gd name="T14" fmla="*/ 1054 w 1226"/>
                  <a:gd name="T15" fmla="*/ 543 h 726"/>
                  <a:gd name="T16" fmla="*/ 1067 w 1226"/>
                  <a:gd name="T17" fmla="*/ 553 h 726"/>
                  <a:gd name="T18" fmla="*/ 1137 w 1226"/>
                  <a:gd name="T19" fmla="*/ 627 h 726"/>
                  <a:gd name="T20" fmla="*/ 1097 w 1226"/>
                  <a:gd name="T21" fmla="*/ 620 h 726"/>
                  <a:gd name="T22" fmla="*/ 1028 w 1226"/>
                  <a:gd name="T23" fmla="*/ 643 h 726"/>
                  <a:gd name="T24" fmla="*/ 985 w 1226"/>
                  <a:gd name="T25" fmla="*/ 636 h 726"/>
                  <a:gd name="T26" fmla="*/ 888 w 1226"/>
                  <a:gd name="T27" fmla="*/ 684 h 726"/>
                  <a:gd name="T28" fmla="*/ 778 w 1226"/>
                  <a:gd name="T29" fmla="*/ 717 h 726"/>
                  <a:gd name="T30" fmla="*/ 815 w 1226"/>
                  <a:gd name="T31" fmla="*/ 654 h 726"/>
                  <a:gd name="T32" fmla="*/ 752 w 1226"/>
                  <a:gd name="T33" fmla="*/ 564 h 726"/>
                  <a:gd name="T34" fmla="*/ 622 w 1226"/>
                  <a:gd name="T35" fmla="*/ 576 h 726"/>
                  <a:gd name="T36" fmla="*/ 156 w 1226"/>
                  <a:gd name="T37" fmla="*/ 525 h 726"/>
                  <a:gd name="T38" fmla="*/ 121 w 1226"/>
                  <a:gd name="T39" fmla="*/ 463 h 726"/>
                  <a:gd name="T40" fmla="*/ 119 w 1226"/>
                  <a:gd name="T41" fmla="*/ 408 h 726"/>
                  <a:gd name="T42" fmla="*/ 94 w 1226"/>
                  <a:gd name="T43" fmla="*/ 361 h 726"/>
                  <a:gd name="T44" fmla="*/ 53 w 1226"/>
                  <a:gd name="T45" fmla="*/ 324 h 726"/>
                  <a:gd name="T46" fmla="*/ 21 w 1226"/>
                  <a:gd name="T47" fmla="*/ 303 h 726"/>
                  <a:gd name="T48" fmla="*/ 118 w 1226"/>
                  <a:gd name="T49" fmla="*/ 65 h 726"/>
                  <a:gd name="T50" fmla="*/ 194 w 1226"/>
                  <a:gd name="T51" fmla="*/ 58 h 726"/>
                  <a:gd name="T52" fmla="*/ 247 w 1226"/>
                  <a:gd name="T53" fmla="*/ 57 h 726"/>
                  <a:gd name="T54" fmla="*/ 287 w 1226"/>
                  <a:gd name="T55" fmla="*/ 53 h 726"/>
                  <a:gd name="T56" fmla="*/ 340 w 1226"/>
                  <a:gd name="T57" fmla="*/ 52 h 726"/>
                  <a:gd name="T58" fmla="*/ 460 w 1226"/>
                  <a:gd name="T59" fmla="*/ 107 h 726"/>
                  <a:gd name="T60" fmla="*/ 542 w 1226"/>
                  <a:gd name="T61" fmla="*/ 107 h 726"/>
                  <a:gd name="T62" fmla="*/ 672 w 1226"/>
                  <a:gd name="T63" fmla="*/ 90 h 726"/>
                  <a:gd name="T64" fmla="*/ 737 w 1226"/>
                  <a:gd name="T65" fmla="*/ 84 h 726"/>
                  <a:gd name="T66" fmla="*/ 732 w 1226"/>
                  <a:gd name="T67" fmla="*/ 13 h 726"/>
                  <a:gd name="T68" fmla="*/ 773 w 1226"/>
                  <a:gd name="T69" fmla="*/ 53 h 726"/>
                  <a:gd name="T70" fmla="*/ 822 w 1226"/>
                  <a:gd name="T71" fmla="*/ 85 h 726"/>
                  <a:gd name="T72" fmla="*/ 860 w 1226"/>
                  <a:gd name="T73" fmla="*/ 79 h 726"/>
                  <a:gd name="T74" fmla="*/ 898 w 1226"/>
                  <a:gd name="T75" fmla="*/ 90 h 726"/>
                  <a:gd name="T76" fmla="*/ 830 w 1226"/>
                  <a:gd name="T77" fmla="*/ 137 h 726"/>
                  <a:gd name="T78" fmla="*/ 778 w 1226"/>
                  <a:gd name="T79" fmla="*/ 149 h 726"/>
                  <a:gd name="T80" fmla="*/ 785 w 1226"/>
                  <a:gd name="T81" fmla="*/ 205 h 726"/>
                  <a:gd name="T82" fmla="*/ 694 w 1226"/>
                  <a:gd name="T83" fmla="*/ 274 h 726"/>
                  <a:gd name="T84" fmla="*/ 701 w 1226"/>
                  <a:gd name="T85" fmla="*/ 374 h 726"/>
                  <a:gd name="T86" fmla="*/ 806 w 1226"/>
                  <a:gd name="T87" fmla="*/ 426 h 726"/>
                  <a:gd name="T88" fmla="*/ 841 w 1226"/>
                  <a:gd name="T89" fmla="*/ 512 h 726"/>
                  <a:gd name="T90" fmla="*/ 882 w 1226"/>
                  <a:gd name="T91" fmla="*/ 499 h 726"/>
                  <a:gd name="T92" fmla="*/ 914 w 1226"/>
                  <a:gd name="T93" fmla="*/ 414 h 726"/>
                  <a:gd name="T94" fmla="*/ 917 w 1226"/>
                  <a:gd name="T95" fmla="*/ 395 h 726"/>
                  <a:gd name="T96" fmla="*/ 917 w 1226"/>
                  <a:gd name="T97" fmla="*/ 358 h 726"/>
                  <a:gd name="T98" fmla="*/ 906 w 1226"/>
                  <a:gd name="T99" fmla="*/ 332 h 726"/>
                  <a:gd name="T100" fmla="*/ 926 w 1226"/>
                  <a:gd name="T101" fmla="*/ 257 h 726"/>
                  <a:gd name="T102" fmla="*/ 1017 w 1226"/>
                  <a:gd name="T103" fmla="*/ 259 h 726"/>
                  <a:gd name="T104" fmla="*/ 1046 w 1226"/>
                  <a:gd name="T105" fmla="*/ 340 h 726"/>
                  <a:gd name="T106" fmla="*/ 1119 w 1226"/>
                  <a:gd name="T107" fmla="*/ 301 h 7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26" h="726">
                    <a:moveTo>
                      <a:pt x="1119" y="301"/>
                    </a:moveTo>
                    <a:lnTo>
                      <a:pt x="1127" y="313"/>
                    </a:lnTo>
                    <a:lnTo>
                      <a:pt x="1132" y="335"/>
                    </a:lnTo>
                    <a:lnTo>
                      <a:pt x="1145" y="335"/>
                    </a:lnTo>
                    <a:lnTo>
                      <a:pt x="1148" y="364"/>
                    </a:lnTo>
                    <a:lnTo>
                      <a:pt x="1157" y="362"/>
                    </a:lnTo>
                    <a:lnTo>
                      <a:pt x="1157" y="375"/>
                    </a:lnTo>
                    <a:lnTo>
                      <a:pt x="1148" y="380"/>
                    </a:lnTo>
                    <a:lnTo>
                      <a:pt x="1150" y="392"/>
                    </a:lnTo>
                    <a:lnTo>
                      <a:pt x="1161" y="394"/>
                    </a:lnTo>
                    <a:lnTo>
                      <a:pt x="1166" y="421"/>
                    </a:lnTo>
                    <a:lnTo>
                      <a:pt x="1188" y="418"/>
                    </a:lnTo>
                    <a:lnTo>
                      <a:pt x="1186" y="430"/>
                    </a:lnTo>
                    <a:lnTo>
                      <a:pt x="1202" y="426"/>
                    </a:lnTo>
                    <a:lnTo>
                      <a:pt x="1191" y="442"/>
                    </a:lnTo>
                    <a:lnTo>
                      <a:pt x="1186" y="453"/>
                    </a:lnTo>
                    <a:lnTo>
                      <a:pt x="1164" y="459"/>
                    </a:lnTo>
                    <a:lnTo>
                      <a:pt x="1173" y="463"/>
                    </a:lnTo>
                    <a:lnTo>
                      <a:pt x="1191" y="459"/>
                    </a:lnTo>
                    <a:lnTo>
                      <a:pt x="1207" y="450"/>
                    </a:lnTo>
                    <a:lnTo>
                      <a:pt x="1221" y="451"/>
                    </a:lnTo>
                    <a:lnTo>
                      <a:pt x="1224" y="466"/>
                    </a:lnTo>
                    <a:lnTo>
                      <a:pt x="1224" y="485"/>
                    </a:lnTo>
                    <a:lnTo>
                      <a:pt x="1226" y="496"/>
                    </a:lnTo>
                    <a:lnTo>
                      <a:pt x="1224" y="505"/>
                    </a:lnTo>
                    <a:lnTo>
                      <a:pt x="1205" y="510"/>
                    </a:lnTo>
                    <a:lnTo>
                      <a:pt x="1188" y="508"/>
                    </a:lnTo>
                    <a:lnTo>
                      <a:pt x="1166" y="528"/>
                    </a:lnTo>
                    <a:lnTo>
                      <a:pt x="1128" y="533"/>
                    </a:lnTo>
                    <a:lnTo>
                      <a:pt x="1088" y="533"/>
                    </a:lnTo>
                    <a:lnTo>
                      <a:pt x="1069" y="530"/>
                    </a:lnTo>
                    <a:lnTo>
                      <a:pt x="1054" y="543"/>
                    </a:lnTo>
                    <a:lnTo>
                      <a:pt x="1034" y="553"/>
                    </a:lnTo>
                    <a:lnTo>
                      <a:pt x="1014" y="578"/>
                    </a:lnTo>
                    <a:lnTo>
                      <a:pt x="1048" y="563"/>
                    </a:lnTo>
                    <a:lnTo>
                      <a:pt x="1067" y="553"/>
                    </a:lnTo>
                    <a:lnTo>
                      <a:pt x="1087" y="565"/>
                    </a:lnTo>
                    <a:lnTo>
                      <a:pt x="1074" y="585"/>
                    </a:lnTo>
                    <a:lnTo>
                      <a:pt x="1092" y="605"/>
                    </a:lnTo>
                    <a:lnTo>
                      <a:pt x="1137" y="627"/>
                    </a:lnTo>
                    <a:lnTo>
                      <a:pt x="1097" y="648"/>
                    </a:lnTo>
                    <a:lnTo>
                      <a:pt x="1058" y="675"/>
                    </a:lnTo>
                    <a:lnTo>
                      <a:pt x="1049" y="665"/>
                    </a:lnTo>
                    <a:lnTo>
                      <a:pt x="1097" y="620"/>
                    </a:lnTo>
                    <a:lnTo>
                      <a:pt x="1094" y="614"/>
                    </a:lnTo>
                    <a:lnTo>
                      <a:pt x="1079" y="614"/>
                    </a:lnTo>
                    <a:lnTo>
                      <a:pt x="1040" y="648"/>
                    </a:lnTo>
                    <a:lnTo>
                      <a:pt x="1028" y="643"/>
                    </a:lnTo>
                    <a:lnTo>
                      <a:pt x="1025" y="599"/>
                    </a:lnTo>
                    <a:lnTo>
                      <a:pt x="1003" y="593"/>
                    </a:lnTo>
                    <a:lnTo>
                      <a:pt x="993" y="620"/>
                    </a:lnTo>
                    <a:lnTo>
                      <a:pt x="985" y="636"/>
                    </a:lnTo>
                    <a:lnTo>
                      <a:pt x="972" y="652"/>
                    </a:lnTo>
                    <a:lnTo>
                      <a:pt x="907" y="648"/>
                    </a:lnTo>
                    <a:lnTo>
                      <a:pt x="895" y="660"/>
                    </a:lnTo>
                    <a:lnTo>
                      <a:pt x="888" y="684"/>
                    </a:lnTo>
                    <a:lnTo>
                      <a:pt x="851" y="682"/>
                    </a:lnTo>
                    <a:lnTo>
                      <a:pt x="837" y="696"/>
                    </a:lnTo>
                    <a:lnTo>
                      <a:pt x="803" y="726"/>
                    </a:lnTo>
                    <a:lnTo>
                      <a:pt x="778" y="717"/>
                    </a:lnTo>
                    <a:lnTo>
                      <a:pt x="786" y="703"/>
                    </a:lnTo>
                    <a:lnTo>
                      <a:pt x="801" y="682"/>
                    </a:lnTo>
                    <a:lnTo>
                      <a:pt x="812" y="691"/>
                    </a:lnTo>
                    <a:lnTo>
                      <a:pt x="815" y="654"/>
                    </a:lnTo>
                    <a:lnTo>
                      <a:pt x="834" y="657"/>
                    </a:lnTo>
                    <a:lnTo>
                      <a:pt x="818" y="628"/>
                    </a:lnTo>
                    <a:lnTo>
                      <a:pt x="767" y="619"/>
                    </a:lnTo>
                    <a:lnTo>
                      <a:pt x="752" y="564"/>
                    </a:lnTo>
                    <a:lnTo>
                      <a:pt x="696" y="571"/>
                    </a:lnTo>
                    <a:lnTo>
                      <a:pt x="698" y="580"/>
                    </a:lnTo>
                    <a:lnTo>
                      <a:pt x="653" y="576"/>
                    </a:lnTo>
                    <a:lnTo>
                      <a:pt x="622" y="576"/>
                    </a:lnTo>
                    <a:lnTo>
                      <a:pt x="625" y="565"/>
                    </a:lnTo>
                    <a:lnTo>
                      <a:pt x="197" y="567"/>
                    </a:lnTo>
                    <a:lnTo>
                      <a:pt x="177" y="540"/>
                    </a:lnTo>
                    <a:lnTo>
                      <a:pt x="156" y="525"/>
                    </a:lnTo>
                    <a:lnTo>
                      <a:pt x="139" y="506"/>
                    </a:lnTo>
                    <a:lnTo>
                      <a:pt x="138" y="482"/>
                    </a:lnTo>
                    <a:lnTo>
                      <a:pt x="136" y="462"/>
                    </a:lnTo>
                    <a:lnTo>
                      <a:pt x="121" y="463"/>
                    </a:lnTo>
                    <a:lnTo>
                      <a:pt x="119" y="449"/>
                    </a:lnTo>
                    <a:lnTo>
                      <a:pt x="110" y="444"/>
                    </a:lnTo>
                    <a:lnTo>
                      <a:pt x="112" y="421"/>
                    </a:lnTo>
                    <a:lnTo>
                      <a:pt x="119" y="408"/>
                    </a:lnTo>
                    <a:lnTo>
                      <a:pt x="130" y="397"/>
                    </a:lnTo>
                    <a:lnTo>
                      <a:pt x="109" y="392"/>
                    </a:lnTo>
                    <a:lnTo>
                      <a:pt x="103" y="365"/>
                    </a:lnTo>
                    <a:lnTo>
                      <a:pt x="94" y="361"/>
                    </a:lnTo>
                    <a:lnTo>
                      <a:pt x="90" y="341"/>
                    </a:lnTo>
                    <a:lnTo>
                      <a:pt x="66" y="314"/>
                    </a:lnTo>
                    <a:lnTo>
                      <a:pt x="56" y="313"/>
                    </a:lnTo>
                    <a:lnTo>
                      <a:pt x="53" y="324"/>
                    </a:lnTo>
                    <a:lnTo>
                      <a:pt x="44" y="324"/>
                    </a:lnTo>
                    <a:lnTo>
                      <a:pt x="40" y="333"/>
                    </a:lnTo>
                    <a:lnTo>
                      <a:pt x="26" y="324"/>
                    </a:lnTo>
                    <a:lnTo>
                      <a:pt x="21" y="303"/>
                    </a:lnTo>
                    <a:lnTo>
                      <a:pt x="15" y="297"/>
                    </a:lnTo>
                    <a:lnTo>
                      <a:pt x="0" y="303"/>
                    </a:lnTo>
                    <a:lnTo>
                      <a:pt x="72" y="57"/>
                    </a:lnTo>
                    <a:lnTo>
                      <a:pt x="118" y="65"/>
                    </a:lnTo>
                    <a:lnTo>
                      <a:pt x="159" y="85"/>
                    </a:lnTo>
                    <a:lnTo>
                      <a:pt x="177" y="86"/>
                    </a:lnTo>
                    <a:lnTo>
                      <a:pt x="178" y="71"/>
                    </a:lnTo>
                    <a:lnTo>
                      <a:pt x="194" y="58"/>
                    </a:lnTo>
                    <a:lnTo>
                      <a:pt x="233" y="34"/>
                    </a:lnTo>
                    <a:lnTo>
                      <a:pt x="245" y="40"/>
                    </a:lnTo>
                    <a:lnTo>
                      <a:pt x="216" y="58"/>
                    </a:lnTo>
                    <a:lnTo>
                      <a:pt x="247" y="57"/>
                    </a:lnTo>
                    <a:lnTo>
                      <a:pt x="257" y="46"/>
                    </a:lnTo>
                    <a:lnTo>
                      <a:pt x="264" y="34"/>
                    </a:lnTo>
                    <a:lnTo>
                      <a:pt x="274" y="29"/>
                    </a:lnTo>
                    <a:lnTo>
                      <a:pt x="287" y="53"/>
                    </a:lnTo>
                    <a:lnTo>
                      <a:pt x="306" y="55"/>
                    </a:lnTo>
                    <a:lnTo>
                      <a:pt x="315" y="46"/>
                    </a:lnTo>
                    <a:lnTo>
                      <a:pt x="325" y="62"/>
                    </a:lnTo>
                    <a:lnTo>
                      <a:pt x="340" y="52"/>
                    </a:lnTo>
                    <a:lnTo>
                      <a:pt x="399" y="71"/>
                    </a:lnTo>
                    <a:lnTo>
                      <a:pt x="437" y="72"/>
                    </a:lnTo>
                    <a:lnTo>
                      <a:pt x="465" y="86"/>
                    </a:lnTo>
                    <a:lnTo>
                      <a:pt x="460" y="107"/>
                    </a:lnTo>
                    <a:lnTo>
                      <a:pt x="497" y="95"/>
                    </a:lnTo>
                    <a:lnTo>
                      <a:pt x="525" y="121"/>
                    </a:lnTo>
                    <a:lnTo>
                      <a:pt x="544" y="120"/>
                    </a:lnTo>
                    <a:lnTo>
                      <a:pt x="542" y="107"/>
                    </a:lnTo>
                    <a:lnTo>
                      <a:pt x="564" y="84"/>
                    </a:lnTo>
                    <a:lnTo>
                      <a:pt x="588" y="102"/>
                    </a:lnTo>
                    <a:lnTo>
                      <a:pt x="659" y="107"/>
                    </a:lnTo>
                    <a:lnTo>
                      <a:pt x="672" y="90"/>
                    </a:lnTo>
                    <a:lnTo>
                      <a:pt x="692" y="88"/>
                    </a:lnTo>
                    <a:lnTo>
                      <a:pt x="703" y="104"/>
                    </a:lnTo>
                    <a:lnTo>
                      <a:pt x="721" y="95"/>
                    </a:lnTo>
                    <a:lnTo>
                      <a:pt x="737" y="84"/>
                    </a:lnTo>
                    <a:lnTo>
                      <a:pt x="729" y="52"/>
                    </a:lnTo>
                    <a:lnTo>
                      <a:pt x="708" y="37"/>
                    </a:lnTo>
                    <a:lnTo>
                      <a:pt x="723" y="28"/>
                    </a:lnTo>
                    <a:lnTo>
                      <a:pt x="732" y="13"/>
                    </a:lnTo>
                    <a:lnTo>
                      <a:pt x="754" y="0"/>
                    </a:lnTo>
                    <a:lnTo>
                      <a:pt x="776" y="19"/>
                    </a:lnTo>
                    <a:lnTo>
                      <a:pt x="769" y="37"/>
                    </a:lnTo>
                    <a:lnTo>
                      <a:pt x="773" y="53"/>
                    </a:lnTo>
                    <a:lnTo>
                      <a:pt x="786" y="65"/>
                    </a:lnTo>
                    <a:lnTo>
                      <a:pt x="794" y="88"/>
                    </a:lnTo>
                    <a:lnTo>
                      <a:pt x="812" y="65"/>
                    </a:lnTo>
                    <a:lnTo>
                      <a:pt x="822" y="85"/>
                    </a:lnTo>
                    <a:lnTo>
                      <a:pt x="821" y="117"/>
                    </a:lnTo>
                    <a:lnTo>
                      <a:pt x="834" y="117"/>
                    </a:lnTo>
                    <a:lnTo>
                      <a:pt x="840" y="99"/>
                    </a:lnTo>
                    <a:lnTo>
                      <a:pt x="860" y="79"/>
                    </a:lnTo>
                    <a:lnTo>
                      <a:pt x="868" y="53"/>
                    </a:lnTo>
                    <a:lnTo>
                      <a:pt x="904" y="57"/>
                    </a:lnTo>
                    <a:lnTo>
                      <a:pt x="913" y="83"/>
                    </a:lnTo>
                    <a:lnTo>
                      <a:pt x="898" y="90"/>
                    </a:lnTo>
                    <a:lnTo>
                      <a:pt x="906" y="123"/>
                    </a:lnTo>
                    <a:lnTo>
                      <a:pt x="860" y="146"/>
                    </a:lnTo>
                    <a:lnTo>
                      <a:pt x="854" y="136"/>
                    </a:lnTo>
                    <a:lnTo>
                      <a:pt x="830" y="137"/>
                    </a:lnTo>
                    <a:lnTo>
                      <a:pt x="827" y="156"/>
                    </a:lnTo>
                    <a:lnTo>
                      <a:pt x="799" y="156"/>
                    </a:lnTo>
                    <a:lnTo>
                      <a:pt x="791" y="148"/>
                    </a:lnTo>
                    <a:lnTo>
                      <a:pt x="778" y="149"/>
                    </a:lnTo>
                    <a:lnTo>
                      <a:pt x="779" y="160"/>
                    </a:lnTo>
                    <a:lnTo>
                      <a:pt x="806" y="171"/>
                    </a:lnTo>
                    <a:lnTo>
                      <a:pt x="799" y="195"/>
                    </a:lnTo>
                    <a:lnTo>
                      <a:pt x="785" y="205"/>
                    </a:lnTo>
                    <a:lnTo>
                      <a:pt x="763" y="208"/>
                    </a:lnTo>
                    <a:lnTo>
                      <a:pt x="750" y="228"/>
                    </a:lnTo>
                    <a:lnTo>
                      <a:pt x="720" y="251"/>
                    </a:lnTo>
                    <a:lnTo>
                      <a:pt x="694" y="274"/>
                    </a:lnTo>
                    <a:lnTo>
                      <a:pt x="673" y="306"/>
                    </a:lnTo>
                    <a:lnTo>
                      <a:pt x="672" y="330"/>
                    </a:lnTo>
                    <a:lnTo>
                      <a:pt x="691" y="333"/>
                    </a:lnTo>
                    <a:lnTo>
                      <a:pt x="701" y="374"/>
                    </a:lnTo>
                    <a:lnTo>
                      <a:pt x="745" y="379"/>
                    </a:lnTo>
                    <a:lnTo>
                      <a:pt x="773" y="406"/>
                    </a:lnTo>
                    <a:lnTo>
                      <a:pt x="791" y="408"/>
                    </a:lnTo>
                    <a:lnTo>
                      <a:pt x="806" y="426"/>
                    </a:lnTo>
                    <a:lnTo>
                      <a:pt x="836" y="424"/>
                    </a:lnTo>
                    <a:lnTo>
                      <a:pt x="833" y="459"/>
                    </a:lnTo>
                    <a:lnTo>
                      <a:pt x="830" y="489"/>
                    </a:lnTo>
                    <a:lnTo>
                      <a:pt x="841" y="512"/>
                    </a:lnTo>
                    <a:lnTo>
                      <a:pt x="854" y="513"/>
                    </a:lnTo>
                    <a:lnTo>
                      <a:pt x="865" y="501"/>
                    </a:lnTo>
                    <a:lnTo>
                      <a:pt x="877" y="512"/>
                    </a:lnTo>
                    <a:lnTo>
                      <a:pt x="882" y="499"/>
                    </a:lnTo>
                    <a:lnTo>
                      <a:pt x="889" y="463"/>
                    </a:lnTo>
                    <a:lnTo>
                      <a:pt x="888" y="450"/>
                    </a:lnTo>
                    <a:lnTo>
                      <a:pt x="891" y="426"/>
                    </a:lnTo>
                    <a:lnTo>
                      <a:pt x="914" y="414"/>
                    </a:lnTo>
                    <a:lnTo>
                      <a:pt x="915" y="413"/>
                    </a:lnTo>
                    <a:lnTo>
                      <a:pt x="916" y="409"/>
                    </a:lnTo>
                    <a:lnTo>
                      <a:pt x="916" y="403"/>
                    </a:lnTo>
                    <a:lnTo>
                      <a:pt x="917" y="395"/>
                    </a:lnTo>
                    <a:lnTo>
                      <a:pt x="919" y="387"/>
                    </a:lnTo>
                    <a:lnTo>
                      <a:pt x="919" y="377"/>
                    </a:lnTo>
                    <a:lnTo>
                      <a:pt x="919" y="368"/>
                    </a:lnTo>
                    <a:lnTo>
                      <a:pt x="917" y="358"/>
                    </a:lnTo>
                    <a:lnTo>
                      <a:pt x="916" y="350"/>
                    </a:lnTo>
                    <a:lnTo>
                      <a:pt x="914" y="342"/>
                    </a:lnTo>
                    <a:lnTo>
                      <a:pt x="910" y="337"/>
                    </a:lnTo>
                    <a:lnTo>
                      <a:pt x="906" y="332"/>
                    </a:lnTo>
                    <a:lnTo>
                      <a:pt x="922" y="325"/>
                    </a:lnTo>
                    <a:lnTo>
                      <a:pt x="926" y="294"/>
                    </a:lnTo>
                    <a:lnTo>
                      <a:pt x="923" y="283"/>
                    </a:lnTo>
                    <a:lnTo>
                      <a:pt x="926" y="257"/>
                    </a:lnTo>
                    <a:lnTo>
                      <a:pt x="943" y="232"/>
                    </a:lnTo>
                    <a:lnTo>
                      <a:pt x="969" y="246"/>
                    </a:lnTo>
                    <a:lnTo>
                      <a:pt x="1004" y="246"/>
                    </a:lnTo>
                    <a:lnTo>
                      <a:pt x="1017" y="259"/>
                    </a:lnTo>
                    <a:lnTo>
                      <a:pt x="1033" y="275"/>
                    </a:lnTo>
                    <a:lnTo>
                      <a:pt x="1054" y="283"/>
                    </a:lnTo>
                    <a:lnTo>
                      <a:pt x="1045" y="295"/>
                    </a:lnTo>
                    <a:lnTo>
                      <a:pt x="1046" y="340"/>
                    </a:lnTo>
                    <a:lnTo>
                      <a:pt x="1071" y="347"/>
                    </a:lnTo>
                    <a:lnTo>
                      <a:pt x="1096" y="338"/>
                    </a:lnTo>
                    <a:lnTo>
                      <a:pt x="1105" y="324"/>
                    </a:lnTo>
                    <a:lnTo>
                      <a:pt x="1119" y="301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7" name="Freeform 71">
                <a:extLst>
                  <a:ext uri="{FF2B5EF4-FFF2-40B4-BE49-F238E27FC236}">
                    <a16:creationId xmlns:a16="http://schemas.microsoft.com/office/drawing/2014/main" id="{5FAA6039-272D-4419-B4CF-A99CD9B00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740" y="2713163"/>
                <a:ext cx="143096" cy="149431"/>
              </a:xfrm>
              <a:custGeom>
                <a:avLst/>
                <a:gdLst>
                  <a:gd name="T0" fmla="*/ 44 w 81"/>
                  <a:gd name="T1" fmla="*/ 0 h 84"/>
                  <a:gd name="T2" fmla="*/ 34 w 81"/>
                  <a:gd name="T3" fmla="*/ 3 h 84"/>
                  <a:gd name="T4" fmla="*/ 27 w 81"/>
                  <a:gd name="T5" fmla="*/ 13 h 84"/>
                  <a:gd name="T6" fmla="*/ 19 w 81"/>
                  <a:gd name="T7" fmla="*/ 24 h 84"/>
                  <a:gd name="T8" fmla="*/ 6 w 81"/>
                  <a:gd name="T9" fmla="*/ 30 h 84"/>
                  <a:gd name="T10" fmla="*/ 0 w 81"/>
                  <a:gd name="T11" fmla="*/ 44 h 84"/>
                  <a:gd name="T12" fmla="*/ 0 w 81"/>
                  <a:gd name="T13" fmla="*/ 64 h 84"/>
                  <a:gd name="T14" fmla="*/ 16 w 81"/>
                  <a:gd name="T15" fmla="*/ 66 h 84"/>
                  <a:gd name="T16" fmla="*/ 31 w 81"/>
                  <a:gd name="T17" fmla="*/ 60 h 84"/>
                  <a:gd name="T18" fmla="*/ 42 w 81"/>
                  <a:gd name="T19" fmla="*/ 60 h 84"/>
                  <a:gd name="T20" fmla="*/ 44 w 81"/>
                  <a:gd name="T21" fmla="*/ 79 h 84"/>
                  <a:gd name="T22" fmla="*/ 54 w 81"/>
                  <a:gd name="T23" fmla="*/ 83 h 84"/>
                  <a:gd name="T24" fmla="*/ 54 w 81"/>
                  <a:gd name="T25" fmla="*/ 70 h 84"/>
                  <a:gd name="T26" fmla="*/ 63 w 81"/>
                  <a:gd name="T27" fmla="*/ 71 h 84"/>
                  <a:gd name="T28" fmla="*/ 66 w 81"/>
                  <a:gd name="T29" fmla="*/ 83 h 84"/>
                  <a:gd name="T30" fmla="*/ 74 w 81"/>
                  <a:gd name="T31" fmla="*/ 65 h 84"/>
                  <a:gd name="T32" fmla="*/ 80 w 81"/>
                  <a:gd name="T33" fmla="*/ 50 h 84"/>
                  <a:gd name="T34" fmla="*/ 77 w 81"/>
                  <a:gd name="T35" fmla="*/ 30 h 84"/>
                  <a:gd name="T36" fmla="*/ 66 w 81"/>
                  <a:gd name="T37" fmla="*/ 26 h 84"/>
                  <a:gd name="T38" fmla="*/ 54 w 81"/>
                  <a:gd name="T39" fmla="*/ 26 h 84"/>
                  <a:gd name="T40" fmla="*/ 49 w 81"/>
                  <a:gd name="T41" fmla="*/ 13 h 84"/>
                  <a:gd name="T42" fmla="*/ 50 w 81"/>
                  <a:gd name="T43" fmla="*/ 5 h 84"/>
                  <a:gd name="T44" fmla="*/ 40 w 81"/>
                  <a:gd name="T45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1" h="84">
                    <a:moveTo>
                      <a:pt x="44" y="0"/>
                    </a:moveTo>
                    <a:lnTo>
                      <a:pt x="34" y="3"/>
                    </a:lnTo>
                    <a:lnTo>
                      <a:pt x="27" y="13"/>
                    </a:lnTo>
                    <a:lnTo>
                      <a:pt x="19" y="24"/>
                    </a:lnTo>
                    <a:lnTo>
                      <a:pt x="6" y="30"/>
                    </a:lnTo>
                    <a:lnTo>
                      <a:pt x="0" y="44"/>
                    </a:lnTo>
                    <a:lnTo>
                      <a:pt x="0" y="64"/>
                    </a:lnTo>
                    <a:lnTo>
                      <a:pt x="16" y="66"/>
                    </a:lnTo>
                    <a:lnTo>
                      <a:pt x="31" y="60"/>
                    </a:lnTo>
                    <a:lnTo>
                      <a:pt x="42" y="60"/>
                    </a:lnTo>
                    <a:lnTo>
                      <a:pt x="44" y="79"/>
                    </a:lnTo>
                    <a:lnTo>
                      <a:pt x="54" y="83"/>
                    </a:lnTo>
                    <a:lnTo>
                      <a:pt x="54" y="70"/>
                    </a:lnTo>
                    <a:lnTo>
                      <a:pt x="63" y="71"/>
                    </a:lnTo>
                    <a:lnTo>
                      <a:pt x="66" y="83"/>
                    </a:lnTo>
                    <a:lnTo>
                      <a:pt x="74" y="65"/>
                    </a:lnTo>
                    <a:lnTo>
                      <a:pt x="80" y="50"/>
                    </a:lnTo>
                    <a:lnTo>
                      <a:pt x="77" y="30"/>
                    </a:lnTo>
                    <a:lnTo>
                      <a:pt x="66" y="26"/>
                    </a:lnTo>
                    <a:lnTo>
                      <a:pt x="54" y="26"/>
                    </a:lnTo>
                    <a:lnTo>
                      <a:pt x="49" y="13"/>
                    </a:lnTo>
                    <a:lnTo>
                      <a:pt x="50" y="5"/>
                    </a:lnTo>
                    <a:lnTo>
                      <a:pt x="4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8" name="Freeform 72">
                <a:extLst>
                  <a:ext uri="{FF2B5EF4-FFF2-40B4-BE49-F238E27FC236}">
                    <a16:creationId xmlns:a16="http://schemas.microsoft.com/office/drawing/2014/main" id="{E6CA0D0F-BC18-44EC-9CBE-81CDA21683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2556" y="1741078"/>
                <a:ext cx="250025" cy="171452"/>
              </a:xfrm>
              <a:custGeom>
                <a:avLst/>
                <a:gdLst>
                  <a:gd name="T0" fmla="*/ 45 w 142"/>
                  <a:gd name="T1" fmla="*/ 4 h 98"/>
                  <a:gd name="T2" fmla="*/ 28 w 142"/>
                  <a:gd name="T3" fmla="*/ 32 h 98"/>
                  <a:gd name="T4" fmla="*/ 18 w 142"/>
                  <a:gd name="T5" fmla="*/ 50 h 98"/>
                  <a:gd name="T6" fmla="*/ 0 w 142"/>
                  <a:gd name="T7" fmla="*/ 70 h 98"/>
                  <a:gd name="T8" fmla="*/ 13 w 142"/>
                  <a:gd name="T9" fmla="*/ 84 h 98"/>
                  <a:gd name="T10" fmla="*/ 32 w 142"/>
                  <a:gd name="T11" fmla="*/ 97 h 98"/>
                  <a:gd name="T12" fmla="*/ 71 w 142"/>
                  <a:gd name="T13" fmla="*/ 77 h 98"/>
                  <a:gd name="T14" fmla="*/ 91 w 142"/>
                  <a:gd name="T15" fmla="*/ 64 h 98"/>
                  <a:gd name="T16" fmla="*/ 121 w 142"/>
                  <a:gd name="T17" fmla="*/ 57 h 98"/>
                  <a:gd name="T18" fmla="*/ 141 w 142"/>
                  <a:gd name="T19" fmla="*/ 42 h 98"/>
                  <a:gd name="T20" fmla="*/ 116 w 142"/>
                  <a:gd name="T21" fmla="*/ 19 h 98"/>
                  <a:gd name="T22" fmla="*/ 84 w 142"/>
                  <a:gd name="T23" fmla="*/ 12 h 98"/>
                  <a:gd name="T24" fmla="*/ 71 w 142"/>
                  <a:gd name="T25" fmla="*/ 0 h 98"/>
                  <a:gd name="T26" fmla="*/ 56 w 142"/>
                  <a:gd name="T27" fmla="*/ 15 h 98"/>
                  <a:gd name="T28" fmla="*/ 45 w 142"/>
                  <a:gd name="T29" fmla="*/ 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2" h="98">
                    <a:moveTo>
                      <a:pt x="45" y="4"/>
                    </a:moveTo>
                    <a:lnTo>
                      <a:pt x="28" y="32"/>
                    </a:lnTo>
                    <a:lnTo>
                      <a:pt x="18" y="50"/>
                    </a:lnTo>
                    <a:lnTo>
                      <a:pt x="0" y="70"/>
                    </a:lnTo>
                    <a:lnTo>
                      <a:pt x="13" y="84"/>
                    </a:lnTo>
                    <a:lnTo>
                      <a:pt x="32" y="97"/>
                    </a:lnTo>
                    <a:lnTo>
                      <a:pt x="71" y="77"/>
                    </a:lnTo>
                    <a:lnTo>
                      <a:pt x="91" y="64"/>
                    </a:lnTo>
                    <a:lnTo>
                      <a:pt x="121" y="57"/>
                    </a:lnTo>
                    <a:lnTo>
                      <a:pt x="141" y="42"/>
                    </a:lnTo>
                    <a:lnTo>
                      <a:pt x="116" y="19"/>
                    </a:lnTo>
                    <a:lnTo>
                      <a:pt x="84" y="12"/>
                    </a:lnTo>
                    <a:lnTo>
                      <a:pt x="71" y="0"/>
                    </a:lnTo>
                    <a:lnTo>
                      <a:pt x="56" y="15"/>
                    </a:lnTo>
                    <a:lnTo>
                      <a:pt x="45" y="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79" name="Freeform 73">
                <a:extLst>
                  <a:ext uri="{FF2B5EF4-FFF2-40B4-BE49-F238E27FC236}">
                    <a16:creationId xmlns:a16="http://schemas.microsoft.com/office/drawing/2014/main" id="{F8FD8038-38D0-4991-B179-4BDBE1F20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4522" y="1816579"/>
                <a:ext cx="358526" cy="191900"/>
              </a:xfrm>
              <a:custGeom>
                <a:avLst/>
                <a:gdLst>
                  <a:gd name="T0" fmla="*/ 62 w 203"/>
                  <a:gd name="T1" fmla="*/ 9 h 109"/>
                  <a:gd name="T2" fmla="*/ 34 w 203"/>
                  <a:gd name="T3" fmla="*/ 25 h 109"/>
                  <a:gd name="T4" fmla="*/ 34 w 203"/>
                  <a:gd name="T5" fmla="*/ 37 h 109"/>
                  <a:gd name="T6" fmla="*/ 2 w 203"/>
                  <a:gd name="T7" fmla="*/ 40 h 109"/>
                  <a:gd name="T8" fmla="*/ 0 w 203"/>
                  <a:gd name="T9" fmla="*/ 53 h 109"/>
                  <a:gd name="T10" fmla="*/ 52 w 203"/>
                  <a:gd name="T11" fmla="*/ 62 h 109"/>
                  <a:gd name="T12" fmla="*/ 12 w 203"/>
                  <a:gd name="T13" fmla="*/ 72 h 109"/>
                  <a:gd name="T14" fmla="*/ 4 w 203"/>
                  <a:gd name="T15" fmla="*/ 80 h 109"/>
                  <a:gd name="T16" fmla="*/ 32 w 203"/>
                  <a:gd name="T17" fmla="*/ 95 h 109"/>
                  <a:gd name="T18" fmla="*/ 57 w 203"/>
                  <a:gd name="T19" fmla="*/ 108 h 109"/>
                  <a:gd name="T20" fmla="*/ 92 w 203"/>
                  <a:gd name="T21" fmla="*/ 108 h 109"/>
                  <a:gd name="T22" fmla="*/ 151 w 203"/>
                  <a:gd name="T23" fmla="*/ 105 h 109"/>
                  <a:gd name="T24" fmla="*/ 188 w 203"/>
                  <a:gd name="T25" fmla="*/ 98 h 109"/>
                  <a:gd name="T26" fmla="*/ 179 w 203"/>
                  <a:gd name="T27" fmla="*/ 72 h 109"/>
                  <a:gd name="T28" fmla="*/ 202 w 203"/>
                  <a:gd name="T29" fmla="*/ 68 h 109"/>
                  <a:gd name="T30" fmla="*/ 177 w 203"/>
                  <a:gd name="T31" fmla="*/ 53 h 109"/>
                  <a:gd name="T32" fmla="*/ 161 w 203"/>
                  <a:gd name="T33" fmla="*/ 22 h 109"/>
                  <a:gd name="T34" fmla="*/ 169 w 203"/>
                  <a:gd name="T35" fmla="*/ 5 h 109"/>
                  <a:gd name="T36" fmla="*/ 139 w 203"/>
                  <a:gd name="T37" fmla="*/ 0 h 109"/>
                  <a:gd name="T38" fmla="*/ 132 w 203"/>
                  <a:gd name="T39" fmla="*/ 32 h 109"/>
                  <a:gd name="T40" fmla="*/ 117 w 203"/>
                  <a:gd name="T41" fmla="*/ 14 h 109"/>
                  <a:gd name="T42" fmla="*/ 104 w 203"/>
                  <a:gd name="T43" fmla="*/ 5 h 109"/>
                  <a:gd name="T44" fmla="*/ 94 w 203"/>
                  <a:gd name="T45" fmla="*/ 22 h 109"/>
                  <a:gd name="T46" fmla="*/ 85 w 203"/>
                  <a:gd name="T47" fmla="*/ 3 h 109"/>
                  <a:gd name="T48" fmla="*/ 62 w 203"/>
                  <a:gd name="T49" fmla="*/ 9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3" h="109">
                    <a:moveTo>
                      <a:pt x="62" y="9"/>
                    </a:moveTo>
                    <a:lnTo>
                      <a:pt x="34" y="25"/>
                    </a:lnTo>
                    <a:lnTo>
                      <a:pt x="34" y="37"/>
                    </a:lnTo>
                    <a:lnTo>
                      <a:pt x="2" y="40"/>
                    </a:lnTo>
                    <a:lnTo>
                      <a:pt x="0" y="53"/>
                    </a:lnTo>
                    <a:lnTo>
                      <a:pt x="52" y="62"/>
                    </a:lnTo>
                    <a:lnTo>
                      <a:pt x="12" y="72"/>
                    </a:lnTo>
                    <a:lnTo>
                      <a:pt x="4" y="80"/>
                    </a:lnTo>
                    <a:lnTo>
                      <a:pt x="32" y="95"/>
                    </a:lnTo>
                    <a:lnTo>
                      <a:pt x="57" y="108"/>
                    </a:lnTo>
                    <a:lnTo>
                      <a:pt x="92" y="108"/>
                    </a:lnTo>
                    <a:lnTo>
                      <a:pt x="151" y="105"/>
                    </a:lnTo>
                    <a:lnTo>
                      <a:pt x="188" y="98"/>
                    </a:lnTo>
                    <a:lnTo>
                      <a:pt x="179" y="72"/>
                    </a:lnTo>
                    <a:lnTo>
                      <a:pt x="202" y="68"/>
                    </a:lnTo>
                    <a:lnTo>
                      <a:pt x="177" y="53"/>
                    </a:lnTo>
                    <a:lnTo>
                      <a:pt x="161" y="22"/>
                    </a:lnTo>
                    <a:lnTo>
                      <a:pt x="169" y="5"/>
                    </a:lnTo>
                    <a:lnTo>
                      <a:pt x="139" y="0"/>
                    </a:lnTo>
                    <a:lnTo>
                      <a:pt x="132" y="32"/>
                    </a:lnTo>
                    <a:lnTo>
                      <a:pt x="117" y="14"/>
                    </a:lnTo>
                    <a:lnTo>
                      <a:pt x="104" y="5"/>
                    </a:lnTo>
                    <a:lnTo>
                      <a:pt x="94" y="22"/>
                    </a:lnTo>
                    <a:lnTo>
                      <a:pt x="85" y="3"/>
                    </a:lnTo>
                    <a:lnTo>
                      <a:pt x="62" y="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0" name="Freeform 74">
                <a:extLst>
                  <a:ext uri="{FF2B5EF4-FFF2-40B4-BE49-F238E27FC236}">
                    <a16:creationId xmlns:a16="http://schemas.microsoft.com/office/drawing/2014/main" id="{2E30712C-1960-445C-8393-FABB9548D3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424" y="1778829"/>
                <a:ext cx="55037" cy="28313"/>
              </a:xfrm>
              <a:custGeom>
                <a:avLst/>
                <a:gdLst>
                  <a:gd name="T0" fmla="*/ 15 w 30"/>
                  <a:gd name="T1" fmla="*/ 14 h 15"/>
                  <a:gd name="T2" fmla="*/ 18 w 30"/>
                  <a:gd name="T3" fmla="*/ 14 h 15"/>
                  <a:gd name="T4" fmla="*/ 19 w 30"/>
                  <a:gd name="T5" fmla="*/ 14 h 15"/>
                  <a:gd name="T6" fmla="*/ 21 w 30"/>
                  <a:gd name="T7" fmla="*/ 14 h 15"/>
                  <a:gd name="T8" fmla="*/ 23 w 30"/>
                  <a:gd name="T9" fmla="*/ 13 h 15"/>
                  <a:gd name="T10" fmla="*/ 25 w 30"/>
                  <a:gd name="T11" fmla="*/ 12 h 15"/>
                  <a:gd name="T12" fmla="*/ 26 w 30"/>
                  <a:gd name="T13" fmla="*/ 11 h 15"/>
                  <a:gd name="T14" fmla="*/ 28 w 30"/>
                  <a:gd name="T15" fmla="*/ 11 h 15"/>
                  <a:gd name="T16" fmla="*/ 29 w 30"/>
                  <a:gd name="T17" fmla="*/ 10 h 15"/>
                  <a:gd name="T18" fmla="*/ 29 w 30"/>
                  <a:gd name="T19" fmla="*/ 9 h 15"/>
                  <a:gd name="T20" fmla="*/ 29 w 30"/>
                  <a:gd name="T21" fmla="*/ 8 h 15"/>
                  <a:gd name="T22" fmla="*/ 29 w 30"/>
                  <a:gd name="T23" fmla="*/ 7 h 15"/>
                  <a:gd name="T24" fmla="*/ 29 w 30"/>
                  <a:gd name="T25" fmla="*/ 6 h 15"/>
                  <a:gd name="T26" fmla="*/ 29 w 30"/>
                  <a:gd name="T27" fmla="*/ 4 h 15"/>
                  <a:gd name="T28" fmla="*/ 28 w 30"/>
                  <a:gd name="T29" fmla="*/ 3 h 15"/>
                  <a:gd name="T30" fmla="*/ 26 w 30"/>
                  <a:gd name="T31" fmla="*/ 3 h 15"/>
                  <a:gd name="T32" fmla="*/ 25 w 30"/>
                  <a:gd name="T33" fmla="*/ 2 h 15"/>
                  <a:gd name="T34" fmla="*/ 23 w 30"/>
                  <a:gd name="T35" fmla="*/ 1 h 15"/>
                  <a:gd name="T36" fmla="*/ 21 w 30"/>
                  <a:gd name="T37" fmla="*/ 0 h 15"/>
                  <a:gd name="T38" fmla="*/ 19 w 30"/>
                  <a:gd name="T39" fmla="*/ 0 h 15"/>
                  <a:gd name="T40" fmla="*/ 18 w 30"/>
                  <a:gd name="T41" fmla="*/ 0 h 15"/>
                  <a:gd name="T42" fmla="*/ 15 w 30"/>
                  <a:gd name="T43" fmla="*/ 0 h 15"/>
                  <a:gd name="T44" fmla="*/ 13 w 30"/>
                  <a:gd name="T45" fmla="*/ 0 h 15"/>
                  <a:gd name="T46" fmla="*/ 11 w 30"/>
                  <a:gd name="T47" fmla="*/ 0 h 15"/>
                  <a:gd name="T48" fmla="*/ 10 w 30"/>
                  <a:gd name="T49" fmla="*/ 0 h 15"/>
                  <a:gd name="T50" fmla="*/ 8 w 30"/>
                  <a:gd name="T51" fmla="*/ 1 h 15"/>
                  <a:gd name="T52" fmla="*/ 6 w 30"/>
                  <a:gd name="T53" fmla="*/ 2 h 15"/>
                  <a:gd name="T54" fmla="*/ 5 w 30"/>
                  <a:gd name="T55" fmla="*/ 2 h 15"/>
                  <a:gd name="T56" fmla="*/ 4 w 30"/>
                  <a:gd name="T57" fmla="*/ 3 h 15"/>
                  <a:gd name="T58" fmla="*/ 2 w 30"/>
                  <a:gd name="T59" fmla="*/ 3 h 15"/>
                  <a:gd name="T60" fmla="*/ 2 w 30"/>
                  <a:gd name="T61" fmla="*/ 4 h 15"/>
                  <a:gd name="T62" fmla="*/ 1 w 30"/>
                  <a:gd name="T63" fmla="*/ 6 h 15"/>
                  <a:gd name="T64" fmla="*/ 1 w 30"/>
                  <a:gd name="T65" fmla="*/ 7 h 15"/>
                  <a:gd name="T66" fmla="*/ 0 w 30"/>
                  <a:gd name="T67" fmla="*/ 7 h 15"/>
                  <a:gd name="T68" fmla="*/ 1 w 30"/>
                  <a:gd name="T69" fmla="*/ 8 h 15"/>
                  <a:gd name="T70" fmla="*/ 1 w 30"/>
                  <a:gd name="T71" fmla="*/ 9 h 15"/>
                  <a:gd name="T72" fmla="*/ 2 w 30"/>
                  <a:gd name="T73" fmla="*/ 10 h 15"/>
                  <a:gd name="T74" fmla="*/ 2 w 30"/>
                  <a:gd name="T75" fmla="*/ 11 h 15"/>
                  <a:gd name="T76" fmla="*/ 4 w 30"/>
                  <a:gd name="T77" fmla="*/ 11 h 15"/>
                  <a:gd name="T78" fmla="*/ 5 w 30"/>
                  <a:gd name="T79" fmla="*/ 12 h 15"/>
                  <a:gd name="T80" fmla="*/ 6 w 30"/>
                  <a:gd name="T81" fmla="*/ 12 h 15"/>
                  <a:gd name="T82" fmla="*/ 8 w 30"/>
                  <a:gd name="T83" fmla="*/ 13 h 15"/>
                  <a:gd name="T84" fmla="*/ 10 w 30"/>
                  <a:gd name="T85" fmla="*/ 14 h 15"/>
                  <a:gd name="T86" fmla="*/ 11 w 30"/>
                  <a:gd name="T87" fmla="*/ 14 h 15"/>
                  <a:gd name="T88" fmla="*/ 13 w 30"/>
                  <a:gd name="T89" fmla="*/ 14 h 15"/>
                  <a:gd name="T90" fmla="*/ 15 w 30"/>
                  <a:gd name="T9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0" h="15">
                    <a:moveTo>
                      <a:pt x="15" y="14"/>
                    </a:moveTo>
                    <a:lnTo>
                      <a:pt x="18" y="14"/>
                    </a:lnTo>
                    <a:lnTo>
                      <a:pt x="19" y="14"/>
                    </a:lnTo>
                    <a:lnTo>
                      <a:pt x="21" y="14"/>
                    </a:lnTo>
                    <a:lnTo>
                      <a:pt x="23" y="13"/>
                    </a:lnTo>
                    <a:lnTo>
                      <a:pt x="25" y="12"/>
                    </a:lnTo>
                    <a:lnTo>
                      <a:pt x="26" y="11"/>
                    </a:lnTo>
                    <a:lnTo>
                      <a:pt x="28" y="11"/>
                    </a:lnTo>
                    <a:lnTo>
                      <a:pt x="29" y="10"/>
                    </a:lnTo>
                    <a:lnTo>
                      <a:pt x="29" y="9"/>
                    </a:lnTo>
                    <a:lnTo>
                      <a:pt x="29" y="8"/>
                    </a:lnTo>
                    <a:lnTo>
                      <a:pt x="29" y="7"/>
                    </a:lnTo>
                    <a:lnTo>
                      <a:pt x="29" y="6"/>
                    </a:lnTo>
                    <a:lnTo>
                      <a:pt x="29" y="4"/>
                    </a:lnTo>
                    <a:lnTo>
                      <a:pt x="28" y="3"/>
                    </a:lnTo>
                    <a:lnTo>
                      <a:pt x="26" y="3"/>
                    </a:lnTo>
                    <a:lnTo>
                      <a:pt x="25" y="2"/>
                    </a:lnTo>
                    <a:lnTo>
                      <a:pt x="23" y="1"/>
                    </a:lnTo>
                    <a:lnTo>
                      <a:pt x="21" y="0"/>
                    </a:lnTo>
                    <a:lnTo>
                      <a:pt x="19" y="0"/>
                    </a:lnTo>
                    <a:lnTo>
                      <a:pt x="18" y="0"/>
                    </a:lnTo>
                    <a:lnTo>
                      <a:pt x="15" y="0"/>
                    </a:lnTo>
                    <a:lnTo>
                      <a:pt x="13" y="0"/>
                    </a:lnTo>
                    <a:lnTo>
                      <a:pt x="11" y="0"/>
                    </a:lnTo>
                    <a:lnTo>
                      <a:pt x="10" y="0"/>
                    </a:lnTo>
                    <a:lnTo>
                      <a:pt x="8" y="1"/>
                    </a:lnTo>
                    <a:lnTo>
                      <a:pt x="6" y="2"/>
                    </a:lnTo>
                    <a:lnTo>
                      <a:pt x="5" y="2"/>
                    </a:lnTo>
                    <a:lnTo>
                      <a:pt x="4" y="3"/>
                    </a:lnTo>
                    <a:lnTo>
                      <a:pt x="2" y="3"/>
                    </a:lnTo>
                    <a:lnTo>
                      <a:pt x="2" y="4"/>
                    </a:lnTo>
                    <a:lnTo>
                      <a:pt x="1" y="6"/>
                    </a:lnTo>
                    <a:lnTo>
                      <a:pt x="1" y="7"/>
                    </a:lnTo>
                    <a:lnTo>
                      <a:pt x="0" y="7"/>
                    </a:lnTo>
                    <a:lnTo>
                      <a:pt x="1" y="8"/>
                    </a:lnTo>
                    <a:lnTo>
                      <a:pt x="1" y="9"/>
                    </a:lnTo>
                    <a:lnTo>
                      <a:pt x="2" y="10"/>
                    </a:lnTo>
                    <a:lnTo>
                      <a:pt x="2" y="11"/>
                    </a:lnTo>
                    <a:lnTo>
                      <a:pt x="4" y="11"/>
                    </a:lnTo>
                    <a:lnTo>
                      <a:pt x="5" y="12"/>
                    </a:lnTo>
                    <a:lnTo>
                      <a:pt x="6" y="12"/>
                    </a:lnTo>
                    <a:lnTo>
                      <a:pt x="8" y="13"/>
                    </a:lnTo>
                    <a:lnTo>
                      <a:pt x="10" y="14"/>
                    </a:lnTo>
                    <a:lnTo>
                      <a:pt x="11" y="14"/>
                    </a:lnTo>
                    <a:lnTo>
                      <a:pt x="13" y="14"/>
                    </a:lnTo>
                    <a:lnTo>
                      <a:pt x="15" y="1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1" name="Freeform 75">
                <a:extLst>
                  <a:ext uri="{FF2B5EF4-FFF2-40B4-BE49-F238E27FC236}">
                    <a16:creationId xmlns:a16="http://schemas.microsoft.com/office/drawing/2014/main" id="{C0330E44-3165-4FC1-8E76-793332A20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6217" y="1604231"/>
                <a:ext cx="154103" cy="97523"/>
              </a:xfrm>
              <a:custGeom>
                <a:avLst/>
                <a:gdLst>
                  <a:gd name="T0" fmla="*/ 85 w 86"/>
                  <a:gd name="T1" fmla="*/ 0 h 55"/>
                  <a:gd name="T2" fmla="*/ 63 w 86"/>
                  <a:gd name="T3" fmla="*/ 8 h 55"/>
                  <a:gd name="T4" fmla="*/ 30 w 86"/>
                  <a:gd name="T5" fmla="*/ 24 h 55"/>
                  <a:gd name="T6" fmla="*/ 2 w 86"/>
                  <a:gd name="T7" fmla="*/ 31 h 55"/>
                  <a:gd name="T8" fmla="*/ 0 w 86"/>
                  <a:gd name="T9" fmla="*/ 49 h 55"/>
                  <a:gd name="T10" fmla="*/ 37 w 86"/>
                  <a:gd name="T11" fmla="*/ 54 h 55"/>
                  <a:gd name="T12" fmla="*/ 63 w 86"/>
                  <a:gd name="T13" fmla="*/ 29 h 55"/>
                  <a:gd name="T14" fmla="*/ 85 w 86"/>
                  <a:gd name="T15" fmla="*/ 29 h 55"/>
                  <a:gd name="T16" fmla="*/ 85 w 86"/>
                  <a:gd name="T1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6" h="55">
                    <a:moveTo>
                      <a:pt x="85" y="0"/>
                    </a:moveTo>
                    <a:lnTo>
                      <a:pt x="63" y="8"/>
                    </a:lnTo>
                    <a:lnTo>
                      <a:pt x="30" y="24"/>
                    </a:lnTo>
                    <a:lnTo>
                      <a:pt x="2" y="31"/>
                    </a:lnTo>
                    <a:lnTo>
                      <a:pt x="0" y="49"/>
                    </a:lnTo>
                    <a:lnTo>
                      <a:pt x="37" y="54"/>
                    </a:lnTo>
                    <a:lnTo>
                      <a:pt x="63" y="29"/>
                    </a:lnTo>
                    <a:lnTo>
                      <a:pt x="85" y="29"/>
                    </a:lnTo>
                    <a:lnTo>
                      <a:pt x="85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2" name="Freeform 76">
                <a:extLst>
                  <a:ext uri="{FF2B5EF4-FFF2-40B4-BE49-F238E27FC236}">
                    <a16:creationId xmlns:a16="http://schemas.microsoft.com/office/drawing/2014/main" id="{D5A0CC4D-32D5-4F6C-87EA-C4ACF3383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8994" y="1692316"/>
                <a:ext cx="28305" cy="48762"/>
              </a:xfrm>
              <a:custGeom>
                <a:avLst/>
                <a:gdLst>
                  <a:gd name="T0" fmla="*/ 7 w 15"/>
                  <a:gd name="T1" fmla="*/ 25 h 26"/>
                  <a:gd name="T2" fmla="*/ 6 w 15"/>
                  <a:gd name="T3" fmla="*/ 25 h 26"/>
                  <a:gd name="T4" fmla="*/ 4 w 15"/>
                  <a:gd name="T5" fmla="*/ 24 h 26"/>
                  <a:gd name="T6" fmla="*/ 3 w 15"/>
                  <a:gd name="T7" fmla="*/ 24 h 26"/>
                  <a:gd name="T8" fmla="*/ 3 w 15"/>
                  <a:gd name="T9" fmla="*/ 23 h 26"/>
                  <a:gd name="T10" fmla="*/ 2 w 15"/>
                  <a:gd name="T11" fmla="*/ 22 h 26"/>
                  <a:gd name="T12" fmla="*/ 2 w 15"/>
                  <a:gd name="T13" fmla="*/ 21 h 26"/>
                  <a:gd name="T14" fmla="*/ 2 w 15"/>
                  <a:gd name="T15" fmla="*/ 20 h 26"/>
                  <a:gd name="T16" fmla="*/ 1 w 15"/>
                  <a:gd name="T17" fmla="*/ 18 h 26"/>
                  <a:gd name="T18" fmla="*/ 1 w 15"/>
                  <a:gd name="T19" fmla="*/ 16 h 26"/>
                  <a:gd name="T20" fmla="*/ 1 w 15"/>
                  <a:gd name="T21" fmla="*/ 15 h 26"/>
                  <a:gd name="T22" fmla="*/ 0 w 15"/>
                  <a:gd name="T23" fmla="*/ 13 h 26"/>
                  <a:gd name="T24" fmla="*/ 1 w 15"/>
                  <a:gd name="T25" fmla="*/ 11 h 26"/>
                  <a:gd name="T26" fmla="*/ 1 w 15"/>
                  <a:gd name="T27" fmla="*/ 9 h 26"/>
                  <a:gd name="T28" fmla="*/ 1 w 15"/>
                  <a:gd name="T29" fmla="*/ 8 h 26"/>
                  <a:gd name="T30" fmla="*/ 2 w 15"/>
                  <a:gd name="T31" fmla="*/ 6 h 26"/>
                  <a:gd name="T32" fmla="*/ 2 w 15"/>
                  <a:gd name="T33" fmla="*/ 5 h 26"/>
                  <a:gd name="T34" fmla="*/ 2 w 15"/>
                  <a:gd name="T35" fmla="*/ 4 h 26"/>
                  <a:gd name="T36" fmla="*/ 3 w 15"/>
                  <a:gd name="T37" fmla="*/ 3 h 26"/>
                  <a:gd name="T38" fmla="*/ 3 w 15"/>
                  <a:gd name="T39" fmla="*/ 2 h 26"/>
                  <a:gd name="T40" fmla="*/ 4 w 15"/>
                  <a:gd name="T41" fmla="*/ 2 h 26"/>
                  <a:gd name="T42" fmla="*/ 6 w 15"/>
                  <a:gd name="T43" fmla="*/ 1 h 26"/>
                  <a:gd name="T44" fmla="*/ 7 w 15"/>
                  <a:gd name="T45" fmla="*/ 1 h 26"/>
                  <a:gd name="T46" fmla="*/ 7 w 15"/>
                  <a:gd name="T47" fmla="*/ 0 h 26"/>
                  <a:gd name="T48" fmla="*/ 8 w 15"/>
                  <a:gd name="T49" fmla="*/ 1 h 26"/>
                  <a:gd name="T50" fmla="*/ 9 w 15"/>
                  <a:gd name="T51" fmla="*/ 1 h 26"/>
                  <a:gd name="T52" fmla="*/ 11 w 15"/>
                  <a:gd name="T53" fmla="*/ 2 h 26"/>
                  <a:gd name="T54" fmla="*/ 12 w 15"/>
                  <a:gd name="T55" fmla="*/ 3 h 26"/>
                  <a:gd name="T56" fmla="*/ 12 w 15"/>
                  <a:gd name="T57" fmla="*/ 4 h 26"/>
                  <a:gd name="T58" fmla="*/ 13 w 15"/>
                  <a:gd name="T59" fmla="*/ 5 h 26"/>
                  <a:gd name="T60" fmla="*/ 13 w 15"/>
                  <a:gd name="T61" fmla="*/ 6 h 26"/>
                  <a:gd name="T62" fmla="*/ 14 w 15"/>
                  <a:gd name="T63" fmla="*/ 8 h 26"/>
                  <a:gd name="T64" fmla="*/ 14 w 15"/>
                  <a:gd name="T65" fmla="*/ 9 h 26"/>
                  <a:gd name="T66" fmla="*/ 14 w 15"/>
                  <a:gd name="T67" fmla="*/ 11 h 26"/>
                  <a:gd name="T68" fmla="*/ 14 w 15"/>
                  <a:gd name="T69" fmla="*/ 13 h 26"/>
                  <a:gd name="T70" fmla="*/ 14 w 15"/>
                  <a:gd name="T71" fmla="*/ 15 h 26"/>
                  <a:gd name="T72" fmla="*/ 14 w 15"/>
                  <a:gd name="T73" fmla="*/ 16 h 26"/>
                  <a:gd name="T74" fmla="*/ 14 w 15"/>
                  <a:gd name="T75" fmla="*/ 18 h 26"/>
                  <a:gd name="T76" fmla="*/ 13 w 15"/>
                  <a:gd name="T77" fmla="*/ 20 h 26"/>
                  <a:gd name="T78" fmla="*/ 13 w 15"/>
                  <a:gd name="T79" fmla="*/ 21 h 26"/>
                  <a:gd name="T80" fmla="*/ 12 w 15"/>
                  <a:gd name="T81" fmla="*/ 22 h 26"/>
                  <a:gd name="T82" fmla="*/ 12 w 15"/>
                  <a:gd name="T83" fmla="*/ 23 h 26"/>
                  <a:gd name="T84" fmla="*/ 11 w 15"/>
                  <a:gd name="T85" fmla="*/ 24 h 26"/>
                  <a:gd name="T86" fmla="*/ 9 w 15"/>
                  <a:gd name="T87" fmla="*/ 25 h 26"/>
                  <a:gd name="T88" fmla="*/ 8 w 15"/>
                  <a:gd name="T89" fmla="*/ 25 h 26"/>
                  <a:gd name="T90" fmla="*/ 7 w 15"/>
                  <a:gd name="T9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26">
                    <a:moveTo>
                      <a:pt x="7" y="25"/>
                    </a:moveTo>
                    <a:lnTo>
                      <a:pt x="6" y="25"/>
                    </a:lnTo>
                    <a:lnTo>
                      <a:pt x="4" y="24"/>
                    </a:lnTo>
                    <a:lnTo>
                      <a:pt x="3" y="24"/>
                    </a:lnTo>
                    <a:lnTo>
                      <a:pt x="3" y="23"/>
                    </a:lnTo>
                    <a:lnTo>
                      <a:pt x="2" y="22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1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0" y="13"/>
                    </a:lnTo>
                    <a:lnTo>
                      <a:pt x="1" y="11"/>
                    </a:lnTo>
                    <a:lnTo>
                      <a:pt x="1" y="9"/>
                    </a:lnTo>
                    <a:lnTo>
                      <a:pt x="1" y="8"/>
                    </a:lnTo>
                    <a:lnTo>
                      <a:pt x="2" y="6"/>
                    </a:lnTo>
                    <a:lnTo>
                      <a:pt x="2" y="5"/>
                    </a:lnTo>
                    <a:lnTo>
                      <a:pt x="2" y="4"/>
                    </a:lnTo>
                    <a:lnTo>
                      <a:pt x="3" y="3"/>
                    </a:lnTo>
                    <a:lnTo>
                      <a:pt x="3" y="2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2" y="3"/>
                    </a:lnTo>
                    <a:lnTo>
                      <a:pt x="12" y="4"/>
                    </a:lnTo>
                    <a:lnTo>
                      <a:pt x="13" y="5"/>
                    </a:lnTo>
                    <a:lnTo>
                      <a:pt x="13" y="6"/>
                    </a:lnTo>
                    <a:lnTo>
                      <a:pt x="14" y="8"/>
                    </a:lnTo>
                    <a:lnTo>
                      <a:pt x="14" y="9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5"/>
                    </a:lnTo>
                    <a:lnTo>
                      <a:pt x="14" y="16"/>
                    </a:lnTo>
                    <a:lnTo>
                      <a:pt x="14" y="18"/>
                    </a:lnTo>
                    <a:lnTo>
                      <a:pt x="13" y="20"/>
                    </a:lnTo>
                    <a:lnTo>
                      <a:pt x="13" y="21"/>
                    </a:lnTo>
                    <a:lnTo>
                      <a:pt x="12" y="22"/>
                    </a:lnTo>
                    <a:lnTo>
                      <a:pt x="12" y="23"/>
                    </a:lnTo>
                    <a:lnTo>
                      <a:pt x="11" y="24"/>
                    </a:lnTo>
                    <a:lnTo>
                      <a:pt x="9" y="25"/>
                    </a:lnTo>
                    <a:lnTo>
                      <a:pt x="8" y="25"/>
                    </a:lnTo>
                    <a:lnTo>
                      <a:pt x="7" y="2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3" name="Freeform 77">
                <a:extLst>
                  <a:ext uri="{FF2B5EF4-FFF2-40B4-BE49-F238E27FC236}">
                    <a16:creationId xmlns:a16="http://schemas.microsoft.com/office/drawing/2014/main" id="{DDFD2884-D46C-41DD-8A67-849DA44E0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0886" y="1649846"/>
                <a:ext cx="231155" cy="114826"/>
              </a:xfrm>
              <a:custGeom>
                <a:avLst/>
                <a:gdLst>
                  <a:gd name="T0" fmla="*/ 45 w 131"/>
                  <a:gd name="T1" fmla="*/ 20 h 64"/>
                  <a:gd name="T2" fmla="*/ 33 w 131"/>
                  <a:gd name="T3" fmla="*/ 33 h 64"/>
                  <a:gd name="T4" fmla="*/ 5 w 131"/>
                  <a:gd name="T5" fmla="*/ 33 h 64"/>
                  <a:gd name="T6" fmla="*/ 0 w 131"/>
                  <a:gd name="T7" fmla="*/ 55 h 64"/>
                  <a:gd name="T8" fmla="*/ 30 w 131"/>
                  <a:gd name="T9" fmla="*/ 63 h 64"/>
                  <a:gd name="T10" fmla="*/ 55 w 131"/>
                  <a:gd name="T11" fmla="*/ 59 h 64"/>
                  <a:gd name="T12" fmla="*/ 77 w 131"/>
                  <a:gd name="T13" fmla="*/ 51 h 64"/>
                  <a:gd name="T14" fmla="*/ 105 w 131"/>
                  <a:gd name="T15" fmla="*/ 46 h 64"/>
                  <a:gd name="T16" fmla="*/ 130 w 131"/>
                  <a:gd name="T17" fmla="*/ 54 h 64"/>
                  <a:gd name="T18" fmla="*/ 117 w 131"/>
                  <a:gd name="T19" fmla="*/ 26 h 64"/>
                  <a:gd name="T20" fmla="*/ 90 w 131"/>
                  <a:gd name="T21" fmla="*/ 18 h 64"/>
                  <a:gd name="T22" fmla="*/ 85 w 131"/>
                  <a:gd name="T23" fmla="*/ 0 h 64"/>
                  <a:gd name="T24" fmla="*/ 62 w 131"/>
                  <a:gd name="T25" fmla="*/ 3 h 64"/>
                  <a:gd name="T26" fmla="*/ 60 w 131"/>
                  <a:gd name="T27" fmla="*/ 18 h 64"/>
                  <a:gd name="T28" fmla="*/ 45 w 131"/>
                  <a:gd name="T29" fmla="*/ 2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31" h="64">
                    <a:moveTo>
                      <a:pt x="45" y="20"/>
                    </a:moveTo>
                    <a:lnTo>
                      <a:pt x="33" y="33"/>
                    </a:lnTo>
                    <a:lnTo>
                      <a:pt x="5" y="33"/>
                    </a:lnTo>
                    <a:lnTo>
                      <a:pt x="0" y="55"/>
                    </a:lnTo>
                    <a:lnTo>
                      <a:pt x="30" y="63"/>
                    </a:lnTo>
                    <a:lnTo>
                      <a:pt x="55" y="59"/>
                    </a:lnTo>
                    <a:lnTo>
                      <a:pt x="77" y="51"/>
                    </a:lnTo>
                    <a:lnTo>
                      <a:pt x="105" y="46"/>
                    </a:lnTo>
                    <a:lnTo>
                      <a:pt x="130" y="54"/>
                    </a:lnTo>
                    <a:lnTo>
                      <a:pt x="117" y="26"/>
                    </a:lnTo>
                    <a:lnTo>
                      <a:pt x="90" y="18"/>
                    </a:lnTo>
                    <a:lnTo>
                      <a:pt x="85" y="0"/>
                    </a:lnTo>
                    <a:lnTo>
                      <a:pt x="62" y="3"/>
                    </a:lnTo>
                    <a:lnTo>
                      <a:pt x="60" y="18"/>
                    </a:lnTo>
                    <a:lnTo>
                      <a:pt x="45" y="2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4" name="Freeform 78">
                <a:extLst>
                  <a:ext uri="{FF2B5EF4-FFF2-40B4-BE49-F238E27FC236}">
                    <a16:creationId xmlns:a16="http://schemas.microsoft.com/office/drawing/2014/main" id="{95E62419-31F3-4876-8897-FB8D7DA7B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6365" y="1590074"/>
                <a:ext cx="73907" cy="53480"/>
              </a:xfrm>
              <a:custGeom>
                <a:avLst/>
                <a:gdLst>
                  <a:gd name="T0" fmla="*/ 26 w 41"/>
                  <a:gd name="T1" fmla="*/ 2 h 31"/>
                  <a:gd name="T2" fmla="*/ 8 w 41"/>
                  <a:gd name="T3" fmla="*/ 2 h 31"/>
                  <a:gd name="T4" fmla="*/ 0 w 41"/>
                  <a:gd name="T5" fmla="*/ 17 h 31"/>
                  <a:gd name="T6" fmla="*/ 0 w 41"/>
                  <a:gd name="T7" fmla="*/ 30 h 31"/>
                  <a:gd name="T8" fmla="*/ 18 w 41"/>
                  <a:gd name="T9" fmla="*/ 20 h 31"/>
                  <a:gd name="T10" fmla="*/ 38 w 41"/>
                  <a:gd name="T11" fmla="*/ 15 h 31"/>
                  <a:gd name="T12" fmla="*/ 40 w 41"/>
                  <a:gd name="T13" fmla="*/ 0 h 31"/>
                  <a:gd name="T14" fmla="*/ 26 w 41"/>
                  <a:gd name="T15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31">
                    <a:moveTo>
                      <a:pt x="26" y="2"/>
                    </a:moveTo>
                    <a:lnTo>
                      <a:pt x="8" y="2"/>
                    </a:lnTo>
                    <a:lnTo>
                      <a:pt x="0" y="17"/>
                    </a:lnTo>
                    <a:lnTo>
                      <a:pt x="0" y="30"/>
                    </a:lnTo>
                    <a:lnTo>
                      <a:pt x="18" y="20"/>
                    </a:lnTo>
                    <a:lnTo>
                      <a:pt x="38" y="15"/>
                    </a:lnTo>
                    <a:lnTo>
                      <a:pt x="40" y="0"/>
                    </a:lnTo>
                    <a:lnTo>
                      <a:pt x="26" y="2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5" name="Freeform 79">
                <a:extLst>
                  <a:ext uri="{FF2B5EF4-FFF2-40B4-BE49-F238E27FC236}">
                    <a16:creationId xmlns:a16="http://schemas.microsoft.com/office/drawing/2014/main" id="{545473DB-1485-4C63-9EFE-02EDEEF2A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4792" y="1527156"/>
                <a:ext cx="88059" cy="47189"/>
              </a:xfrm>
              <a:custGeom>
                <a:avLst/>
                <a:gdLst>
                  <a:gd name="T0" fmla="*/ 13 w 51"/>
                  <a:gd name="T1" fmla="*/ 7 h 27"/>
                  <a:gd name="T2" fmla="*/ 25 w 51"/>
                  <a:gd name="T3" fmla="*/ 0 h 27"/>
                  <a:gd name="T4" fmla="*/ 42 w 51"/>
                  <a:gd name="T5" fmla="*/ 2 h 27"/>
                  <a:gd name="T6" fmla="*/ 50 w 51"/>
                  <a:gd name="T7" fmla="*/ 15 h 27"/>
                  <a:gd name="T8" fmla="*/ 28 w 51"/>
                  <a:gd name="T9" fmla="*/ 23 h 27"/>
                  <a:gd name="T10" fmla="*/ 0 w 51"/>
                  <a:gd name="T11" fmla="*/ 26 h 27"/>
                  <a:gd name="T12" fmla="*/ 13 w 51"/>
                  <a:gd name="T1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7">
                    <a:moveTo>
                      <a:pt x="13" y="7"/>
                    </a:moveTo>
                    <a:lnTo>
                      <a:pt x="25" y="0"/>
                    </a:lnTo>
                    <a:lnTo>
                      <a:pt x="42" y="2"/>
                    </a:lnTo>
                    <a:lnTo>
                      <a:pt x="50" y="15"/>
                    </a:lnTo>
                    <a:lnTo>
                      <a:pt x="28" y="23"/>
                    </a:lnTo>
                    <a:lnTo>
                      <a:pt x="0" y="26"/>
                    </a:lnTo>
                    <a:lnTo>
                      <a:pt x="13" y="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6" name="Freeform 80">
                <a:extLst>
                  <a:ext uri="{FF2B5EF4-FFF2-40B4-BE49-F238E27FC236}">
                    <a16:creationId xmlns:a16="http://schemas.microsoft.com/office/drawing/2014/main" id="{D0722538-EA52-4382-917B-A0791A74EE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048" y="1527156"/>
                <a:ext cx="122654" cy="80221"/>
              </a:xfrm>
              <a:custGeom>
                <a:avLst/>
                <a:gdLst>
                  <a:gd name="T0" fmla="*/ 13 w 70"/>
                  <a:gd name="T1" fmla="*/ 0 h 45"/>
                  <a:gd name="T2" fmla="*/ 31 w 70"/>
                  <a:gd name="T3" fmla="*/ 2 h 45"/>
                  <a:gd name="T4" fmla="*/ 48 w 70"/>
                  <a:gd name="T5" fmla="*/ 7 h 45"/>
                  <a:gd name="T6" fmla="*/ 64 w 70"/>
                  <a:gd name="T7" fmla="*/ 25 h 45"/>
                  <a:gd name="T8" fmla="*/ 69 w 70"/>
                  <a:gd name="T9" fmla="*/ 40 h 45"/>
                  <a:gd name="T10" fmla="*/ 39 w 70"/>
                  <a:gd name="T11" fmla="*/ 44 h 45"/>
                  <a:gd name="T12" fmla="*/ 31 w 70"/>
                  <a:gd name="T13" fmla="*/ 29 h 45"/>
                  <a:gd name="T14" fmla="*/ 13 w 70"/>
                  <a:gd name="T15" fmla="*/ 27 h 45"/>
                  <a:gd name="T16" fmla="*/ 0 w 70"/>
                  <a:gd name="T17" fmla="*/ 9 h 45"/>
                  <a:gd name="T18" fmla="*/ 13 w 70"/>
                  <a:gd name="T1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" h="45">
                    <a:moveTo>
                      <a:pt x="13" y="0"/>
                    </a:moveTo>
                    <a:lnTo>
                      <a:pt x="31" y="2"/>
                    </a:lnTo>
                    <a:lnTo>
                      <a:pt x="48" y="7"/>
                    </a:lnTo>
                    <a:lnTo>
                      <a:pt x="64" y="25"/>
                    </a:lnTo>
                    <a:lnTo>
                      <a:pt x="69" y="40"/>
                    </a:lnTo>
                    <a:lnTo>
                      <a:pt x="39" y="44"/>
                    </a:lnTo>
                    <a:lnTo>
                      <a:pt x="31" y="29"/>
                    </a:lnTo>
                    <a:lnTo>
                      <a:pt x="13" y="27"/>
                    </a:lnTo>
                    <a:lnTo>
                      <a:pt x="0" y="9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7" name="Freeform 81">
                <a:extLst>
                  <a:ext uri="{FF2B5EF4-FFF2-40B4-BE49-F238E27FC236}">
                    <a16:creationId xmlns:a16="http://schemas.microsoft.com/office/drawing/2014/main" id="{10DFC6AB-1EF8-4F97-AD00-059C52F774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3048" y="1772537"/>
                <a:ext cx="117936" cy="122690"/>
              </a:xfrm>
              <a:custGeom>
                <a:avLst/>
                <a:gdLst>
                  <a:gd name="T0" fmla="*/ 23 w 67"/>
                  <a:gd name="T1" fmla="*/ 5 h 70"/>
                  <a:gd name="T2" fmla="*/ 28 w 67"/>
                  <a:gd name="T3" fmla="*/ 21 h 70"/>
                  <a:gd name="T4" fmla="*/ 25 w 67"/>
                  <a:gd name="T5" fmla="*/ 38 h 70"/>
                  <a:gd name="T6" fmla="*/ 3 w 67"/>
                  <a:gd name="T7" fmla="*/ 26 h 70"/>
                  <a:gd name="T8" fmla="*/ 0 w 67"/>
                  <a:gd name="T9" fmla="*/ 41 h 70"/>
                  <a:gd name="T10" fmla="*/ 21 w 67"/>
                  <a:gd name="T11" fmla="*/ 53 h 70"/>
                  <a:gd name="T12" fmla="*/ 31 w 67"/>
                  <a:gd name="T13" fmla="*/ 66 h 70"/>
                  <a:gd name="T14" fmla="*/ 53 w 67"/>
                  <a:gd name="T15" fmla="*/ 69 h 70"/>
                  <a:gd name="T16" fmla="*/ 66 w 67"/>
                  <a:gd name="T17" fmla="*/ 46 h 70"/>
                  <a:gd name="T18" fmla="*/ 58 w 67"/>
                  <a:gd name="T19" fmla="*/ 28 h 70"/>
                  <a:gd name="T20" fmla="*/ 61 w 67"/>
                  <a:gd name="T21" fmla="*/ 0 h 70"/>
                  <a:gd name="T22" fmla="*/ 23 w 67"/>
                  <a:gd name="T23" fmla="*/ 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7" h="70">
                    <a:moveTo>
                      <a:pt x="23" y="5"/>
                    </a:moveTo>
                    <a:lnTo>
                      <a:pt x="28" y="21"/>
                    </a:lnTo>
                    <a:lnTo>
                      <a:pt x="25" y="38"/>
                    </a:lnTo>
                    <a:lnTo>
                      <a:pt x="3" y="26"/>
                    </a:lnTo>
                    <a:lnTo>
                      <a:pt x="0" y="41"/>
                    </a:lnTo>
                    <a:lnTo>
                      <a:pt x="21" y="53"/>
                    </a:lnTo>
                    <a:lnTo>
                      <a:pt x="31" y="66"/>
                    </a:lnTo>
                    <a:lnTo>
                      <a:pt x="53" y="69"/>
                    </a:lnTo>
                    <a:lnTo>
                      <a:pt x="66" y="46"/>
                    </a:lnTo>
                    <a:lnTo>
                      <a:pt x="58" y="28"/>
                    </a:lnTo>
                    <a:lnTo>
                      <a:pt x="61" y="0"/>
                    </a:lnTo>
                    <a:lnTo>
                      <a:pt x="23" y="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8" name="Freeform 82">
                <a:extLst>
                  <a:ext uri="{FF2B5EF4-FFF2-40B4-BE49-F238E27FC236}">
                    <a16:creationId xmlns:a16="http://schemas.microsoft.com/office/drawing/2014/main" id="{DDD7A8D5-CEBA-462F-878C-55DB8953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353" y="1951853"/>
                <a:ext cx="72334" cy="56626"/>
              </a:xfrm>
              <a:custGeom>
                <a:avLst/>
                <a:gdLst>
                  <a:gd name="T0" fmla="*/ 20 w 42"/>
                  <a:gd name="T1" fmla="*/ 0 h 32"/>
                  <a:gd name="T2" fmla="*/ 5 w 42"/>
                  <a:gd name="T3" fmla="*/ 10 h 32"/>
                  <a:gd name="T4" fmla="*/ 0 w 42"/>
                  <a:gd name="T5" fmla="*/ 28 h 32"/>
                  <a:gd name="T6" fmla="*/ 25 w 42"/>
                  <a:gd name="T7" fmla="*/ 31 h 32"/>
                  <a:gd name="T8" fmla="*/ 41 w 42"/>
                  <a:gd name="T9" fmla="*/ 21 h 32"/>
                  <a:gd name="T10" fmla="*/ 20 w 4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2">
                    <a:moveTo>
                      <a:pt x="20" y="0"/>
                    </a:moveTo>
                    <a:lnTo>
                      <a:pt x="5" y="10"/>
                    </a:lnTo>
                    <a:lnTo>
                      <a:pt x="0" y="28"/>
                    </a:lnTo>
                    <a:lnTo>
                      <a:pt x="25" y="31"/>
                    </a:lnTo>
                    <a:lnTo>
                      <a:pt x="41" y="21"/>
                    </a:lnTo>
                    <a:lnTo>
                      <a:pt x="2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89" name="Freeform 83">
                <a:extLst>
                  <a:ext uri="{FF2B5EF4-FFF2-40B4-BE49-F238E27FC236}">
                    <a16:creationId xmlns:a16="http://schemas.microsoft.com/office/drawing/2014/main" id="{BDEB78AB-86AE-4A60-9EC8-FDA209A2F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79" y="1767818"/>
                <a:ext cx="119509" cy="97523"/>
              </a:xfrm>
              <a:custGeom>
                <a:avLst/>
                <a:gdLst>
                  <a:gd name="T0" fmla="*/ 0 w 67"/>
                  <a:gd name="T1" fmla="*/ 54 h 55"/>
                  <a:gd name="T2" fmla="*/ 2 w 67"/>
                  <a:gd name="T3" fmla="*/ 31 h 55"/>
                  <a:gd name="T4" fmla="*/ 9 w 67"/>
                  <a:gd name="T5" fmla="*/ 10 h 55"/>
                  <a:gd name="T6" fmla="*/ 32 w 67"/>
                  <a:gd name="T7" fmla="*/ 0 h 55"/>
                  <a:gd name="T8" fmla="*/ 52 w 67"/>
                  <a:gd name="T9" fmla="*/ 3 h 55"/>
                  <a:gd name="T10" fmla="*/ 66 w 67"/>
                  <a:gd name="T11" fmla="*/ 8 h 55"/>
                  <a:gd name="T12" fmla="*/ 53 w 67"/>
                  <a:gd name="T13" fmla="*/ 23 h 55"/>
                  <a:gd name="T14" fmla="*/ 33 w 67"/>
                  <a:gd name="T15" fmla="*/ 39 h 55"/>
                  <a:gd name="T16" fmla="*/ 19 w 67"/>
                  <a:gd name="T17" fmla="*/ 39 h 55"/>
                  <a:gd name="T18" fmla="*/ 14 w 67"/>
                  <a:gd name="T19" fmla="*/ 54 h 55"/>
                  <a:gd name="T20" fmla="*/ 0 w 67"/>
                  <a:gd name="T21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7" h="55">
                    <a:moveTo>
                      <a:pt x="0" y="54"/>
                    </a:moveTo>
                    <a:lnTo>
                      <a:pt x="2" y="31"/>
                    </a:lnTo>
                    <a:lnTo>
                      <a:pt x="9" y="10"/>
                    </a:lnTo>
                    <a:lnTo>
                      <a:pt x="32" y="0"/>
                    </a:lnTo>
                    <a:lnTo>
                      <a:pt x="52" y="3"/>
                    </a:lnTo>
                    <a:lnTo>
                      <a:pt x="66" y="8"/>
                    </a:lnTo>
                    <a:lnTo>
                      <a:pt x="53" y="23"/>
                    </a:lnTo>
                    <a:lnTo>
                      <a:pt x="33" y="39"/>
                    </a:lnTo>
                    <a:lnTo>
                      <a:pt x="19" y="39"/>
                    </a:lnTo>
                    <a:lnTo>
                      <a:pt x="14" y="54"/>
                    </a:lnTo>
                    <a:lnTo>
                      <a:pt x="0" y="5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0" name="Freeform 84">
                <a:extLst>
                  <a:ext uri="{FF2B5EF4-FFF2-40B4-BE49-F238E27FC236}">
                    <a16:creationId xmlns:a16="http://schemas.microsoft.com/office/drawing/2014/main" id="{3D76C69C-5ED0-4E33-BB8D-89E4B3B849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950" y="1778829"/>
                <a:ext cx="570812" cy="511210"/>
              </a:xfrm>
              <a:custGeom>
                <a:avLst/>
                <a:gdLst>
                  <a:gd name="T0" fmla="*/ 47 w 323"/>
                  <a:gd name="T1" fmla="*/ 0 h 289"/>
                  <a:gd name="T2" fmla="*/ 17 w 323"/>
                  <a:gd name="T3" fmla="*/ 9 h 289"/>
                  <a:gd name="T4" fmla="*/ 0 w 323"/>
                  <a:gd name="T5" fmla="*/ 40 h 289"/>
                  <a:gd name="T6" fmla="*/ 3 w 323"/>
                  <a:gd name="T7" fmla="*/ 67 h 289"/>
                  <a:gd name="T8" fmla="*/ 25 w 323"/>
                  <a:gd name="T9" fmla="*/ 76 h 289"/>
                  <a:gd name="T10" fmla="*/ 15 w 323"/>
                  <a:gd name="T11" fmla="*/ 87 h 289"/>
                  <a:gd name="T12" fmla="*/ 20 w 323"/>
                  <a:gd name="T13" fmla="*/ 96 h 289"/>
                  <a:gd name="T14" fmla="*/ 68 w 323"/>
                  <a:gd name="T15" fmla="*/ 89 h 289"/>
                  <a:gd name="T16" fmla="*/ 97 w 323"/>
                  <a:gd name="T17" fmla="*/ 104 h 289"/>
                  <a:gd name="T18" fmla="*/ 120 w 323"/>
                  <a:gd name="T19" fmla="*/ 89 h 289"/>
                  <a:gd name="T20" fmla="*/ 147 w 323"/>
                  <a:gd name="T21" fmla="*/ 114 h 289"/>
                  <a:gd name="T22" fmla="*/ 145 w 323"/>
                  <a:gd name="T23" fmla="*/ 131 h 289"/>
                  <a:gd name="T24" fmla="*/ 170 w 323"/>
                  <a:gd name="T25" fmla="*/ 131 h 289"/>
                  <a:gd name="T26" fmla="*/ 185 w 323"/>
                  <a:gd name="T27" fmla="*/ 144 h 289"/>
                  <a:gd name="T28" fmla="*/ 187 w 323"/>
                  <a:gd name="T29" fmla="*/ 171 h 289"/>
                  <a:gd name="T30" fmla="*/ 160 w 323"/>
                  <a:gd name="T31" fmla="*/ 201 h 289"/>
                  <a:gd name="T32" fmla="*/ 115 w 323"/>
                  <a:gd name="T33" fmla="*/ 211 h 289"/>
                  <a:gd name="T34" fmla="*/ 105 w 323"/>
                  <a:gd name="T35" fmla="*/ 226 h 289"/>
                  <a:gd name="T36" fmla="*/ 123 w 323"/>
                  <a:gd name="T37" fmla="*/ 243 h 289"/>
                  <a:gd name="T38" fmla="*/ 160 w 323"/>
                  <a:gd name="T39" fmla="*/ 233 h 289"/>
                  <a:gd name="T40" fmla="*/ 197 w 323"/>
                  <a:gd name="T41" fmla="*/ 263 h 289"/>
                  <a:gd name="T42" fmla="*/ 247 w 323"/>
                  <a:gd name="T43" fmla="*/ 288 h 289"/>
                  <a:gd name="T44" fmla="*/ 230 w 323"/>
                  <a:gd name="T45" fmla="*/ 248 h 289"/>
                  <a:gd name="T46" fmla="*/ 264 w 323"/>
                  <a:gd name="T47" fmla="*/ 270 h 289"/>
                  <a:gd name="T48" fmla="*/ 275 w 323"/>
                  <a:gd name="T49" fmla="*/ 246 h 289"/>
                  <a:gd name="T50" fmla="*/ 267 w 323"/>
                  <a:gd name="T51" fmla="*/ 215 h 289"/>
                  <a:gd name="T52" fmla="*/ 242 w 323"/>
                  <a:gd name="T53" fmla="*/ 211 h 289"/>
                  <a:gd name="T54" fmla="*/ 245 w 323"/>
                  <a:gd name="T55" fmla="*/ 182 h 289"/>
                  <a:gd name="T56" fmla="*/ 258 w 323"/>
                  <a:gd name="T57" fmla="*/ 178 h 289"/>
                  <a:gd name="T58" fmla="*/ 297 w 323"/>
                  <a:gd name="T59" fmla="*/ 218 h 289"/>
                  <a:gd name="T60" fmla="*/ 312 w 323"/>
                  <a:gd name="T61" fmla="*/ 193 h 289"/>
                  <a:gd name="T62" fmla="*/ 322 w 323"/>
                  <a:gd name="T63" fmla="*/ 176 h 289"/>
                  <a:gd name="T64" fmla="*/ 297 w 323"/>
                  <a:gd name="T65" fmla="*/ 159 h 289"/>
                  <a:gd name="T66" fmla="*/ 270 w 323"/>
                  <a:gd name="T67" fmla="*/ 151 h 289"/>
                  <a:gd name="T68" fmla="*/ 250 w 323"/>
                  <a:gd name="T69" fmla="*/ 123 h 289"/>
                  <a:gd name="T70" fmla="*/ 264 w 323"/>
                  <a:gd name="T71" fmla="*/ 106 h 289"/>
                  <a:gd name="T72" fmla="*/ 253 w 323"/>
                  <a:gd name="T73" fmla="*/ 84 h 289"/>
                  <a:gd name="T74" fmla="*/ 212 w 323"/>
                  <a:gd name="T75" fmla="*/ 67 h 289"/>
                  <a:gd name="T76" fmla="*/ 187 w 323"/>
                  <a:gd name="T77" fmla="*/ 54 h 289"/>
                  <a:gd name="T78" fmla="*/ 168 w 323"/>
                  <a:gd name="T79" fmla="*/ 22 h 289"/>
                  <a:gd name="T80" fmla="*/ 117 w 323"/>
                  <a:gd name="T81" fmla="*/ 27 h 289"/>
                  <a:gd name="T82" fmla="*/ 103 w 323"/>
                  <a:gd name="T83" fmla="*/ 47 h 289"/>
                  <a:gd name="T84" fmla="*/ 109 w 323"/>
                  <a:gd name="T85" fmla="*/ 2 h 289"/>
                  <a:gd name="T86" fmla="*/ 75 w 323"/>
                  <a:gd name="T87" fmla="*/ 0 h 289"/>
                  <a:gd name="T88" fmla="*/ 58 w 323"/>
                  <a:gd name="T89" fmla="*/ 22 h 289"/>
                  <a:gd name="T90" fmla="*/ 55 w 323"/>
                  <a:gd name="T91" fmla="*/ 40 h 289"/>
                  <a:gd name="T92" fmla="*/ 37 w 323"/>
                  <a:gd name="T93" fmla="*/ 36 h 289"/>
                  <a:gd name="T94" fmla="*/ 47 w 323"/>
                  <a:gd name="T95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23" h="289">
                    <a:moveTo>
                      <a:pt x="47" y="0"/>
                    </a:moveTo>
                    <a:lnTo>
                      <a:pt x="17" y="9"/>
                    </a:lnTo>
                    <a:lnTo>
                      <a:pt x="0" y="40"/>
                    </a:lnTo>
                    <a:lnTo>
                      <a:pt x="3" y="67"/>
                    </a:lnTo>
                    <a:lnTo>
                      <a:pt x="25" y="76"/>
                    </a:lnTo>
                    <a:lnTo>
                      <a:pt x="15" y="87"/>
                    </a:lnTo>
                    <a:lnTo>
                      <a:pt x="20" y="96"/>
                    </a:lnTo>
                    <a:lnTo>
                      <a:pt x="68" y="89"/>
                    </a:lnTo>
                    <a:lnTo>
                      <a:pt x="97" y="104"/>
                    </a:lnTo>
                    <a:lnTo>
                      <a:pt x="120" y="89"/>
                    </a:lnTo>
                    <a:lnTo>
                      <a:pt x="147" y="114"/>
                    </a:lnTo>
                    <a:lnTo>
                      <a:pt x="145" y="131"/>
                    </a:lnTo>
                    <a:lnTo>
                      <a:pt x="170" y="131"/>
                    </a:lnTo>
                    <a:lnTo>
                      <a:pt x="185" y="144"/>
                    </a:lnTo>
                    <a:lnTo>
                      <a:pt x="187" y="171"/>
                    </a:lnTo>
                    <a:lnTo>
                      <a:pt x="160" y="201"/>
                    </a:lnTo>
                    <a:lnTo>
                      <a:pt x="115" y="211"/>
                    </a:lnTo>
                    <a:lnTo>
                      <a:pt x="105" y="226"/>
                    </a:lnTo>
                    <a:lnTo>
                      <a:pt x="123" y="243"/>
                    </a:lnTo>
                    <a:lnTo>
                      <a:pt x="160" y="233"/>
                    </a:lnTo>
                    <a:lnTo>
                      <a:pt x="197" y="263"/>
                    </a:lnTo>
                    <a:lnTo>
                      <a:pt x="247" y="288"/>
                    </a:lnTo>
                    <a:lnTo>
                      <a:pt x="230" y="248"/>
                    </a:lnTo>
                    <a:lnTo>
                      <a:pt x="264" y="270"/>
                    </a:lnTo>
                    <a:lnTo>
                      <a:pt x="275" y="246"/>
                    </a:lnTo>
                    <a:lnTo>
                      <a:pt x="267" y="215"/>
                    </a:lnTo>
                    <a:lnTo>
                      <a:pt x="242" y="211"/>
                    </a:lnTo>
                    <a:lnTo>
                      <a:pt x="245" y="182"/>
                    </a:lnTo>
                    <a:lnTo>
                      <a:pt x="258" y="178"/>
                    </a:lnTo>
                    <a:lnTo>
                      <a:pt x="297" y="218"/>
                    </a:lnTo>
                    <a:lnTo>
                      <a:pt x="312" y="193"/>
                    </a:lnTo>
                    <a:lnTo>
                      <a:pt x="322" y="176"/>
                    </a:lnTo>
                    <a:lnTo>
                      <a:pt x="297" y="159"/>
                    </a:lnTo>
                    <a:lnTo>
                      <a:pt x="270" y="151"/>
                    </a:lnTo>
                    <a:lnTo>
                      <a:pt x="250" y="123"/>
                    </a:lnTo>
                    <a:lnTo>
                      <a:pt x="264" y="106"/>
                    </a:lnTo>
                    <a:lnTo>
                      <a:pt x="253" y="84"/>
                    </a:lnTo>
                    <a:lnTo>
                      <a:pt x="212" y="67"/>
                    </a:lnTo>
                    <a:lnTo>
                      <a:pt x="187" y="54"/>
                    </a:lnTo>
                    <a:lnTo>
                      <a:pt x="168" y="22"/>
                    </a:lnTo>
                    <a:lnTo>
                      <a:pt x="117" y="27"/>
                    </a:lnTo>
                    <a:lnTo>
                      <a:pt x="103" y="47"/>
                    </a:lnTo>
                    <a:lnTo>
                      <a:pt x="109" y="2"/>
                    </a:lnTo>
                    <a:lnTo>
                      <a:pt x="75" y="0"/>
                    </a:lnTo>
                    <a:lnTo>
                      <a:pt x="58" y="22"/>
                    </a:lnTo>
                    <a:lnTo>
                      <a:pt x="55" y="40"/>
                    </a:lnTo>
                    <a:lnTo>
                      <a:pt x="37" y="36"/>
                    </a:lnTo>
                    <a:lnTo>
                      <a:pt x="47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1" name="Freeform 85">
                <a:extLst>
                  <a:ext uri="{FF2B5EF4-FFF2-40B4-BE49-F238E27FC236}">
                    <a16:creationId xmlns:a16="http://schemas.microsoft.com/office/drawing/2014/main" id="{617378A8-ADE4-42F3-AACE-E52B8F745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5235" y="2044658"/>
                <a:ext cx="47175" cy="53480"/>
              </a:xfrm>
              <a:custGeom>
                <a:avLst/>
                <a:gdLst>
                  <a:gd name="T0" fmla="*/ 3 w 27"/>
                  <a:gd name="T1" fmla="*/ 29 h 30"/>
                  <a:gd name="T2" fmla="*/ 2 w 27"/>
                  <a:gd name="T3" fmla="*/ 29 h 30"/>
                  <a:gd name="T4" fmla="*/ 1 w 27"/>
                  <a:gd name="T5" fmla="*/ 28 h 30"/>
                  <a:gd name="T6" fmla="*/ 0 w 27"/>
                  <a:gd name="T7" fmla="*/ 28 h 30"/>
                  <a:gd name="T8" fmla="*/ 0 w 27"/>
                  <a:gd name="T9" fmla="*/ 27 h 30"/>
                  <a:gd name="T10" fmla="*/ 1 w 27"/>
                  <a:gd name="T11" fmla="*/ 25 h 30"/>
                  <a:gd name="T12" fmla="*/ 2 w 27"/>
                  <a:gd name="T13" fmla="*/ 24 h 30"/>
                  <a:gd name="T14" fmla="*/ 2 w 27"/>
                  <a:gd name="T15" fmla="*/ 22 h 30"/>
                  <a:gd name="T16" fmla="*/ 3 w 27"/>
                  <a:gd name="T17" fmla="*/ 20 h 30"/>
                  <a:gd name="T18" fmla="*/ 3 w 27"/>
                  <a:gd name="T19" fmla="*/ 18 h 30"/>
                  <a:gd name="T20" fmla="*/ 3 w 27"/>
                  <a:gd name="T21" fmla="*/ 17 h 30"/>
                  <a:gd name="T22" fmla="*/ 3 w 27"/>
                  <a:gd name="T23" fmla="*/ 14 h 30"/>
                  <a:gd name="T24" fmla="*/ 3 w 27"/>
                  <a:gd name="T25" fmla="*/ 12 h 30"/>
                  <a:gd name="T26" fmla="*/ 4 w 27"/>
                  <a:gd name="T27" fmla="*/ 11 h 30"/>
                  <a:gd name="T28" fmla="*/ 4 w 27"/>
                  <a:gd name="T29" fmla="*/ 10 h 30"/>
                  <a:gd name="T30" fmla="*/ 5 w 27"/>
                  <a:gd name="T31" fmla="*/ 7 h 30"/>
                  <a:gd name="T32" fmla="*/ 6 w 27"/>
                  <a:gd name="T33" fmla="*/ 7 h 30"/>
                  <a:gd name="T34" fmla="*/ 7 w 27"/>
                  <a:gd name="T35" fmla="*/ 5 h 30"/>
                  <a:gd name="T36" fmla="*/ 7 w 27"/>
                  <a:gd name="T37" fmla="*/ 4 h 30"/>
                  <a:gd name="T38" fmla="*/ 9 w 27"/>
                  <a:gd name="T39" fmla="*/ 3 h 30"/>
                  <a:gd name="T40" fmla="*/ 10 w 27"/>
                  <a:gd name="T41" fmla="*/ 2 h 30"/>
                  <a:gd name="T42" fmla="*/ 11 w 27"/>
                  <a:gd name="T43" fmla="*/ 2 h 30"/>
                  <a:gd name="T44" fmla="*/ 12 w 27"/>
                  <a:gd name="T45" fmla="*/ 1 h 30"/>
                  <a:gd name="T46" fmla="*/ 14 w 27"/>
                  <a:gd name="T47" fmla="*/ 1 h 30"/>
                  <a:gd name="T48" fmla="*/ 15 w 27"/>
                  <a:gd name="T49" fmla="*/ 0 h 30"/>
                  <a:gd name="T50" fmla="*/ 16 w 27"/>
                  <a:gd name="T51" fmla="*/ 1 h 30"/>
                  <a:gd name="T52" fmla="*/ 18 w 27"/>
                  <a:gd name="T53" fmla="*/ 1 h 30"/>
                  <a:gd name="T54" fmla="*/ 19 w 27"/>
                  <a:gd name="T55" fmla="*/ 2 h 30"/>
                  <a:gd name="T56" fmla="*/ 21 w 27"/>
                  <a:gd name="T57" fmla="*/ 2 h 30"/>
                  <a:gd name="T58" fmla="*/ 23 w 27"/>
                  <a:gd name="T59" fmla="*/ 3 h 30"/>
                  <a:gd name="T60" fmla="*/ 23 w 27"/>
                  <a:gd name="T61" fmla="*/ 4 h 30"/>
                  <a:gd name="T62" fmla="*/ 23 w 27"/>
                  <a:gd name="T63" fmla="*/ 5 h 30"/>
                  <a:gd name="T64" fmla="*/ 24 w 27"/>
                  <a:gd name="T65" fmla="*/ 7 h 30"/>
                  <a:gd name="T66" fmla="*/ 25 w 27"/>
                  <a:gd name="T67" fmla="*/ 7 h 30"/>
                  <a:gd name="T68" fmla="*/ 26 w 27"/>
                  <a:gd name="T69" fmla="*/ 10 h 30"/>
                  <a:gd name="T70" fmla="*/ 26 w 27"/>
                  <a:gd name="T71" fmla="*/ 11 h 30"/>
                  <a:gd name="T72" fmla="*/ 26 w 27"/>
                  <a:gd name="T73" fmla="*/ 12 h 30"/>
                  <a:gd name="T74" fmla="*/ 26 w 27"/>
                  <a:gd name="T75" fmla="*/ 14 h 30"/>
                  <a:gd name="T76" fmla="*/ 25 w 27"/>
                  <a:gd name="T77" fmla="*/ 17 h 30"/>
                  <a:gd name="T78" fmla="*/ 23 w 27"/>
                  <a:gd name="T79" fmla="*/ 18 h 30"/>
                  <a:gd name="T80" fmla="*/ 22 w 27"/>
                  <a:gd name="T81" fmla="*/ 20 h 30"/>
                  <a:gd name="T82" fmla="*/ 19 w 27"/>
                  <a:gd name="T83" fmla="*/ 22 h 30"/>
                  <a:gd name="T84" fmla="*/ 16 w 27"/>
                  <a:gd name="T85" fmla="*/ 24 h 30"/>
                  <a:gd name="T86" fmla="*/ 15 w 27"/>
                  <a:gd name="T87" fmla="*/ 25 h 30"/>
                  <a:gd name="T88" fmla="*/ 11 w 27"/>
                  <a:gd name="T89" fmla="*/ 27 h 30"/>
                  <a:gd name="T90" fmla="*/ 9 w 27"/>
                  <a:gd name="T91" fmla="*/ 28 h 30"/>
                  <a:gd name="T92" fmla="*/ 7 w 27"/>
                  <a:gd name="T93" fmla="*/ 28 h 30"/>
                  <a:gd name="T94" fmla="*/ 4 w 27"/>
                  <a:gd name="T95" fmla="*/ 29 h 30"/>
                  <a:gd name="T96" fmla="*/ 3 w 27"/>
                  <a:gd name="T97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0">
                    <a:moveTo>
                      <a:pt x="3" y="29"/>
                    </a:moveTo>
                    <a:lnTo>
                      <a:pt x="2" y="29"/>
                    </a:lnTo>
                    <a:lnTo>
                      <a:pt x="1" y="28"/>
                    </a:lnTo>
                    <a:lnTo>
                      <a:pt x="0" y="28"/>
                    </a:lnTo>
                    <a:lnTo>
                      <a:pt x="0" y="27"/>
                    </a:lnTo>
                    <a:lnTo>
                      <a:pt x="1" y="25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3" y="20"/>
                    </a:lnTo>
                    <a:lnTo>
                      <a:pt x="3" y="18"/>
                    </a:lnTo>
                    <a:lnTo>
                      <a:pt x="3" y="17"/>
                    </a:lnTo>
                    <a:lnTo>
                      <a:pt x="3" y="14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4" y="10"/>
                    </a:lnTo>
                    <a:lnTo>
                      <a:pt x="5" y="7"/>
                    </a:lnTo>
                    <a:lnTo>
                      <a:pt x="6" y="7"/>
                    </a:lnTo>
                    <a:lnTo>
                      <a:pt x="7" y="5"/>
                    </a:lnTo>
                    <a:lnTo>
                      <a:pt x="7" y="4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1" y="2"/>
                    </a:lnTo>
                    <a:lnTo>
                      <a:pt x="12" y="1"/>
                    </a:lnTo>
                    <a:lnTo>
                      <a:pt x="14" y="1"/>
                    </a:lnTo>
                    <a:lnTo>
                      <a:pt x="15" y="0"/>
                    </a:lnTo>
                    <a:lnTo>
                      <a:pt x="16" y="1"/>
                    </a:lnTo>
                    <a:lnTo>
                      <a:pt x="18" y="1"/>
                    </a:lnTo>
                    <a:lnTo>
                      <a:pt x="19" y="2"/>
                    </a:lnTo>
                    <a:lnTo>
                      <a:pt x="21" y="2"/>
                    </a:lnTo>
                    <a:lnTo>
                      <a:pt x="23" y="3"/>
                    </a:lnTo>
                    <a:lnTo>
                      <a:pt x="23" y="4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25" y="7"/>
                    </a:lnTo>
                    <a:lnTo>
                      <a:pt x="26" y="10"/>
                    </a:lnTo>
                    <a:lnTo>
                      <a:pt x="26" y="11"/>
                    </a:lnTo>
                    <a:lnTo>
                      <a:pt x="26" y="12"/>
                    </a:lnTo>
                    <a:lnTo>
                      <a:pt x="26" y="14"/>
                    </a:lnTo>
                    <a:lnTo>
                      <a:pt x="25" y="17"/>
                    </a:lnTo>
                    <a:lnTo>
                      <a:pt x="23" y="18"/>
                    </a:lnTo>
                    <a:lnTo>
                      <a:pt x="22" y="20"/>
                    </a:lnTo>
                    <a:lnTo>
                      <a:pt x="19" y="22"/>
                    </a:lnTo>
                    <a:lnTo>
                      <a:pt x="16" y="24"/>
                    </a:lnTo>
                    <a:lnTo>
                      <a:pt x="15" y="25"/>
                    </a:lnTo>
                    <a:lnTo>
                      <a:pt x="11" y="27"/>
                    </a:lnTo>
                    <a:lnTo>
                      <a:pt x="9" y="28"/>
                    </a:lnTo>
                    <a:lnTo>
                      <a:pt x="7" y="28"/>
                    </a:lnTo>
                    <a:lnTo>
                      <a:pt x="4" y="29"/>
                    </a:lnTo>
                    <a:lnTo>
                      <a:pt x="3" y="2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2" name="Freeform 86">
                <a:extLst>
                  <a:ext uri="{FF2B5EF4-FFF2-40B4-BE49-F238E27FC236}">
                    <a16:creationId xmlns:a16="http://schemas.microsoft.com/office/drawing/2014/main" id="{4D35CC7D-0A78-466C-A0F7-3CB341186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8503" y="1973875"/>
                <a:ext cx="26732" cy="53480"/>
              </a:xfrm>
              <a:custGeom>
                <a:avLst/>
                <a:gdLst>
                  <a:gd name="T0" fmla="*/ 7 w 15"/>
                  <a:gd name="T1" fmla="*/ 30 h 31"/>
                  <a:gd name="T2" fmla="*/ 6 w 15"/>
                  <a:gd name="T3" fmla="*/ 30 h 31"/>
                  <a:gd name="T4" fmla="*/ 4 w 15"/>
                  <a:gd name="T5" fmla="*/ 29 h 31"/>
                  <a:gd name="T6" fmla="*/ 4 w 15"/>
                  <a:gd name="T7" fmla="*/ 27 h 31"/>
                  <a:gd name="T8" fmla="*/ 3 w 15"/>
                  <a:gd name="T9" fmla="*/ 26 h 31"/>
                  <a:gd name="T10" fmla="*/ 2 w 15"/>
                  <a:gd name="T11" fmla="*/ 26 h 31"/>
                  <a:gd name="T12" fmla="*/ 2 w 15"/>
                  <a:gd name="T13" fmla="*/ 24 h 31"/>
                  <a:gd name="T14" fmla="*/ 2 w 15"/>
                  <a:gd name="T15" fmla="*/ 22 h 31"/>
                  <a:gd name="T16" fmla="*/ 1 w 15"/>
                  <a:gd name="T17" fmla="*/ 20 h 31"/>
                  <a:gd name="T18" fmla="*/ 1 w 15"/>
                  <a:gd name="T19" fmla="*/ 19 h 31"/>
                  <a:gd name="T20" fmla="*/ 1 w 15"/>
                  <a:gd name="T21" fmla="*/ 17 h 31"/>
                  <a:gd name="T22" fmla="*/ 0 w 15"/>
                  <a:gd name="T23" fmla="*/ 14 h 31"/>
                  <a:gd name="T24" fmla="*/ 1 w 15"/>
                  <a:gd name="T25" fmla="*/ 13 h 31"/>
                  <a:gd name="T26" fmla="*/ 1 w 15"/>
                  <a:gd name="T27" fmla="*/ 11 h 31"/>
                  <a:gd name="T28" fmla="*/ 1 w 15"/>
                  <a:gd name="T29" fmla="*/ 10 h 31"/>
                  <a:gd name="T30" fmla="*/ 2 w 15"/>
                  <a:gd name="T31" fmla="*/ 7 h 31"/>
                  <a:gd name="T32" fmla="*/ 2 w 15"/>
                  <a:gd name="T33" fmla="*/ 6 h 31"/>
                  <a:gd name="T34" fmla="*/ 2 w 15"/>
                  <a:gd name="T35" fmla="*/ 4 h 31"/>
                  <a:gd name="T36" fmla="*/ 3 w 15"/>
                  <a:gd name="T37" fmla="*/ 4 h 31"/>
                  <a:gd name="T38" fmla="*/ 4 w 15"/>
                  <a:gd name="T39" fmla="*/ 3 h 31"/>
                  <a:gd name="T40" fmla="*/ 4 w 15"/>
                  <a:gd name="T41" fmla="*/ 2 h 31"/>
                  <a:gd name="T42" fmla="*/ 6 w 15"/>
                  <a:gd name="T43" fmla="*/ 1 h 31"/>
                  <a:gd name="T44" fmla="*/ 7 w 15"/>
                  <a:gd name="T45" fmla="*/ 1 h 31"/>
                  <a:gd name="T46" fmla="*/ 7 w 15"/>
                  <a:gd name="T47" fmla="*/ 0 h 31"/>
                  <a:gd name="T48" fmla="*/ 8 w 15"/>
                  <a:gd name="T49" fmla="*/ 1 h 31"/>
                  <a:gd name="T50" fmla="*/ 9 w 15"/>
                  <a:gd name="T51" fmla="*/ 1 h 31"/>
                  <a:gd name="T52" fmla="*/ 11 w 15"/>
                  <a:gd name="T53" fmla="*/ 2 h 31"/>
                  <a:gd name="T54" fmla="*/ 11 w 15"/>
                  <a:gd name="T55" fmla="*/ 3 h 31"/>
                  <a:gd name="T56" fmla="*/ 12 w 15"/>
                  <a:gd name="T57" fmla="*/ 4 h 31"/>
                  <a:gd name="T58" fmla="*/ 13 w 15"/>
                  <a:gd name="T59" fmla="*/ 6 h 31"/>
                  <a:gd name="T60" fmla="*/ 13 w 15"/>
                  <a:gd name="T61" fmla="*/ 7 h 31"/>
                  <a:gd name="T62" fmla="*/ 14 w 15"/>
                  <a:gd name="T63" fmla="*/ 10 h 31"/>
                  <a:gd name="T64" fmla="*/ 14 w 15"/>
                  <a:gd name="T65" fmla="*/ 11 h 31"/>
                  <a:gd name="T66" fmla="*/ 14 w 15"/>
                  <a:gd name="T67" fmla="*/ 13 h 31"/>
                  <a:gd name="T68" fmla="*/ 14 w 15"/>
                  <a:gd name="T69" fmla="*/ 14 h 31"/>
                  <a:gd name="T70" fmla="*/ 14 w 15"/>
                  <a:gd name="T71" fmla="*/ 17 h 31"/>
                  <a:gd name="T72" fmla="*/ 14 w 15"/>
                  <a:gd name="T73" fmla="*/ 19 h 31"/>
                  <a:gd name="T74" fmla="*/ 14 w 15"/>
                  <a:gd name="T75" fmla="*/ 20 h 31"/>
                  <a:gd name="T76" fmla="*/ 13 w 15"/>
                  <a:gd name="T77" fmla="*/ 22 h 31"/>
                  <a:gd name="T78" fmla="*/ 13 w 15"/>
                  <a:gd name="T79" fmla="*/ 24 h 31"/>
                  <a:gd name="T80" fmla="*/ 12 w 15"/>
                  <a:gd name="T81" fmla="*/ 26 h 31"/>
                  <a:gd name="T82" fmla="*/ 11 w 15"/>
                  <a:gd name="T83" fmla="*/ 27 h 31"/>
                  <a:gd name="T84" fmla="*/ 11 w 15"/>
                  <a:gd name="T85" fmla="*/ 29 h 31"/>
                  <a:gd name="T86" fmla="*/ 9 w 15"/>
                  <a:gd name="T87" fmla="*/ 30 h 31"/>
                  <a:gd name="T88" fmla="*/ 8 w 15"/>
                  <a:gd name="T89" fmla="*/ 30 h 31"/>
                  <a:gd name="T90" fmla="*/ 7 w 15"/>
                  <a:gd name="T91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" h="31">
                    <a:moveTo>
                      <a:pt x="7" y="30"/>
                    </a:moveTo>
                    <a:lnTo>
                      <a:pt x="6" y="30"/>
                    </a:lnTo>
                    <a:lnTo>
                      <a:pt x="4" y="29"/>
                    </a:lnTo>
                    <a:lnTo>
                      <a:pt x="4" y="27"/>
                    </a:lnTo>
                    <a:lnTo>
                      <a:pt x="3" y="26"/>
                    </a:lnTo>
                    <a:lnTo>
                      <a:pt x="2" y="26"/>
                    </a:lnTo>
                    <a:lnTo>
                      <a:pt x="2" y="24"/>
                    </a:lnTo>
                    <a:lnTo>
                      <a:pt x="2" y="22"/>
                    </a:lnTo>
                    <a:lnTo>
                      <a:pt x="1" y="20"/>
                    </a:lnTo>
                    <a:lnTo>
                      <a:pt x="1" y="19"/>
                    </a:lnTo>
                    <a:lnTo>
                      <a:pt x="1" y="17"/>
                    </a:lnTo>
                    <a:lnTo>
                      <a:pt x="0" y="14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1" y="10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2" y="4"/>
                    </a:lnTo>
                    <a:lnTo>
                      <a:pt x="3" y="4"/>
                    </a:lnTo>
                    <a:lnTo>
                      <a:pt x="4" y="3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2"/>
                    </a:lnTo>
                    <a:lnTo>
                      <a:pt x="11" y="3"/>
                    </a:lnTo>
                    <a:lnTo>
                      <a:pt x="12" y="4"/>
                    </a:lnTo>
                    <a:lnTo>
                      <a:pt x="13" y="6"/>
                    </a:lnTo>
                    <a:lnTo>
                      <a:pt x="13" y="7"/>
                    </a:lnTo>
                    <a:lnTo>
                      <a:pt x="14" y="10"/>
                    </a:lnTo>
                    <a:lnTo>
                      <a:pt x="14" y="11"/>
                    </a:lnTo>
                    <a:lnTo>
                      <a:pt x="14" y="13"/>
                    </a:lnTo>
                    <a:lnTo>
                      <a:pt x="14" y="14"/>
                    </a:lnTo>
                    <a:lnTo>
                      <a:pt x="14" y="17"/>
                    </a:lnTo>
                    <a:lnTo>
                      <a:pt x="14" y="19"/>
                    </a:lnTo>
                    <a:lnTo>
                      <a:pt x="14" y="20"/>
                    </a:lnTo>
                    <a:lnTo>
                      <a:pt x="13" y="22"/>
                    </a:lnTo>
                    <a:lnTo>
                      <a:pt x="13" y="24"/>
                    </a:lnTo>
                    <a:lnTo>
                      <a:pt x="12" y="26"/>
                    </a:lnTo>
                    <a:lnTo>
                      <a:pt x="11" y="27"/>
                    </a:lnTo>
                    <a:lnTo>
                      <a:pt x="11" y="29"/>
                    </a:lnTo>
                    <a:lnTo>
                      <a:pt x="9" y="30"/>
                    </a:lnTo>
                    <a:lnTo>
                      <a:pt x="8" y="30"/>
                    </a:lnTo>
                    <a:lnTo>
                      <a:pt x="7" y="3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3" name="Freeform 87">
                <a:extLst>
                  <a:ext uri="{FF2B5EF4-FFF2-40B4-BE49-F238E27FC236}">
                    <a16:creationId xmlns:a16="http://schemas.microsoft.com/office/drawing/2014/main" id="{FCD961B5-DD14-49F3-B3EE-85F8B10BA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943" y="2161056"/>
                <a:ext cx="103784" cy="91231"/>
              </a:xfrm>
              <a:custGeom>
                <a:avLst/>
                <a:gdLst>
                  <a:gd name="T0" fmla="*/ 26 w 59"/>
                  <a:gd name="T1" fmla="*/ 0 h 51"/>
                  <a:gd name="T2" fmla="*/ 50 w 59"/>
                  <a:gd name="T3" fmla="*/ 8 h 51"/>
                  <a:gd name="T4" fmla="*/ 58 w 59"/>
                  <a:gd name="T5" fmla="*/ 23 h 51"/>
                  <a:gd name="T6" fmla="*/ 38 w 59"/>
                  <a:gd name="T7" fmla="*/ 31 h 51"/>
                  <a:gd name="T8" fmla="*/ 15 w 59"/>
                  <a:gd name="T9" fmla="*/ 50 h 51"/>
                  <a:gd name="T10" fmla="*/ 0 w 59"/>
                  <a:gd name="T11" fmla="*/ 31 h 51"/>
                  <a:gd name="T12" fmla="*/ 3 w 59"/>
                  <a:gd name="T13" fmla="*/ 10 h 51"/>
                  <a:gd name="T14" fmla="*/ 26 w 59"/>
                  <a:gd name="T15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51">
                    <a:moveTo>
                      <a:pt x="26" y="0"/>
                    </a:moveTo>
                    <a:lnTo>
                      <a:pt x="50" y="8"/>
                    </a:lnTo>
                    <a:lnTo>
                      <a:pt x="58" y="23"/>
                    </a:lnTo>
                    <a:lnTo>
                      <a:pt x="38" y="31"/>
                    </a:lnTo>
                    <a:lnTo>
                      <a:pt x="15" y="50"/>
                    </a:lnTo>
                    <a:lnTo>
                      <a:pt x="0" y="31"/>
                    </a:lnTo>
                    <a:lnTo>
                      <a:pt x="3" y="10"/>
                    </a:lnTo>
                    <a:lnTo>
                      <a:pt x="26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4" name="Freeform 88">
                <a:extLst>
                  <a:ext uri="{FF2B5EF4-FFF2-40B4-BE49-F238E27FC236}">
                    <a16:creationId xmlns:a16="http://schemas.microsoft.com/office/drawing/2014/main" id="{AAA75142-15DD-467A-B895-9487585BB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7766" y="1649846"/>
                <a:ext cx="124226" cy="81794"/>
              </a:xfrm>
              <a:custGeom>
                <a:avLst/>
                <a:gdLst>
                  <a:gd name="T0" fmla="*/ 30 w 71"/>
                  <a:gd name="T1" fmla="*/ 18 h 46"/>
                  <a:gd name="T2" fmla="*/ 50 w 71"/>
                  <a:gd name="T3" fmla="*/ 5 h 46"/>
                  <a:gd name="T4" fmla="*/ 70 w 71"/>
                  <a:gd name="T5" fmla="*/ 7 h 46"/>
                  <a:gd name="T6" fmla="*/ 68 w 71"/>
                  <a:gd name="T7" fmla="*/ 37 h 46"/>
                  <a:gd name="T8" fmla="*/ 26 w 71"/>
                  <a:gd name="T9" fmla="*/ 45 h 46"/>
                  <a:gd name="T10" fmla="*/ 13 w 71"/>
                  <a:gd name="T11" fmla="*/ 30 h 46"/>
                  <a:gd name="T12" fmla="*/ 0 w 71"/>
                  <a:gd name="T13" fmla="*/ 10 h 46"/>
                  <a:gd name="T14" fmla="*/ 10 w 71"/>
                  <a:gd name="T15" fmla="*/ 0 h 46"/>
                  <a:gd name="T16" fmla="*/ 22 w 71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46">
                    <a:moveTo>
                      <a:pt x="30" y="18"/>
                    </a:moveTo>
                    <a:lnTo>
                      <a:pt x="50" y="5"/>
                    </a:lnTo>
                    <a:lnTo>
                      <a:pt x="70" y="7"/>
                    </a:lnTo>
                    <a:lnTo>
                      <a:pt x="68" y="37"/>
                    </a:lnTo>
                    <a:lnTo>
                      <a:pt x="26" y="45"/>
                    </a:lnTo>
                    <a:lnTo>
                      <a:pt x="13" y="30"/>
                    </a:lnTo>
                    <a:lnTo>
                      <a:pt x="0" y="10"/>
                    </a:lnTo>
                    <a:lnTo>
                      <a:pt x="10" y="0"/>
                    </a:lnTo>
                    <a:lnTo>
                      <a:pt x="22" y="1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5" name="Freeform 89">
                <a:extLst>
                  <a:ext uri="{FF2B5EF4-FFF2-40B4-BE49-F238E27FC236}">
                    <a16:creationId xmlns:a16="http://schemas.microsoft.com/office/drawing/2014/main" id="{D1E62BE1-90F9-40F4-A58A-3F86FE398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6586" y="1541313"/>
                <a:ext cx="62899" cy="66064"/>
              </a:xfrm>
              <a:custGeom>
                <a:avLst/>
                <a:gdLst>
                  <a:gd name="T0" fmla="*/ 0 w 36"/>
                  <a:gd name="T1" fmla="*/ 7 h 37"/>
                  <a:gd name="T2" fmla="*/ 0 w 36"/>
                  <a:gd name="T3" fmla="*/ 25 h 37"/>
                  <a:gd name="T4" fmla="*/ 13 w 36"/>
                  <a:gd name="T5" fmla="*/ 36 h 37"/>
                  <a:gd name="T6" fmla="*/ 27 w 36"/>
                  <a:gd name="T7" fmla="*/ 34 h 37"/>
                  <a:gd name="T8" fmla="*/ 35 w 36"/>
                  <a:gd name="T9" fmla="*/ 17 h 37"/>
                  <a:gd name="T10" fmla="*/ 23 w 36"/>
                  <a:gd name="T11" fmla="*/ 0 h 37"/>
                  <a:gd name="T12" fmla="*/ 0 w 36"/>
                  <a:gd name="T13" fmla="*/ 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7">
                    <a:moveTo>
                      <a:pt x="0" y="7"/>
                    </a:moveTo>
                    <a:lnTo>
                      <a:pt x="0" y="25"/>
                    </a:lnTo>
                    <a:lnTo>
                      <a:pt x="13" y="36"/>
                    </a:lnTo>
                    <a:lnTo>
                      <a:pt x="27" y="34"/>
                    </a:lnTo>
                    <a:lnTo>
                      <a:pt x="35" y="17"/>
                    </a:lnTo>
                    <a:lnTo>
                      <a:pt x="23" y="0"/>
                    </a:lnTo>
                    <a:lnTo>
                      <a:pt x="0" y="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 dirty="0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6" name="Freeform 90">
                <a:extLst>
                  <a:ext uri="{FF2B5EF4-FFF2-40B4-BE49-F238E27FC236}">
                    <a16:creationId xmlns:a16="http://schemas.microsoft.com/office/drawing/2014/main" id="{C4C12011-DD6A-44E9-9FE3-6EF7B3D72A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5579" y="1475249"/>
                <a:ext cx="44030" cy="36178"/>
              </a:xfrm>
              <a:custGeom>
                <a:avLst/>
                <a:gdLst>
                  <a:gd name="T0" fmla="*/ 2 w 25"/>
                  <a:gd name="T1" fmla="*/ 0 h 21"/>
                  <a:gd name="T2" fmla="*/ 0 w 25"/>
                  <a:gd name="T3" fmla="*/ 20 h 21"/>
                  <a:gd name="T4" fmla="*/ 19 w 25"/>
                  <a:gd name="T5" fmla="*/ 20 h 21"/>
                  <a:gd name="T6" fmla="*/ 24 w 25"/>
                  <a:gd name="T7" fmla="*/ 5 h 21"/>
                  <a:gd name="T8" fmla="*/ 2 w 2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1">
                    <a:moveTo>
                      <a:pt x="2" y="0"/>
                    </a:moveTo>
                    <a:lnTo>
                      <a:pt x="0" y="20"/>
                    </a:lnTo>
                    <a:lnTo>
                      <a:pt x="19" y="20"/>
                    </a:lnTo>
                    <a:lnTo>
                      <a:pt x="24" y="5"/>
                    </a:lnTo>
                    <a:lnTo>
                      <a:pt x="2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7" name="Freeform 91">
                <a:extLst>
                  <a:ext uri="{FF2B5EF4-FFF2-40B4-BE49-F238E27FC236}">
                    <a16:creationId xmlns:a16="http://schemas.microsoft.com/office/drawing/2014/main" id="{881B8A7D-681E-46CB-A134-52F725006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56783" y="1418622"/>
                <a:ext cx="146241" cy="155722"/>
              </a:xfrm>
              <a:custGeom>
                <a:avLst/>
                <a:gdLst>
                  <a:gd name="T0" fmla="*/ 27 w 83"/>
                  <a:gd name="T1" fmla="*/ 0 h 89"/>
                  <a:gd name="T2" fmla="*/ 15 w 83"/>
                  <a:gd name="T3" fmla="*/ 18 h 89"/>
                  <a:gd name="T4" fmla="*/ 0 w 83"/>
                  <a:gd name="T5" fmla="*/ 35 h 89"/>
                  <a:gd name="T6" fmla="*/ 2 w 83"/>
                  <a:gd name="T7" fmla="*/ 56 h 89"/>
                  <a:gd name="T8" fmla="*/ 20 w 83"/>
                  <a:gd name="T9" fmla="*/ 56 h 89"/>
                  <a:gd name="T10" fmla="*/ 17 w 83"/>
                  <a:gd name="T11" fmla="*/ 67 h 89"/>
                  <a:gd name="T12" fmla="*/ 22 w 83"/>
                  <a:gd name="T13" fmla="*/ 83 h 89"/>
                  <a:gd name="T14" fmla="*/ 67 w 83"/>
                  <a:gd name="T15" fmla="*/ 88 h 89"/>
                  <a:gd name="T16" fmla="*/ 80 w 83"/>
                  <a:gd name="T17" fmla="*/ 70 h 89"/>
                  <a:gd name="T18" fmla="*/ 82 w 83"/>
                  <a:gd name="T19" fmla="*/ 43 h 89"/>
                  <a:gd name="T20" fmla="*/ 65 w 83"/>
                  <a:gd name="T21" fmla="*/ 20 h 89"/>
                  <a:gd name="T22" fmla="*/ 27 w 83"/>
                  <a:gd name="T23" fmla="*/ 0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3" h="89">
                    <a:moveTo>
                      <a:pt x="27" y="0"/>
                    </a:moveTo>
                    <a:lnTo>
                      <a:pt x="15" y="18"/>
                    </a:lnTo>
                    <a:lnTo>
                      <a:pt x="0" y="35"/>
                    </a:lnTo>
                    <a:lnTo>
                      <a:pt x="2" y="56"/>
                    </a:lnTo>
                    <a:lnTo>
                      <a:pt x="20" y="56"/>
                    </a:lnTo>
                    <a:lnTo>
                      <a:pt x="17" y="67"/>
                    </a:lnTo>
                    <a:lnTo>
                      <a:pt x="22" y="83"/>
                    </a:lnTo>
                    <a:lnTo>
                      <a:pt x="67" y="88"/>
                    </a:lnTo>
                    <a:lnTo>
                      <a:pt x="80" y="70"/>
                    </a:lnTo>
                    <a:lnTo>
                      <a:pt x="82" y="43"/>
                    </a:lnTo>
                    <a:lnTo>
                      <a:pt x="65" y="20"/>
                    </a:lnTo>
                    <a:lnTo>
                      <a:pt x="27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8" name="Freeform 92">
                <a:extLst>
                  <a:ext uri="{FF2B5EF4-FFF2-40B4-BE49-F238E27FC236}">
                    <a16:creationId xmlns:a16="http://schemas.microsoft.com/office/drawing/2014/main" id="{DC8342AA-C9CF-44A2-BF00-DC005F111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697" y="1328964"/>
                <a:ext cx="621131" cy="355487"/>
              </a:xfrm>
              <a:custGeom>
                <a:avLst/>
                <a:gdLst>
                  <a:gd name="T0" fmla="*/ 27 w 353"/>
                  <a:gd name="T1" fmla="*/ 37 h 201"/>
                  <a:gd name="T2" fmla="*/ 34 w 353"/>
                  <a:gd name="T3" fmla="*/ 53 h 201"/>
                  <a:gd name="T4" fmla="*/ 47 w 353"/>
                  <a:gd name="T5" fmla="*/ 68 h 201"/>
                  <a:gd name="T6" fmla="*/ 59 w 353"/>
                  <a:gd name="T7" fmla="*/ 72 h 201"/>
                  <a:gd name="T8" fmla="*/ 85 w 353"/>
                  <a:gd name="T9" fmla="*/ 80 h 201"/>
                  <a:gd name="T10" fmla="*/ 107 w 353"/>
                  <a:gd name="T11" fmla="*/ 69 h 201"/>
                  <a:gd name="T12" fmla="*/ 137 w 353"/>
                  <a:gd name="T13" fmla="*/ 62 h 201"/>
                  <a:gd name="T14" fmla="*/ 148 w 353"/>
                  <a:gd name="T15" fmla="*/ 58 h 201"/>
                  <a:gd name="T16" fmla="*/ 148 w 353"/>
                  <a:gd name="T17" fmla="*/ 75 h 201"/>
                  <a:gd name="T18" fmla="*/ 115 w 353"/>
                  <a:gd name="T19" fmla="*/ 82 h 201"/>
                  <a:gd name="T20" fmla="*/ 95 w 353"/>
                  <a:gd name="T21" fmla="*/ 92 h 201"/>
                  <a:gd name="T22" fmla="*/ 112 w 353"/>
                  <a:gd name="T23" fmla="*/ 100 h 201"/>
                  <a:gd name="T24" fmla="*/ 80 w 353"/>
                  <a:gd name="T25" fmla="*/ 100 h 201"/>
                  <a:gd name="T26" fmla="*/ 64 w 353"/>
                  <a:gd name="T27" fmla="*/ 90 h 201"/>
                  <a:gd name="T28" fmla="*/ 62 w 353"/>
                  <a:gd name="T29" fmla="*/ 109 h 201"/>
                  <a:gd name="T30" fmla="*/ 75 w 353"/>
                  <a:gd name="T31" fmla="*/ 127 h 201"/>
                  <a:gd name="T32" fmla="*/ 59 w 353"/>
                  <a:gd name="T33" fmla="*/ 140 h 201"/>
                  <a:gd name="T34" fmla="*/ 47 w 353"/>
                  <a:gd name="T35" fmla="*/ 149 h 201"/>
                  <a:gd name="T36" fmla="*/ 32 w 353"/>
                  <a:gd name="T37" fmla="*/ 160 h 201"/>
                  <a:gd name="T38" fmla="*/ 25 w 353"/>
                  <a:gd name="T39" fmla="*/ 172 h 201"/>
                  <a:gd name="T40" fmla="*/ 0 w 353"/>
                  <a:gd name="T41" fmla="*/ 167 h 201"/>
                  <a:gd name="T42" fmla="*/ 12 w 353"/>
                  <a:gd name="T43" fmla="*/ 189 h 201"/>
                  <a:gd name="T44" fmla="*/ 81 w 353"/>
                  <a:gd name="T45" fmla="*/ 200 h 201"/>
                  <a:gd name="T46" fmla="*/ 121 w 353"/>
                  <a:gd name="T47" fmla="*/ 192 h 201"/>
                  <a:gd name="T48" fmla="*/ 140 w 353"/>
                  <a:gd name="T49" fmla="*/ 172 h 201"/>
                  <a:gd name="T50" fmla="*/ 125 w 353"/>
                  <a:gd name="T51" fmla="*/ 153 h 201"/>
                  <a:gd name="T52" fmla="*/ 140 w 353"/>
                  <a:gd name="T53" fmla="*/ 147 h 201"/>
                  <a:gd name="T54" fmla="*/ 157 w 353"/>
                  <a:gd name="T55" fmla="*/ 142 h 201"/>
                  <a:gd name="T56" fmla="*/ 182 w 353"/>
                  <a:gd name="T57" fmla="*/ 117 h 201"/>
                  <a:gd name="T58" fmla="*/ 189 w 353"/>
                  <a:gd name="T59" fmla="*/ 105 h 201"/>
                  <a:gd name="T60" fmla="*/ 210 w 353"/>
                  <a:gd name="T61" fmla="*/ 92 h 201"/>
                  <a:gd name="T62" fmla="*/ 237 w 353"/>
                  <a:gd name="T63" fmla="*/ 100 h 201"/>
                  <a:gd name="T64" fmla="*/ 287 w 353"/>
                  <a:gd name="T65" fmla="*/ 58 h 201"/>
                  <a:gd name="T66" fmla="*/ 277 w 353"/>
                  <a:gd name="T67" fmla="*/ 40 h 201"/>
                  <a:gd name="T68" fmla="*/ 322 w 353"/>
                  <a:gd name="T69" fmla="*/ 32 h 201"/>
                  <a:gd name="T70" fmla="*/ 352 w 353"/>
                  <a:gd name="T71" fmla="*/ 20 h 201"/>
                  <a:gd name="T72" fmla="*/ 335 w 353"/>
                  <a:gd name="T73" fmla="*/ 3 h 201"/>
                  <a:gd name="T74" fmla="*/ 305 w 353"/>
                  <a:gd name="T75" fmla="*/ 3 h 201"/>
                  <a:gd name="T76" fmla="*/ 230 w 353"/>
                  <a:gd name="T77" fmla="*/ 0 h 201"/>
                  <a:gd name="T78" fmla="*/ 204 w 353"/>
                  <a:gd name="T79" fmla="*/ 20 h 201"/>
                  <a:gd name="T80" fmla="*/ 182 w 353"/>
                  <a:gd name="T81" fmla="*/ 0 h 201"/>
                  <a:gd name="T82" fmla="*/ 180 w 353"/>
                  <a:gd name="T83" fmla="*/ 10 h 201"/>
                  <a:gd name="T84" fmla="*/ 137 w 353"/>
                  <a:gd name="T85" fmla="*/ 7 h 201"/>
                  <a:gd name="T86" fmla="*/ 117 w 353"/>
                  <a:gd name="T87" fmla="*/ 30 h 201"/>
                  <a:gd name="T88" fmla="*/ 97 w 353"/>
                  <a:gd name="T89" fmla="*/ 30 h 201"/>
                  <a:gd name="T90" fmla="*/ 87 w 353"/>
                  <a:gd name="T91" fmla="*/ 18 h 201"/>
                  <a:gd name="T92" fmla="*/ 64 w 353"/>
                  <a:gd name="T93" fmla="*/ 22 h 201"/>
                  <a:gd name="T94" fmla="*/ 59 w 353"/>
                  <a:gd name="T95" fmla="*/ 32 h 201"/>
                  <a:gd name="T96" fmla="*/ 27 w 353"/>
                  <a:gd name="T97" fmla="*/ 3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3" h="201">
                    <a:moveTo>
                      <a:pt x="27" y="37"/>
                    </a:moveTo>
                    <a:lnTo>
                      <a:pt x="34" y="53"/>
                    </a:lnTo>
                    <a:lnTo>
                      <a:pt x="47" y="68"/>
                    </a:lnTo>
                    <a:lnTo>
                      <a:pt x="59" y="72"/>
                    </a:lnTo>
                    <a:lnTo>
                      <a:pt x="85" y="80"/>
                    </a:lnTo>
                    <a:lnTo>
                      <a:pt x="107" y="69"/>
                    </a:lnTo>
                    <a:lnTo>
                      <a:pt x="137" y="62"/>
                    </a:lnTo>
                    <a:lnTo>
                      <a:pt x="148" y="58"/>
                    </a:lnTo>
                    <a:lnTo>
                      <a:pt x="148" y="75"/>
                    </a:lnTo>
                    <a:lnTo>
                      <a:pt x="115" y="82"/>
                    </a:lnTo>
                    <a:lnTo>
                      <a:pt x="95" y="92"/>
                    </a:lnTo>
                    <a:lnTo>
                      <a:pt x="112" y="100"/>
                    </a:lnTo>
                    <a:lnTo>
                      <a:pt x="80" y="100"/>
                    </a:lnTo>
                    <a:lnTo>
                      <a:pt x="64" y="90"/>
                    </a:lnTo>
                    <a:lnTo>
                      <a:pt x="62" y="109"/>
                    </a:lnTo>
                    <a:lnTo>
                      <a:pt x="75" y="127"/>
                    </a:lnTo>
                    <a:lnTo>
                      <a:pt x="59" y="140"/>
                    </a:lnTo>
                    <a:lnTo>
                      <a:pt x="47" y="149"/>
                    </a:lnTo>
                    <a:lnTo>
                      <a:pt x="32" y="160"/>
                    </a:lnTo>
                    <a:lnTo>
                      <a:pt x="25" y="172"/>
                    </a:lnTo>
                    <a:lnTo>
                      <a:pt x="0" y="167"/>
                    </a:lnTo>
                    <a:lnTo>
                      <a:pt x="12" y="189"/>
                    </a:lnTo>
                    <a:lnTo>
                      <a:pt x="81" y="200"/>
                    </a:lnTo>
                    <a:lnTo>
                      <a:pt x="121" y="192"/>
                    </a:lnTo>
                    <a:lnTo>
                      <a:pt x="140" y="172"/>
                    </a:lnTo>
                    <a:lnTo>
                      <a:pt x="125" y="153"/>
                    </a:lnTo>
                    <a:lnTo>
                      <a:pt x="140" y="147"/>
                    </a:lnTo>
                    <a:lnTo>
                      <a:pt x="157" y="142"/>
                    </a:lnTo>
                    <a:lnTo>
                      <a:pt x="182" y="117"/>
                    </a:lnTo>
                    <a:lnTo>
                      <a:pt x="189" y="105"/>
                    </a:lnTo>
                    <a:lnTo>
                      <a:pt x="210" y="92"/>
                    </a:lnTo>
                    <a:lnTo>
                      <a:pt x="237" y="100"/>
                    </a:lnTo>
                    <a:lnTo>
                      <a:pt x="287" y="58"/>
                    </a:lnTo>
                    <a:lnTo>
                      <a:pt x="277" y="40"/>
                    </a:lnTo>
                    <a:lnTo>
                      <a:pt x="322" y="32"/>
                    </a:lnTo>
                    <a:lnTo>
                      <a:pt x="352" y="20"/>
                    </a:lnTo>
                    <a:lnTo>
                      <a:pt x="335" y="3"/>
                    </a:lnTo>
                    <a:lnTo>
                      <a:pt x="305" y="3"/>
                    </a:lnTo>
                    <a:lnTo>
                      <a:pt x="230" y="0"/>
                    </a:lnTo>
                    <a:lnTo>
                      <a:pt x="204" y="20"/>
                    </a:lnTo>
                    <a:lnTo>
                      <a:pt x="182" y="0"/>
                    </a:lnTo>
                    <a:lnTo>
                      <a:pt x="180" y="10"/>
                    </a:lnTo>
                    <a:lnTo>
                      <a:pt x="137" y="7"/>
                    </a:lnTo>
                    <a:lnTo>
                      <a:pt x="117" y="30"/>
                    </a:lnTo>
                    <a:lnTo>
                      <a:pt x="97" y="30"/>
                    </a:lnTo>
                    <a:lnTo>
                      <a:pt x="87" y="18"/>
                    </a:lnTo>
                    <a:lnTo>
                      <a:pt x="64" y="22"/>
                    </a:lnTo>
                    <a:lnTo>
                      <a:pt x="59" y="32"/>
                    </a:lnTo>
                    <a:lnTo>
                      <a:pt x="27" y="37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299" name="Freeform 93">
                <a:extLst>
                  <a:ext uri="{FF2B5EF4-FFF2-40B4-BE49-F238E27FC236}">
                    <a16:creationId xmlns:a16="http://schemas.microsoft.com/office/drawing/2014/main" id="{E9EC6669-7A27-4905-9960-94CA2DE01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7913" y="1627825"/>
                <a:ext cx="279902" cy="132128"/>
              </a:xfrm>
              <a:custGeom>
                <a:avLst/>
                <a:gdLst>
                  <a:gd name="T0" fmla="*/ 20 w 160"/>
                  <a:gd name="T1" fmla="*/ 0 h 75"/>
                  <a:gd name="T2" fmla="*/ 0 w 160"/>
                  <a:gd name="T3" fmla="*/ 18 h 75"/>
                  <a:gd name="T4" fmla="*/ 13 w 160"/>
                  <a:gd name="T5" fmla="*/ 35 h 75"/>
                  <a:gd name="T6" fmla="*/ 35 w 160"/>
                  <a:gd name="T7" fmla="*/ 61 h 75"/>
                  <a:gd name="T8" fmla="*/ 57 w 160"/>
                  <a:gd name="T9" fmla="*/ 71 h 75"/>
                  <a:gd name="T10" fmla="*/ 122 w 160"/>
                  <a:gd name="T11" fmla="*/ 64 h 75"/>
                  <a:gd name="T12" fmla="*/ 159 w 160"/>
                  <a:gd name="T13" fmla="*/ 74 h 75"/>
                  <a:gd name="T14" fmla="*/ 155 w 160"/>
                  <a:gd name="T15" fmla="*/ 46 h 75"/>
                  <a:gd name="T16" fmla="*/ 101 w 160"/>
                  <a:gd name="T17" fmla="*/ 43 h 75"/>
                  <a:gd name="T18" fmla="*/ 54 w 160"/>
                  <a:gd name="T19" fmla="*/ 31 h 75"/>
                  <a:gd name="T20" fmla="*/ 47 w 160"/>
                  <a:gd name="T21" fmla="*/ 3 h 75"/>
                  <a:gd name="T22" fmla="*/ 20 w 160"/>
                  <a:gd name="T2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0" h="75">
                    <a:moveTo>
                      <a:pt x="20" y="0"/>
                    </a:moveTo>
                    <a:lnTo>
                      <a:pt x="0" y="18"/>
                    </a:lnTo>
                    <a:lnTo>
                      <a:pt x="13" y="35"/>
                    </a:lnTo>
                    <a:lnTo>
                      <a:pt x="35" y="61"/>
                    </a:lnTo>
                    <a:lnTo>
                      <a:pt x="57" y="71"/>
                    </a:lnTo>
                    <a:lnTo>
                      <a:pt x="122" y="64"/>
                    </a:lnTo>
                    <a:lnTo>
                      <a:pt x="159" y="74"/>
                    </a:lnTo>
                    <a:lnTo>
                      <a:pt x="155" y="46"/>
                    </a:lnTo>
                    <a:lnTo>
                      <a:pt x="101" y="43"/>
                    </a:lnTo>
                    <a:lnTo>
                      <a:pt x="54" y="31"/>
                    </a:lnTo>
                    <a:lnTo>
                      <a:pt x="47" y="3"/>
                    </a:lnTo>
                    <a:lnTo>
                      <a:pt x="20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0" name="Freeform 94">
                <a:extLst>
                  <a:ext uri="{FF2B5EF4-FFF2-40B4-BE49-F238E27FC236}">
                    <a16:creationId xmlns:a16="http://schemas.microsoft.com/office/drawing/2014/main" id="{3A3F5CFF-7DDF-47D1-B951-5227E4C211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1869" y="1703327"/>
                <a:ext cx="61327" cy="40897"/>
              </a:xfrm>
              <a:custGeom>
                <a:avLst/>
                <a:gdLst>
                  <a:gd name="T0" fmla="*/ 13 w 34"/>
                  <a:gd name="T1" fmla="*/ 0 h 23"/>
                  <a:gd name="T2" fmla="*/ 0 w 34"/>
                  <a:gd name="T3" fmla="*/ 15 h 23"/>
                  <a:gd name="T4" fmla="*/ 18 w 34"/>
                  <a:gd name="T5" fmla="*/ 22 h 23"/>
                  <a:gd name="T6" fmla="*/ 33 w 34"/>
                  <a:gd name="T7" fmla="*/ 15 h 23"/>
                  <a:gd name="T8" fmla="*/ 30 w 34"/>
                  <a:gd name="T9" fmla="*/ 2 h 23"/>
                  <a:gd name="T10" fmla="*/ 13 w 34"/>
                  <a:gd name="T1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23">
                    <a:moveTo>
                      <a:pt x="13" y="0"/>
                    </a:moveTo>
                    <a:lnTo>
                      <a:pt x="0" y="15"/>
                    </a:lnTo>
                    <a:lnTo>
                      <a:pt x="18" y="22"/>
                    </a:lnTo>
                    <a:lnTo>
                      <a:pt x="33" y="15"/>
                    </a:lnTo>
                    <a:lnTo>
                      <a:pt x="30" y="2"/>
                    </a:lnTo>
                    <a:lnTo>
                      <a:pt x="13" y="0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1" name="Freeform 95">
                <a:extLst>
                  <a:ext uri="{FF2B5EF4-FFF2-40B4-BE49-F238E27FC236}">
                    <a16:creationId xmlns:a16="http://schemas.microsoft.com/office/drawing/2014/main" id="{67A3E5E6-AA7B-44B9-800A-F84644CC7F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4376" y="1289640"/>
                <a:ext cx="1270567" cy="1072754"/>
              </a:xfrm>
              <a:custGeom>
                <a:avLst/>
                <a:gdLst>
                  <a:gd name="T0" fmla="*/ 138 w 720"/>
                  <a:gd name="T1" fmla="*/ 83 h 608"/>
                  <a:gd name="T2" fmla="*/ 93 w 720"/>
                  <a:gd name="T3" fmla="*/ 123 h 608"/>
                  <a:gd name="T4" fmla="*/ 31 w 720"/>
                  <a:gd name="T5" fmla="*/ 155 h 608"/>
                  <a:gd name="T6" fmla="*/ 3 w 720"/>
                  <a:gd name="T7" fmla="*/ 175 h 608"/>
                  <a:gd name="T8" fmla="*/ 65 w 720"/>
                  <a:gd name="T9" fmla="*/ 187 h 608"/>
                  <a:gd name="T10" fmla="*/ 20 w 720"/>
                  <a:gd name="T11" fmla="*/ 195 h 608"/>
                  <a:gd name="T12" fmla="*/ 143 w 720"/>
                  <a:gd name="T13" fmla="*/ 220 h 608"/>
                  <a:gd name="T14" fmla="*/ 180 w 720"/>
                  <a:gd name="T15" fmla="*/ 285 h 608"/>
                  <a:gd name="T16" fmla="*/ 190 w 720"/>
                  <a:gd name="T17" fmla="*/ 342 h 608"/>
                  <a:gd name="T18" fmla="*/ 219 w 720"/>
                  <a:gd name="T19" fmla="*/ 354 h 608"/>
                  <a:gd name="T20" fmla="*/ 227 w 720"/>
                  <a:gd name="T21" fmla="*/ 377 h 608"/>
                  <a:gd name="T22" fmla="*/ 195 w 720"/>
                  <a:gd name="T23" fmla="*/ 422 h 608"/>
                  <a:gd name="T24" fmla="*/ 200 w 720"/>
                  <a:gd name="T25" fmla="*/ 490 h 608"/>
                  <a:gd name="T26" fmla="*/ 240 w 720"/>
                  <a:gd name="T27" fmla="*/ 582 h 608"/>
                  <a:gd name="T28" fmla="*/ 278 w 720"/>
                  <a:gd name="T29" fmla="*/ 607 h 608"/>
                  <a:gd name="T30" fmla="*/ 325 w 720"/>
                  <a:gd name="T31" fmla="*/ 540 h 608"/>
                  <a:gd name="T32" fmla="*/ 345 w 720"/>
                  <a:gd name="T33" fmla="*/ 485 h 608"/>
                  <a:gd name="T34" fmla="*/ 433 w 720"/>
                  <a:gd name="T35" fmla="*/ 465 h 608"/>
                  <a:gd name="T36" fmla="*/ 510 w 720"/>
                  <a:gd name="T37" fmla="*/ 425 h 608"/>
                  <a:gd name="T38" fmla="*/ 581 w 720"/>
                  <a:gd name="T39" fmla="*/ 367 h 608"/>
                  <a:gd name="T40" fmla="*/ 525 w 720"/>
                  <a:gd name="T41" fmla="*/ 354 h 608"/>
                  <a:gd name="T42" fmla="*/ 548 w 720"/>
                  <a:gd name="T43" fmla="*/ 332 h 608"/>
                  <a:gd name="T44" fmla="*/ 588 w 720"/>
                  <a:gd name="T45" fmla="*/ 358 h 608"/>
                  <a:gd name="T46" fmla="*/ 586 w 720"/>
                  <a:gd name="T47" fmla="*/ 318 h 608"/>
                  <a:gd name="T48" fmla="*/ 561 w 720"/>
                  <a:gd name="T49" fmla="*/ 290 h 608"/>
                  <a:gd name="T50" fmla="*/ 588 w 720"/>
                  <a:gd name="T51" fmla="*/ 298 h 608"/>
                  <a:gd name="T52" fmla="*/ 616 w 720"/>
                  <a:gd name="T53" fmla="*/ 280 h 608"/>
                  <a:gd name="T54" fmla="*/ 626 w 720"/>
                  <a:gd name="T55" fmla="*/ 267 h 608"/>
                  <a:gd name="T56" fmla="*/ 646 w 720"/>
                  <a:gd name="T57" fmla="*/ 237 h 608"/>
                  <a:gd name="T58" fmla="*/ 621 w 720"/>
                  <a:gd name="T59" fmla="*/ 210 h 608"/>
                  <a:gd name="T60" fmla="*/ 643 w 720"/>
                  <a:gd name="T61" fmla="*/ 195 h 608"/>
                  <a:gd name="T62" fmla="*/ 598 w 720"/>
                  <a:gd name="T63" fmla="*/ 168 h 608"/>
                  <a:gd name="T64" fmla="*/ 631 w 720"/>
                  <a:gd name="T65" fmla="*/ 128 h 608"/>
                  <a:gd name="T66" fmla="*/ 618 w 720"/>
                  <a:gd name="T67" fmla="*/ 105 h 608"/>
                  <a:gd name="T68" fmla="*/ 651 w 720"/>
                  <a:gd name="T69" fmla="*/ 95 h 608"/>
                  <a:gd name="T70" fmla="*/ 719 w 720"/>
                  <a:gd name="T71" fmla="*/ 63 h 608"/>
                  <a:gd name="T72" fmla="*/ 624 w 720"/>
                  <a:gd name="T73" fmla="*/ 68 h 608"/>
                  <a:gd name="T74" fmla="*/ 601 w 720"/>
                  <a:gd name="T75" fmla="*/ 50 h 608"/>
                  <a:gd name="T76" fmla="*/ 553 w 720"/>
                  <a:gd name="T77" fmla="*/ 45 h 608"/>
                  <a:gd name="T78" fmla="*/ 518 w 720"/>
                  <a:gd name="T79" fmla="*/ 37 h 608"/>
                  <a:gd name="T80" fmla="*/ 598 w 720"/>
                  <a:gd name="T81" fmla="*/ 23 h 608"/>
                  <a:gd name="T82" fmla="*/ 470 w 720"/>
                  <a:gd name="T83" fmla="*/ 20 h 608"/>
                  <a:gd name="T84" fmla="*/ 413 w 720"/>
                  <a:gd name="T85" fmla="*/ 3 h 608"/>
                  <a:gd name="T86" fmla="*/ 340 w 720"/>
                  <a:gd name="T87" fmla="*/ 15 h 608"/>
                  <a:gd name="T88" fmla="*/ 333 w 720"/>
                  <a:gd name="T89" fmla="*/ 58 h 608"/>
                  <a:gd name="T90" fmla="*/ 303 w 720"/>
                  <a:gd name="T91" fmla="*/ 41 h 608"/>
                  <a:gd name="T92" fmla="*/ 283 w 720"/>
                  <a:gd name="T93" fmla="*/ 65 h 608"/>
                  <a:gd name="T94" fmla="*/ 258 w 720"/>
                  <a:gd name="T95" fmla="*/ 45 h 608"/>
                  <a:gd name="T96" fmla="*/ 240 w 720"/>
                  <a:gd name="T97" fmla="*/ 55 h 608"/>
                  <a:gd name="T98" fmla="*/ 183 w 720"/>
                  <a:gd name="T99" fmla="*/ 50 h 608"/>
                  <a:gd name="T100" fmla="*/ 150 w 720"/>
                  <a:gd name="T101" fmla="*/ 65 h 6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720" h="608">
                    <a:moveTo>
                      <a:pt x="150" y="65"/>
                    </a:moveTo>
                    <a:lnTo>
                      <a:pt x="138" y="83"/>
                    </a:lnTo>
                    <a:lnTo>
                      <a:pt x="95" y="92"/>
                    </a:lnTo>
                    <a:lnTo>
                      <a:pt x="93" y="123"/>
                    </a:lnTo>
                    <a:lnTo>
                      <a:pt x="60" y="132"/>
                    </a:lnTo>
                    <a:lnTo>
                      <a:pt x="31" y="155"/>
                    </a:lnTo>
                    <a:lnTo>
                      <a:pt x="0" y="164"/>
                    </a:lnTo>
                    <a:lnTo>
                      <a:pt x="3" y="175"/>
                    </a:lnTo>
                    <a:lnTo>
                      <a:pt x="55" y="172"/>
                    </a:lnTo>
                    <a:lnTo>
                      <a:pt x="65" y="187"/>
                    </a:lnTo>
                    <a:lnTo>
                      <a:pt x="42" y="192"/>
                    </a:lnTo>
                    <a:lnTo>
                      <a:pt x="20" y="195"/>
                    </a:lnTo>
                    <a:lnTo>
                      <a:pt x="55" y="220"/>
                    </a:lnTo>
                    <a:lnTo>
                      <a:pt x="143" y="220"/>
                    </a:lnTo>
                    <a:lnTo>
                      <a:pt x="166" y="245"/>
                    </a:lnTo>
                    <a:lnTo>
                      <a:pt x="180" y="285"/>
                    </a:lnTo>
                    <a:lnTo>
                      <a:pt x="188" y="326"/>
                    </a:lnTo>
                    <a:lnTo>
                      <a:pt x="190" y="342"/>
                    </a:lnTo>
                    <a:lnTo>
                      <a:pt x="211" y="332"/>
                    </a:lnTo>
                    <a:lnTo>
                      <a:pt x="219" y="354"/>
                    </a:lnTo>
                    <a:lnTo>
                      <a:pt x="193" y="363"/>
                    </a:lnTo>
                    <a:lnTo>
                      <a:pt x="227" y="377"/>
                    </a:lnTo>
                    <a:lnTo>
                      <a:pt x="222" y="407"/>
                    </a:lnTo>
                    <a:lnTo>
                      <a:pt x="195" y="422"/>
                    </a:lnTo>
                    <a:lnTo>
                      <a:pt x="188" y="445"/>
                    </a:lnTo>
                    <a:lnTo>
                      <a:pt x="200" y="490"/>
                    </a:lnTo>
                    <a:lnTo>
                      <a:pt x="218" y="537"/>
                    </a:lnTo>
                    <a:lnTo>
                      <a:pt x="240" y="582"/>
                    </a:lnTo>
                    <a:lnTo>
                      <a:pt x="266" y="588"/>
                    </a:lnTo>
                    <a:lnTo>
                      <a:pt x="278" y="607"/>
                    </a:lnTo>
                    <a:lnTo>
                      <a:pt x="301" y="602"/>
                    </a:lnTo>
                    <a:lnTo>
                      <a:pt x="325" y="540"/>
                    </a:lnTo>
                    <a:lnTo>
                      <a:pt x="343" y="517"/>
                    </a:lnTo>
                    <a:lnTo>
                      <a:pt x="345" y="485"/>
                    </a:lnTo>
                    <a:lnTo>
                      <a:pt x="388" y="475"/>
                    </a:lnTo>
                    <a:lnTo>
                      <a:pt x="433" y="465"/>
                    </a:lnTo>
                    <a:lnTo>
                      <a:pt x="456" y="420"/>
                    </a:lnTo>
                    <a:lnTo>
                      <a:pt x="510" y="425"/>
                    </a:lnTo>
                    <a:lnTo>
                      <a:pt x="558" y="393"/>
                    </a:lnTo>
                    <a:lnTo>
                      <a:pt x="581" y="367"/>
                    </a:lnTo>
                    <a:lnTo>
                      <a:pt x="556" y="359"/>
                    </a:lnTo>
                    <a:lnTo>
                      <a:pt x="525" y="354"/>
                    </a:lnTo>
                    <a:lnTo>
                      <a:pt x="531" y="337"/>
                    </a:lnTo>
                    <a:lnTo>
                      <a:pt x="548" y="332"/>
                    </a:lnTo>
                    <a:lnTo>
                      <a:pt x="569" y="348"/>
                    </a:lnTo>
                    <a:lnTo>
                      <a:pt x="588" y="358"/>
                    </a:lnTo>
                    <a:lnTo>
                      <a:pt x="598" y="342"/>
                    </a:lnTo>
                    <a:lnTo>
                      <a:pt x="586" y="318"/>
                    </a:lnTo>
                    <a:lnTo>
                      <a:pt x="558" y="307"/>
                    </a:lnTo>
                    <a:lnTo>
                      <a:pt x="561" y="290"/>
                    </a:lnTo>
                    <a:lnTo>
                      <a:pt x="581" y="290"/>
                    </a:lnTo>
                    <a:lnTo>
                      <a:pt x="588" y="298"/>
                    </a:lnTo>
                    <a:lnTo>
                      <a:pt x="596" y="285"/>
                    </a:lnTo>
                    <a:lnTo>
                      <a:pt x="616" y="280"/>
                    </a:lnTo>
                    <a:lnTo>
                      <a:pt x="609" y="267"/>
                    </a:lnTo>
                    <a:lnTo>
                      <a:pt x="626" y="267"/>
                    </a:lnTo>
                    <a:lnTo>
                      <a:pt x="641" y="253"/>
                    </a:lnTo>
                    <a:lnTo>
                      <a:pt x="646" y="237"/>
                    </a:lnTo>
                    <a:lnTo>
                      <a:pt x="624" y="227"/>
                    </a:lnTo>
                    <a:lnTo>
                      <a:pt x="621" y="210"/>
                    </a:lnTo>
                    <a:lnTo>
                      <a:pt x="631" y="198"/>
                    </a:lnTo>
                    <a:lnTo>
                      <a:pt x="643" y="195"/>
                    </a:lnTo>
                    <a:lnTo>
                      <a:pt x="641" y="172"/>
                    </a:lnTo>
                    <a:lnTo>
                      <a:pt x="598" y="168"/>
                    </a:lnTo>
                    <a:lnTo>
                      <a:pt x="609" y="142"/>
                    </a:lnTo>
                    <a:lnTo>
                      <a:pt x="631" y="128"/>
                    </a:lnTo>
                    <a:lnTo>
                      <a:pt x="643" y="117"/>
                    </a:lnTo>
                    <a:lnTo>
                      <a:pt x="618" y="105"/>
                    </a:lnTo>
                    <a:lnTo>
                      <a:pt x="636" y="97"/>
                    </a:lnTo>
                    <a:lnTo>
                      <a:pt x="651" y="95"/>
                    </a:lnTo>
                    <a:lnTo>
                      <a:pt x="686" y="85"/>
                    </a:lnTo>
                    <a:lnTo>
                      <a:pt x="719" y="63"/>
                    </a:lnTo>
                    <a:lnTo>
                      <a:pt x="656" y="58"/>
                    </a:lnTo>
                    <a:lnTo>
                      <a:pt x="624" y="68"/>
                    </a:lnTo>
                    <a:lnTo>
                      <a:pt x="578" y="91"/>
                    </a:lnTo>
                    <a:lnTo>
                      <a:pt x="601" y="50"/>
                    </a:lnTo>
                    <a:lnTo>
                      <a:pt x="550" y="68"/>
                    </a:lnTo>
                    <a:lnTo>
                      <a:pt x="553" y="45"/>
                    </a:lnTo>
                    <a:lnTo>
                      <a:pt x="470" y="53"/>
                    </a:lnTo>
                    <a:lnTo>
                      <a:pt x="518" y="37"/>
                    </a:lnTo>
                    <a:lnTo>
                      <a:pt x="578" y="28"/>
                    </a:lnTo>
                    <a:lnTo>
                      <a:pt x="598" y="23"/>
                    </a:lnTo>
                    <a:lnTo>
                      <a:pt x="558" y="8"/>
                    </a:lnTo>
                    <a:lnTo>
                      <a:pt x="470" y="20"/>
                    </a:lnTo>
                    <a:lnTo>
                      <a:pt x="518" y="0"/>
                    </a:lnTo>
                    <a:lnTo>
                      <a:pt x="413" y="3"/>
                    </a:lnTo>
                    <a:lnTo>
                      <a:pt x="383" y="30"/>
                    </a:lnTo>
                    <a:lnTo>
                      <a:pt x="340" y="15"/>
                    </a:lnTo>
                    <a:lnTo>
                      <a:pt x="340" y="36"/>
                    </a:lnTo>
                    <a:lnTo>
                      <a:pt x="333" y="58"/>
                    </a:lnTo>
                    <a:lnTo>
                      <a:pt x="318" y="41"/>
                    </a:lnTo>
                    <a:lnTo>
                      <a:pt x="303" y="41"/>
                    </a:lnTo>
                    <a:lnTo>
                      <a:pt x="283" y="41"/>
                    </a:lnTo>
                    <a:lnTo>
                      <a:pt x="283" y="65"/>
                    </a:lnTo>
                    <a:lnTo>
                      <a:pt x="261" y="65"/>
                    </a:lnTo>
                    <a:lnTo>
                      <a:pt x="258" y="45"/>
                    </a:lnTo>
                    <a:lnTo>
                      <a:pt x="235" y="43"/>
                    </a:lnTo>
                    <a:lnTo>
                      <a:pt x="240" y="55"/>
                    </a:lnTo>
                    <a:lnTo>
                      <a:pt x="200" y="41"/>
                    </a:lnTo>
                    <a:lnTo>
                      <a:pt x="183" y="50"/>
                    </a:lnTo>
                    <a:lnTo>
                      <a:pt x="167" y="50"/>
                    </a:lnTo>
                    <a:lnTo>
                      <a:pt x="150" y="65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2" name="Freeform 97">
                <a:extLst>
                  <a:ext uri="{FF2B5EF4-FFF2-40B4-BE49-F238E27FC236}">
                    <a16:creationId xmlns:a16="http://schemas.microsoft.com/office/drawing/2014/main" id="{35B8FA0B-134D-4C7C-BE33-EFDE3AA16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0984" y="3612892"/>
                <a:ext cx="261032" cy="114826"/>
              </a:xfrm>
              <a:custGeom>
                <a:avLst/>
                <a:gdLst>
                  <a:gd name="T0" fmla="*/ 0 w 148"/>
                  <a:gd name="T1" fmla="*/ 19 h 65"/>
                  <a:gd name="T2" fmla="*/ 14 w 148"/>
                  <a:gd name="T3" fmla="*/ 6 h 65"/>
                  <a:gd name="T4" fmla="*/ 26 w 148"/>
                  <a:gd name="T5" fmla="*/ 0 h 65"/>
                  <a:gd name="T6" fmla="*/ 46 w 148"/>
                  <a:gd name="T7" fmla="*/ 3 h 65"/>
                  <a:gd name="T8" fmla="*/ 74 w 148"/>
                  <a:gd name="T9" fmla="*/ 9 h 65"/>
                  <a:gd name="T10" fmla="*/ 100 w 148"/>
                  <a:gd name="T11" fmla="*/ 23 h 65"/>
                  <a:gd name="T12" fmla="*/ 140 w 148"/>
                  <a:gd name="T13" fmla="*/ 42 h 65"/>
                  <a:gd name="T14" fmla="*/ 147 w 148"/>
                  <a:gd name="T15" fmla="*/ 52 h 65"/>
                  <a:gd name="T16" fmla="*/ 127 w 148"/>
                  <a:gd name="T17" fmla="*/ 64 h 65"/>
                  <a:gd name="T18" fmla="*/ 96 w 148"/>
                  <a:gd name="T19" fmla="*/ 61 h 65"/>
                  <a:gd name="T20" fmla="*/ 100 w 148"/>
                  <a:gd name="T21" fmla="*/ 45 h 65"/>
                  <a:gd name="T22" fmla="*/ 90 w 148"/>
                  <a:gd name="T23" fmla="*/ 35 h 65"/>
                  <a:gd name="T24" fmla="*/ 68 w 148"/>
                  <a:gd name="T25" fmla="*/ 20 h 65"/>
                  <a:gd name="T26" fmla="*/ 60 w 148"/>
                  <a:gd name="T27" fmla="*/ 17 h 65"/>
                  <a:gd name="T28" fmla="*/ 17 w 148"/>
                  <a:gd name="T29" fmla="*/ 13 h 65"/>
                  <a:gd name="T30" fmla="*/ 0 w 148"/>
                  <a:gd name="T31" fmla="*/ 1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65">
                    <a:moveTo>
                      <a:pt x="0" y="19"/>
                    </a:moveTo>
                    <a:lnTo>
                      <a:pt x="14" y="6"/>
                    </a:lnTo>
                    <a:lnTo>
                      <a:pt x="26" y="0"/>
                    </a:lnTo>
                    <a:lnTo>
                      <a:pt x="46" y="3"/>
                    </a:lnTo>
                    <a:lnTo>
                      <a:pt x="74" y="9"/>
                    </a:lnTo>
                    <a:lnTo>
                      <a:pt x="100" y="23"/>
                    </a:lnTo>
                    <a:lnTo>
                      <a:pt x="140" y="42"/>
                    </a:lnTo>
                    <a:lnTo>
                      <a:pt x="147" y="52"/>
                    </a:lnTo>
                    <a:lnTo>
                      <a:pt x="127" y="64"/>
                    </a:lnTo>
                    <a:lnTo>
                      <a:pt x="96" y="61"/>
                    </a:lnTo>
                    <a:lnTo>
                      <a:pt x="100" y="45"/>
                    </a:lnTo>
                    <a:lnTo>
                      <a:pt x="90" y="35"/>
                    </a:lnTo>
                    <a:lnTo>
                      <a:pt x="68" y="20"/>
                    </a:lnTo>
                    <a:lnTo>
                      <a:pt x="60" y="17"/>
                    </a:lnTo>
                    <a:lnTo>
                      <a:pt x="17" y="13"/>
                    </a:lnTo>
                    <a:lnTo>
                      <a:pt x="0" y="19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  <p:sp>
            <p:nvSpPr>
              <p:cNvPr id="303" name="Freeform 98">
                <a:extLst>
                  <a:ext uri="{FF2B5EF4-FFF2-40B4-BE49-F238E27FC236}">
                    <a16:creationId xmlns:a16="http://schemas.microsoft.com/office/drawing/2014/main" id="{68F92DE7-E04F-4D8B-A1FD-D68C85CFF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0419" y="4010850"/>
                <a:ext cx="152531" cy="84939"/>
              </a:xfrm>
              <a:custGeom>
                <a:avLst/>
                <a:gdLst>
                  <a:gd name="T0" fmla="*/ 13 w 87"/>
                  <a:gd name="T1" fmla="*/ 4 h 49"/>
                  <a:gd name="T2" fmla="*/ 0 w 87"/>
                  <a:gd name="T3" fmla="*/ 11 h 49"/>
                  <a:gd name="T4" fmla="*/ 1 w 87"/>
                  <a:gd name="T5" fmla="*/ 26 h 49"/>
                  <a:gd name="T6" fmla="*/ 30 w 87"/>
                  <a:gd name="T7" fmla="*/ 30 h 49"/>
                  <a:gd name="T8" fmla="*/ 41 w 87"/>
                  <a:gd name="T9" fmla="*/ 40 h 49"/>
                  <a:gd name="T10" fmla="*/ 54 w 87"/>
                  <a:gd name="T11" fmla="*/ 33 h 49"/>
                  <a:gd name="T12" fmla="*/ 49 w 87"/>
                  <a:gd name="T13" fmla="*/ 22 h 49"/>
                  <a:gd name="T14" fmla="*/ 63 w 87"/>
                  <a:gd name="T15" fmla="*/ 21 h 49"/>
                  <a:gd name="T16" fmla="*/ 77 w 87"/>
                  <a:gd name="T17" fmla="*/ 37 h 49"/>
                  <a:gd name="T18" fmla="*/ 83 w 87"/>
                  <a:gd name="T19" fmla="*/ 48 h 49"/>
                  <a:gd name="T20" fmla="*/ 86 w 87"/>
                  <a:gd name="T21" fmla="*/ 17 h 49"/>
                  <a:gd name="T22" fmla="*/ 67 w 87"/>
                  <a:gd name="T23" fmla="*/ 4 h 49"/>
                  <a:gd name="T24" fmla="*/ 52 w 87"/>
                  <a:gd name="T25" fmla="*/ 0 h 49"/>
                  <a:gd name="T26" fmla="*/ 40 w 87"/>
                  <a:gd name="T27" fmla="*/ 11 h 49"/>
                  <a:gd name="T28" fmla="*/ 13 w 87"/>
                  <a:gd name="T29" fmla="*/ 4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87" h="49">
                    <a:moveTo>
                      <a:pt x="13" y="4"/>
                    </a:moveTo>
                    <a:lnTo>
                      <a:pt x="0" y="11"/>
                    </a:lnTo>
                    <a:lnTo>
                      <a:pt x="1" y="26"/>
                    </a:lnTo>
                    <a:lnTo>
                      <a:pt x="30" y="30"/>
                    </a:lnTo>
                    <a:lnTo>
                      <a:pt x="41" y="40"/>
                    </a:lnTo>
                    <a:lnTo>
                      <a:pt x="54" y="33"/>
                    </a:lnTo>
                    <a:lnTo>
                      <a:pt x="49" y="22"/>
                    </a:lnTo>
                    <a:lnTo>
                      <a:pt x="63" y="21"/>
                    </a:lnTo>
                    <a:lnTo>
                      <a:pt x="77" y="37"/>
                    </a:lnTo>
                    <a:lnTo>
                      <a:pt x="83" y="48"/>
                    </a:lnTo>
                    <a:lnTo>
                      <a:pt x="86" y="17"/>
                    </a:lnTo>
                    <a:lnTo>
                      <a:pt x="67" y="4"/>
                    </a:lnTo>
                    <a:lnTo>
                      <a:pt x="52" y="0"/>
                    </a:lnTo>
                    <a:lnTo>
                      <a:pt x="40" y="11"/>
                    </a:lnTo>
                    <a:lnTo>
                      <a:pt x="13" y="4"/>
                    </a:lnTo>
                  </a:path>
                </a:pathLst>
              </a:custGeom>
              <a:grpFill/>
              <a:ln w="9525" cap="flat" cmpd="sng">
                <a:solidFill>
                  <a:schemeClr val="bg1">
                    <a:lumMod val="9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fr-FR">
                  <a:solidFill>
                    <a:schemeClr val="bg1"/>
                  </a:solidFill>
                  <a:latin typeface="Lato"/>
                  <a:ea typeface="PT Sans" panose="020B0503020203020204" pitchFamily="34" charset="0"/>
                </a:endParaRPr>
              </a:p>
            </p:txBody>
          </p:sp>
        </p:grpSp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1B3DC6BD-A4A8-41F2-A142-38FA941C8591}"/>
              </a:ext>
            </a:extLst>
          </p:cNvPr>
          <p:cNvGrpSpPr/>
          <p:nvPr/>
        </p:nvGrpSpPr>
        <p:grpSpPr>
          <a:xfrm>
            <a:off x="1124167" y="4448089"/>
            <a:ext cx="2906762" cy="558038"/>
            <a:chOff x="1714989" y="3952662"/>
            <a:chExt cx="2906762" cy="558038"/>
          </a:xfrm>
        </p:grpSpPr>
        <p:sp>
          <p:nvSpPr>
            <p:cNvPr id="508" name="7 CuadroTexto">
              <a:extLst>
                <a:ext uri="{FF2B5EF4-FFF2-40B4-BE49-F238E27FC236}">
                  <a16:creationId xmlns:a16="http://schemas.microsoft.com/office/drawing/2014/main" id="{FE899E45-A312-4DDD-85DB-0B3A1593BAF7}"/>
                </a:ext>
              </a:extLst>
            </p:cNvPr>
            <p:cNvSpPr txBox="1"/>
            <p:nvPr/>
          </p:nvSpPr>
          <p:spPr>
            <a:xfrm>
              <a:off x="2347015" y="3952662"/>
              <a:ext cx="2274736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Leverage agile frameworks to provide a robust synopsis for high level views new normal that has.</a:t>
              </a:r>
            </a:p>
          </p:txBody>
        </p:sp>
        <p:sp>
          <p:nvSpPr>
            <p:cNvPr id="509" name="Freeform 93">
              <a:extLst>
                <a:ext uri="{FF2B5EF4-FFF2-40B4-BE49-F238E27FC236}">
                  <a16:creationId xmlns:a16="http://schemas.microsoft.com/office/drawing/2014/main" id="{585B1EC9-1E35-468F-9035-66C63A81A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989" y="3958876"/>
              <a:ext cx="419100" cy="419100"/>
            </a:xfrm>
            <a:custGeom>
              <a:avLst/>
              <a:gdLst>
                <a:gd name="T0" fmla="*/ 874 w 1165"/>
                <a:gd name="T1" fmla="*/ 640 h 1165"/>
                <a:gd name="T2" fmla="*/ 874 w 1165"/>
                <a:gd name="T3" fmla="*/ 525 h 1165"/>
                <a:gd name="T4" fmla="*/ 639 w 1165"/>
                <a:gd name="T5" fmla="*/ 525 h 1165"/>
                <a:gd name="T6" fmla="*/ 639 w 1165"/>
                <a:gd name="T7" fmla="*/ 290 h 1165"/>
                <a:gd name="T8" fmla="*/ 524 w 1165"/>
                <a:gd name="T9" fmla="*/ 290 h 1165"/>
                <a:gd name="T10" fmla="*/ 524 w 1165"/>
                <a:gd name="T11" fmla="*/ 525 h 1165"/>
                <a:gd name="T12" fmla="*/ 289 w 1165"/>
                <a:gd name="T13" fmla="*/ 525 h 1165"/>
                <a:gd name="T14" fmla="*/ 289 w 1165"/>
                <a:gd name="T15" fmla="*/ 640 h 1165"/>
                <a:gd name="T16" fmla="*/ 524 w 1165"/>
                <a:gd name="T17" fmla="*/ 640 h 1165"/>
                <a:gd name="T18" fmla="*/ 524 w 1165"/>
                <a:gd name="T19" fmla="*/ 875 h 1165"/>
                <a:gd name="T20" fmla="*/ 639 w 1165"/>
                <a:gd name="T21" fmla="*/ 875 h 1165"/>
                <a:gd name="T22" fmla="*/ 639 w 1165"/>
                <a:gd name="T23" fmla="*/ 640 h 1165"/>
                <a:gd name="T24" fmla="*/ 874 w 1165"/>
                <a:gd name="T25" fmla="*/ 640 h 1165"/>
                <a:gd name="T26" fmla="*/ 582 w 1165"/>
                <a:gd name="T27" fmla="*/ 0 h 1165"/>
                <a:gd name="T28" fmla="*/ 1164 w 1165"/>
                <a:gd name="T29" fmla="*/ 582 h 1165"/>
                <a:gd name="T30" fmla="*/ 582 w 1165"/>
                <a:gd name="T31" fmla="*/ 1164 h 1165"/>
                <a:gd name="T32" fmla="*/ 0 w 1165"/>
                <a:gd name="T33" fmla="*/ 582 h 1165"/>
                <a:gd name="T34" fmla="*/ 582 w 1165"/>
                <a:gd name="T35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5" h="1165">
                  <a:moveTo>
                    <a:pt x="874" y="640"/>
                  </a:moveTo>
                  <a:lnTo>
                    <a:pt x="874" y="525"/>
                  </a:lnTo>
                  <a:lnTo>
                    <a:pt x="639" y="525"/>
                  </a:lnTo>
                  <a:lnTo>
                    <a:pt x="639" y="290"/>
                  </a:lnTo>
                  <a:lnTo>
                    <a:pt x="524" y="290"/>
                  </a:lnTo>
                  <a:lnTo>
                    <a:pt x="524" y="525"/>
                  </a:lnTo>
                  <a:lnTo>
                    <a:pt x="289" y="525"/>
                  </a:lnTo>
                  <a:lnTo>
                    <a:pt x="289" y="640"/>
                  </a:lnTo>
                  <a:lnTo>
                    <a:pt x="524" y="640"/>
                  </a:lnTo>
                  <a:lnTo>
                    <a:pt x="524" y="875"/>
                  </a:lnTo>
                  <a:lnTo>
                    <a:pt x="639" y="875"/>
                  </a:lnTo>
                  <a:lnTo>
                    <a:pt x="639" y="640"/>
                  </a:lnTo>
                  <a:lnTo>
                    <a:pt x="874" y="640"/>
                  </a:lnTo>
                  <a:close/>
                  <a:moveTo>
                    <a:pt x="582" y="0"/>
                  </a:moveTo>
                  <a:cubicBezTo>
                    <a:pt x="904" y="0"/>
                    <a:pt x="1164" y="259"/>
                    <a:pt x="1164" y="582"/>
                  </a:cubicBezTo>
                  <a:cubicBezTo>
                    <a:pt x="1164" y="904"/>
                    <a:pt x="905" y="1164"/>
                    <a:pt x="582" y="1164"/>
                  </a:cubicBezTo>
                  <a:cubicBezTo>
                    <a:pt x="260" y="1164"/>
                    <a:pt x="0" y="904"/>
                    <a:pt x="0" y="582"/>
                  </a:cubicBezTo>
                  <a:cubicBezTo>
                    <a:pt x="0" y="259"/>
                    <a:pt x="259" y="0"/>
                    <a:pt x="58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502" name="Group 501">
            <a:extLst>
              <a:ext uri="{FF2B5EF4-FFF2-40B4-BE49-F238E27FC236}">
                <a16:creationId xmlns:a16="http://schemas.microsoft.com/office/drawing/2014/main" id="{66B328F8-F57D-40A8-927F-4BDFF5D9A022}"/>
              </a:ext>
            </a:extLst>
          </p:cNvPr>
          <p:cNvGrpSpPr/>
          <p:nvPr/>
        </p:nvGrpSpPr>
        <p:grpSpPr>
          <a:xfrm>
            <a:off x="1124167" y="3392894"/>
            <a:ext cx="2906762" cy="558038"/>
            <a:chOff x="1688485" y="5542923"/>
            <a:chExt cx="2906762" cy="558038"/>
          </a:xfrm>
        </p:grpSpPr>
        <p:sp>
          <p:nvSpPr>
            <p:cNvPr id="506" name="Freeform 79">
              <a:extLst>
                <a:ext uri="{FF2B5EF4-FFF2-40B4-BE49-F238E27FC236}">
                  <a16:creationId xmlns:a16="http://schemas.microsoft.com/office/drawing/2014/main" id="{3CA65F20-9797-4BC7-A509-1A29C148D4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485" y="5542923"/>
              <a:ext cx="419100" cy="419100"/>
            </a:xfrm>
            <a:custGeom>
              <a:avLst/>
              <a:gdLst>
                <a:gd name="T0" fmla="*/ 582 w 1165"/>
                <a:gd name="T1" fmla="*/ 1003 h 1165"/>
                <a:gd name="T2" fmla="*/ 932 w 1165"/>
                <a:gd name="T3" fmla="*/ 814 h 1165"/>
                <a:gd name="T4" fmla="*/ 582 w 1165"/>
                <a:gd name="T5" fmla="*/ 634 h 1165"/>
                <a:gd name="T6" fmla="*/ 232 w 1165"/>
                <a:gd name="T7" fmla="*/ 814 h 1165"/>
                <a:gd name="T8" fmla="*/ 582 w 1165"/>
                <a:gd name="T9" fmla="*/ 1003 h 1165"/>
                <a:gd name="T10" fmla="*/ 582 w 1165"/>
                <a:gd name="T11" fmla="*/ 175 h 1165"/>
                <a:gd name="T12" fmla="*/ 407 w 1165"/>
                <a:gd name="T13" fmla="*/ 350 h 1165"/>
                <a:gd name="T14" fmla="*/ 582 w 1165"/>
                <a:gd name="T15" fmla="*/ 524 h 1165"/>
                <a:gd name="T16" fmla="*/ 757 w 1165"/>
                <a:gd name="T17" fmla="*/ 350 h 1165"/>
                <a:gd name="T18" fmla="*/ 582 w 1165"/>
                <a:gd name="T19" fmla="*/ 175 h 1165"/>
                <a:gd name="T20" fmla="*/ 582 w 1165"/>
                <a:gd name="T21" fmla="*/ 0 h 1165"/>
                <a:gd name="T22" fmla="*/ 1164 w 1165"/>
                <a:gd name="T23" fmla="*/ 582 h 1165"/>
                <a:gd name="T24" fmla="*/ 582 w 1165"/>
                <a:gd name="T25" fmla="*/ 1164 h 1165"/>
                <a:gd name="T26" fmla="*/ 0 w 1165"/>
                <a:gd name="T27" fmla="*/ 582 h 1165"/>
                <a:gd name="T28" fmla="*/ 582 w 1165"/>
                <a:gd name="T2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5" h="1165">
                  <a:moveTo>
                    <a:pt x="582" y="1003"/>
                  </a:moveTo>
                  <a:cubicBezTo>
                    <a:pt x="727" y="1003"/>
                    <a:pt x="855" y="926"/>
                    <a:pt x="932" y="814"/>
                  </a:cubicBezTo>
                  <a:cubicBezTo>
                    <a:pt x="929" y="699"/>
                    <a:pt x="697" y="634"/>
                    <a:pt x="582" y="634"/>
                  </a:cubicBezTo>
                  <a:cubicBezTo>
                    <a:pt x="464" y="634"/>
                    <a:pt x="235" y="699"/>
                    <a:pt x="232" y="814"/>
                  </a:cubicBezTo>
                  <a:cubicBezTo>
                    <a:pt x="308" y="926"/>
                    <a:pt x="437" y="1003"/>
                    <a:pt x="582" y="1003"/>
                  </a:cubicBezTo>
                  <a:close/>
                  <a:moveTo>
                    <a:pt x="582" y="175"/>
                  </a:moveTo>
                  <a:cubicBezTo>
                    <a:pt x="486" y="175"/>
                    <a:pt x="407" y="254"/>
                    <a:pt x="407" y="350"/>
                  </a:cubicBezTo>
                  <a:cubicBezTo>
                    <a:pt x="407" y="445"/>
                    <a:pt x="487" y="524"/>
                    <a:pt x="582" y="524"/>
                  </a:cubicBezTo>
                  <a:cubicBezTo>
                    <a:pt x="678" y="524"/>
                    <a:pt x="757" y="445"/>
                    <a:pt x="757" y="350"/>
                  </a:cubicBezTo>
                  <a:cubicBezTo>
                    <a:pt x="757" y="254"/>
                    <a:pt x="677" y="175"/>
                    <a:pt x="582" y="175"/>
                  </a:cubicBezTo>
                  <a:close/>
                  <a:moveTo>
                    <a:pt x="582" y="0"/>
                  </a:moveTo>
                  <a:cubicBezTo>
                    <a:pt x="904" y="0"/>
                    <a:pt x="1164" y="259"/>
                    <a:pt x="1164" y="582"/>
                  </a:cubicBezTo>
                  <a:cubicBezTo>
                    <a:pt x="1164" y="904"/>
                    <a:pt x="905" y="1164"/>
                    <a:pt x="582" y="1164"/>
                  </a:cubicBezTo>
                  <a:cubicBezTo>
                    <a:pt x="260" y="1164"/>
                    <a:pt x="0" y="904"/>
                    <a:pt x="0" y="582"/>
                  </a:cubicBezTo>
                  <a:cubicBezTo>
                    <a:pt x="0" y="259"/>
                    <a:pt x="259" y="0"/>
                    <a:pt x="5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507" name="7 CuadroTexto">
              <a:extLst>
                <a:ext uri="{FF2B5EF4-FFF2-40B4-BE49-F238E27FC236}">
                  <a16:creationId xmlns:a16="http://schemas.microsoft.com/office/drawing/2014/main" id="{691C64DF-1A3E-468E-8429-8A002E830C62}"/>
                </a:ext>
              </a:extLst>
            </p:cNvPr>
            <p:cNvSpPr txBox="1"/>
            <p:nvPr/>
          </p:nvSpPr>
          <p:spPr>
            <a:xfrm>
              <a:off x="2320511" y="5542923"/>
              <a:ext cx="2274736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Leverage agile frameworks to provide a robust synopsis for high level views new normal that has.</a:t>
              </a:r>
            </a:p>
          </p:txBody>
        </p: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E2C933B3-9F52-48D7-AA69-CA11F99B4EEC}"/>
              </a:ext>
            </a:extLst>
          </p:cNvPr>
          <p:cNvGrpSpPr/>
          <p:nvPr/>
        </p:nvGrpSpPr>
        <p:grpSpPr>
          <a:xfrm>
            <a:off x="1124167" y="1851872"/>
            <a:ext cx="2906762" cy="1043865"/>
            <a:chOff x="837475" y="2213817"/>
            <a:chExt cx="2906762" cy="1043865"/>
          </a:xfrm>
        </p:grpSpPr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C2CB8EEB-15CF-4210-B862-DD8783F8F361}"/>
                </a:ext>
              </a:extLst>
            </p:cNvPr>
            <p:cNvSpPr txBox="1"/>
            <p:nvPr/>
          </p:nvSpPr>
          <p:spPr>
            <a:xfrm>
              <a:off x="837475" y="2213817"/>
              <a:ext cx="2906762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WORLD MAP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GRAPHIC</a:t>
              </a:r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99CB4AE4-B65D-4E79-AF37-B7FAF1BA545C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175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440BEA-22D2-482E-BF4D-AD600C89F465}"/>
              </a:ext>
            </a:extLst>
          </p:cNvPr>
          <p:cNvGrpSpPr/>
          <p:nvPr/>
        </p:nvGrpSpPr>
        <p:grpSpPr>
          <a:xfrm>
            <a:off x="7051207" y="-594"/>
            <a:ext cx="5140793" cy="4561194"/>
            <a:chOff x="3000375" y="3937003"/>
            <a:chExt cx="7594601" cy="7975599"/>
          </a:xfrm>
          <a:solidFill>
            <a:schemeClr val="tx1"/>
          </a:solidFill>
        </p:grpSpPr>
        <p:sp>
          <p:nvSpPr>
            <p:cNvPr id="3" name="Shape 1676">
              <a:extLst>
                <a:ext uri="{FF2B5EF4-FFF2-40B4-BE49-F238E27FC236}">
                  <a16:creationId xmlns:a16="http://schemas.microsoft.com/office/drawing/2014/main" id="{03286FD0-3B62-4720-A4E8-10CC0FF855B0}"/>
                </a:ext>
              </a:extLst>
            </p:cNvPr>
            <p:cNvSpPr/>
            <p:nvPr/>
          </p:nvSpPr>
          <p:spPr>
            <a:xfrm>
              <a:off x="3298348" y="9974603"/>
              <a:ext cx="2244115" cy="177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2" y="7987"/>
                  </a:moveTo>
                  <a:lnTo>
                    <a:pt x="20686" y="7624"/>
                  </a:lnTo>
                  <a:lnTo>
                    <a:pt x="19628" y="7261"/>
                  </a:lnTo>
                  <a:lnTo>
                    <a:pt x="18571" y="6716"/>
                  </a:lnTo>
                  <a:lnTo>
                    <a:pt x="17370" y="6534"/>
                  </a:lnTo>
                  <a:lnTo>
                    <a:pt x="16312" y="6353"/>
                  </a:lnTo>
                  <a:lnTo>
                    <a:pt x="16007" y="5808"/>
                  </a:lnTo>
                  <a:lnTo>
                    <a:pt x="15398" y="5264"/>
                  </a:lnTo>
                  <a:lnTo>
                    <a:pt x="14645" y="5082"/>
                  </a:lnTo>
                  <a:lnTo>
                    <a:pt x="14053" y="4356"/>
                  </a:lnTo>
                  <a:lnTo>
                    <a:pt x="13139" y="3449"/>
                  </a:lnTo>
                  <a:lnTo>
                    <a:pt x="12835" y="3267"/>
                  </a:lnTo>
                  <a:lnTo>
                    <a:pt x="12530" y="3267"/>
                  </a:lnTo>
                  <a:lnTo>
                    <a:pt x="11938" y="3086"/>
                  </a:lnTo>
                  <a:lnTo>
                    <a:pt x="11329" y="2723"/>
                  </a:lnTo>
                  <a:lnTo>
                    <a:pt x="10719" y="2904"/>
                  </a:lnTo>
                  <a:lnTo>
                    <a:pt x="9966" y="2360"/>
                  </a:lnTo>
                  <a:lnTo>
                    <a:pt x="9357" y="2360"/>
                  </a:lnTo>
                  <a:lnTo>
                    <a:pt x="8604" y="2178"/>
                  </a:lnTo>
                  <a:lnTo>
                    <a:pt x="6937" y="1452"/>
                  </a:lnTo>
                  <a:lnTo>
                    <a:pt x="6489" y="1089"/>
                  </a:lnTo>
                  <a:lnTo>
                    <a:pt x="5736" y="1089"/>
                  </a:lnTo>
                  <a:lnTo>
                    <a:pt x="4069" y="726"/>
                  </a:lnTo>
                  <a:lnTo>
                    <a:pt x="3621" y="363"/>
                  </a:lnTo>
                  <a:lnTo>
                    <a:pt x="3316" y="0"/>
                  </a:lnTo>
                  <a:lnTo>
                    <a:pt x="3011" y="0"/>
                  </a:lnTo>
                  <a:lnTo>
                    <a:pt x="2563" y="0"/>
                  </a:lnTo>
                  <a:lnTo>
                    <a:pt x="2420" y="182"/>
                  </a:lnTo>
                  <a:lnTo>
                    <a:pt x="2259" y="545"/>
                  </a:lnTo>
                  <a:lnTo>
                    <a:pt x="1954" y="545"/>
                  </a:lnTo>
                  <a:lnTo>
                    <a:pt x="1058" y="726"/>
                  </a:lnTo>
                  <a:lnTo>
                    <a:pt x="305" y="1089"/>
                  </a:lnTo>
                  <a:lnTo>
                    <a:pt x="448" y="1815"/>
                  </a:lnTo>
                  <a:lnTo>
                    <a:pt x="448" y="1997"/>
                  </a:lnTo>
                  <a:lnTo>
                    <a:pt x="448" y="2360"/>
                  </a:lnTo>
                  <a:lnTo>
                    <a:pt x="609" y="2904"/>
                  </a:lnTo>
                  <a:lnTo>
                    <a:pt x="305" y="4175"/>
                  </a:lnTo>
                  <a:lnTo>
                    <a:pt x="1201" y="3993"/>
                  </a:lnTo>
                  <a:lnTo>
                    <a:pt x="1506" y="4175"/>
                  </a:lnTo>
                  <a:lnTo>
                    <a:pt x="1506" y="4538"/>
                  </a:lnTo>
                  <a:lnTo>
                    <a:pt x="1362" y="4719"/>
                  </a:lnTo>
                  <a:lnTo>
                    <a:pt x="1667" y="4901"/>
                  </a:lnTo>
                  <a:lnTo>
                    <a:pt x="2259" y="4901"/>
                  </a:lnTo>
                  <a:lnTo>
                    <a:pt x="2563" y="5264"/>
                  </a:lnTo>
                  <a:lnTo>
                    <a:pt x="3011" y="5264"/>
                  </a:lnTo>
                  <a:lnTo>
                    <a:pt x="3478" y="5082"/>
                  </a:lnTo>
                  <a:lnTo>
                    <a:pt x="4069" y="5445"/>
                  </a:lnTo>
                  <a:lnTo>
                    <a:pt x="4230" y="5808"/>
                  </a:lnTo>
                  <a:lnTo>
                    <a:pt x="4230" y="5990"/>
                  </a:lnTo>
                  <a:lnTo>
                    <a:pt x="4535" y="6171"/>
                  </a:lnTo>
                  <a:lnTo>
                    <a:pt x="4679" y="6534"/>
                  </a:lnTo>
                  <a:lnTo>
                    <a:pt x="4679" y="6716"/>
                  </a:lnTo>
                  <a:lnTo>
                    <a:pt x="4069" y="7079"/>
                  </a:lnTo>
                  <a:lnTo>
                    <a:pt x="3621" y="7442"/>
                  </a:lnTo>
                  <a:lnTo>
                    <a:pt x="3011" y="7805"/>
                  </a:lnTo>
                  <a:lnTo>
                    <a:pt x="3173" y="8350"/>
                  </a:lnTo>
                  <a:lnTo>
                    <a:pt x="2868" y="9076"/>
                  </a:lnTo>
                  <a:lnTo>
                    <a:pt x="2868" y="9620"/>
                  </a:lnTo>
                  <a:lnTo>
                    <a:pt x="2725" y="9802"/>
                  </a:lnTo>
                  <a:lnTo>
                    <a:pt x="2563" y="9802"/>
                  </a:lnTo>
                  <a:lnTo>
                    <a:pt x="2563" y="10528"/>
                  </a:lnTo>
                  <a:lnTo>
                    <a:pt x="2259" y="10891"/>
                  </a:lnTo>
                  <a:lnTo>
                    <a:pt x="1810" y="11072"/>
                  </a:lnTo>
                  <a:lnTo>
                    <a:pt x="1362" y="11072"/>
                  </a:lnTo>
                  <a:lnTo>
                    <a:pt x="1667" y="12524"/>
                  </a:lnTo>
                  <a:lnTo>
                    <a:pt x="1954" y="12887"/>
                  </a:lnTo>
                  <a:lnTo>
                    <a:pt x="1954" y="13069"/>
                  </a:lnTo>
                  <a:lnTo>
                    <a:pt x="1810" y="13250"/>
                  </a:lnTo>
                  <a:lnTo>
                    <a:pt x="1362" y="13432"/>
                  </a:lnTo>
                  <a:lnTo>
                    <a:pt x="1201" y="13795"/>
                  </a:lnTo>
                  <a:lnTo>
                    <a:pt x="1058" y="14339"/>
                  </a:lnTo>
                  <a:lnTo>
                    <a:pt x="1201" y="14884"/>
                  </a:lnTo>
                  <a:lnTo>
                    <a:pt x="1362" y="15247"/>
                  </a:lnTo>
                  <a:lnTo>
                    <a:pt x="1506" y="15247"/>
                  </a:lnTo>
                  <a:lnTo>
                    <a:pt x="1058" y="15792"/>
                  </a:lnTo>
                  <a:lnTo>
                    <a:pt x="305" y="16336"/>
                  </a:lnTo>
                  <a:lnTo>
                    <a:pt x="143" y="17062"/>
                  </a:lnTo>
                  <a:lnTo>
                    <a:pt x="0" y="17788"/>
                  </a:lnTo>
                  <a:lnTo>
                    <a:pt x="305" y="17788"/>
                  </a:lnTo>
                  <a:lnTo>
                    <a:pt x="1058" y="17970"/>
                  </a:lnTo>
                  <a:lnTo>
                    <a:pt x="1667" y="18514"/>
                  </a:lnTo>
                  <a:lnTo>
                    <a:pt x="1954" y="19059"/>
                  </a:lnTo>
                  <a:lnTo>
                    <a:pt x="1954" y="19966"/>
                  </a:lnTo>
                  <a:lnTo>
                    <a:pt x="2115" y="20874"/>
                  </a:lnTo>
                  <a:lnTo>
                    <a:pt x="2725" y="21600"/>
                  </a:lnTo>
                  <a:lnTo>
                    <a:pt x="3926" y="21055"/>
                  </a:lnTo>
                  <a:lnTo>
                    <a:pt x="4535" y="20874"/>
                  </a:lnTo>
                  <a:lnTo>
                    <a:pt x="5288" y="20692"/>
                  </a:lnTo>
                  <a:lnTo>
                    <a:pt x="6041" y="20329"/>
                  </a:lnTo>
                  <a:lnTo>
                    <a:pt x="6794" y="20511"/>
                  </a:lnTo>
                  <a:lnTo>
                    <a:pt x="8299" y="20874"/>
                  </a:lnTo>
                  <a:lnTo>
                    <a:pt x="9662" y="21055"/>
                  </a:lnTo>
                  <a:lnTo>
                    <a:pt x="10271" y="21055"/>
                  </a:lnTo>
                  <a:lnTo>
                    <a:pt x="10719" y="20511"/>
                  </a:lnTo>
                  <a:lnTo>
                    <a:pt x="11024" y="19785"/>
                  </a:lnTo>
                  <a:lnTo>
                    <a:pt x="11634" y="19422"/>
                  </a:lnTo>
                  <a:lnTo>
                    <a:pt x="13139" y="19240"/>
                  </a:lnTo>
                  <a:lnTo>
                    <a:pt x="12996" y="18696"/>
                  </a:lnTo>
                  <a:lnTo>
                    <a:pt x="13139" y="18151"/>
                  </a:lnTo>
                  <a:lnTo>
                    <a:pt x="14053" y="17062"/>
                  </a:lnTo>
                  <a:lnTo>
                    <a:pt x="15093" y="16336"/>
                  </a:lnTo>
                  <a:lnTo>
                    <a:pt x="14502" y="15066"/>
                  </a:lnTo>
                  <a:lnTo>
                    <a:pt x="14502" y="14158"/>
                  </a:lnTo>
                  <a:lnTo>
                    <a:pt x="15093" y="13432"/>
                  </a:lnTo>
                  <a:lnTo>
                    <a:pt x="15864" y="12161"/>
                  </a:lnTo>
                  <a:lnTo>
                    <a:pt x="16617" y="11435"/>
                  </a:lnTo>
                  <a:lnTo>
                    <a:pt x="16760" y="11435"/>
                  </a:lnTo>
                  <a:lnTo>
                    <a:pt x="16921" y="10709"/>
                  </a:lnTo>
                  <a:lnTo>
                    <a:pt x="17513" y="10165"/>
                  </a:lnTo>
                  <a:lnTo>
                    <a:pt x="18266" y="9983"/>
                  </a:lnTo>
                  <a:lnTo>
                    <a:pt x="19628" y="9802"/>
                  </a:lnTo>
                  <a:lnTo>
                    <a:pt x="21439" y="8531"/>
                  </a:lnTo>
                  <a:lnTo>
                    <a:pt x="21600" y="8531"/>
                  </a:lnTo>
                  <a:lnTo>
                    <a:pt x="21600" y="8350"/>
                  </a:lnTo>
                  <a:lnTo>
                    <a:pt x="21600" y="7805"/>
                  </a:lnTo>
                  <a:lnTo>
                    <a:pt x="21152" y="798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" name="Shape 1677">
              <a:extLst>
                <a:ext uri="{FF2B5EF4-FFF2-40B4-BE49-F238E27FC236}">
                  <a16:creationId xmlns:a16="http://schemas.microsoft.com/office/drawing/2014/main" id="{DA89B30C-5651-44E5-9263-FFD92DA508AB}"/>
                </a:ext>
              </a:extLst>
            </p:cNvPr>
            <p:cNvSpPr/>
            <p:nvPr/>
          </p:nvSpPr>
          <p:spPr>
            <a:xfrm>
              <a:off x="3000375" y="10302572"/>
              <a:ext cx="784043" cy="114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0" y="3366"/>
                  </a:moveTo>
                  <a:lnTo>
                    <a:pt x="20317" y="3086"/>
                  </a:lnTo>
                  <a:lnTo>
                    <a:pt x="20317" y="2805"/>
                  </a:lnTo>
                  <a:lnTo>
                    <a:pt x="19856" y="2244"/>
                  </a:lnTo>
                  <a:lnTo>
                    <a:pt x="18162" y="1683"/>
                  </a:lnTo>
                  <a:lnTo>
                    <a:pt x="16828" y="1964"/>
                  </a:lnTo>
                  <a:lnTo>
                    <a:pt x="15546" y="1964"/>
                  </a:lnTo>
                  <a:lnTo>
                    <a:pt x="14674" y="1403"/>
                  </a:lnTo>
                  <a:lnTo>
                    <a:pt x="12981" y="1403"/>
                  </a:lnTo>
                  <a:lnTo>
                    <a:pt x="12108" y="1122"/>
                  </a:lnTo>
                  <a:lnTo>
                    <a:pt x="12519" y="842"/>
                  </a:lnTo>
                  <a:lnTo>
                    <a:pt x="12519" y="281"/>
                  </a:lnTo>
                  <a:lnTo>
                    <a:pt x="11647" y="0"/>
                  </a:lnTo>
                  <a:lnTo>
                    <a:pt x="9081" y="281"/>
                  </a:lnTo>
                  <a:lnTo>
                    <a:pt x="9081" y="1403"/>
                  </a:lnTo>
                  <a:lnTo>
                    <a:pt x="8209" y="3927"/>
                  </a:lnTo>
                  <a:lnTo>
                    <a:pt x="7337" y="5049"/>
                  </a:lnTo>
                  <a:lnTo>
                    <a:pt x="6465" y="7294"/>
                  </a:lnTo>
                  <a:lnTo>
                    <a:pt x="4720" y="8977"/>
                  </a:lnTo>
                  <a:lnTo>
                    <a:pt x="2155" y="10660"/>
                  </a:lnTo>
                  <a:lnTo>
                    <a:pt x="872" y="12343"/>
                  </a:lnTo>
                  <a:lnTo>
                    <a:pt x="410" y="12904"/>
                  </a:lnTo>
                  <a:lnTo>
                    <a:pt x="872" y="13184"/>
                  </a:lnTo>
                  <a:lnTo>
                    <a:pt x="1744" y="13465"/>
                  </a:lnTo>
                  <a:lnTo>
                    <a:pt x="1283" y="14026"/>
                  </a:lnTo>
                  <a:lnTo>
                    <a:pt x="1283" y="14306"/>
                  </a:lnTo>
                  <a:lnTo>
                    <a:pt x="1744" y="14587"/>
                  </a:lnTo>
                  <a:lnTo>
                    <a:pt x="3438" y="14587"/>
                  </a:lnTo>
                  <a:lnTo>
                    <a:pt x="2155" y="16831"/>
                  </a:lnTo>
                  <a:lnTo>
                    <a:pt x="2155" y="17953"/>
                  </a:lnTo>
                  <a:lnTo>
                    <a:pt x="1283" y="19075"/>
                  </a:lnTo>
                  <a:lnTo>
                    <a:pt x="410" y="20197"/>
                  </a:lnTo>
                  <a:lnTo>
                    <a:pt x="0" y="20758"/>
                  </a:lnTo>
                  <a:lnTo>
                    <a:pt x="410" y="20758"/>
                  </a:lnTo>
                  <a:lnTo>
                    <a:pt x="2565" y="20758"/>
                  </a:lnTo>
                  <a:lnTo>
                    <a:pt x="4310" y="21039"/>
                  </a:lnTo>
                  <a:lnTo>
                    <a:pt x="6465" y="21600"/>
                  </a:lnTo>
                  <a:lnTo>
                    <a:pt x="8209" y="21319"/>
                  </a:lnTo>
                  <a:lnTo>
                    <a:pt x="8619" y="20197"/>
                  </a:lnTo>
                  <a:lnTo>
                    <a:pt x="9081" y="19075"/>
                  </a:lnTo>
                  <a:lnTo>
                    <a:pt x="11236" y="18234"/>
                  </a:lnTo>
                  <a:lnTo>
                    <a:pt x="12519" y="17392"/>
                  </a:lnTo>
                  <a:lnTo>
                    <a:pt x="12108" y="17392"/>
                  </a:lnTo>
                  <a:lnTo>
                    <a:pt x="11647" y="16831"/>
                  </a:lnTo>
                  <a:lnTo>
                    <a:pt x="11236" y="15990"/>
                  </a:lnTo>
                  <a:lnTo>
                    <a:pt x="11647" y="15148"/>
                  </a:lnTo>
                  <a:lnTo>
                    <a:pt x="12108" y="14587"/>
                  </a:lnTo>
                  <a:lnTo>
                    <a:pt x="13391" y="14306"/>
                  </a:lnTo>
                  <a:lnTo>
                    <a:pt x="13801" y="14026"/>
                  </a:lnTo>
                  <a:lnTo>
                    <a:pt x="13801" y="13745"/>
                  </a:lnTo>
                  <a:lnTo>
                    <a:pt x="12981" y="13184"/>
                  </a:lnTo>
                  <a:lnTo>
                    <a:pt x="12108" y="10940"/>
                  </a:lnTo>
                  <a:lnTo>
                    <a:pt x="13391" y="10940"/>
                  </a:lnTo>
                  <a:lnTo>
                    <a:pt x="14674" y="10660"/>
                  </a:lnTo>
                  <a:lnTo>
                    <a:pt x="15546" y="10099"/>
                  </a:lnTo>
                  <a:lnTo>
                    <a:pt x="15546" y="8977"/>
                  </a:lnTo>
                  <a:lnTo>
                    <a:pt x="16008" y="8977"/>
                  </a:lnTo>
                  <a:lnTo>
                    <a:pt x="16418" y="8696"/>
                  </a:lnTo>
                  <a:lnTo>
                    <a:pt x="16418" y="7855"/>
                  </a:lnTo>
                  <a:lnTo>
                    <a:pt x="17290" y="6732"/>
                  </a:lnTo>
                  <a:lnTo>
                    <a:pt x="16828" y="5891"/>
                  </a:lnTo>
                  <a:lnTo>
                    <a:pt x="18573" y="5330"/>
                  </a:lnTo>
                  <a:lnTo>
                    <a:pt x="19856" y="4769"/>
                  </a:lnTo>
                  <a:lnTo>
                    <a:pt x="21600" y="4208"/>
                  </a:lnTo>
                  <a:lnTo>
                    <a:pt x="21600" y="3927"/>
                  </a:lnTo>
                  <a:lnTo>
                    <a:pt x="21190" y="33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" name="Shape 1678">
              <a:extLst>
                <a:ext uri="{FF2B5EF4-FFF2-40B4-BE49-F238E27FC236}">
                  <a16:creationId xmlns:a16="http://schemas.microsoft.com/office/drawing/2014/main" id="{F58B4D07-0CBF-4645-A88C-C782E8F02965}"/>
                </a:ext>
              </a:extLst>
            </p:cNvPr>
            <p:cNvSpPr/>
            <p:nvPr/>
          </p:nvSpPr>
          <p:spPr>
            <a:xfrm>
              <a:off x="3298348" y="9974603"/>
              <a:ext cx="2244115" cy="1774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52" y="7987"/>
                  </a:moveTo>
                  <a:lnTo>
                    <a:pt x="20686" y="7624"/>
                  </a:lnTo>
                  <a:lnTo>
                    <a:pt x="19628" y="7261"/>
                  </a:lnTo>
                  <a:lnTo>
                    <a:pt x="18571" y="6716"/>
                  </a:lnTo>
                  <a:lnTo>
                    <a:pt x="17370" y="6534"/>
                  </a:lnTo>
                  <a:lnTo>
                    <a:pt x="16312" y="6353"/>
                  </a:lnTo>
                  <a:lnTo>
                    <a:pt x="16007" y="5808"/>
                  </a:lnTo>
                  <a:lnTo>
                    <a:pt x="15398" y="5264"/>
                  </a:lnTo>
                  <a:lnTo>
                    <a:pt x="14645" y="5082"/>
                  </a:lnTo>
                  <a:lnTo>
                    <a:pt x="14053" y="4356"/>
                  </a:lnTo>
                  <a:lnTo>
                    <a:pt x="13139" y="3449"/>
                  </a:lnTo>
                  <a:lnTo>
                    <a:pt x="12835" y="3267"/>
                  </a:lnTo>
                  <a:lnTo>
                    <a:pt x="12530" y="3267"/>
                  </a:lnTo>
                  <a:lnTo>
                    <a:pt x="11938" y="3086"/>
                  </a:lnTo>
                  <a:lnTo>
                    <a:pt x="11329" y="2723"/>
                  </a:lnTo>
                  <a:lnTo>
                    <a:pt x="10719" y="2904"/>
                  </a:lnTo>
                  <a:lnTo>
                    <a:pt x="9966" y="2360"/>
                  </a:lnTo>
                  <a:lnTo>
                    <a:pt x="9357" y="2360"/>
                  </a:lnTo>
                  <a:lnTo>
                    <a:pt x="8604" y="2178"/>
                  </a:lnTo>
                  <a:lnTo>
                    <a:pt x="6937" y="1452"/>
                  </a:lnTo>
                  <a:lnTo>
                    <a:pt x="6489" y="1089"/>
                  </a:lnTo>
                  <a:lnTo>
                    <a:pt x="5736" y="1089"/>
                  </a:lnTo>
                  <a:lnTo>
                    <a:pt x="4069" y="726"/>
                  </a:lnTo>
                  <a:lnTo>
                    <a:pt x="3621" y="363"/>
                  </a:lnTo>
                  <a:lnTo>
                    <a:pt x="3316" y="0"/>
                  </a:lnTo>
                  <a:lnTo>
                    <a:pt x="3011" y="0"/>
                  </a:lnTo>
                  <a:lnTo>
                    <a:pt x="2563" y="0"/>
                  </a:lnTo>
                  <a:lnTo>
                    <a:pt x="2420" y="182"/>
                  </a:lnTo>
                  <a:lnTo>
                    <a:pt x="2259" y="545"/>
                  </a:lnTo>
                  <a:lnTo>
                    <a:pt x="1954" y="545"/>
                  </a:lnTo>
                  <a:lnTo>
                    <a:pt x="1058" y="726"/>
                  </a:lnTo>
                  <a:lnTo>
                    <a:pt x="305" y="1089"/>
                  </a:lnTo>
                  <a:lnTo>
                    <a:pt x="448" y="1815"/>
                  </a:lnTo>
                  <a:lnTo>
                    <a:pt x="448" y="1997"/>
                  </a:lnTo>
                  <a:lnTo>
                    <a:pt x="448" y="2360"/>
                  </a:lnTo>
                  <a:lnTo>
                    <a:pt x="609" y="2904"/>
                  </a:lnTo>
                  <a:lnTo>
                    <a:pt x="305" y="4175"/>
                  </a:lnTo>
                  <a:lnTo>
                    <a:pt x="1201" y="3993"/>
                  </a:lnTo>
                  <a:lnTo>
                    <a:pt x="1506" y="4175"/>
                  </a:lnTo>
                  <a:lnTo>
                    <a:pt x="1506" y="4538"/>
                  </a:lnTo>
                  <a:lnTo>
                    <a:pt x="1362" y="4719"/>
                  </a:lnTo>
                  <a:lnTo>
                    <a:pt x="1667" y="4901"/>
                  </a:lnTo>
                  <a:lnTo>
                    <a:pt x="2259" y="4901"/>
                  </a:lnTo>
                  <a:lnTo>
                    <a:pt x="2563" y="5264"/>
                  </a:lnTo>
                  <a:lnTo>
                    <a:pt x="3011" y="5264"/>
                  </a:lnTo>
                  <a:lnTo>
                    <a:pt x="3478" y="5082"/>
                  </a:lnTo>
                  <a:lnTo>
                    <a:pt x="4069" y="5445"/>
                  </a:lnTo>
                  <a:lnTo>
                    <a:pt x="4230" y="5808"/>
                  </a:lnTo>
                  <a:lnTo>
                    <a:pt x="4230" y="5990"/>
                  </a:lnTo>
                  <a:lnTo>
                    <a:pt x="4535" y="6171"/>
                  </a:lnTo>
                  <a:lnTo>
                    <a:pt x="4679" y="6534"/>
                  </a:lnTo>
                  <a:lnTo>
                    <a:pt x="4679" y="6716"/>
                  </a:lnTo>
                  <a:lnTo>
                    <a:pt x="4069" y="7079"/>
                  </a:lnTo>
                  <a:lnTo>
                    <a:pt x="3621" y="7442"/>
                  </a:lnTo>
                  <a:lnTo>
                    <a:pt x="3011" y="7805"/>
                  </a:lnTo>
                  <a:lnTo>
                    <a:pt x="3173" y="8350"/>
                  </a:lnTo>
                  <a:lnTo>
                    <a:pt x="2868" y="9076"/>
                  </a:lnTo>
                  <a:lnTo>
                    <a:pt x="2868" y="9620"/>
                  </a:lnTo>
                  <a:lnTo>
                    <a:pt x="2725" y="9802"/>
                  </a:lnTo>
                  <a:lnTo>
                    <a:pt x="2563" y="9802"/>
                  </a:lnTo>
                  <a:lnTo>
                    <a:pt x="2563" y="10528"/>
                  </a:lnTo>
                  <a:lnTo>
                    <a:pt x="2259" y="10891"/>
                  </a:lnTo>
                  <a:lnTo>
                    <a:pt x="1810" y="11072"/>
                  </a:lnTo>
                  <a:lnTo>
                    <a:pt x="1362" y="11072"/>
                  </a:lnTo>
                  <a:lnTo>
                    <a:pt x="1667" y="12524"/>
                  </a:lnTo>
                  <a:lnTo>
                    <a:pt x="1954" y="12887"/>
                  </a:lnTo>
                  <a:lnTo>
                    <a:pt x="1954" y="13069"/>
                  </a:lnTo>
                  <a:lnTo>
                    <a:pt x="1810" y="13250"/>
                  </a:lnTo>
                  <a:lnTo>
                    <a:pt x="1362" y="13432"/>
                  </a:lnTo>
                  <a:lnTo>
                    <a:pt x="1201" y="13795"/>
                  </a:lnTo>
                  <a:lnTo>
                    <a:pt x="1058" y="14339"/>
                  </a:lnTo>
                  <a:lnTo>
                    <a:pt x="1201" y="14884"/>
                  </a:lnTo>
                  <a:lnTo>
                    <a:pt x="1362" y="15247"/>
                  </a:lnTo>
                  <a:lnTo>
                    <a:pt x="1506" y="15247"/>
                  </a:lnTo>
                  <a:lnTo>
                    <a:pt x="1058" y="15792"/>
                  </a:lnTo>
                  <a:lnTo>
                    <a:pt x="305" y="16336"/>
                  </a:lnTo>
                  <a:lnTo>
                    <a:pt x="143" y="17062"/>
                  </a:lnTo>
                  <a:lnTo>
                    <a:pt x="0" y="17788"/>
                  </a:lnTo>
                  <a:lnTo>
                    <a:pt x="305" y="17788"/>
                  </a:lnTo>
                  <a:lnTo>
                    <a:pt x="1058" y="17970"/>
                  </a:lnTo>
                  <a:lnTo>
                    <a:pt x="1667" y="18514"/>
                  </a:lnTo>
                  <a:lnTo>
                    <a:pt x="1954" y="19059"/>
                  </a:lnTo>
                  <a:lnTo>
                    <a:pt x="1954" y="19966"/>
                  </a:lnTo>
                  <a:lnTo>
                    <a:pt x="2115" y="20874"/>
                  </a:lnTo>
                  <a:lnTo>
                    <a:pt x="2725" y="21600"/>
                  </a:lnTo>
                  <a:lnTo>
                    <a:pt x="3926" y="21055"/>
                  </a:lnTo>
                  <a:lnTo>
                    <a:pt x="4535" y="20874"/>
                  </a:lnTo>
                  <a:lnTo>
                    <a:pt x="5288" y="20692"/>
                  </a:lnTo>
                  <a:lnTo>
                    <a:pt x="6041" y="20329"/>
                  </a:lnTo>
                  <a:lnTo>
                    <a:pt x="6794" y="20511"/>
                  </a:lnTo>
                  <a:lnTo>
                    <a:pt x="8299" y="20874"/>
                  </a:lnTo>
                  <a:lnTo>
                    <a:pt x="9662" y="21055"/>
                  </a:lnTo>
                  <a:lnTo>
                    <a:pt x="10271" y="21055"/>
                  </a:lnTo>
                  <a:lnTo>
                    <a:pt x="10719" y="20511"/>
                  </a:lnTo>
                  <a:lnTo>
                    <a:pt x="11024" y="19785"/>
                  </a:lnTo>
                  <a:lnTo>
                    <a:pt x="11634" y="19422"/>
                  </a:lnTo>
                  <a:lnTo>
                    <a:pt x="13139" y="19240"/>
                  </a:lnTo>
                  <a:lnTo>
                    <a:pt x="12996" y="18696"/>
                  </a:lnTo>
                  <a:lnTo>
                    <a:pt x="13139" y="18151"/>
                  </a:lnTo>
                  <a:lnTo>
                    <a:pt x="14053" y="17062"/>
                  </a:lnTo>
                  <a:lnTo>
                    <a:pt x="15093" y="16336"/>
                  </a:lnTo>
                  <a:lnTo>
                    <a:pt x="14502" y="15066"/>
                  </a:lnTo>
                  <a:lnTo>
                    <a:pt x="14502" y="14158"/>
                  </a:lnTo>
                  <a:lnTo>
                    <a:pt x="15093" y="13432"/>
                  </a:lnTo>
                  <a:lnTo>
                    <a:pt x="15864" y="12161"/>
                  </a:lnTo>
                  <a:lnTo>
                    <a:pt x="16617" y="11435"/>
                  </a:lnTo>
                  <a:lnTo>
                    <a:pt x="16760" y="11435"/>
                  </a:lnTo>
                  <a:lnTo>
                    <a:pt x="16921" y="10709"/>
                  </a:lnTo>
                  <a:lnTo>
                    <a:pt x="16921" y="10709"/>
                  </a:lnTo>
                  <a:lnTo>
                    <a:pt x="16921" y="10709"/>
                  </a:lnTo>
                  <a:lnTo>
                    <a:pt x="17513" y="10165"/>
                  </a:lnTo>
                  <a:lnTo>
                    <a:pt x="18266" y="9983"/>
                  </a:lnTo>
                  <a:lnTo>
                    <a:pt x="19628" y="9802"/>
                  </a:lnTo>
                  <a:lnTo>
                    <a:pt x="21439" y="8531"/>
                  </a:lnTo>
                  <a:lnTo>
                    <a:pt x="21600" y="8531"/>
                  </a:lnTo>
                  <a:lnTo>
                    <a:pt x="21600" y="8350"/>
                  </a:lnTo>
                  <a:lnTo>
                    <a:pt x="21600" y="7805"/>
                  </a:lnTo>
                  <a:lnTo>
                    <a:pt x="21600" y="7805"/>
                  </a:lnTo>
                  <a:lnTo>
                    <a:pt x="21152" y="7987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" name="Shape 1679">
              <a:extLst>
                <a:ext uri="{FF2B5EF4-FFF2-40B4-BE49-F238E27FC236}">
                  <a16:creationId xmlns:a16="http://schemas.microsoft.com/office/drawing/2014/main" id="{C8632717-BC3E-4323-99F2-D39789B41701}"/>
                </a:ext>
              </a:extLst>
            </p:cNvPr>
            <p:cNvSpPr/>
            <p:nvPr/>
          </p:nvSpPr>
          <p:spPr>
            <a:xfrm>
              <a:off x="3000375" y="10302572"/>
              <a:ext cx="784043" cy="1147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0" y="3366"/>
                  </a:moveTo>
                  <a:lnTo>
                    <a:pt x="20317" y="3086"/>
                  </a:lnTo>
                  <a:lnTo>
                    <a:pt x="20317" y="2805"/>
                  </a:lnTo>
                  <a:lnTo>
                    <a:pt x="19856" y="2244"/>
                  </a:lnTo>
                  <a:lnTo>
                    <a:pt x="18162" y="1683"/>
                  </a:lnTo>
                  <a:lnTo>
                    <a:pt x="16828" y="1964"/>
                  </a:lnTo>
                  <a:lnTo>
                    <a:pt x="15546" y="1964"/>
                  </a:lnTo>
                  <a:lnTo>
                    <a:pt x="14674" y="1403"/>
                  </a:lnTo>
                  <a:lnTo>
                    <a:pt x="12981" y="1403"/>
                  </a:lnTo>
                  <a:lnTo>
                    <a:pt x="12108" y="1122"/>
                  </a:lnTo>
                  <a:lnTo>
                    <a:pt x="12519" y="842"/>
                  </a:lnTo>
                  <a:lnTo>
                    <a:pt x="12519" y="281"/>
                  </a:lnTo>
                  <a:lnTo>
                    <a:pt x="11647" y="0"/>
                  </a:lnTo>
                  <a:lnTo>
                    <a:pt x="9081" y="281"/>
                  </a:lnTo>
                  <a:lnTo>
                    <a:pt x="9081" y="1403"/>
                  </a:lnTo>
                  <a:lnTo>
                    <a:pt x="8209" y="3927"/>
                  </a:lnTo>
                  <a:lnTo>
                    <a:pt x="7337" y="5049"/>
                  </a:lnTo>
                  <a:lnTo>
                    <a:pt x="6465" y="7294"/>
                  </a:lnTo>
                  <a:lnTo>
                    <a:pt x="4720" y="8977"/>
                  </a:lnTo>
                  <a:lnTo>
                    <a:pt x="2155" y="10660"/>
                  </a:lnTo>
                  <a:lnTo>
                    <a:pt x="872" y="12343"/>
                  </a:lnTo>
                  <a:lnTo>
                    <a:pt x="410" y="12904"/>
                  </a:lnTo>
                  <a:lnTo>
                    <a:pt x="872" y="13184"/>
                  </a:lnTo>
                  <a:lnTo>
                    <a:pt x="1744" y="13465"/>
                  </a:lnTo>
                  <a:lnTo>
                    <a:pt x="1283" y="14026"/>
                  </a:lnTo>
                  <a:lnTo>
                    <a:pt x="1283" y="14306"/>
                  </a:lnTo>
                  <a:lnTo>
                    <a:pt x="1744" y="14587"/>
                  </a:lnTo>
                  <a:lnTo>
                    <a:pt x="3438" y="14587"/>
                  </a:lnTo>
                  <a:lnTo>
                    <a:pt x="2155" y="16831"/>
                  </a:lnTo>
                  <a:lnTo>
                    <a:pt x="2155" y="17953"/>
                  </a:lnTo>
                  <a:lnTo>
                    <a:pt x="1283" y="19075"/>
                  </a:lnTo>
                  <a:lnTo>
                    <a:pt x="410" y="20197"/>
                  </a:lnTo>
                  <a:lnTo>
                    <a:pt x="0" y="20758"/>
                  </a:lnTo>
                  <a:lnTo>
                    <a:pt x="410" y="20758"/>
                  </a:lnTo>
                  <a:lnTo>
                    <a:pt x="2565" y="20758"/>
                  </a:lnTo>
                  <a:lnTo>
                    <a:pt x="4310" y="21039"/>
                  </a:lnTo>
                  <a:lnTo>
                    <a:pt x="6465" y="21600"/>
                  </a:lnTo>
                  <a:lnTo>
                    <a:pt x="8209" y="21319"/>
                  </a:lnTo>
                  <a:lnTo>
                    <a:pt x="8209" y="21319"/>
                  </a:lnTo>
                  <a:lnTo>
                    <a:pt x="8619" y="20197"/>
                  </a:lnTo>
                  <a:lnTo>
                    <a:pt x="9081" y="19075"/>
                  </a:lnTo>
                  <a:lnTo>
                    <a:pt x="11236" y="18234"/>
                  </a:lnTo>
                  <a:lnTo>
                    <a:pt x="12519" y="17392"/>
                  </a:lnTo>
                  <a:lnTo>
                    <a:pt x="12108" y="17392"/>
                  </a:lnTo>
                  <a:lnTo>
                    <a:pt x="11647" y="16831"/>
                  </a:lnTo>
                  <a:lnTo>
                    <a:pt x="11236" y="15990"/>
                  </a:lnTo>
                  <a:lnTo>
                    <a:pt x="11647" y="15148"/>
                  </a:lnTo>
                  <a:lnTo>
                    <a:pt x="12108" y="14587"/>
                  </a:lnTo>
                  <a:lnTo>
                    <a:pt x="13391" y="14306"/>
                  </a:lnTo>
                  <a:lnTo>
                    <a:pt x="13801" y="14026"/>
                  </a:lnTo>
                  <a:lnTo>
                    <a:pt x="13801" y="13745"/>
                  </a:lnTo>
                  <a:lnTo>
                    <a:pt x="12981" y="13184"/>
                  </a:lnTo>
                  <a:lnTo>
                    <a:pt x="12108" y="10940"/>
                  </a:lnTo>
                  <a:lnTo>
                    <a:pt x="13391" y="10940"/>
                  </a:lnTo>
                  <a:lnTo>
                    <a:pt x="14674" y="10660"/>
                  </a:lnTo>
                  <a:lnTo>
                    <a:pt x="15546" y="10099"/>
                  </a:lnTo>
                  <a:lnTo>
                    <a:pt x="15546" y="8977"/>
                  </a:lnTo>
                  <a:lnTo>
                    <a:pt x="16008" y="8977"/>
                  </a:lnTo>
                  <a:lnTo>
                    <a:pt x="16418" y="8696"/>
                  </a:lnTo>
                  <a:lnTo>
                    <a:pt x="16418" y="7855"/>
                  </a:lnTo>
                  <a:lnTo>
                    <a:pt x="17290" y="6732"/>
                  </a:lnTo>
                  <a:lnTo>
                    <a:pt x="16828" y="5891"/>
                  </a:lnTo>
                  <a:lnTo>
                    <a:pt x="18573" y="5330"/>
                  </a:lnTo>
                  <a:lnTo>
                    <a:pt x="19856" y="4769"/>
                  </a:lnTo>
                  <a:lnTo>
                    <a:pt x="21600" y="4208"/>
                  </a:lnTo>
                  <a:lnTo>
                    <a:pt x="21600" y="3927"/>
                  </a:lnTo>
                  <a:lnTo>
                    <a:pt x="21190" y="3366"/>
                  </a:lnTo>
                  <a:lnTo>
                    <a:pt x="21190" y="33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" name="Shape 1680">
              <a:extLst>
                <a:ext uri="{FF2B5EF4-FFF2-40B4-BE49-F238E27FC236}">
                  <a16:creationId xmlns:a16="http://schemas.microsoft.com/office/drawing/2014/main" id="{C8F07BF2-F18E-4093-9C7A-6460CBF6B4A9}"/>
                </a:ext>
              </a:extLst>
            </p:cNvPr>
            <p:cNvSpPr/>
            <p:nvPr/>
          </p:nvSpPr>
          <p:spPr>
            <a:xfrm>
              <a:off x="3721098" y="7470117"/>
              <a:ext cx="737486" cy="7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8471"/>
                  </a:moveTo>
                  <a:lnTo>
                    <a:pt x="19309" y="7200"/>
                  </a:lnTo>
                  <a:lnTo>
                    <a:pt x="17945" y="6353"/>
                  </a:lnTo>
                  <a:lnTo>
                    <a:pt x="16091" y="7624"/>
                  </a:lnTo>
                  <a:lnTo>
                    <a:pt x="14291" y="5082"/>
                  </a:lnTo>
                  <a:lnTo>
                    <a:pt x="15164" y="4235"/>
                  </a:lnTo>
                  <a:lnTo>
                    <a:pt x="15164" y="3388"/>
                  </a:lnTo>
                  <a:lnTo>
                    <a:pt x="17018" y="3388"/>
                  </a:lnTo>
                  <a:lnTo>
                    <a:pt x="17509" y="2541"/>
                  </a:lnTo>
                  <a:lnTo>
                    <a:pt x="17945" y="1694"/>
                  </a:lnTo>
                  <a:lnTo>
                    <a:pt x="18873" y="1271"/>
                  </a:lnTo>
                  <a:lnTo>
                    <a:pt x="19309" y="0"/>
                  </a:lnTo>
                  <a:lnTo>
                    <a:pt x="17945" y="0"/>
                  </a:lnTo>
                  <a:lnTo>
                    <a:pt x="16582" y="424"/>
                  </a:lnTo>
                  <a:lnTo>
                    <a:pt x="14291" y="424"/>
                  </a:lnTo>
                  <a:lnTo>
                    <a:pt x="13800" y="1694"/>
                  </a:lnTo>
                  <a:lnTo>
                    <a:pt x="11945" y="2965"/>
                  </a:lnTo>
                  <a:lnTo>
                    <a:pt x="11945" y="4235"/>
                  </a:lnTo>
                  <a:lnTo>
                    <a:pt x="10145" y="5082"/>
                  </a:lnTo>
                  <a:lnTo>
                    <a:pt x="6927" y="3812"/>
                  </a:lnTo>
                  <a:lnTo>
                    <a:pt x="5073" y="5506"/>
                  </a:lnTo>
                  <a:lnTo>
                    <a:pt x="6000" y="7200"/>
                  </a:lnTo>
                  <a:lnTo>
                    <a:pt x="4145" y="8471"/>
                  </a:lnTo>
                  <a:lnTo>
                    <a:pt x="6000" y="10165"/>
                  </a:lnTo>
                  <a:lnTo>
                    <a:pt x="8291" y="11012"/>
                  </a:lnTo>
                  <a:lnTo>
                    <a:pt x="7855" y="11859"/>
                  </a:lnTo>
                  <a:lnTo>
                    <a:pt x="6436" y="11859"/>
                  </a:lnTo>
                  <a:lnTo>
                    <a:pt x="5564" y="13553"/>
                  </a:lnTo>
                  <a:lnTo>
                    <a:pt x="2782" y="14400"/>
                  </a:lnTo>
                  <a:lnTo>
                    <a:pt x="2782" y="16094"/>
                  </a:lnTo>
                  <a:lnTo>
                    <a:pt x="491" y="16518"/>
                  </a:lnTo>
                  <a:lnTo>
                    <a:pt x="1418" y="17365"/>
                  </a:lnTo>
                  <a:lnTo>
                    <a:pt x="0" y="19482"/>
                  </a:lnTo>
                  <a:lnTo>
                    <a:pt x="1418" y="19906"/>
                  </a:lnTo>
                  <a:lnTo>
                    <a:pt x="1418" y="21176"/>
                  </a:lnTo>
                  <a:lnTo>
                    <a:pt x="3218" y="21600"/>
                  </a:lnTo>
                  <a:lnTo>
                    <a:pt x="8727" y="21600"/>
                  </a:lnTo>
                  <a:lnTo>
                    <a:pt x="12436" y="19906"/>
                  </a:lnTo>
                  <a:lnTo>
                    <a:pt x="15655" y="19906"/>
                  </a:lnTo>
                  <a:lnTo>
                    <a:pt x="17945" y="20753"/>
                  </a:lnTo>
                  <a:lnTo>
                    <a:pt x="17945" y="19059"/>
                  </a:lnTo>
                  <a:lnTo>
                    <a:pt x="19309" y="17365"/>
                  </a:lnTo>
                  <a:lnTo>
                    <a:pt x="20236" y="16094"/>
                  </a:lnTo>
                  <a:lnTo>
                    <a:pt x="21164" y="12282"/>
                  </a:lnTo>
                  <a:lnTo>
                    <a:pt x="20727" y="11012"/>
                  </a:lnTo>
                  <a:lnTo>
                    <a:pt x="20236" y="9318"/>
                  </a:lnTo>
                  <a:lnTo>
                    <a:pt x="21600" y="8894"/>
                  </a:lnTo>
                  <a:lnTo>
                    <a:pt x="20727" y="8471"/>
                  </a:lnTo>
                  <a:lnTo>
                    <a:pt x="19800" y="847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" name="Shape 1681">
              <a:extLst>
                <a:ext uri="{FF2B5EF4-FFF2-40B4-BE49-F238E27FC236}">
                  <a16:creationId xmlns:a16="http://schemas.microsoft.com/office/drawing/2014/main" id="{2DDCDAD7-9DB9-4086-B4E0-5C952398CDB0}"/>
                </a:ext>
              </a:extLst>
            </p:cNvPr>
            <p:cNvSpPr/>
            <p:nvPr/>
          </p:nvSpPr>
          <p:spPr>
            <a:xfrm>
              <a:off x="4209029" y="7514841"/>
              <a:ext cx="376193" cy="268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82" y="10800"/>
                  </a:moveTo>
                  <a:lnTo>
                    <a:pt x="18927" y="7200"/>
                  </a:lnTo>
                  <a:lnTo>
                    <a:pt x="18927" y="2400"/>
                  </a:lnTo>
                  <a:lnTo>
                    <a:pt x="16147" y="0"/>
                  </a:lnTo>
                  <a:lnTo>
                    <a:pt x="13473" y="0"/>
                  </a:lnTo>
                  <a:lnTo>
                    <a:pt x="11655" y="0"/>
                  </a:lnTo>
                  <a:lnTo>
                    <a:pt x="8982" y="0"/>
                  </a:lnTo>
                  <a:lnTo>
                    <a:pt x="8982" y="1200"/>
                  </a:lnTo>
                  <a:lnTo>
                    <a:pt x="8982" y="0"/>
                  </a:lnTo>
                  <a:lnTo>
                    <a:pt x="7164" y="1200"/>
                  </a:lnTo>
                  <a:lnTo>
                    <a:pt x="6309" y="3600"/>
                  </a:lnTo>
                  <a:lnTo>
                    <a:pt x="5347" y="6000"/>
                  </a:lnTo>
                  <a:lnTo>
                    <a:pt x="1711" y="6000"/>
                  </a:lnTo>
                  <a:lnTo>
                    <a:pt x="1711" y="8400"/>
                  </a:lnTo>
                  <a:lnTo>
                    <a:pt x="0" y="10800"/>
                  </a:lnTo>
                  <a:lnTo>
                    <a:pt x="3529" y="18000"/>
                  </a:lnTo>
                  <a:lnTo>
                    <a:pt x="7164" y="14400"/>
                  </a:lnTo>
                  <a:lnTo>
                    <a:pt x="9838" y="16800"/>
                  </a:lnTo>
                  <a:lnTo>
                    <a:pt x="10800" y="20400"/>
                  </a:lnTo>
                  <a:lnTo>
                    <a:pt x="12618" y="20400"/>
                  </a:lnTo>
                  <a:lnTo>
                    <a:pt x="14329" y="21600"/>
                  </a:lnTo>
                  <a:lnTo>
                    <a:pt x="15291" y="21600"/>
                  </a:lnTo>
                  <a:lnTo>
                    <a:pt x="17964" y="19200"/>
                  </a:lnTo>
                  <a:lnTo>
                    <a:pt x="20638" y="18000"/>
                  </a:lnTo>
                  <a:lnTo>
                    <a:pt x="21600" y="13200"/>
                  </a:lnTo>
                  <a:lnTo>
                    <a:pt x="19782" y="108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" name="Shape 1682">
              <a:extLst>
                <a:ext uri="{FF2B5EF4-FFF2-40B4-BE49-F238E27FC236}">
                  <a16:creationId xmlns:a16="http://schemas.microsoft.com/office/drawing/2014/main" id="{EA991B1F-74AC-49FE-88B8-6B5EED68A016}"/>
                </a:ext>
              </a:extLst>
            </p:cNvPr>
            <p:cNvSpPr/>
            <p:nvPr/>
          </p:nvSpPr>
          <p:spPr>
            <a:xfrm>
              <a:off x="4302147" y="6814181"/>
              <a:ext cx="1240316" cy="189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721"/>
                  </a:moveTo>
                  <a:lnTo>
                    <a:pt x="11481" y="2211"/>
                  </a:lnTo>
                  <a:lnTo>
                    <a:pt x="10930" y="2041"/>
                  </a:lnTo>
                  <a:lnTo>
                    <a:pt x="12584" y="1361"/>
                  </a:lnTo>
                  <a:lnTo>
                    <a:pt x="13395" y="1191"/>
                  </a:lnTo>
                  <a:lnTo>
                    <a:pt x="13654" y="510"/>
                  </a:lnTo>
                  <a:lnTo>
                    <a:pt x="10378" y="340"/>
                  </a:lnTo>
                  <a:lnTo>
                    <a:pt x="9308" y="0"/>
                  </a:lnTo>
                  <a:lnTo>
                    <a:pt x="8757" y="510"/>
                  </a:lnTo>
                  <a:lnTo>
                    <a:pt x="8205" y="850"/>
                  </a:lnTo>
                  <a:lnTo>
                    <a:pt x="7946" y="1191"/>
                  </a:lnTo>
                  <a:lnTo>
                    <a:pt x="8205" y="1701"/>
                  </a:lnTo>
                  <a:lnTo>
                    <a:pt x="7103" y="1871"/>
                  </a:lnTo>
                  <a:lnTo>
                    <a:pt x="6551" y="2211"/>
                  </a:lnTo>
                  <a:lnTo>
                    <a:pt x="6551" y="2891"/>
                  </a:lnTo>
                  <a:lnTo>
                    <a:pt x="6551" y="3402"/>
                  </a:lnTo>
                  <a:lnTo>
                    <a:pt x="6032" y="3912"/>
                  </a:lnTo>
                  <a:lnTo>
                    <a:pt x="5481" y="4252"/>
                  </a:lnTo>
                  <a:lnTo>
                    <a:pt x="4378" y="5272"/>
                  </a:lnTo>
                  <a:lnTo>
                    <a:pt x="5189" y="5443"/>
                  </a:lnTo>
                  <a:lnTo>
                    <a:pt x="6551" y="4932"/>
                  </a:lnTo>
                  <a:lnTo>
                    <a:pt x="6032" y="5613"/>
                  </a:lnTo>
                  <a:lnTo>
                    <a:pt x="5741" y="6293"/>
                  </a:lnTo>
                  <a:lnTo>
                    <a:pt x="5481" y="6803"/>
                  </a:lnTo>
                  <a:lnTo>
                    <a:pt x="4638" y="7994"/>
                  </a:lnTo>
                  <a:lnTo>
                    <a:pt x="5481" y="7994"/>
                  </a:lnTo>
                  <a:lnTo>
                    <a:pt x="6032" y="7313"/>
                  </a:lnTo>
                  <a:lnTo>
                    <a:pt x="6551" y="6463"/>
                  </a:lnTo>
                  <a:lnTo>
                    <a:pt x="6843" y="6973"/>
                  </a:lnTo>
                  <a:lnTo>
                    <a:pt x="7395" y="6803"/>
                  </a:lnTo>
                  <a:lnTo>
                    <a:pt x="7103" y="7313"/>
                  </a:lnTo>
                  <a:lnTo>
                    <a:pt x="7395" y="7654"/>
                  </a:lnTo>
                  <a:lnTo>
                    <a:pt x="6032" y="9014"/>
                  </a:lnTo>
                  <a:lnTo>
                    <a:pt x="6292" y="10035"/>
                  </a:lnTo>
                  <a:lnTo>
                    <a:pt x="6551" y="9354"/>
                  </a:lnTo>
                  <a:lnTo>
                    <a:pt x="7654" y="9865"/>
                  </a:lnTo>
                  <a:lnTo>
                    <a:pt x="8205" y="9694"/>
                  </a:lnTo>
                  <a:lnTo>
                    <a:pt x="9016" y="9865"/>
                  </a:lnTo>
                  <a:lnTo>
                    <a:pt x="9827" y="9524"/>
                  </a:lnTo>
                  <a:lnTo>
                    <a:pt x="10670" y="9694"/>
                  </a:lnTo>
                  <a:lnTo>
                    <a:pt x="9568" y="10205"/>
                  </a:lnTo>
                  <a:lnTo>
                    <a:pt x="9308" y="10545"/>
                  </a:lnTo>
                  <a:lnTo>
                    <a:pt x="10119" y="11565"/>
                  </a:lnTo>
                  <a:lnTo>
                    <a:pt x="10670" y="11565"/>
                  </a:lnTo>
                  <a:lnTo>
                    <a:pt x="10670" y="12246"/>
                  </a:lnTo>
                  <a:lnTo>
                    <a:pt x="10378" y="12246"/>
                  </a:lnTo>
                  <a:lnTo>
                    <a:pt x="10119" y="13436"/>
                  </a:lnTo>
                  <a:lnTo>
                    <a:pt x="9568" y="13776"/>
                  </a:lnTo>
                  <a:lnTo>
                    <a:pt x="9308" y="13606"/>
                  </a:lnTo>
                  <a:lnTo>
                    <a:pt x="7654" y="13606"/>
                  </a:lnTo>
                  <a:lnTo>
                    <a:pt x="6551" y="13266"/>
                  </a:lnTo>
                  <a:lnTo>
                    <a:pt x="6032" y="13436"/>
                  </a:lnTo>
                  <a:lnTo>
                    <a:pt x="6551" y="13776"/>
                  </a:lnTo>
                  <a:lnTo>
                    <a:pt x="5189" y="14457"/>
                  </a:lnTo>
                  <a:lnTo>
                    <a:pt x="5741" y="14627"/>
                  </a:lnTo>
                  <a:lnTo>
                    <a:pt x="6551" y="14457"/>
                  </a:lnTo>
                  <a:lnTo>
                    <a:pt x="6843" y="15817"/>
                  </a:lnTo>
                  <a:lnTo>
                    <a:pt x="5481" y="16157"/>
                  </a:lnTo>
                  <a:lnTo>
                    <a:pt x="4638" y="16328"/>
                  </a:lnTo>
                  <a:lnTo>
                    <a:pt x="3276" y="16498"/>
                  </a:lnTo>
                  <a:lnTo>
                    <a:pt x="2724" y="16668"/>
                  </a:lnTo>
                  <a:lnTo>
                    <a:pt x="3016" y="16838"/>
                  </a:lnTo>
                  <a:lnTo>
                    <a:pt x="3276" y="17178"/>
                  </a:lnTo>
                  <a:lnTo>
                    <a:pt x="4378" y="17518"/>
                  </a:lnTo>
                  <a:lnTo>
                    <a:pt x="4930" y="17178"/>
                  </a:lnTo>
                  <a:lnTo>
                    <a:pt x="5481" y="17518"/>
                  </a:lnTo>
                  <a:lnTo>
                    <a:pt x="5189" y="17858"/>
                  </a:lnTo>
                  <a:lnTo>
                    <a:pt x="6292" y="17858"/>
                  </a:lnTo>
                  <a:lnTo>
                    <a:pt x="7103" y="18368"/>
                  </a:lnTo>
                  <a:lnTo>
                    <a:pt x="8465" y="18368"/>
                  </a:lnTo>
                  <a:lnTo>
                    <a:pt x="9016" y="18198"/>
                  </a:lnTo>
                  <a:lnTo>
                    <a:pt x="9568" y="18028"/>
                  </a:lnTo>
                  <a:lnTo>
                    <a:pt x="8757" y="18539"/>
                  </a:lnTo>
                  <a:lnTo>
                    <a:pt x="8465" y="18879"/>
                  </a:lnTo>
                  <a:lnTo>
                    <a:pt x="7395" y="19049"/>
                  </a:lnTo>
                  <a:lnTo>
                    <a:pt x="5189" y="18879"/>
                  </a:lnTo>
                  <a:lnTo>
                    <a:pt x="4930" y="19049"/>
                  </a:lnTo>
                  <a:lnTo>
                    <a:pt x="4119" y="19219"/>
                  </a:lnTo>
                  <a:lnTo>
                    <a:pt x="3568" y="19729"/>
                  </a:lnTo>
                  <a:lnTo>
                    <a:pt x="1362" y="20750"/>
                  </a:lnTo>
                  <a:lnTo>
                    <a:pt x="0" y="20920"/>
                  </a:lnTo>
                  <a:lnTo>
                    <a:pt x="292" y="21090"/>
                  </a:lnTo>
                  <a:lnTo>
                    <a:pt x="1103" y="21090"/>
                  </a:lnTo>
                  <a:lnTo>
                    <a:pt x="1654" y="21600"/>
                  </a:lnTo>
                  <a:lnTo>
                    <a:pt x="2205" y="21430"/>
                  </a:lnTo>
                  <a:lnTo>
                    <a:pt x="2205" y="21090"/>
                  </a:lnTo>
                  <a:lnTo>
                    <a:pt x="3016" y="20750"/>
                  </a:lnTo>
                  <a:lnTo>
                    <a:pt x="4638" y="20750"/>
                  </a:lnTo>
                  <a:lnTo>
                    <a:pt x="5481" y="21430"/>
                  </a:lnTo>
                  <a:lnTo>
                    <a:pt x="7103" y="20409"/>
                  </a:lnTo>
                  <a:lnTo>
                    <a:pt x="8465" y="20239"/>
                  </a:lnTo>
                  <a:lnTo>
                    <a:pt x="9568" y="20750"/>
                  </a:lnTo>
                  <a:lnTo>
                    <a:pt x="10930" y="20920"/>
                  </a:lnTo>
                  <a:lnTo>
                    <a:pt x="11222" y="20580"/>
                  </a:lnTo>
                  <a:lnTo>
                    <a:pt x="12584" y="20580"/>
                  </a:lnTo>
                  <a:lnTo>
                    <a:pt x="13654" y="20580"/>
                  </a:lnTo>
                  <a:lnTo>
                    <a:pt x="15308" y="20580"/>
                  </a:lnTo>
                  <a:lnTo>
                    <a:pt x="16411" y="20920"/>
                  </a:lnTo>
                  <a:lnTo>
                    <a:pt x="18584" y="20580"/>
                  </a:lnTo>
                  <a:lnTo>
                    <a:pt x="19135" y="20239"/>
                  </a:lnTo>
                  <a:lnTo>
                    <a:pt x="20238" y="20239"/>
                  </a:lnTo>
                  <a:lnTo>
                    <a:pt x="20238" y="19729"/>
                  </a:lnTo>
                  <a:lnTo>
                    <a:pt x="18324" y="19389"/>
                  </a:lnTo>
                  <a:lnTo>
                    <a:pt x="19135" y="19049"/>
                  </a:lnTo>
                  <a:lnTo>
                    <a:pt x="19135" y="18539"/>
                  </a:lnTo>
                  <a:lnTo>
                    <a:pt x="20238" y="18539"/>
                  </a:lnTo>
                  <a:lnTo>
                    <a:pt x="20238" y="18198"/>
                  </a:lnTo>
                  <a:lnTo>
                    <a:pt x="21049" y="17858"/>
                  </a:lnTo>
                  <a:lnTo>
                    <a:pt x="21308" y="17348"/>
                  </a:lnTo>
                  <a:lnTo>
                    <a:pt x="21600" y="17008"/>
                  </a:lnTo>
                  <a:lnTo>
                    <a:pt x="21600" y="16157"/>
                  </a:lnTo>
                  <a:lnTo>
                    <a:pt x="18876" y="15477"/>
                  </a:lnTo>
                  <a:lnTo>
                    <a:pt x="18324" y="15817"/>
                  </a:lnTo>
                  <a:lnTo>
                    <a:pt x="17481" y="15477"/>
                  </a:lnTo>
                  <a:lnTo>
                    <a:pt x="18584" y="14967"/>
                  </a:lnTo>
                  <a:lnTo>
                    <a:pt x="18032" y="13946"/>
                  </a:lnTo>
                  <a:lnTo>
                    <a:pt x="16962" y="13436"/>
                  </a:lnTo>
                  <a:lnTo>
                    <a:pt x="17773" y="13436"/>
                  </a:lnTo>
                  <a:lnTo>
                    <a:pt x="17481" y="12586"/>
                  </a:lnTo>
                  <a:lnTo>
                    <a:pt x="17481" y="12246"/>
                  </a:lnTo>
                  <a:lnTo>
                    <a:pt x="17222" y="11906"/>
                  </a:lnTo>
                  <a:lnTo>
                    <a:pt x="16962" y="11395"/>
                  </a:lnTo>
                  <a:lnTo>
                    <a:pt x="15568" y="10885"/>
                  </a:lnTo>
                  <a:lnTo>
                    <a:pt x="15308" y="10205"/>
                  </a:lnTo>
                  <a:lnTo>
                    <a:pt x="14757" y="9354"/>
                  </a:lnTo>
                  <a:lnTo>
                    <a:pt x="14757" y="8334"/>
                  </a:lnTo>
                  <a:lnTo>
                    <a:pt x="14497" y="7994"/>
                  </a:lnTo>
                  <a:lnTo>
                    <a:pt x="13654" y="7483"/>
                  </a:lnTo>
                  <a:lnTo>
                    <a:pt x="13395" y="7313"/>
                  </a:lnTo>
                  <a:lnTo>
                    <a:pt x="12843" y="6973"/>
                  </a:lnTo>
                  <a:lnTo>
                    <a:pt x="11741" y="6973"/>
                  </a:lnTo>
                  <a:lnTo>
                    <a:pt x="10930" y="6803"/>
                  </a:lnTo>
                  <a:lnTo>
                    <a:pt x="12032" y="6633"/>
                  </a:lnTo>
                  <a:lnTo>
                    <a:pt x="12843" y="6463"/>
                  </a:lnTo>
                  <a:lnTo>
                    <a:pt x="12584" y="5953"/>
                  </a:lnTo>
                  <a:lnTo>
                    <a:pt x="13654" y="5613"/>
                  </a:lnTo>
                  <a:lnTo>
                    <a:pt x="13654" y="5272"/>
                  </a:lnTo>
                  <a:lnTo>
                    <a:pt x="14497" y="4762"/>
                  </a:lnTo>
                  <a:lnTo>
                    <a:pt x="14757" y="4082"/>
                  </a:lnTo>
                  <a:lnTo>
                    <a:pt x="15859" y="3572"/>
                  </a:lnTo>
                  <a:lnTo>
                    <a:pt x="15859" y="3061"/>
                  </a:lnTo>
                  <a:lnTo>
                    <a:pt x="14497" y="3061"/>
                  </a:lnTo>
                  <a:lnTo>
                    <a:pt x="13946" y="2721"/>
                  </a:lnTo>
                  <a:lnTo>
                    <a:pt x="12292" y="2551"/>
                  </a:lnTo>
                  <a:lnTo>
                    <a:pt x="10670" y="27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" name="Shape 1683">
              <a:extLst>
                <a:ext uri="{FF2B5EF4-FFF2-40B4-BE49-F238E27FC236}">
                  <a16:creationId xmlns:a16="http://schemas.microsoft.com/office/drawing/2014/main" id="{88CAD672-3F0C-477E-9C8F-4590F9533458}"/>
                </a:ext>
              </a:extLst>
            </p:cNvPr>
            <p:cNvSpPr/>
            <p:nvPr/>
          </p:nvSpPr>
          <p:spPr>
            <a:xfrm>
              <a:off x="4209029" y="7514841"/>
              <a:ext cx="376193" cy="268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82" y="10800"/>
                  </a:moveTo>
                  <a:lnTo>
                    <a:pt x="18927" y="7200"/>
                  </a:lnTo>
                  <a:lnTo>
                    <a:pt x="18927" y="2400"/>
                  </a:lnTo>
                  <a:lnTo>
                    <a:pt x="16147" y="0"/>
                  </a:lnTo>
                  <a:lnTo>
                    <a:pt x="13473" y="0"/>
                  </a:lnTo>
                  <a:lnTo>
                    <a:pt x="11655" y="0"/>
                  </a:lnTo>
                  <a:lnTo>
                    <a:pt x="8982" y="0"/>
                  </a:lnTo>
                  <a:lnTo>
                    <a:pt x="8982" y="1200"/>
                  </a:lnTo>
                  <a:lnTo>
                    <a:pt x="8982" y="0"/>
                  </a:lnTo>
                  <a:lnTo>
                    <a:pt x="7164" y="1200"/>
                  </a:lnTo>
                  <a:lnTo>
                    <a:pt x="6309" y="3600"/>
                  </a:lnTo>
                  <a:lnTo>
                    <a:pt x="5347" y="6000"/>
                  </a:lnTo>
                  <a:lnTo>
                    <a:pt x="1711" y="6000"/>
                  </a:lnTo>
                  <a:lnTo>
                    <a:pt x="1711" y="8400"/>
                  </a:lnTo>
                  <a:lnTo>
                    <a:pt x="0" y="10800"/>
                  </a:lnTo>
                  <a:lnTo>
                    <a:pt x="3529" y="18000"/>
                  </a:lnTo>
                  <a:lnTo>
                    <a:pt x="7164" y="14400"/>
                  </a:lnTo>
                  <a:lnTo>
                    <a:pt x="9838" y="16800"/>
                  </a:lnTo>
                  <a:lnTo>
                    <a:pt x="10800" y="20400"/>
                  </a:lnTo>
                  <a:lnTo>
                    <a:pt x="12618" y="20400"/>
                  </a:lnTo>
                  <a:lnTo>
                    <a:pt x="14329" y="21600"/>
                  </a:lnTo>
                  <a:lnTo>
                    <a:pt x="15291" y="21600"/>
                  </a:lnTo>
                  <a:lnTo>
                    <a:pt x="15291" y="21600"/>
                  </a:lnTo>
                  <a:lnTo>
                    <a:pt x="17964" y="19200"/>
                  </a:lnTo>
                  <a:lnTo>
                    <a:pt x="20638" y="18000"/>
                  </a:lnTo>
                  <a:lnTo>
                    <a:pt x="21600" y="13200"/>
                  </a:lnTo>
                  <a:lnTo>
                    <a:pt x="19782" y="108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" name="Shape 1684">
              <a:extLst>
                <a:ext uri="{FF2B5EF4-FFF2-40B4-BE49-F238E27FC236}">
                  <a16:creationId xmlns:a16="http://schemas.microsoft.com/office/drawing/2014/main" id="{4A0AE586-0099-4563-BB5C-4007D30E4644}"/>
                </a:ext>
              </a:extLst>
            </p:cNvPr>
            <p:cNvSpPr/>
            <p:nvPr/>
          </p:nvSpPr>
          <p:spPr>
            <a:xfrm>
              <a:off x="4302147" y="6814181"/>
              <a:ext cx="1240316" cy="1893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70" y="2721"/>
                  </a:moveTo>
                  <a:lnTo>
                    <a:pt x="11481" y="2211"/>
                  </a:lnTo>
                  <a:lnTo>
                    <a:pt x="10930" y="2041"/>
                  </a:lnTo>
                  <a:lnTo>
                    <a:pt x="12584" y="1361"/>
                  </a:lnTo>
                  <a:lnTo>
                    <a:pt x="13395" y="1191"/>
                  </a:lnTo>
                  <a:lnTo>
                    <a:pt x="13654" y="510"/>
                  </a:lnTo>
                  <a:lnTo>
                    <a:pt x="10378" y="340"/>
                  </a:lnTo>
                  <a:lnTo>
                    <a:pt x="9308" y="0"/>
                  </a:lnTo>
                  <a:lnTo>
                    <a:pt x="8757" y="510"/>
                  </a:lnTo>
                  <a:lnTo>
                    <a:pt x="8205" y="850"/>
                  </a:lnTo>
                  <a:lnTo>
                    <a:pt x="7946" y="1191"/>
                  </a:lnTo>
                  <a:lnTo>
                    <a:pt x="8205" y="1701"/>
                  </a:lnTo>
                  <a:lnTo>
                    <a:pt x="7103" y="1871"/>
                  </a:lnTo>
                  <a:lnTo>
                    <a:pt x="6551" y="2211"/>
                  </a:lnTo>
                  <a:lnTo>
                    <a:pt x="6551" y="2891"/>
                  </a:lnTo>
                  <a:lnTo>
                    <a:pt x="6551" y="3402"/>
                  </a:lnTo>
                  <a:lnTo>
                    <a:pt x="6032" y="3912"/>
                  </a:lnTo>
                  <a:lnTo>
                    <a:pt x="5481" y="4252"/>
                  </a:lnTo>
                  <a:lnTo>
                    <a:pt x="4378" y="5272"/>
                  </a:lnTo>
                  <a:lnTo>
                    <a:pt x="5189" y="5443"/>
                  </a:lnTo>
                  <a:lnTo>
                    <a:pt x="6551" y="4932"/>
                  </a:lnTo>
                  <a:lnTo>
                    <a:pt x="6032" y="5613"/>
                  </a:lnTo>
                  <a:lnTo>
                    <a:pt x="5741" y="6293"/>
                  </a:lnTo>
                  <a:lnTo>
                    <a:pt x="5481" y="6803"/>
                  </a:lnTo>
                  <a:lnTo>
                    <a:pt x="4638" y="7994"/>
                  </a:lnTo>
                  <a:lnTo>
                    <a:pt x="5481" y="7994"/>
                  </a:lnTo>
                  <a:lnTo>
                    <a:pt x="6032" y="7313"/>
                  </a:lnTo>
                  <a:lnTo>
                    <a:pt x="6551" y="6463"/>
                  </a:lnTo>
                  <a:lnTo>
                    <a:pt x="6843" y="6973"/>
                  </a:lnTo>
                  <a:lnTo>
                    <a:pt x="7395" y="6803"/>
                  </a:lnTo>
                  <a:lnTo>
                    <a:pt x="7103" y="7313"/>
                  </a:lnTo>
                  <a:lnTo>
                    <a:pt x="7395" y="7654"/>
                  </a:lnTo>
                  <a:lnTo>
                    <a:pt x="6032" y="9014"/>
                  </a:lnTo>
                  <a:lnTo>
                    <a:pt x="6292" y="10035"/>
                  </a:lnTo>
                  <a:lnTo>
                    <a:pt x="6551" y="9354"/>
                  </a:lnTo>
                  <a:lnTo>
                    <a:pt x="7654" y="9865"/>
                  </a:lnTo>
                  <a:lnTo>
                    <a:pt x="8205" y="9694"/>
                  </a:lnTo>
                  <a:lnTo>
                    <a:pt x="9016" y="9865"/>
                  </a:lnTo>
                  <a:lnTo>
                    <a:pt x="9827" y="9524"/>
                  </a:lnTo>
                  <a:lnTo>
                    <a:pt x="10670" y="9694"/>
                  </a:lnTo>
                  <a:lnTo>
                    <a:pt x="9568" y="10205"/>
                  </a:lnTo>
                  <a:lnTo>
                    <a:pt x="9308" y="10545"/>
                  </a:lnTo>
                  <a:lnTo>
                    <a:pt x="10119" y="11565"/>
                  </a:lnTo>
                  <a:lnTo>
                    <a:pt x="10670" y="11565"/>
                  </a:lnTo>
                  <a:lnTo>
                    <a:pt x="10670" y="12246"/>
                  </a:lnTo>
                  <a:lnTo>
                    <a:pt x="10378" y="12246"/>
                  </a:lnTo>
                  <a:lnTo>
                    <a:pt x="10119" y="13436"/>
                  </a:lnTo>
                  <a:lnTo>
                    <a:pt x="9568" y="13776"/>
                  </a:lnTo>
                  <a:lnTo>
                    <a:pt x="9308" y="13606"/>
                  </a:lnTo>
                  <a:lnTo>
                    <a:pt x="7654" y="13606"/>
                  </a:lnTo>
                  <a:lnTo>
                    <a:pt x="6551" y="13266"/>
                  </a:lnTo>
                  <a:lnTo>
                    <a:pt x="6032" y="13436"/>
                  </a:lnTo>
                  <a:lnTo>
                    <a:pt x="6551" y="13776"/>
                  </a:lnTo>
                  <a:lnTo>
                    <a:pt x="5189" y="14457"/>
                  </a:lnTo>
                  <a:lnTo>
                    <a:pt x="5741" y="14627"/>
                  </a:lnTo>
                  <a:lnTo>
                    <a:pt x="6551" y="14457"/>
                  </a:lnTo>
                  <a:lnTo>
                    <a:pt x="6843" y="15817"/>
                  </a:lnTo>
                  <a:lnTo>
                    <a:pt x="5481" y="16157"/>
                  </a:lnTo>
                  <a:lnTo>
                    <a:pt x="4638" y="16328"/>
                  </a:lnTo>
                  <a:lnTo>
                    <a:pt x="3276" y="16498"/>
                  </a:lnTo>
                  <a:lnTo>
                    <a:pt x="2724" y="16668"/>
                  </a:lnTo>
                  <a:lnTo>
                    <a:pt x="3016" y="16838"/>
                  </a:lnTo>
                  <a:lnTo>
                    <a:pt x="3276" y="17178"/>
                  </a:lnTo>
                  <a:lnTo>
                    <a:pt x="4378" y="17518"/>
                  </a:lnTo>
                  <a:lnTo>
                    <a:pt x="4930" y="17178"/>
                  </a:lnTo>
                  <a:lnTo>
                    <a:pt x="5481" y="17518"/>
                  </a:lnTo>
                  <a:lnTo>
                    <a:pt x="5189" y="17858"/>
                  </a:lnTo>
                  <a:lnTo>
                    <a:pt x="6292" y="17858"/>
                  </a:lnTo>
                  <a:lnTo>
                    <a:pt x="7103" y="18368"/>
                  </a:lnTo>
                  <a:lnTo>
                    <a:pt x="8465" y="18368"/>
                  </a:lnTo>
                  <a:lnTo>
                    <a:pt x="9016" y="18198"/>
                  </a:lnTo>
                  <a:lnTo>
                    <a:pt x="9568" y="18028"/>
                  </a:lnTo>
                  <a:lnTo>
                    <a:pt x="8757" y="18539"/>
                  </a:lnTo>
                  <a:lnTo>
                    <a:pt x="8465" y="18879"/>
                  </a:lnTo>
                  <a:lnTo>
                    <a:pt x="7395" y="19049"/>
                  </a:lnTo>
                  <a:lnTo>
                    <a:pt x="5189" y="18879"/>
                  </a:lnTo>
                  <a:lnTo>
                    <a:pt x="4930" y="19049"/>
                  </a:lnTo>
                  <a:lnTo>
                    <a:pt x="4119" y="19219"/>
                  </a:lnTo>
                  <a:lnTo>
                    <a:pt x="3568" y="19729"/>
                  </a:lnTo>
                  <a:lnTo>
                    <a:pt x="1362" y="20750"/>
                  </a:lnTo>
                  <a:lnTo>
                    <a:pt x="0" y="20920"/>
                  </a:lnTo>
                  <a:lnTo>
                    <a:pt x="292" y="21090"/>
                  </a:lnTo>
                  <a:lnTo>
                    <a:pt x="1103" y="21090"/>
                  </a:lnTo>
                  <a:lnTo>
                    <a:pt x="1654" y="21600"/>
                  </a:lnTo>
                  <a:lnTo>
                    <a:pt x="2205" y="21430"/>
                  </a:lnTo>
                  <a:lnTo>
                    <a:pt x="2205" y="21090"/>
                  </a:lnTo>
                  <a:lnTo>
                    <a:pt x="3016" y="20750"/>
                  </a:lnTo>
                  <a:lnTo>
                    <a:pt x="4638" y="20750"/>
                  </a:lnTo>
                  <a:lnTo>
                    <a:pt x="5481" y="21430"/>
                  </a:lnTo>
                  <a:lnTo>
                    <a:pt x="7103" y="20409"/>
                  </a:lnTo>
                  <a:lnTo>
                    <a:pt x="8465" y="20239"/>
                  </a:lnTo>
                  <a:lnTo>
                    <a:pt x="9568" y="20750"/>
                  </a:lnTo>
                  <a:lnTo>
                    <a:pt x="10930" y="20920"/>
                  </a:lnTo>
                  <a:lnTo>
                    <a:pt x="11222" y="20580"/>
                  </a:lnTo>
                  <a:lnTo>
                    <a:pt x="12584" y="20580"/>
                  </a:lnTo>
                  <a:lnTo>
                    <a:pt x="13654" y="20580"/>
                  </a:lnTo>
                  <a:lnTo>
                    <a:pt x="15308" y="20580"/>
                  </a:lnTo>
                  <a:lnTo>
                    <a:pt x="16411" y="20920"/>
                  </a:lnTo>
                  <a:lnTo>
                    <a:pt x="18584" y="20580"/>
                  </a:lnTo>
                  <a:lnTo>
                    <a:pt x="19135" y="20239"/>
                  </a:lnTo>
                  <a:lnTo>
                    <a:pt x="20238" y="20239"/>
                  </a:lnTo>
                  <a:lnTo>
                    <a:pt x="20238" y="19729"/>
                  </a:lnTo>
                  <a:lnTo>
                    <a:pt x="18324" y="19389"/>
                  </a:lnTo>
                  <a:lnTo>
                    <a:pt x="19135" y="19049"/>
                  </a:lnTo>
                  <a:lnTo>
                    <a:pt x="19135" y="18539"/>
                  </a:lnTo>
                  <a:lnTo>
                    <a:pt x="20238" y="18539"/>
                  </a:lnTo>
                  <a:lnTo>
                    <a:pt x="20238" y="18198"/>
                  </a:lnTo>
                  <a:lnTo>
                    <a:pt x="21049" y="17858"/>
                  </a:lnTo>
                  <a:lnTo>
                    <a:pt x="21308" y="17348"/>
                  </a:lnTo>
                  <a:lnTo>
                    <a:pt x="21600" y="17008"/>
                  </a:lnTo>
                  <a:lnTo>
                    <a:pt x="21600" y="16157"/>
                  </a:lnTo>
                  <a:lnTo>
                    <a:pt x="18876" y="15477"/>
                  </a:lnTo>
                  <a:lnTo>
                    <a:pt x="18324" y="15817"/>
                  </a:lnTo>
                  <a:lnTo>
                    <a:pt x="17481" y="15477"/>
                  </a:lnTo>
                  <a:lnTo>
                    <a:pt x="18584" y="14967"/>
                  </a:lnTo>
                  <a:lnTo>
                    <a:pt x="18032" y="13946"/>
                  </a:lnTo>
                  <a:lnTo>
                    <a:pt x="16962" y="13436"/>
                  </a:lnTo>
                  <a:lnTo>
                    <a:pt x="17773" y="13436"/>
                  </a:lnTo>
                  <a:lnTo>
                    <a:pt x="17481" y="12586"/>
                  </a:lnTo>
                  <a:lnTo>
                    <a:pt x="17481" y="12246"/>
                  </a:lnTo>
                  <a:lnTo>
                    <a:pt x="17222" y="11906"/>
                  </a:lnTo>
                  <a:lnTo>
                    <a:pt x="16962" y="11395"/>
                  </a:lnTo>
                  <a:lnTo>
                    <a:pt x="15568" y="10885"/>
                  </a:lnTo>
                  <a:lnTo>
                    <a:pt x="15308" y="10205"/>
                  </a:lnTo>
                  <a:lnTo>
                    <a:pt x="14757" y="9354"/>
                  </a:lnTo>
                  <a:lnTo>
                    <a:pt x="14757" y="8334"/>
                  </a:lnTo>
                  <a:lnTo>
                    <a:pt x="14497" y="7994"/>
                  </a:lnTo>
                  <a:lnTo>
                    <a:pt x="13654" y="7483"/>
                  </a:lnTo>
                  <a:lnTo>
                    <a:pt x="13395" y="7313"/>
                  </a:lnTo>
                  <a:lnTo>
                    <a:pt x="12843" y="6973"/>
                  </a:lnTo>
                  <a:lnTo>
                    <a:pt x="11741" y="6973"/>
                  </a:lnTo>
                  <a:lnTo>
                    <a:pt x="10930" y="6803"/>
                  </a:lnTo>
                  <a:lnTo>
                    <a:pt x="12032" y="6633"/>
                  </a:lnTo>
                  <a:lnTo>
                    <a:pt x="12843" y="6463"/>
                  </a:lnTo>
                  <a:lnTo>
                    <a:pt x="12584" y="5953"/>
                  </a:lnTo>
                  <a:lnTo>
                    <a:pt x="13654" y="5613"/>
                  </a:lnTo>
                  <a:lnTo>
                    <a:pt x="13654" y="5272"/>
                  </a:lnTo>
                  <a:lnTo>
                    <a:pt x="14497" y="4762"/>
                  </a:lnTo>
                  <a:lnTo>
                    <a:pt x="14757" y="4082"/>
                  </a:lnTo>
                  <a:lnTo>
                    <a:pt x="15859" y="3572"/>
                  </a:lnTo>
                  <a:lnTo>
                    <a:pt x="15859" y="3061"/>
                  </a:lnTo>
                  <a:lnTo>
                    <a:pt x="14497" y="3061"/>
                  </a:lnTo>
                  <a:lnTo>
                    <a:pt x="13946" y="2721"/>
                  </a:lnTo>
                  <a:lnTo>
                    <a:pt x="12292" y="2551"/>
                  </a:lnTo>
                  <a:lnTo>
                    <a:pt x="10670" y="27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" name="Shape 1685">
              <a:extLst>
                <a:ext uri="{FF2B5EF4-FFF2-40B4-BE49-F238E27FC236}">
                  <a16:creationId xmlns:a16="http://schemas.microsoft.com/office/drawing/2014/main" id="{D9BEC676-E08F-4E34-85D3-3C6BE1A71D9A}"/>
                </a:ext>
              </a:extLst>
            </p:cNvPr>
            <p:cNvSpPr/>
            <p:nvPr/>
          </p:nvSpPr>
          <p:spPr>
            <a:xfrm>
              <a:off x="3156811" y="5293600"/>
              <a:ext cx="1098778" cy="79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8" y="16302"/>
                  </a:moveTo>
                  <a:lnTo>
                    <a:pt x="4942" y="19562"/>
                  </a:lnTo>
                  <a:lnTo>
                    <a:pt x="7395" y="21600"/>
                  </a:lnTo>
                  <a:lnTo>
                    <a:pt x="9262" y="21600"/>
                  </a:lnTo>
                  <a:lnTo>
                    <a:pt x="10507" y="21192"/>
                  </a:lnTo>
                  <a:lnTo>
                    <a:pt x="12667" y="21600"/>
                  </a:lnTo>
                  <a:lnTo>
                    <a:pt x="15742" y="19970"/>
                  </a:lnTo>
                  <a:lnTo>
                    <a:pt x="16951" y="20377"/>
                  </a:lnTo>
                  <a:lnTo>
                    <a:pt x="18525" y="19155"/>
                  </a:lnTo>
                  <a:lnTo>
                    <a:pt x="20355" y="17932"/>
                  </a:lnTo>
                  <a:lnTo>
                    <a:pt x="21600" y="13857"/>
                  </a:lnTo>
                  <a:lnTo>
                    <a:pt x="20685" y="13042"/>
                  </a:lnTo>
                  <a:lnTo>
                    <a:pt x="20355" y="11411"/>
                  </a:lnTo>
                  <a:lnTo>
                    <a:pt x="20685" y="9781"/>
                  </a:lnTo>
                  <a:lnTo>
                    <a:pt x="20978" y="8151"/>
                  </a:lnTo>
                  <a:lnTo>
                    <a:pt x="19440" y="8151"/>
                  </a:lnTo>
                  <a:lnTo>
                    <a:pt x="18525" y="6113"/>
                  </a:lnTo>
                  <a:lnTo>
                    <a:pt x="17573" y="7336"/>
                  </a:lnTo>
                  <a:lnTo>
                    <a:pt x="17280" y="8151"/>
                  </a:lnTo>
                  <a:lnTo>
                    <a:pt x="16365" y="7743"/>
                  </a:lnTo>
                  <a:lnTo>
                    <a:pt x="15120" y="8151"/>
                  </a:lnTo>
                  <a:lnTo>
                    <a:pt x="14827" y="6521"/>
                  </a:lnTo>
                  <a:lnTo>
                    <a:pt x="13875" y="6521"/>
                  </a:lnTo>
                  <a:lnTo>
                    <a:pt x="13582" y="7743"/>
                  </a:lnTo>
                  <a:lnTo>
                    <a:pt x="12960" y="5706"/>
                  </a:lnTo>
                  <a:lnTo>
                    <a:pt x="11422" y="6113"/>
                  </a:lnTo>
                  <a:lnTo>
                    <a:pt x="10800" y="7336"/>
                  </a:lnTo>
                  <a:lnTo>
                    <a:pt x="10178" y="7336"/>
                  </a:lnTo>
                  <a:lnTo>
                    <a:pt x="9885" y="4483"/>
                  </a:lnTo>
                  <a:lnTo>
                    <a:pt x="9262" y="4891"/>
                  </a:lnTo>
                  <a:lnTo>
                    <a:pt x="8933" y="7743"/>
                  </a:lnTo>
                  <a:lnTo>
                    <a:pt x="8347" y="7743"/>
                  </a:lnTo>
                  <a:lnTo>
                    <a:pt x="8018" y="6521"/>
                  </a:lnTo>
                  <a:lnTo>
                    <a:pt x="6480" y="8151"/>
                  </a:lnTo>
                  <a:lnTo>
                    <a:pt x="6773" y="5706"/>
                  </a:lnTo>
                  <a:lnTo>
                    <a:pt x="7725" y="4483"/>
                  </a:lnTo>
                  <a:lnTo>
                    <a:pt x="6773" y="815"/>
                  </a:lnTo>
                  <a:lnTo>
                    <a:pt x="5235" y="0"/>
                  </a:lnTo>
                  <a:lnTo>
                    <a:pt x="5565" y="3260"/>
                  </a:lnTo>
                  <a:lnTo>
                    <a:pt x="4320" y="815"/>
                  </a:lnTo>
                  <a:lnTo>
                    <a:pt x="3405" y="1630"/>
                  </a:lnTo>
                  <a:lnTo>
                    <a:pt x="2782" y="2445"/>
                  </a:lnTo>
                  <a:lnTo>
                    <a:pt x="3405" y="3260"/>
                  </a:lnTo>
                  <a:lnTo>
                    <a:pt x="2160" y="2445"/>
                  </a:lnTo>
                  <a:lnTo>
                    <a:pt x="1867" y="3260"/>
                  </a:lnTo>
                  <a:lnTo>
                    <a:pt x="915" y="3260"/>
                  </a:lnTo>
                  <a:lnTo>
                    <a:pt x="1538" y="4483"/>
                  </a:lnTo>
                  <a:lnTo>
                    <a:pt x="3698" y="4891"/>
                  </a:lnTo>
                  <a:lnTo>
                    <a:pt x="5235" y="6521"/>
                  </a:lnTo>
                  <a:lnTo>
                    <a:pt x="4027" y="7336"/>
                  </a:lnTo>
                  <a:lnTo>
                    <a:pt x="4613" y="8151"/>
                  </a:lnTo>
                  <a:lnTo>
                    <a:pt x="5235" y="8966"/>
                  </a:lnTo>
                  <a:lnTo>
                    <a:pt x="4613" y="9374"/>
                  </a:lnTo>
                  <a:lnTo>
                    <a:pt x="293" y="7336"/>
                  </a:lnTo>
                  <a:lnTo>
                    <a:pt x="0" y="8558"/>
                  </a:lnTo>
                  <a:lnTo>
                    <a:pt x="3405" y="9781"/>
                  </a:lnTo>
                  <a:lnTo>
                    <a:pt x="3075" y="11004"/>
                  </a:lnTo>
                  <a:lnTo>
                    <a:pt x="3075" y="13042"/>
                  </a:lnTo>
                  <a:lnTo>
                    <a:pt x="2453" y="14264"/>
                  </a:lnTo>
                  <a:lnTo>
                    <a:pt x="1245" y="14264"/>
                  </a:lnTo>
                  <a:lnTo>
                    <a:pt x="622" y="15079"/>
                  </a:lnTo>
                  <a:lnTo>
                    <a:pt x="3698" y="163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" name="Shape 1686">
              <a:extLst>
                <a:ext uri="{FF2B5EF4-FFF2-40B4-BE49-F238E27FC236}">
                  <a16:creationId xmlns:a16="http://schemas.microsoft.com/office/drawing/2014/main" id="{8E9E35E3-562B-4D15-BE02-792111D1D66E}"/>
                </a:ext>
              </a:extLst>
            </p:cNvPr>
            <p:cNvSpPr/>
            <p:nvPr/>
          </p:nvSpPr>
          <p:spPr>
            <a:xfrm>
              <a:off x="6766014" y="7649008"/>
              <a:ext cx="124778" cy="1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00"/>
                  </a:moveTo>
                  <a:lnTo>
                    <a:pt x="5481" y="18900"/>
                  </a:lnTo>
                  <a:lnTo>
                    <a:pt x="16442" y="21600"/>
                  </a:lnTo>
                  <a:lnTo>
                    <a:pt x="21600" y="16200"/>
                  </a:lnTo>
                  <a:lnTo>
                    <a:pt x="19021" y="0"/>
                  </a:lnTo>
                  <a:lnTo>
                    <a:pt x="0" y="2700"/>
                  </a:lnTo>
                  <a:lnTo>
                    <a:pt x="0" y="81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" name="Shape 1687">
              <a:extLst>
                <a:ext uri="{FF2B5EF4-FFF2-40B4-BE49-F238E27FC236}">
                  <a16:creationId xmlns:a16="http://schemas.microsoft.com/office/drawing/2014/main" id="{0AE19C54-4CD8-4ED6-83ED-513C4363D36C}"/>
                </a:ext>
              </a:extLst>
            </p:cNvPr>
            <p:cNvSpPr/>
            <p:nvPr/>
          </p:nvSpPr>
          <p:spPr>
            <a:xfrm>
              <a:off x="3156811" y="5293600"/>
              <a:ext cx="1098778" cy="790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98" y="16302"/>
                  </a:moveTo>
                  <a:lnTo>
                    <a:pt x="4942" y="19562"/>
                  </a:lnTo>
                  <a:lnTo>
                    <a:pt x="7395" y="21600"/>
                  </a:lnTo>
                  <a:lnTo>
                    <a:pt x="9262" y="21600"/>
                  </a:lnTo>
                  <a:lnTo>
                    <a:pt x="10507" y="21192"/>
                  </a:lnTo>
                  <a:lnTo>
                    <a:pt x="12667" y="21600"/>
                  </a:lnTo>
                  <a:lnTo>
                    <a:pt x="15742" y="19970"/>
                  </a:lnTo>
                  <a:lnTo>
                    <a:pt x="16951" y="20377"/>
                  </a:lnTo>
                  <a:lnTo>
                    <a:pt x="18525" y="19155"/>
                  </a:lnTo>
                  <a:lnTo>
                    <a:pt x="20355" y="17932"/>
                  </a:lnTo>
                  <a:lnTo>
                    <a:pt x="21600" y="13857"/>
                  </a:lnTo>
                  <a:lnTo>
                    <a:pt x="20685" y="13042"/>
                  </a:lnTo>
                  <a:lnTo>
                    <a:pt x="20355" y="11411"/>
                  </a:lnTo>
                  <a:lnTo>
                    <a:pt x="20685" y="9781"/>
                  </a:lnTo>
                  <a:lnTo>
                    <a:pt x="20978" y="8151"/>
                  </a:lnTo>
                  <a:lnTo>
                    <a:pt x="19440" y="8151"/>
                  </a:lnTo>
                  <a:lnTo>
                    <a:pt x="18525" y="6113"/>
                  </a:lnTo>
                  <a:lnTo>
                    <a:pt x="17573" y="7336"/>
                  </a:lnTo>
                  <a:lnTo>
                    <a:pt x="17280" y="8151"/>
                  </a:lnTo>
                  <a:lnTo>
                    <a:pt x="16365" y="7743"/>
                  </a:lnTo>
                  <a:lnTo>
                    <a:pt x="15120" y="8151"/>
                  </a:lnTo>
                  <a:lnTo>
                    <a:pt x="14827" y="6521"/>
                  </a:lnTo>
                  <a:lnTo>
                    <a:pt x="13875" y="6521"/>
                  </a:lnTo>
                  <a:lnTo>
                    <a:pt x="13582" y="7743"/>
                  </a:lnTo>
                  <a:lnTo>
                    <a:pt x="12960" y="5706"/>
                  </a:lnTo>
                  <a:lnTo>
                    <a:pt x="11422" y="6113"/>
                  </a:lnTo>
                  <a:lnTo>
                    <a:pt x="10800" y="7336"/>
                  </a:lnTo>
                  <a:lnTo>
                    <a:pt x="10178" y="7336"/>
                  </a:lnTo>
                  <a:lnTo>
                    <a:pt x="9885" y="4483"/>
                  </a:lnTo>
                  <a:lnTo>
                    <a:pt x="9262" y="4891"/>
                  </a:lnTo>
                  <a:lnTo>
                    <a:pt x="8933" y="7743"/>
                  </a:lnTo>
                  <a:lnTo>
                    <a:pt x="8347" y="7743"/>
                  </a:lnTo>
                  <a:lnTo>
                    <a:pt x="8018" y="6521"/>
                  </a:lnTo>
                  <a:lnTo>
                    <a:pt x="6480" y="8151"/>
                  </a:lnTo>
                  <a:lnTo>
                    <a:pt x="6773" y="5706"/>
                  </a:lnTo>
                  <a:lnTo>
                    <a:pt x="7725" y="4483"/>
                  </a:lnTo>
                  <a:lnTo>
                    <a:pt x="6773" y="815"/>
                  </a:lnTo>
                  <a:lnTo>
                    <a:pt x="5235" y="0"/>
                  </a:lnTo>
                  <a:lnTo>
                    <a:pt x="5565" y="3260"/>
                  </a:lnTo>
                  <a:lnTo>
                    <a:pt x="4320" y="815"/>
                  </a:lnTo>
                  <a:lnTo>
                    <a:pt x="3405" y="1630"/>
                  </a:lnTo>
                  <a:lnTo>
                    <a:pt x="2782" y="2445"/>
                  </a:lnTo>
                  <a:lnTo>
                    <a:pt x="3405" y="3260"/>
                  </a:lnTo>
                  <a:lnTo>
                    <a:pt x="2160" y="2445"/>
                  </a:lnTo>
                  <a:lnTo>
                    <a:pt x="1867" y="3260"/>
                  </a:lnTo>
                  <a:lnTo>
                    <a:pt x="915" y="3260"/>
                  </a:lnTo>
                  <a:lnTo>
                    <a:pt x="1538" y="4483"/>
                  </a:lnTo>
                  <a:lnTo>
                    <a:pt x="3698" y="4891"/>
                  </a:lnTo>
                  <a:lnTo>
                    <a:pt x="5235" y="6521"/>
                  </a:lnTo>
                  <a:lnTo>
                    <a:pt x="4027" y="7336"/>
                  </a:lnTo>
                  <a:lnTo>
                    <a:pt x="4613" y="8151"/>
                  </a:lnTo>
                  <a:lnTo>
                    <a:pt x="5235" y="8966"/>
                  </a:lnTo>
                  <a:lnTo>
                    <a:pt x="4613" y="9374"/>
                  </a:lnTo>
                  <a:lnTo>
                    <a:pt x="293" y="7336"/>
                  </a:lnTo>
                  <a:lnTo>
                    <a:pt x="0" y="8558"/>
                  </a:lnTo>
                  <a:lnTo>
                    <a:pt x="3405" y="9781"/>
                  </a:lnTo>
                  <a:lnTo>
                    <a:pt x="3075" y="11004"/>
                  </a:lnTo>
                  <a:lnTo>
                    <a:pt x="3075" y="13042"/>
                  </a:lnTo>
                  <a:lnTo>
                    <a:pt x="2453" y="14264"/>
                  </a:lnTo>
                  <a:lnTo>
                    <a:pt x="1245" y="14264"/>
                  </a:lnTo>
                  <a:lnTo>
                    <a:pt x="622" y="15079"/>
                  </a:lnTo>
                  <a:lnTo>
                    <a:pt x="3698" y="1630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" name="Shape 1688">
              <a:extLst>
                <a:ext uri="{FF2B5EF4-FFF2-40B4-BE49-F238E27FC236}">
                  <a16:creationId xmlns:a16="http://schemas.microsoft.com/office/drawing/2014/main" id="{7F6921C6-B79E-4504-BF56-2CA3FF606E12}"/>
                </a:ext>
              </a:extLst>
            </p:cNvPr>
            <p:cNvSpPr/>
            <p:nvPr/>
          </p:nvSpPr>
          <p:spPr>
            <a:xfrm>
              <a:off x="6766014" y="7649008"/>
              <a:ext cx="124778" cy="1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00"/>
                  </a:moveTo>
                  <a:lnTo>
                    <a:pt x="5481" y="18900"/>
                  </a:lnTo>
                  <a:lnTo>
                    <a:pt x="16442" y="21600"/>
                  </a:lnTo>
                  <a:lnTo>
                    <a:pt x="21600" y="16200"/>
                  </a:lnTo>
                  <a:lnTo>
                    <a:pt x="19021" y="0"/>
                  </a:lnTo>
                  <a:lnTo>
                    <a:pt x="0" y="2700"/>
                  </a:lnTo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" name="Shape 1689">
              <a:extLst>
                <a:ext uri="{FF2B5EF4-FFF2-40B4-BE49-F238E27FC236}">
                  <a16:creationId xmlns:a16="http://schemas.microsoft.com/office/drawing/2014/main" id="{892EEFAE-5F40-4DEF-81C7-053F36950349}"/>
                </a:ext>
              </a:extLst>
            </p:cNvPr>
            <p:cNvSpPr/>
            <p:nvPr/>
          </p:nvSpPr>
          <p:spPr>
            <a:xfrm>
              <a:off x="6766014" y="7649008"/>
              <a:ext cx="124778" cy="1192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100"/>
                  </a:moveTo>
                  <a:lnTo>
                    <a:pt x="5481" y="18900"/>
                  </a:lnTo>
                  <a:lnTo>
                    <a:pt x="16442" y="21600"/>
                  </a:lnTo>
                  <a:lnTo>
                    <a:pt x="21600" y="16200"/>
                  </a:lnTo>
                  <a:lnTo>
                    <a:pt x="19021" y="0"/>
                  </a:lnTo>
                  <a:lnTo>
                    <a:pt x="0" y="2700"/>
                  </a:lnTo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" name="Shape 1690">
              <a:extLst>
                <a:ext uri="{FF2B5EF4-FFF2-40B4-BE49-F238E27FC236}">
                  <a16:creationId xmlns:a16="http://schemas.microsoft.com/office/drawing/2014/main" id="{A17FCEBB-1954-404B-B702-3FF1D982C560}"/>
                </a:ext>
              </a:extLst>
            </p:cNvPr>
            <p:cNvSpPr/>
            <p:nvPr/>
          </p:nvSpPr>
          <p:spPr>
            <a:xfrm>
              <a:off x="6939212" y="7529748"/>
              <a:ext cx="202995" cy="327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18"/>
                  </a:moveTo>
                  <a:lnTo>
                    <a:pt x="9908" y="21600"/>
                  </a:lnTo>
                  <a:lnTo>
                    <a:pt x="15061" y="17673"/>
                  </a:lnTo>
                  <a:lnTo>
                    <a:pt x="15061" y="13745"/>
                  </a:lnTo>
                  <a:lnTo>
                    <a:pt x="21600" y="11782"/>
                  </a:lnTo>
                  <a:lnTo>
                    <a:pt x="18231" y="8836"/>
                  </a:lnTo>
                  <a:lnTo>
                    <a:pt x="21600" y="7855"/>
                  </a:lnTo>
                  <a:lnTo>
                    <a:pt x="20015" y="982"/>
                  </a:lnTo>
                  <a:lnTo>
                    <a:pt x="16646" y="0"/>
                  </a:lnTo>
                  <a:lnTo>
                    <a:pt x="13277" y="1964"/>
                  </a:lnTo>
                  <a:lnTo>
                    <a:pt x="11692" y="5891"/>
                  </a:lnTo>
                  <a:lnTo>
                    <a:pt x="8323" y="1964"/>
                  </a:lnTo>
                  <a:lnTo>
                    <a:pt x="1585" y="4909"/>
                  </a:lnTo>
                  <a:lnTo>
                    <a:pt x="0" y="5891"/>
                  </a:lnTo>
                  <a:lnTo>
                    <a:pt x="1585" y="8836"/>
                  </a:lnTo>
                  <a:lnTo>
                    <a:pt x="8323" y="10800"/>
                  </a:lnTo>
                  <a:lnTo>
                    <a:pt x="9908" y="13745"/>
                  </a:lnTo>
                  <a:lnTo>
                    <a:pt x="6539" y="17673"/>
                  </a:lnTo>
                  <a:lnTo>
                    <a:pt x="1585" y="16691"/>
                  </a:lnTo>
                  <a:lnTo>
                    <a:pt x="0" y="206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" name="Shape 1691">
              <a:extLst>
                <a:ext uri="{FF2B5EF4-FFF2-40B4-BE49-F238E27FC236}">
                  <a16:creationId xmlns:a16="http://schemas.microsoft.com/office/drawing/2014/main" id="{F139ADF5-4382-49E9-9D50-EBB2002A86E8}"/>
                </a:ext>
              </a:extLst>
            </p:cNvPr>
            <p:cNvSpPr/>
            <p:nvPr/>
          </p:nvSpPr>
          <p:spPr>
            <a:xfrm>
              <a:off x="7300504" y="11495185"/>
              <a:ext cx="610847" cy="3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308"/>
                  </a:moveTo>
                  <a:lnTo>
                    <a:pt x="0" y="5815"/>
                  </a:lnTo>
                  <a:lnTo>
                    <a:pt x="1646" y="3323"/>
                  </a:lnTo>
                  <a:lnTo>
                    <a:pt x="3293" y="4985"/>
                  </a:lnTo>
                  <a:lnTo>
                    <a:pt x="4412" y="3323"/>
                  </a:lnTo>
                  <a:lnTo>
                    <a:pt x="6059" y="2492"/>
                  </a:lnTo>
                  <a:lnTo>
                    <a:pt x="6651" y="3323"/>
                  </a:lnTo>
                  <a:lnTo>
                    <a:pt x="7705" y="4154"/>
                  </a:lnTo>
                  <a:lnTo>
                    <a:pt x="8824" y="4985"/>
                  </a:lnTo>
                  <a:lnTo>
                    <a:pt x="10537" y="4154"/>
                  </a:lnTo>
                  <a:lnTo>
                    <a:pt x="13829" y="4154"/>
                  </a:lnTo>
                  <a:lnTo>
                    <a:pt x="15476" y="3323"/>
                  </a:lnTo>
                  <a:lnTo>
                    <a:pt x="16595" y="1662"/>
                  </a:lnTo>
                  <a:lnTo>
                    <a:pt x="17188" y="1662"/>
                  </a:lnTo>
                  <a:lnTo>
                    <a:pt x="18834" y="2492"/>
                  </a:lnTo>
                  <a:lnTo>
                    <a:pt x="19361" y="831"/>
                  </a:lnTo>
                  <a:lnTo>
                    <a:pt x="21073" y="0"/>
                  </a:lnTo>
                  <a:lnTo>
                    <a:pt x="21600" y="1662"/>
                  </a:lnTo>
                  <a:lnTo>
                    <a:pt x="20480" y="5815"/>
                  </a:lnTo>
                  <a:lnTo>
                    <a:pt x="19954" y="8308"/>
                  </a:lnTo>
                  <a:lnTo>
                    <a:pt x="18834" y="10800"/>
                  </a:lnTo>
                  <a:lnTo>
                    <a:pt x="18834" y="11631"/>
                  </a:lnTo>
                  <a:lnTo>
                    <a:pt x="19954" y="13292"/>
                  </a:lnTo>
                  <a:lnTo>
                    <a:pt x="21073" y="16615"/>
                  </a:lnTo>
                  <a:lnTo>
                    <a:pt x="19954" y="18277"/>
                  </a:lnTo>
                  <a:lnTo>
                    <a:pt x="19954" y="21600"/>
                  </a:lnTo>
                  <a:lnTo>
                    <a:pt x="17715" y="20769"/>
                  </a:lnTo>
                  <a:lnTo>
                    <a:pt x="14949" y="19938"/>
                  </a:lnTo>
                  <a:lnTo>
                    <a:pt x="13302" y="15785"/>
                  </a:lnTo>
                  <a:lnTo>
                    <a:pt x="11063" y="16615"/>
                  </a:lnTo>
                  <a:lnTo>
                    <a:pt x="9417" y="14954"/>
                  </a:lnTo>
                  <a:lnTo>
                    <a:pt x="8298" y="13292"/>
                  </a:lnTo>
                  <a:lnTo>
                    <a:pt x="7178" y="13292"/>
                  </a:lnTo>
                  <a:lnTo>
                    <a:pt x="5532" y="11631"/>
                  </a:lnTo>
                  <a:lnTo>
                    <a:pt x="4412" y="11631"/>
                  </a:lnTo>
                  <a:lnTo>
                    <a:pt x="3293" y="9969"/>
                  </a:lnTo>
                  <a:lnTo>
                    <a:pt x="1646" y="10800"/>
                  </a:lnTo>
                  <a:lnTo>
                    <a:pt x="0" y="830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" name="Shape 1692">
              <a:extLst>
                <a:ext uri="{FF2B5EF4-FFF2-40B4-BE49-F238E27FC236}">
                  <a16:creationId xmlns:a16="http://schemas.microsoft.com/office/drawing/2014/main" id="{16D6BD72-02DA-4305-8440-8F41E2761593}"/>
                </a:ext>
              </a:extLst>
            </p:cNvPr>
            <p:cNvSpPr/>
            <p:nvPr/>
          </p:nvSpPr>
          <p:spPr>
            <a:xfrm>
              <a:off x="6939212" y="7529748"/>
              <a:ext cx="202995" cy="3279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618"/>
                  </a:moveTo>
                  <a:lnTo>
                    <a:pt x="9908" y="21600"/>
                  </a:lnTo>
                  <a:lnTo>
                    <a:pt x="15061" y="17673"/>
                  </a:lnTo>
                  <a:lnTo>
                    <a:pt x="15061" y="13745"/>
                  </a:lnTo>
                  <a:lnTo>
                    <a:pt x="21600" y="11782"/>
                  </a:lnTo>
                  <a:lnTo>
                    <a:pt x="18231" y="8836"/>
                  </a:lnTo>
                  <a:lnTo>
                    <a:pt x="21600" y="7855"/>
                  </a:lnTo>
                  <a:lnTo>
                    <a:pt x="20015" y="982"/>
                  </a:lnTo>
                  <a:lnTo>
                    <a:pt x="16646" y="0"/>
                  </a:lnTo>
                  <a:lnTo>
                    <a:pt x="13277" y="1964"/>
                  </a:lnTo>
                  <a:lnTo>
                    <a:pt x="11692" y="5891"/>
                  </a:lnTo>
                  <a:lnTo>
                    <a:pt x="8323" y="1964"/>
                  </a:lnTo>
                  <a:lnTo>
                    <a:pt x="1585" y="4909"/>
                  </a:lnTo>
                  <a:lnTo>
                    <a:pt x="0" y="5891"/>
                  </a:lnTo>
                  <a:lnTo>
                    <a:pt x="1585" y="8836"/>
                  </a:lnTo>
                  <a:lnTo>
                    <a:pt x="8323" y="10800"/>
                  </a:lnTo>
                  <a:lnTo>
                    <a:pt x="9908" y="13745"/>
                  </a:lnTo>
                  <a:lnTo>
                    <a:pt x="6539" y="17673"/>
                  </a:lnTo>
                  <a:lnTo>
                    <a:pt x="1585" y="16691"/>
                  </a:lnTo>
                  <a:lnTo>
                    <a:pt x="0" y="206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" name="Shape 1693">
              <a:extLst>
                <a:ext uri="{FF2B5EF4-FFF2-40B4-BE49-F238E27FC236}">
                  <a16:creationId xmlns:a16="http://schemas.microsoft.com/office/drawing/2014/main" id="{EB0D0737-1E30-417D-98DD-F80169774A25}"/>
                </a:ext>
              </a:extLst>
            </p:cNvPr>
            <p:cNvSpPr/>
            <p:nvPr/>
          </p:nvSpPr>
          <p:spPr>
            <a:xfrm>
              <a:off x="7300504" y="11495185"/>
              <a:ext cx="610847" cy="387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308"/>
                  </a:moveTo>
                  <a:lnTo>
                    <a:pt x="0" y="5815"/>
                  </a:lnTo>
                  <a:lnTo>
                    <a:pt x="1646" y="3323"/>
                  </a:lnTo>
                  <a:lnTo>
                    <a:pt x="3293" y="4985"/>
                  </a:lnTo>
                  <a:lnTo>
                    <a:pt x="4412" y="3323"/>
                  </a:lnTo>
                  <a:lnTo>
                    <a:pt x="6059" y="2492"/>
                  </a:lnTo>
                  <a:lnTo>
                    <a:pt x="6651" y="3323"/>
                  </a:lnTo>
                  <a:lnTo>
                    <a:pt x="7705" y="4154"/>
                  </a:lnTo>
                  <a:lnTo>
                    <a:pt x="8824" y="4985"/>
                  </a:lnTo>
                  <a:lnTo>
                    <a:pt x="10537" y="4154"/>
                  </a:lnTo>
                  <a:lnTo>
                    <a:pt x="13829" y="4154"/>
                  </a:lnTo>
                  <a:lnTo>
                    <a:pt x="15476" y="3323"/>
                  </a:lnTo>
                  <a:lnTo>
                    <a:pt x="16595" y="1662"/>
                  </a:lnTo>
                  <a:lnTo>
                    <a:pt x="17188" y="1662"/>
                  </a:lnTo>
                  <a:lnTo>
                    <a:pt x="18834" y="2492"/>
                  </a:lnTo>
                  <a:lnTo>
                    <a:pt x="19361" y="831"/>
                  </a:lnTo>
                  <a:lnTo>
                    <a:pt x="21073" y="0"/>
                  </a:lnTo>
                  <a:lnTo>
                    <a:pt x="21600" y="1662"/>
                  </a:lnTo>
                  <a:lnTo>
                    <a:pt x="20480" y="5815"/>
                  </a:lnTo>
                  <a:lnTo>
                    <a:pt x="19954" y="8308"/>
                  </a:lnTo>
                  <a:lnTo>
                    <a:pt x="18834" y="10800"/>
                  </a:lnTo>
                  <a:lnTo>
                    <a:pt x="18834" y="11631"/>
                  </a:lnTo>
                  <a:lnTo>
                    <a:pt x="19954" y="13292"/>
                  </a:lnTo>
                  <a:lnTo>
                    <a:pt x="21073" y="16615"/>
                  </a:lnTo>
                  <a:lnTo>
                    <a:pt x="19954" y="18277"/>
                  </a:lnTo>
                  <a:lnTo>
                    <a:pt x="19954" y="21600"/>
                  </a:lnTo>
                  <a:lnTo>
                    <a:pt x="17715" y="20769"/>
                  </a:lnTo>
                  <a:lnTo>
                    <a:pt x="14949" y="19938"/>
                  </a:lnTo>
                  <a:lnTo>
                    <a:pt x="13302" y="15785"/>
                  </a:lnTo>
                  <a:lnTo>
                    <a:pt x="11063" y="16615"/>
                  </a:lnTo>
                  <a:lnTo>
                    <a:pt x="9417" y="14954"/>
                  </a:lnTo>
                  <a:lnTo>
                    <a:pt x="8298" y="13292"/>
                  </a:lnTo>
                  <a:lnTo>
                    <a:pt x="7178" y="13292"/>
                  </a:lnTo>
                  <a:lnTo>
                    <a:pt x="5532" y="11631"/>
                  </a:lnTo>
                  <a:lnTo>
                    <a:pt x="4412" y="11631"/>
                  </a:lnTo>
                  <a:lnTo>
                    <a:pt x="3293" y="9969"/>
                  </a:lnTo>
                  <a:lnTo>
                    <a:pt x="1646" y="10800"/>
                  </a:lnTo>
                  <a:lnTo>
                    <a:pt x="0" y="830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" name="Shape 1694">
              <a:extLst>
                <a:ext uri="{FF2B5EF4-FFF2-40B4-BE49-F238E27FC236}">
                  <a16:creationId xmlns:a16="http://schemas.microsoft.com/office/drawing/2014/main" id="{48644C76-72E1-4151-8EBE-E6F1B2821A28}"/>
                </a:ext>
              </a:extLst>
            </p:cNvPr>
            <p:cNvSpPr/>
            <p:nvPr/>
          </p:nvSpPr>
          <p:spPr>
            <a:xfrm>
              <a:off x="9622833" y="11778432"/>
              <a:ext cx="579187" cy="134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lnTo>
                    <a:pt x="556" y="16800"/>
                  </a:lnTo>
                  <a:lnTo>
                    <a:pt x="2292" y="19200"/>
                  </a:lnTo>
                  <a:lnTo>
                    <a:pt x="4653" y="19200"/>
                  </a:lnTo>
                  <a:lnTo>
                    <a:pt x="8751" y="16800"/>
                  </a:lnTo>
                  <a:lnTo>
                    <a:pt x="9932" y="16800"/>
                  </a:lnTo>
                  <a:lnTo>
                    <a:pt x="9932" y="21600"/>
                  </a:lnTo>
                  <a:lnTo>
                    <a:pt x="13405" y="21600"/>
                  </a:lnTo>
                  <a:lnTo>
                    <a:pt x="15210" y="16800"/>
                  </a:lnTo>
                  <a:lnTo>
                    <a:pt x="17502" y="16800"/>
                  </a:lnTo>
                  <a:lnTo>
                    <a:pt x="19308" y="12000"/>
                  </a:lnTo>
                  <a:lnTo>
                    <a:pt x="21600" y="9600"/>
                  </a:lnTo>
                  <a:lnTo>
                    <a:pt x="21600" y="0"/>
                  </a:lnTo>
                  <a:lnTo>
                    <a:pt x="19864" y="4800"/>
                  </a:lnTo>
                  <a:lnTo>
                    <a:pt x="18683" y="7200"/>
                  </a:lnTo>
                  <a:lnTo>
                    <a:pt x="17502" y="7200"/>
                  </a:lnTo>
                  <a:lnTo>
                    <a:pt x="16947" y="2400"/>
                  </a:lnTo>
                  <a:lnTo>
                    <a:pt x="15210" y="4800"/>
                  </a:lnTo>
                  <a:lnTo>
                    <a:pt x="11668" y="7200"/>
                  </a:lnTo>
                  <a:lnTo>
                    <a:pt x="11668" y="2400"/>
                  </a:lnTo>
                  <a:lnTo>
                    <a:pt x="5834" y="12000"/>
                  </a:lnTo>
                  <a:lnTo>
                    <a:pt x="5209" y="4800"/>
                  </a:lnTo>
                  <a:lnTo>
                    <a:pt x="4098" y="2400"/>
                  </a:lnTo>
                  <a:lnTo>
                    <a:pt x="4098" y="7200"/>
                  </a:lnTo>
                  <a:lnTo>
                    <a:pt x="2292" y="7200"/>
                  </a:lnTo>
                  <a:lnTo>
                    <a:pt x="1111" y="0"/>
                  </a:lnTo>
                  <a:lnTo>
                    <a:pt x="1111" y="4800"/>
                  </a:lnTo>
                  <a:lnTo>
                    <a:pt x="0" y="7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" name="Shape 1695">
              <a:extLst>
                <a:ext uri="{FF2B5EF4-FFF2-40B4-BE49-F238E27FC236}">
                  <a16:creationId xmlns:a16="http://schemas.microsoft.com/office/drawing/2014/main" id="{69AF8891-8E34-4022-9FCB-2BFF0F2F2841}"/>
                </a:ext>
              </a:extLst>
            </p:cNvPr>
            <p:cNvSpPr/>
            <p:nvPr/>
          </p:nvSpPr>
          <p:spPr>
            <a:xfrm>
              <a:off x="6453143" y="10869065"/>
              <a:ext cx="312873" cy="53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00"/>
                  </a:moveTo>
                  <a:lnTo>
                    <a:pt x="4243" y="3600"/>
                  </a:lnTo>
                  <a:lnTo>
                    <a:pt x="7586" y="3000"/>
                  </a:lnTo>
                  <a:lnTo>
                    <a:pt x="12986" y="600"/>
                  </a:lnTo>
                  <a:lnTo>
                    <a:pt x="14014" y="0"/>
                  </a:lnTo>
                  <a:lnTo>
                    <a:pt x="18386" y="1200"/>
                  </a:lnTo>
                  <a:lnTo>
                    <a:pt x="18386" y="2400"/>
                  </a:lnTo>
                  <a:lnTo>
                    <a:pt x="21600" y="7200"/>
                  </a:lnTo>
                  <a:lnTo>
                    <a:pt x="19414" y="9000"/>
                  </a:lnTo>
                  <a:lnTo>
                    <a:pt x="21600" y="11400"/>
                  </a:lnTo>
                  <a:lnTo>
                    <a:pt x="18386" y="19200"/>
                  </a:lnTo>
                  <a:lnTo>
                    <a:pt x="15043" y="18600"/>
                  </a:lnTo>
                  <a:lnTo>
                    <a:pt x="11829" y="18600"/>
                  </a:lnTo>
                  <a:lnTo>
                    <a:pt x="10800" y="19800"/>
                  </a:lnTo>
                  <a:lnTo>
                    <a:pt x="8614" y="21000"/>
                  </a:lnTo>
                  <a:lnTo>
                    <a:pt x="5400" y="21600"/>
                  </a:lnTo>
                  <a:lnTo>
                    <a:pt x="3214" y="18600"/>
                  </a:lnTo>
                  <a:lnTo>
                    <a:pt x="3214" y="15000"/>
                  </a:lnTo>
                  <a:lnTo>
                    <a:pt x="4243" y="13200"/>
                  </a:lnTo>
                  <a:lnTo>
                    <a:pt x="3214" y="12000"/>
                  </a:lnTo>
                  <a:lnTo>
                    <a:pt x="4243" y="10200"/>
                  </a:lnTo>
                  <a:lnTo>
                    <a:pt x="4243" y="8400"/>
                  </a:lnTo>
                  <a:lnTo>
                    <a:pt x="3214" y="6000"/>
                  </a:lnTo>
                  <a:lnTo>
                    <a:pt x="0" y="5400"/>
                  </a:lnTo>
                  <a:lnTo>
                    <a:pt x="0" y="30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" name="Shape 1696">
              <a:extLst>
                <a:ext uri="{FF2B5EF4-FFF2-40B4-BE49-F238E27FC236}">
                  <a16:creationId xmlns:a16="http://schemas.microsoft.com/office/drawing/2014/main" id="{82E1B9E5-FEC0-499D-89D6-F566EAC9F4B3}"/>
                </a:ext>
              </a:extLst>
            </p:cNvPr>
            <p:cNvSpPr/>
            <p:nvPr/>
          </p:nvSpPr>
          <p:spPr>
            <a:xfrm>
              <a:off x="9622833" y="11778432"/>
              <a:ext cx="579187" cy="1341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lnTo>
                    <a:pt x="556" y="16800"/>
                  </a:lnTo>
                  <a:lnTo>
                    <a:pt x="2292" y="19200"/>
                  </a:lnTo>
                  <a:lnTo>
                    <a:pt x="4653" y="19200"/>
                  </a:lnTo>
                  <a:lnTo>
                    <a:pt x="8751" y="16800"/>
                  </a:lnTo>
                  <a:lnTo>
                    <a:pt x="9932" y="16800"/>
                  </a:lnTo>
                  <a:lnTo>
                    <a:pt x="9932" y="21600"/>
                  </a:lnTo>
                  <a:lnTo>
                    <a:pt x="13405" y="21600"/>
                  </a:lnTo>
                  <a:lnTo>
                    <a:pt x="15210" y="16800"/>
                  </a:lnTo>
                  <a:lnTo>
                    <a:pt x="17502" y="16800"/>
                  </a:lnTo>
                  <a:lnTo>
                    <a:pt x="19308" y="12000"/>
                  </a:lnTo>
                  <a:lnTo>
                    <a:pt x="21600" y="9600"/>
                  </a:lnTo>
                  <a:lnTo>
                    <a:pt x="21600" y="0"/>
                  </a:lnTo>
                  <a:lnTo>
                    <a:pt x="19864" y="4800"/>
                  </a:lnTo>
                  <a:lnTo>
                    <a:pt x="18683" y="7200"/>
                  </a:lnTo>
                  <a:lnTo>
                    <a:pt x="17502" y="7200"/>
                  </a:lnTo>
                  <a:lnTo>
                    <a:pt x="16947" y="2400"/>
                  </a:lnTo>
                  <a:lnTo>
                    <a:pt x="15210" y="4800"/>
                  </a:lnTo>
                  <a:lnTo>
                    <a:pt x="11668" y="7200"/>
                  </a:lnTo>
                  <a:lnTo>
                    <a:pt x="11668" y="2400"/>
                  </a:lnTo>
                  <a:lnTo>
                    <a:pt x="5834" y="12000"/>
                  </a:lnTo>
                  <a:lnTo>
                    <a:pt x="5209" y="4800"/>
                  </a:lnTo>
                  <a:lnTo>
                    <a:pt x="4098" y="2400"/>
                  </a:lnTo>
                  <a:lnTo>
                    <a:pt x="4098" y="7200"/>
                  </a:lnTo>
                  <a:lnTo>
                    <a:pt x="2292" y="7200"/>
                  </a:lnTo>
                  <a:lnTo>
                    <a:pt x="1111" y="0"/>
                  </a:lnTo>
                  <a:lnTo>
                    <a:pt x="1111" y="4800"/>
                  </a:lnTo>
                  <a:lnTo>
                    <a:pt x="0" y="72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" name="Shape 1697">
              <a:extLst>
                <a:ext uri="{FF2B5EF4-FFF2-40B4-BE49-F238E27FC236}">
                  <a16:creationId xmlns:a16="http://schemas.microsoft.com/office/drawing/2014/main" id="{B1D64BE8-DDE1-484B-A19F-58549EC1A339}"/>
                </a:ext>
              </a:extLst>
            </p:cNvPr>
            <p:cNvSpPr/>
            <p:nvPr/>
          </p:nvSpPr>
          <p:spPr>
            <a:xfrm>
              <a:off x="6453143" y="10869065"/>
              <a:ext cx="312873" cy="53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00"/>
                  </a:moveTo>
                  <a:lnTo>
                    <a:pt x="4243" y="3600"/>
                  </a:lnTo>
                  <a:lnTo>
                    <a:pt x="7586" y="3000"/>
                  </a:lnTo>
                  <a:lnTo>
                    <a:pt x="12986" y="600"/>
                  </a:lnTo>
                  <a:lnTo>
                    <a:pt x="14014" y="0"/>
                  </a:lnTo>
                  <a:lnTo>
                    <a:pt x="18386" y="1200"/>
                  </a:lnTo>
                  <a:lnTo>
                    <a:pt x="18386" y="2400"/>
                  </a:lnTo>
                  <a:lnTo>
                    <a:pt x="21600" y="7200"/>
                  </a:lnTo>
                  <a:lnTo>
                    <a:pt x="19414" y="9000"/>
                  </a:lnTo>
                  <a:lnTo>
                    <a:pt x="21600" y="11400"/>
                  </a:lnTo>
                  <a:lnTo>
                    <a:pt x="18386" y="19200"/>
                  </a:lnTo>
                  <a:lnTo>
                    <a:pt x="15043" y="18600"/>
                  </a:lnTo>
                  <a:lnTo>
                    <a:pt x="11829" y="18600"/>
                  </a:lnTo>
                  <a:lnTo>
                    <a:pt x="10800" y="19800"/>
                  </a:lnTo>
                  <a:lnTo>
                    <a:pt x="8614" y="21000"/>
                  </a:lnTo>
                  <a:lnTo>
                    <a:pt x="5400" y="21600"/>
                  </a:lnTo>
                  <a:lnTo>
                    <a:pt x="3214" y="18600"/>
                  </a:lnTo>
                  <a:lnTo>
                    <a:pt x="3214" y="15000"/>
                  </a:lnTo>
                  <a:lnTo>
                    <a:pt x="4243" y="13200"/>
                  </a:lnTo>
                  <a:lnTo>
                    <a:pt x="3214" y="12000"/>
                  </a:lnTo>
                  <a:lnTo>
                    <a:pt x="4243" y="10200"/>
                  </a:lnTo>
                  <a:lnTo>
                    <a:pt x="4243" y="8400"/>
                  </a:lnTo>
                  <a:lnTo>
                    <a:pt x="3214" y="6000"/>
                  </a:lnTo>
                  <a:lnTo>
                    <a:pt x="0" y="5400"/>
                  </a:lnTo>
                  <a:lnTo>
                    <a:pt x="0" y="30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" name="Shape 1698">
              <a:extLst>
                <a:ext uri="{FF2B5EF4-FFF2-40B4-BE49-F238E27FC236}">
                  <a16:creationId xmlns:a16="http://schemas.microsoft.com/office/drawing/2014/main" id="{7F608259-31DB-496B-B2D4-168C0229BDA2}"/>
                </a:ext>
              </a:extLst>
            </p:cNvPr>
            <p:cNvSpPr/>
            <p:nvPr/>
          </p:nvSpPr>
          <p:spPr>
            <a:xfrm>
              <a:off x="6531360" y="10466559"/>
              <a:ext cx="188097" cy="3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0" y="3600"/>
                  </a:moveTo>
                  <a:lnTo>
                    <a:pt x="16040" y="0"/>
                  </a:lnTo>
                  <a:lnTo>
                    <a:pt x="19675" y="0"/>
                  </a:lnTo>
                  <a:lnTo>
                    <a:pt x="19675" y="4500"/>
                  </a:lnTo>
                  <a:lnTo>
                    <a:pt x="21600" y="6300"/>
                  </a:lnTo>
                  <a:lnTo>
                    <a:pt x="21600" y="11700"/>
                  </a:lnTo>
                  <a:lnTo>
                    <a:pt x="19675" y="13500"/>
                  </a:lnTo>
                  <a:lnTo>
                    <a:pt x="19675" y="17100"/>
                  </a:lnTo>
                  <a:lnTo>
                    <a:pt x="14329" y="21600"/>
                  </a:lnTo>
                  <a:lnTo>
                    <a:pt x="10693" y="21600"/>
                  </a:lnTo>
                  <a:lnTo>
                    <a:pt x="5347" y="19800"/>
                  </a:lnTo>
                  <a:lnTo>
                    <a:pt x="7057" y="18000"/>
                  </a:lnTo>
                  <a:lnTo>
                    <a:pt x="3636" y="17100"/>
                  </a:lnTo>
                  <a:lnTo>
                    <a:pt x="7057" y="15300"/>
                  </a:lnTo>
                  <a:lnTo>
                    <a:pt x="1711" y="14400"/>
                  </a:lnTo>
                  <a:lnTo>
                    <a:pt x="5347" y="12600"/>
                  </a:lnTo>
                  <a:lnTo>
                    <a:pt x="1711" y="10800"/>
                  </a:lnTo>
                  <a:lnTo>
                    <a:pt x="0" y="8100"/>
                  </a:lnTo>
                  <a:lnTo>
                    <a:pt x="3636" y="7200"/>
                  </a:lnTo>
                  <a:lnTo>
                    <a:pt x="3636" y="5400"/>
                  </a:lnTo>
                  <a:lnTo>
                    <a:pt x="8982" y="4500"/>
                  </a:lnTo>
                  <a:lnTo>
                    <a:pt x="16040" y="3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" name="Shape 1699">
              <a:extLst>
                <a:ext uri="{FF2B5EF4-FFF2-40B4-BE49-F238E27FC236}">
                  <a16:creationId xmlns:a16="http://schemas.microsoft.com/office/drawing/2014/main" id="{DBB16730-1352-4D82-89C9-8EA81F43548D}"/>
                </a:ext>
              </a:extLst>
            </p:cNvPr>
            <p:cNvSpPr/>
            <p:nvPr/>
          </p:nvSpPr>
          <p:spPr>
            <a:xfrm>
              <a:off x="6531360" y="10466559"/>
              <a:ext cx="188097" cy="3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40" y="3600"/>
                  </a:moveTo>
                  <a:lnTo>
                    <a:pt x="16040" y="0"/>
                  </a:lnTo>
                  <a:lnTo>
                    <a:pt x="19675" y="0"/>
                  </a:lnTo>
                  <a:lnTo>
                    <a:pt x="19675" y="4500"/>
                  </a:lnTo>
                  <a:lnTo>
                    <a:pt x="21600" y="6300"/>
                  </a:lnTo>
                  <a:lnTo>
                    <a:pt x="21600" y="11700"/>
                  </a:lnTo>
                  <a:lnTo>
                    <a:pt x="19675" y="13500"/>
                  </a:lnTo>
                  <a:lnTo>
                    <a:pt x="19675" y="17100"/>
                  </a:lnTo>
                  <a:lnTo>
                    <a:pt x="14329" y="21600"/>
                  </a:lnTo>
                  <a:lnTo>
                    <a:pt x="10693" y="21600"/>
                  </a:lnTo>
                  <a:lnTo>
                    <a:pt x="5347" y="19800"/>
                  </a:lnTo>
                  <a:lnTo>
                    <a:pt x="7057" y="18000"/>
                  </a:lnTo>
                  <a:lnTo>
                    <a:pt x="3636" y="17100"/>
                  </a:lnTo>
                  <a:lnTo>
                    <a:pt x="7057" y="15300"/>
                  </a:lnTo>
                  <a:lnTo>
                    <a:pt x="1711" y="14400"/>
                  </a:lnTo>
                  <a:lnTo>
                    <a:pt x="5347" y="12600"/>
                  </a:lnTo>
                  <a:lnTo>
                    <a:pt x="1711" y="10800"/>
                  </a:lnTo>
                  <a:lnTo>
                    <a:pt x="0" y="8100"/>
                  </a:lnTo>
                  <a:lnTo>
                    <a:pt x="3636" y="7200"/>
                  </a:lnTo>
                  <a:lnTo>
                    <a:pt x="3636" y="5400"/>
                  </a:lnTo>
                  <a:lnTo>
                    <a:pt x="8982" y="4500"/>
                  </a:lnTo>
                  <a:lnTo>
                    <a:pt x="16040" y="3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" name="Shape 1700">
              <a:extLst>
                <a:ext uri="{FF2B5EF4-FFF2-40B4-BE49-F238E27FC236}">
                  <a16:creationId xmlns:a16="http://schemas.microsoft.com/office/drawing/2014/main" id="{C7841F9A-6EF9-4DC5-B4F0-62D7343364CC}"/>
                </a:ext>
              </a:extLst>
            </p:cNvPr>
            <p:cNvSpPr/>
            <p:nvPr/>
          </p:nvSpPr>
          <p:spPr>
            <a:xfrm>
              <a:off x="6216625" y="9557188"/>
              <a:ext cx="2197555" cy="201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42" y="15040"/>
                  </a:moveTo>
                  <a:lnTo>
                    <a:pt x="20520" y="14560"/>
                  </a:lnTo>
                  <a:lnTo>
                    <a:pt x="19898" y="14240"/>
                  </a:lnTo>
                  <a:lnTo>
                    <a:pt x="18360" y="13440"/>
                  </a:lnTo>
                  <a:lnTo>
                    <a:pt x="16822" y="12640"/>
                  </a:lnTo>
                  <a:lnTo>
                    <a:pt x="17115" y="12320"/>
                  </a:lnTo>
                  <a:lnTo>
                    <a:pt x="16969" y="12000"/>
                  </a:lnTo>
                  <a:lnTo>
                    <a:pt x="16511" y="11680"/>
                  </a:lnTo>
                  <a:lnTo>
                    <a:pt x="15889" y="11840"/>
                  </a:lnTo>
                  <a:lnTo>
                    <a:pt x="14955" y="11840"/>
                  </a:lnTo>
                  <a:lnTo>
                    <a:pt x="14186" y="11360"/>
                  </a:lnTo>
                  <a:lnTo>
                    <a:pt x="13418" y="10560"/>
                  </a:lnTo>
                  <a:lnTo>
                    <a:pt x="12960" y="9760"/>
                  </a:lnTo>
                  <a:lnTo>
                    <a:pt x="12502" y="8960"/>
                  </a:lnTo>
                  <a:lnTo>
                    <a:pt x="11734" y="8160"/>
                  </a:lnTo>
                  <a:lnTo>
                    <a:pt x="10178" y="6880"/>
                  </a:lnTo>
                  <a:lnTo>
                    <a:pt x="9574" y="5920"/>
                  </a:lnTo>
                  <a:lnTo>
                    <a:pt x="9574" y="5600"/>
                  </a:lnTo>
                  <a:lnTo>
                    <a:pt x="9866" y="5120"/>
                  </a:lnTo>
                  <a:lnTo>
                    <a:pt x="10031" y="4800"/>
                  </a:lnTo>
                  <a:lnTo>
                    <a:pt x="9866" y="4480"/>
                  </a:lnTo>
                  <a:lnTo>
                    <a:pt x="9720" y="4320"/>
                  </a:lnTo>
                  <a:lnTo>
                    <a:pt x="9720" y="4000"/>
                  </a:lnTo>
                  <a:lnTo>
                    <a:pt x="10178" y="3680"/>
                  </a:lnTo>
                  <a:lnTo>
                    <a:pt x="11734" y="3040"/>
                  </a:lnTo>
                  <a:lnTo>
                    <a:pt x="11880" y="2880"/>
                  </a:lnTo>
                  <a:lnTo>
                    <a:pt x="11734" y="1760"/>
                  </a:lnTo>
                  <a:lnTo>
                    <a:pt x="11880" y="1120"/>
                  </a:lnTo>
                  <a:lnTo>
                    <a:pt x="9720" y="480"/>
                  </a:lnTo>
                  <a:lnTo>
                    <a:pt x="9409" y="0"/>
                  </a:lnTo>
                  <a:lnTo>
                    <a:pt x="8018" y="160"/>
                  </a:lnTo>
                  <a:lnTo>
                    <a:pt x="7414" y="800"/>
                  </a:lnTo>
                  <a:lnTo>
                    <a:pt x="6791" y="640"/>
                  </a:lnTo>
                  <a:lnTo>
                    <a:pt x="6480" y="1280"/>
                  </a:lnTo>
                  <a:lnTo>
                    <a:pt x="5858" y="1280"/>
                  </a:lnTo>
                  <a:lnTo>
                    <a:pt x="5400" y="1600"/>
                  </a:lnTo>
                  <a:lnTo>
                    <a:pt x="4631" y="1440"/>
                  </a:lnTo>
                  <a:lnTo>
                    <a:pt x="4174" y="3040"/>
                  </a:lnTo>
                  <a:lnTo>
                    <a:pt x="2929" y="1440"/>
                  </a:lnTo>
                  <a:lnTo>
                    <a:pt x="2160" y="2720"/>
                  </a:lnTo>
                  <a:lnTo>
                    <a:pt x="458" y="2880"/>
                  </a:lnTo>
                  <a:lnTo>
                    <a:pt x="769" y="4160"/>
                  </a:lnTo>
                  <a:lnTo>
                    <a:pt x="0" y="4640"/>
                  </a:lnTo>
                  <a:lnTo>
                    <a:pt x="458" y="5440"/>
                  </a:lnTo>
                  <a:lnTo>
                    <a:pt x="311" y="6400"/>
                  </a:lnTo>
                  <a:lnTo>
                    <a:pt x="1702" y="7040"/>
                  </a:lnTo>
                  <a:lnTo>
                    <a:pt x="1391" y="7840"/>
                  </a:lnTo>
                  <a:lnTo>
                    <a:pt x="1702" y="7840"/>
                  </a:lnTo>
                  <a:lnTo>
                    <a:pt x="2471" y="7520"/>
                  </a:lnTo>
                  <a:lnTo>
                    <a:pt x="2929" y="6880"/>
                  </a:lnTo>
                  <a:lnTo>
                    <a:pt x="3240" y="6560"/>
                  </a:lnTo>
                  <a:lnTo>
                    <a:pt x="3698" y="6400"/>
                  </a:lnTo>
                  <a:lnTo>
                    <a:pt x="4466" y="6720"/>
                  </a:lnTo>
                  <a:lnTo>
                    <a:pt x="4778" y="7040"/>
                  </a:lnTo>
                  <a:lnTo>
                    <a:pt x="5089" y="7360"/>
                  </a:lnTo>
                  <a:lnTo>
                    <a:pt x="5711" y="7360"/>
                  </a:lnTo>
                  <a:lnTo>
                    <a:pt x="6022" y="7680"/>
                  </a:lnTo>
                  <a:lnTo>
                    <a:pt x="6169" y="8480"/>
                  </a:lnTo>
                  <a:lnTo>
                    <a:pt x="6626" y="9440"/>
                  </a:lnTo>
                  <a:lnTo>
                    <a:pt x="6791" y="9920"/>
                  </a:lnTo>
                  <a:lnTo>
                    <a:pt x="7249" y="10240"/>
                  </a:lnTo>
                  <a:lnTo>
                    <a:pt x="7871" y="11040"/>
                  </a:lnTo>
                  <a:lnTo>
                    <a:pt x="8640" y="11520"/>
                  </a:lnTo>
                  <a:lnTo>
                    <a:pt x="9098" y="11840"/>
                  </a:lnTo>
                  <a:lnTo>
                    <a:pt x="9409" y="12160"/>
                  </a:lnTo>
                  <a:lnTo>
                    <a:pt x="11111" y="13600"/>
                  </a:lnTo>
                  <a:lnTo>
                    <a:pt x="11422" y="13920"/>
                  </a:lnTo>
                  <a:lnTo>
                    <a:pt x="11880" y="13760"/>
                  </a:lnTo>
                  <a:lnTo>
                    <a:pt x="12960" y="14240"/>
                  </a:lnTo>
                  <a:lnTo>
                    <a:pt x="13582" y="14880"/>
                  </a:lnTo>
                  <a:lnTo>
                    <a:pt x="14040" y="14880"/>
                  </a:lnTo>
                  <a:lnTo>
                    <a:pt x="14186" y="15040"/>
                  </a:lnTo>
                  <a:lnTo>
                    <a:pt x="14186" y="15360"/>
                  </a:lnTo>
                  <a:lnTo>
                    <a:pt x="14809" y="15360"/>
                  </a:lnTo>
                  <a:lnTo>
                    <a:pt x="15120" y="16000"/>
                  </a:lnTo>
                  <a:lnTo>
                    <a:pt x="15578" y="16480"/>
                  </a:lnTo>
                  <a:lnTo>
                    <a:pt x="16346" y="16800"/>
                  </a:lnTo>
                  <a:lnTo>
                    <a:pt x="16969" y="17120"/>
                  </a:lnTo>
                  <a:lnTo>
                    <a:pt x="17280" y="18080"/>
                  </a:lnTo>
                  <a:lnTo>
                    <a:pt x="17902" y="19680"/>
                  </a:lnTo>
                  <a:lnTo>
                    <a:pt x="17426" y="19680"/>
                  </a:lnTo>
                  <a:lnTo>
                    <a:pt x="17115" y="20000"/>
                  </a:lnTo>
                  <a:lnTo>
                    <a:pt x="17115" y="20320"/>
                  </a:lnTo>
                  <a:lnTo>
                    <a:pt x="16969" y="20800"/>
                  </a:lnTo>
                  <a:lnTo>
                    <a:pt x="16822" y="21120"/>
                  </a:lnTo>
                  <a:lnTo>
                    <a:pt x="17115" y="21440"/>
                  </a:lnTo>
                  <a:lnTo>
                    <a:pt x="17426" y="21600"/>
                  </a:lnTo>
                  <a:lnTo>
                    <a:pt x="17902" y="21440"/>
                  </a:lnTo>
                  <a:lnTo>
                    <a:pt x="18195" y="20800"/>
                  </a:lnTo>
                  <a:lnTo>
                    <a:pt x="18506" y="20000"/>
                  </a:lnTo>
                  <a:lnTo>
                    <a:pt x="18818" y="19200"/>
                  </a:lnTo>
                  <a:lnTo>
                    <a:pt x="19586" y="19040"/>
                  </a:lnTo>
                  <a:lnTo>
                    <a:pt x="19586" y="18080"/>
                  </a:lnTo>
                  <a:lnTo>
                    <a:pt x="19275" y="17760"/>
                  </a:lnTo>
                  <a:lnTo>
                    <a:pt x="18818" y="17600"/>
                  </a:lnTo>
                  <a:lnTo>
                    <a:pt x="18360" y="17280"/>
                  </a:lnTo>
                  <a:lnTo>
                    <a:pt x="18195" y="16960"/>
                  </a:lnTo>
                  <a:lnTo>
                    <a:pt x="18506" y="16000"/>
                  </a:lnTo>
                  <a:lnTo>
                    <a:pt x="18818" y="15520"/>
                  </a:lnTo>
                  <a:lnTo>
                    <a:pt x="19129" y="15360"/>
                  </a:lnTo>
                  <a:lnTo>
                    <a:pt x="20209" y="15520"/>
                  </a:lnTo>
                  <a:lnTo>
                    <a:pt x="20978" y="15840"/>
                  </a:lnTo>
                  <a:lnTo>
                    <a:pt x="21600" y="16480"/>
                  </a:lnTo>
                  <a:lnTo>
                    <a:pt x="21600" y="15680"/>
                  </a:lnTo>
                  <a:lnTo>
                    <a:pt x="21142" y="1504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8" name="Shape 1701">
              <a:extLst>
                <a:ext uri="{FF2B5EF4-FFF2-40B4-BE49-F238E27FC236}">
                  <a16:creationId xmlns:a16="http://schemas.microsoft.com/office/drawing/2014/main" id="{1EE64282-75E1-4564-B45B-37837748F6F3}"/>
                </a:ext>
              </a:extLst>
            </p:cNvPr>
            <p:cNvSpPr/>
            <p:nvPr/>
          </p:nvSpPr>
          <p:spPr>
            <a:xfrm>
              <a:off x="4365466" y="8603099"/>
              <a:ext cx="2134236" cy="20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5" y="12229"/>
                  </a:moveTo>
                  <a:lnTo>
                    <a:pt x="18264" y="11912"/>
                  </a:lnTo>
                  <a:lnTo>
                    <a:pt x="17623" y="12229"/>
                  </a:lnTo>
                  <a:lnTo>
                    <a:pt x="17793" y="11594"/>
                  </a:lnTo>
                  <a:lnTo>
                    <a:pt x="18415" y="10800"/>
                  </a:lnTo>
                  <a:lnTo>
                    <a:pt x="18584" y="10324"/>
                  </a:lnTo>
                  <a:lnTo>
                    <a:pt x="19055" y="10006"/>
                  </a:lnTo>
                  <a:lnTo>
                    <a:pt x="19206" y="9371"/>
                  </a:lnTo>
                  <a:lnTo>
                    <a:pt x="19847" y="9212"/>
                  </a:lnTo>
                  <a:lnTo>
                    <a:pt x="20488" y="8894"/>
                  </a:lnTo>
                  <a:lnTo>
                    <a:pt x="20808" y="7147"/>
                  </a:lnTo>
                  <a:lnTo>
                    <a:pt x="20959" y="6353"/>
                  </a:lnTo>
                  <a:lnTo>
                    <a:pt x="21600" y="5718"/>
                  </a:lnTo>
                  <a:lnTo>
                    <a:pt x="20639" y="5400"/>
                  </a:lnTo>
                  <a:lnTo>
                    <a:pt x="19527" y="5082"/>
                  </a:lnTo>
                  <a:lnTo>
                    <a:pt x="19055" y="4924"/>
                  </a:lnTo>
                  <a:lnTo>
                    <a:pt x="18584" y="4288"/>
                  </a:lnTo>
                  <a:lnTo>
                    <a:pt x="17472" y="4129"/>
                  </a:lnTo>
                  <a:lnTo>
                    <a:pt x="16360" y="3335"/>
                  </a:lnTo>
                  <a:lnTo>
                    <a:pt x="16040" y="2700"/>
                  </a:lnTo>
                  <a:lnTo>
                    <a:pt x="15248" y="2859"/>
                  </a:lnTo>
                  <a:lnTo>
                    <a:pt x="15248" y="2224"/>
                  </a:lnTo>
                  <a:lnTo>
                    <a:pt x="14457" y="1906"/>
                  </a:lnTo>
                  <a:lnTo>
                    <a:pt x="14457" y="1747"/>
                  </a:lnTo>
                  <a:lnTo>
                    <a:pt x="13816" y="1429"/>
                  </a:lnTo>
                  <a:lnTo>
                    <a:pt x="13345" y="953"/>
                  </a:lnTo>
                  <a:lnTo>
                    <a:pt x="12854" y="318"/>
                  </a:lnTo>
                  <a:lnTo>
                    <a:pt x="12553" y="0"/>
                  </a:lnTo>
                  <a:lnTo>
                    <a:pt x="11742" y="159"/>
                  </a:lnTo>
                  <a:lnTo>
                    <a:pt x="11271" y="476"/>
                  </a:lnTo>
                  <a:lnTo>
                    <a:pt x="10951" y="1747"/>
                  </a:lnTo>
                  <a:lnTo>
                    <a:pt x="10630" y="2065"/>
                  </a:lnTo>
                  <a:lnTo>
                    <a:pt x="10159" y="2382"/>
                  </a:lnTo>
                  <a:lnTo>
                    <a:pt x="9217" y="2700"/>
                  </a:lnTo>
                  <a:lnTo>
                    <a:pt x="8727" y="2859"/>
                  </a:lnTo>
                  <a:lnTo>
                    <a:pt x="8576" y="3335"/>
                  </a:lnTo>
                  <a:lnTo>
                    <a:pt x="8406" y="3653"/>
                  </a:lnTo>
                  <a:lnTo>
                    <a:pt x="7784" y="3653"/>
                  </a:lnTo>
                  <a:lnTo>
                    <a:pt x="6823" y="3335"/>
                  </a:lnTo>
                  <a:lnTo>
                    <a:pt x="6503" y="3176"/>
                  </a:lnTo>
                  <a:lnTo>
                    <a:pt x="6182" y="2859"/>
                  </a:lnTo>
                  <a:lnTo>
                    <a:pt x="5070" y="2859"/>
                  </a:lnTo>
                  <a:lnTo>
                    <a:pt x="5560" y="3971"/>
                  </a:lnTo>
                  <a:lnTo>
                    <a:pt x="5711" y="5082"/>
                  </a:lnTo>
                  <a:lnTo>
                    <a:pt x="4769" y="4924"/>
                  </a:lnTo>
                  <a:lnTo>
                    <a:pt x="3977" y="4765"/>
                  </a:lnTo>
                  <a:lnTo>
                    <a:pt x="3657" y="4924"/>
                  </a:lnTo>
                  <a:lnTo>
                    <a:pt x="3336" y="4606"/>
                  </a:lnTo>
                  <a:lnTo>
                    <a:pt x="2865" y="4129"/>
                  </a:lnTo>
                  <a:lnTo>
                    <a:pt x="2375" y="4129"/>
                  </a:lnTo>
                  <a:lnTo>
                    <a:pt x="2054" y="4288"/>
                  </a:lnTo>
                  <a:lnTo>
                    <a:pt x="1583" y="4288"/>
                  </a:lnTo>
                  <a:lnTo>
                    <a:pt x="641" y="4288"/>
                  </a:lnTo>
                  <a:lnTo>
                    <a:pt x="151" y="4606"/>
                  </a:lnTo>
                  <a:lnTo>
                    <a:pt x="0" y="4765"/>
                  </a:lnTo>
                  <a:lnTo>
                    <a:pt x="151" y="4924"/>
                  </a:lnTo>
                  <a:lnTo>
                    <a:pt x="942" y="5400"/>
                  </a:lnTo>
                  <a:lnTo>
                    <a:pt x="471" y="5400"/>
                  </a:lnTo>
                  <a:lnTo>
                    <a:pt x="320" y="5559"/>
                  </a:lnTo>
                  <a:lnTo>
                    <a:pt x="320" y="5718"/>
                  </a:lnTo>
                  <a:lnTo>
                    <a:pt x="471" y="6035"/>
                  </a:lnTo>
                  <a:lnTo>
                    <a:pt x="792" y="6194"/>
                  </a:lnTo>
                  <a:lnTo>
                    <a:pt x="1432" y="6353"/>
                  </a:lnTo>
                  <a:lnTo>
                    <a:pt x="2054" y="6512"/>
                  </a:lnTo>
                  <a:lnTo>
                    <a:pt x="2545" y="6988"/>
                  </a:lnTo>
                  <a:lnTo>
                    <a:pt x="3016" y="7306"/>
                  </a:lnTo>
                  <a:lnTo>
                    <a:pt x="3487" y="7465"/>
                  </a:lnTo>
                  <a:lnTo>
                    <a:pt x="3657" y="7941"/>
                  </a:lnTo>
                  <a:lnTo>
                    <a:pt x="4128" y="8418"/>
                  </a:lnTo>
                  <a:lnTo>
                    <a:pt x="3977" y="8894"/>
                  </a:lnTo>
                  <a:lnTo>
                    <a:pt x="4599" y="10165"/>
                  </a:lnTo>
                  <a:lnTo>
                    <a:pt x="5070" y="10641"/>
                  </a:lnTo>
                  <a:lnTo>
                    <a:pt x="5391" y="11118"/>
                  </a:lnTo>
                  <a:lnTo>
                    <a:pt x="5240" y="11594"/>
                  </a:lnTo>
                  <a:lnTo>
                    <a:pt x="4769" y="11753"/>
                  </a:lnTo>
                  <a:lnTo>
                    <a:pt x="5560" y="12706"/>
                  </a:lnTo>
                  <a:lnTo>
                    <a:pt x="5070" y="12547"/>
                  </a:lnTo>
                  <a:lnTo>
                    <a:pt x="4448" y="15406"/>
                  </a:lnTo>
                  <a:lnTo>
                    <a:pt x="3807" y="16835"/>
                  </a:lnTo>
                  <a:lnTo>
                    <a:pt x="3336" y="17312"/>
                  </a:lnTo>
                  <a:lnTo>
                    <a:pt x="2695" y="17471"/>
                  </a:lnTo>
                  <a:lnTo>
                    <a:pt x="3016" y="17629"/>
                  </a:lnTo>
                  <a:lnTo>
                    <a:pt x="3977" y="18424"/>
                  </a:lnTo>
                  <a:lnTo>
                    <a:pt x="4599" y="19059"/>
                  </a:lnTo>
                  <a:lnTo>
                    <a:pt x="5240" y="19218"/>
                  </a:lnTo>
                  <a:lnTo>
                    <a:pt x="6031" y="19694"/>
                  </a:lnTo>
                  <a:lnTo>
                    <a:pt x="6352" y="20171"/>
                  </a:lnTo>
                  <a:lnTo>
                    <a:pt x="7464" y="20329"/>
                  </a:lnTo>
                  <a:lnTo>
                    <a:pt x="8727" y="20488"/>
                  </a:lnTo>
                  <a:lnTo>
                    <a:pt x="9839" y="20965"/>
                  </a:lnTo>
                  <a:lnTo>
                    <a:pt x="10951" y="21282"/>
                  </a:lnTo>
                  <a:lnTo>
                    <a:pt x="11441" y="21600"/>
                  </a:lnTo>
                  <a:lnTo>
                    <a:pt x="11912" y="21441"/>
                  </a:lnTo>
                  <a:lnTo>
                    <a:pt x="12063" y="21124"/>
                  </a:lnTo>
                  <a:lnTo>
                    <a:pt x="11742" y="20488"/>
                  </a:lnTo>
                  <a:lnTo>
                    <a:pt x="11912" y="19694"/>
                  </a:lnTo>
                  <a:lnTo>
                    <a:pt x="12232" y="19218"/>
                  </a:lnTo>
                  <a:lnTo>
                    <a:pt x="12854" y="18741"/>
                  </a:lnTo>
                  <a:lnTo>
                    <a:pt x="13495" y="18424"/>
                  </a:lnTo>
                  <a:lnTo>
                    <a:pt x="14136" y="18424"/>
                  </a:lnTo>
                  <a:lnTo>
                    <a:pt x="15870" y="18900"/>
                  </a:lnTo>
                  <a:lnTo>
                    <a:pt x="16511" y="19218"/>
                  </a:lnTo>
                  <a:lnTo>
                    <a:pt x="17152" y="19535"/>
                  </a:lnTo>
                  <a:lnTo>
                    <a:pt x="17793" y="19535"/>
                  </a:lnTo>
                  <a:lnTo>
                    <a:pt x="18094" y="19376"/>
                  </a:lnTo>
                  <a:lnTo>
                    <a:pt x="18264" y="19218"/>
                  </a:lnTo>
                  <a:lnTo>
                    <a:pt x="18415" y="19059"/>
                  </a:lnTo>
                  <a:lnTo>
                    <a:pt x="19206" y="18424"/>
                  </a:lnTo>
                  <a:lnTo>
                    <a:pt x="20168" y="17947"/>
                  </a:lnTo>
                  <a:lnTo>
                    <a:pt x="20488" y="17153"/>
                  </a:lnTo>
                  <a:lnTo>
                    <a:pt x="19055" y="16518"/>
                  </a:lnTo>
                  <a:lnTo>
                    <a:pt x="19206" y="15565"/>
                  </a:lnTo>
                  <a:lnTo>
                    <a:pt x="18735" y="14771"/>
                  </a:lnTo>
                  <a:lnTo>
                    <a:pt x="19527" y="14294"/>
                  </a:lnTo>
                  <a:lnTo>
                    <a:pt x="19206" y="13024"/>
                  </a:lnTo>
                  <a:lnTo>
                    <a:pt x="19527" y="13024"/>
                  </a:lnTo>
                  <a:lnTo>
                    <a:pt x="19206" y="12547"/>
                  </a:lnTo>
                  <a:lnTo>
                    <a:pt x="19055" y="122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" name="Shape 1702">
              <a:extLst>
                <a:ext uri="{FF2B5EF4-FFF2-40B4-BE49-F238E27FC236}">
                  <a16:creationId xmlns:a16="http://schemas.microsoft.com/office/drawing/2014/main" id="{6C62E503-93BC-4921-AFCF-090FCD91DAEB}"/>
                </a:ext>
              </a:extLst>
            </p:cNvPr>
            <p:cNvSpPr/>
            <p:nvPr/>
          </p:nvSpPr>
          <p:spPr>
            <a:xfrm>
              <a:off x="6216625" y="9557188"/>
              <a:ext cx="2197555" cy="20125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42" y="15040"/>
                  </a:moveTo>
                  <a:lnTo>
                    <a:pt x="20520" y="14560"/>
                  </a:lnTo>
                  <a:lnTo>
                    <a:pt x="19898" y="14240"/>
                  </a:lnTo>
                  <a:lnTo>
                    <a:pt x="18360" y="13440"/>
                  </a:lnTo>
                  <a:lnTo>
                    <a:pt x="16822" y="12640"/>
                  </a:lnTo>
                  <a:lnTo>
                    <a:pt x="17115" y="12320"/>
                  </a:lnTo>
                  <a:lnTo>
                    <a:pt x="16969" y="12000"/>
                  </a:lnTo>
                  <a:lnTo>
                    <a:pt x="16511" y="11680"/>
                  </a:lnTo>
                  <a:lnTo>
                    <a:pt x="15889" y="11840"/>
                  </a:lnTo>
                  <a:lnTo>
                    <a:pt x="14955" y="11840"/>
                  </a:lnTo>
                  <a:lnTo>
                    <a:pt x="14186" y="11360"/>
                  </a:lnTo>
                  <a:lnTo>
                    <a:pt x="13418" y="10560"/>
                  </a:lnTo>
                  <a:lnTo>
                    <a:pt x="12960" y="9760"/>
                  </a:lnTo>
                  <a:lnTo>
                    <a:pt x="12502" y="8960"/>
                  </a:lnTo>
                  <a:lnTo>
                    <a:pt x="11734" y="8160"/>
                  </a:lnTo>
                  <a:lnTo>
                    <a:pt x="10178" y="6880"/>
                  </a:lnTo>
                  <a:lnTo>
                    <a:pt x="9574" y="5920"/>
                  </a:lnTo>
                  <a:lnTo>
                    <a:pt x="9574" y="5600"/>
                  </a:lnTo>
                  <a:lnTo>
                    <a:pt x="9866" y="5120"/>
                  </a:lnTo>
                  <a:lnTo>
                    <a:pt x="10031" y="4800"/>
                  </a:lnTo>
                  <a:lnTo>
                    <a:pt x="9866" y="4480"/>
                  </a:lnTo>
                  <a:lnTo>
                    <a:pt x="9720" y="4320"/>
                  </a:lnTo>
                  <a:lnTo>
                    <a:pt x="9720" y="4000"/>
                  </a:lnTo>
                  <a:lnTo>
                    <a:pt x="10178" y="3680"/>
                  </a:lnTo>
                  <a:lnTo>
                    <a:pt x="11734" y="3040"/>
                  </a:lnTo>
                  <a:lnTo>
                    <a:pt x="11880" y="2880"/>
                  </a:lnTo>
                  <a:lnTo>
                    <a:pt x="11734" y="1760"/>
                  </a:lnTo>
                  <a:lnTo>
                    <a:pt x="11880" y="1120"/>
                  </a:lnTo>
                  <a:lnTo>
                    <a:pt x="9720" y="480"/>
                  </a:lnTo>
                  <a:lnTo>
                    <a:pt x="9409" y="0"/>
                  </a:lnTo>
                  <a:lnTo>
                    <a:pt x="8018" y="160"/>
                  </a:lnTo>
                  <a:lnTo>
                    <a:pt x="7414" y="800"/>
                  </a:lnTo>
                  <a:lnTo>
                    <a:pt x="6791" y="640"/>
                  </a:lnTo>
                  <a:lnTo>
                    <a:pt x="6480" y="1280"/>
                  </a:lnTo>
                  <a:lnTo>
                    <a:pt x="5858" y="1280"/>
                  </a:lnTo>
                  <a:lnTo>
                    <a:pt x="5400" y="1600"/>
                  </a:lnTo>
                  <a:lnTo>
                    <a:pt x="4631" y="1440"/>
                  </a:lnTo>
                  <a:lnTo>
                    <a:pt x="4174" y="3040"/>
                  </a:lnTo>
                  <a:lnTo>
                    <a:pt x="2929" y="1440"/>
                  </a:lnTo>
                  <a:lnTo>
                    <a:pt x="2160" y="2720"/>
                  </a:lnTo>
                  <a:lnTo>
                    <a:pt x="458" y="2880"/>
                  </a:lnTo>
                  <a:lnTo>
                    <a:pt x="769" y="4160"/>
                  </a:lnTo>
                  <a:lnTo>
                    <a:pt x="0" y="4640"/>
                  </a:lnTo>
                  <a:lnTo>
                    <a:pt x="458" y="5440"/>
                  </a:lnTo>
                  <a:lnTo>
                    <a:pt x="311" y="6400"/>
                  </a:lnTo>
                  <a:lnTo>
                    <a:pt x="1702" y="7040"/>
                  </a:lnTo>
                  <a:lnTo>
                    <a:pt x="1391" y="7840"/>
                  </a:lnTo>
                  <a:lnTo>
                    <a:pt x="1702" y="7840"/>
                  </a:lnTo>
                  <a:lnTo>
                    <a:pt x="2471" y="7520"/>
                  </a:lnTo>
                  <a:lnTo>
                    <a:pt x="2929" y="6880"/>
                  </a:lnTo>
                  <a:lnTo>
                    <a:pt x="3240" y="6560"/>
                  </a:lnTo>
                  <a:lnTo>
                    <a:pt x="3698" y="6400"/>
                  </a:lnTo>
                  <a:lnTo>
                    <a:pt x="4466" y="6720"/>
                  </a:lnTo>
                  <a:lnTo>
                    <a:pt x="4778" y="7040"/>
                  </a:lnTo>
                  <a:lnTo>
                    <a:pt x="5089" y="7360"/>
                  </a:lnTo>
                  <a:lnTo>
                    <a:pt x="5711" y="7360"/>
                  </a:lnTo>
                  <a:lnTo>
                    <a:pt x="6022" y="7680"/>
                  </a:lnTo>
                  <a:lnTo>
                    <a:pt x="6169" y="8480"/>
                  </a:lnTo>
                  <a:lnTo>
                    <a:pt x="6626" y="9440"/>
                  </a:lnTo>
                  <a:lnTo>
                    <a:pt x="6791" y="9920"/>
                  </a:lnTo>
                  <a:lnTo>
                    <a:pt x="7249" y="10240"/>
                  </a:lnTo>
                  <a:lnTo>
                    <a:pt x="7871" y="11040"/>
                  </a:lnTo>
                  <a:lnTo>
                    <a:pt x="8640" y="11520"/>
                  </a:lnTo>
                  <a:lnTo>
                    <a:pt x="9098" y="11840"/>
                  </a:lnTo>
                  <a:lnTo>
                    <a:pt x="9409" y="12160"/>
                  </a:lnTo>
                  <a:lnTo>
                    <a:pt x="11111" y="13600"/>
                  </a:lnTo>
                  <a:lnTo>
                    <a:pt x="11422" y="13920"/>
                  </a:lnTo>
                  <a:lnTo>
                    <a:pt x="11880" y="13760"/>
                  </a:lnTo>
                  <a:lnTo>
                    <a:pt x="12960" y="14240"/>
                  </a:lnTo>
                  <a:lnTo>
                    <a:pt x="13582" y="14880"/>
                  </a:lnTo>
                  <a:lnTo>
                    <a:pt x="14040" y="14880"/>
                  </a:lnTo>
                  <a:lnTo>
                    <a:pt x="14186" y="15040"/>
                  </a:lnTo>
                  <a:lnTo>
                    <a:pt x="14186" y="15360"/>
                  </a:lnTo>
                  <a:lnTo>
                    <a:pt x="14809" y="15360"/>
                  </a:lnTo>
                  <a:lnTo>
                    <a:pt x="15120" y="16000"/>
                  </a:lnTo>
                  <a:lnTo>
                    <a:pt x="15578" y="16480"/>
                  </a:lnTo>
                  <a:lnTo>
                    <a:pt x="16346" y="16800"/>
                  </a:lnTo>
                  <a:lnTo>
                    <a:pt x="16969" y="17120"/>
                  </a:lnTo>
                  <a:lnTo>
                    <a:pt x="17280" y="18080"/>
                  </a:lnTo>
                  <a:lnTo>
                    <a:pt x="17902" y="19680"/>
                  </a:lnTo>
                  <a:lnTo>
                    <a:pt x="17426" y="19680"/>
                  </a:lnTo>
                  <a:lnTo>
                    <a:pt x="17115" y="20000"/>
                  </a:lnTo>
                  <a:lnTo>
                    <a:pt x="17115" y="20320"/>
                  </a:lnTo>
                  <a:lnTo>
                    <a:pt x="16969" y="20800"/>
                  </a:lnTo>
                  <a:lnTo>
                    <a:pt x="16822" y="21120"/>
                  </a:lnTo>
                  <a:lnTo>
                    <a:pt x="17115" y="21440"/>
                  </a:lnTo>
                  <a:lnTo>
                    <a:pt x="17426" y="21600"/>
                  </a:lnTo>
                  <a:lnTo>
                    <a:pt x="17902" y="21440"/>
                  </a:lnTo>
                  <a:lnTo>
                    <a:pt x="18195" y="20800"/>
                  </a:lnTo>
                  <a:lnTo>
                    <a:pt x="18506" y="20000"/>
                  </a:lnTo>
                  <a:lnTo>
                    <a:pt x="18818" y="19200"/>
                  </a:lnTo>
                  <a:lnTo>
                    <a:pt x="19586" y="19040"/>
                  </a:lnTo>
                  <a:lnTo>
                    <a:pt x="19586" y="18080"/>
                  </a:lnTo>
                  <a:lnTo>
                    <a:pt x="19275" y="17760"/>
                  </a:lnTo>
                  <a:lnTo>
                    <a:pt x="18818" y="17600"/>
                  </a:lnTo>
                  <a:lnTo>
                    <a:pt x="18360" y="17280"/>
                  </a:lnTo>
                  <a:lnTo>
                    <a:pt x="18195" y="16960"/>
                  </a:lnTo>
                  <a:lnTo>
                    <a:pt x="18506" y="16000"/>
                  </a:lnTo>
                  <a:lnTo>
                    <a:pt x="18818" y="15520"/>
                  </a:lnTo>
                  <a:lnTo>
                    <a:pt x="19129" y="15360"/>
                  </a:lnTo>
                  <a:lnTo>
                    <a:pt x="20209" y="15520"/>
                  </a:lnTo>
                  <a:lnTo>
                    <a:pt x="20978" y="15840"/>
                  </a:lnTo>
                  <a:lnTo>
                    <a:pt x="21600" y="16480"/>
                  </a:lnTo>
                  <a:lnTo>
                    <a:pt x="21600" y="15680"/>
                  </a:lnTo>
                  <a:lnTo>
                    <a:pt x="21142" y="15040"/>
                  </a:lnTo>
                  <a:lnTo>
                    <a:pt x="21142" y="1504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0" name="Shape 1703">
              <a:extLst>
                <a:ext uri="{FF2B5EF4-FFF2-40B4-BE49-F238E27FC236}">
                  <a16:creationId xmlns:a16="http://schemas.microsoft.com/office/drawing/2014/main" id="{4CC40397-100D-4F83-B8DB-F7D35E0F20C9}"/>
                </a:ext>
              </a:extLst>
            </p:cNvPr>
            <p:cNvSpPr/>
            <p:nvPr/>
          </p:nvSpPr>
          <p:spPr>
            <a:xfrm>
              <a:off x="4365466" y="8603099"/>
              <a:ext cx="2134236" cy="2027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55" y="12229"/>
                  </a:moveTo>
                  <a:lnTo>
                    <a:pt x="18264" y="11912"/>
                  </a:lnTo>
                  <a:lnTo>
                    <a:pt x="17623" y="12229"/>
                  </a:lnTo>
                  <a:lnTo>
                    <a:pt x="17793" y="11594"/>
                  </a:lnTo>
                  <a:lnTo>
                    <a:pt x="18415" y="10800"/>
                  </a:lnTo>
                  <a:lnTo>
                    <a:pt x="18584" y="10324"/>
                  </a:lnTo>
                  <a:lnTo>
                    <a:pt x="19055" y="10006"/>
                  </a:lnTo>
                  <a:lnTo>
                    <a:pt x="19206" y="9371"/>
                  </a:lnTo>
                  <a:lnTo>
                    <a:pt x="19847" y="9212"/>
                  </a:lnTo>
                  <a:lnTo>
                    <a:pt x="20488" y="8894"/>
                  </a:lnTo>
                  <a:lnTo>
                    <a:pt x="20808" y="7147"/>
                  </a:lnTo>
                  <a:lnTo>
                    <a:pt x="20959" y="6353"/>
                  </a:lnTo>
                  <a:lnTo>
                    <a:pt x="21600" y="5718"/>
                  </a:lnTo>
                  <a:lnTo>
                    <a:pt x="20639" y="5400"/>
                  </a:lnTo>
                  <a:lnTo>
                    <a:pt x="19527" y="5082"/>
                  </a:lnTo>
                  <a:lnTo>
                    <a:pt x="19055" y="4924"/>
                  </a:lnTo>
                  <a:lnTo>
                    <a:pt x="18584" y="4288"/>
                  </a:lnTo>
                  <a:lnTo>
                    <a:pt x="17472" y="4129"/>
                  </a:lnTo>
                  <a:lnTo>
                    <a:pt x="16360" y="3335"/>
                  </a:lnTo>
                  <a:lnTo>
                    <a:pt x="16040" y="2700"/>
                  </a:lnTo>
                  <a:lnTo>
                    <a:pt x="15248" y="2859"/>
                  </a:lnTo>
                  <a:lnTo>
                    <a:pt x="15248" y="2224"/>
                  </a:lnTo>
                  <a:lnTo>
                    <a:pt x="14457" y="1906"/>
                  </a:lnTo>
                  <a:lnTo>
                    <a:pt x="14457" y="1747"/>
                  </a:lnTo>
                  <a:lnTo>
                    <a:pt x="13816" y="1429"/>
                  </a:lnTo>
                  <a:lnTo>
                    <a:pt x="13345" y="953"/>
                  </a:lnTo>
                  <a:lnTo>
                    <a:pt x="12854" y="318"/>
                  </a:lnTo>
                  <a:lnTo>
                    <a:pt x="12553" y="0"/>
                  </a:lnTo>
                  <a:lnTo>
                    <a:pt x="11742" y="159"/>
                  </a:lnTo>
                  <a:lnTo>
                    <a:pt x="11271" y="476"/>
                  </a:lnTo>
                  <a:lnTo>
                    <a:pt x="10951" y="1747"/>
                  </a:lnTo>
                  <a:lnTo>
                    <a:pt x="10630" y="2065"/>
                  </a:lnTo>
                  <a:lnTo>
                    <a:pt x="10159" y="2382"/>
                  </a:lnTo>
                  <a:lnTo>
                    <a:pt x="9217" y="2700"/>
                  </a:lnTo>
                  <a:lnTo>
                    <a:pt x="8727" y="2859"/>
                  </a:lnTo>
                  <a:lnTo>
                    <a:pt x="8576" y="3335"/>
                  </a:lnTo>
                  <a:lnTo>
                    <a:pt x="8406" y="3653"/>
                  </a:lnTo>
                  <a:lnTo>
                    <a:pt x="7784" y="3653"/>
                  </a:lnTo>
                  <a:lnTo>
                    <a:pt x="6823" y="3335"/>
                  </a:lnTo>
                  <a:lnTo>
                    <a:pt x="6503" y="3176"/>
                  </a:lnTo>
                  <a:lnTo>
                    <a:pt x="6182" y="2859"/>
                  </a:lnTo>
                  <a:lnTo>
                    <a:pt x="5070" y="2859"/>
                  </a:lnTo>
                  <a:lnTo>
                    <a:pt x="5560" y="3971"/>
                  </a:lnTo>
                  <a:lnTo>
                    <a:pt x="5711" y="5082"/>
                  </a:lnTo>
                  <a:lnTo>
                    <a:pt x="4769" y="4924"/>
                  </a:lnTo>
                  <a:lnTo>
                    <a:pt x="3977" y="4765"/>
                  </a:lnTo>
                  <a:lnTo>
                    <a:pt x="3657" y="4924"/>
                  </a:lnTo>
                  <a:lnTo>
                    <a:pt x="3336" y="4606"/>
                  </a:lnTo>
                  <a:lnTo>
                    <a:pt x="2865" y="4129"/>
                  </a:lnTo>
                  <a:lnTo>
                    <a:pt x="2375" y="4129"/>
                  </a:lnTo>
                  <a:lnTo>
                    <a:pt x="2054" y="4288"/>
                  </a:lnTo>
                  <a:lnTo>
                    <a:pt x="1583" y="4288"/>
                  </a:lnTo>
                  <a:lnTo>
                    <a:pt x="641" y="4288"/>
                  </a:lnTo>
                  <a:lnTo>
                    <a:pt x="151" y="4606"/>
                  </a:lnTo>
                  <a:lnTo>
                    <a:pt x="0" y="4765"/>
                  </a:lnTo>
                  <a:lnTo>
                    <a:pt x="151" y="4924"/>
                  </a:lnTo>
                  <a:lnTo>
                    <a:pt x="942" y="5400"/>
                  </a:lnTo>
                  <a:lnTo>
                    <a:pt x="471" y="5400"/>
                  </a:lnTo>
                  <a:lnTo>
                    <a:pt x="320" y="5559"/>
                  </a:lnTo>
                  <a:lnTo>
                    <a:pt x="320" y="5718"/>
                  </a:lnTo>
                  <a:lnTo>
                    <a:pt x="471" y="6035"/>
                  </a:lnTo>
                  <a:lnTo>
                    <a:pt x="792" y="6194"/>
                  </a:lnTo>
                  <a:lnTo>
                    <a:pt x="1432" y="6353"/>
                  </a:lnTo>
                  <a:lnTo>
                    <a:pt x="2054" y="6512"/>
                  </a:lnTo>
                  <a:lnTo>
                    <a:pt x="2545" y="6988"/>
                  </a:lnTo>
                  <a:lnTo>
                    <a:pt x="3016" y="7306"/>
                  </a:lnTo>
                  <a:lnTo>
                    <a:pt x="3487" y="7465"/>
                  </a:lnTo>
                  <a:lnTo>
                    <a:pt x="3657" y="7941"/>
                  </a:lnTo>
                  <a:lnTo>
                    <a:pt x="4128" y="8418"/>
                  </a:lnTo>
                  <a:lnTo>
                    <a:pt x="3977" y="8894"/>
                  </a:lnTo>
                  <a:lnTo>
                    <a:pt x="4599" y="10165"/>
                  </a:lnTo>
                  <a:lnTo>
                    <a:pt x="5070" y="10641"/>
                  </a:lnTo>
                  <a:lnTo>
                    <a:pt x="5391" y="11118"/>
                  </a:lnTo>
                  <a:lnTo>
                    <a:pt x="5240" y="11594"/>
                  </a:lnTo>
                  <a:lnTo>
                    <a:pt x="4769" y="11753"/>
                  </a:lnTo>
                  <a:lnTo>
                    <a:pt x="5560" y="12706"/>
                  </a:lnTo>
                  <a:lnTo>
                    <a:pt x="5070" y="12547"/>
                  </a:lnTo>
                  <a:lnTo>
                    <a:pt x="4448" y="15406"/>
                  </a:lnTo>
                  <a:lnTo>
                    <a:pt x="3807" y="16835"/>
                  </a:lnTo>
                  <a:lnTo>
                    <a:pt x="3336" y="17312"/>
                  </a:lnTo>
                  <a:lnTo>
                    <a:pt x="2695" y="17471"/>
                  </a:lnTo>
                  <a:lnTo>
                    <a:pt x="3016" y="17629"/>
                  </a:lnTo>
                  <a:lnTo>
                    <a:pt x="3977" y="18424"/>
                  </a:lnTo>
                  <a:lnTo>
                    <a:pt x="4599" y="19059"/>
                  </a:lnTo>
                  <a:lnTo>
                    <a:pt x="5240" y="19218"/>
                  </a:lnTo>
                  <a:lnTo>
                    <a:pt x="6031" y="19694"/>
                  </a:lnTo>
                  <a:lnTo>
                    <a:pt x="6352" y="20171"/>
                  </a:lnTo>
                  <a:lnTo>
                    <a:pt x="7464" y="20329"/>
                  </a:lnTo>
                  <a:lnTo>
                    <a:pt x="8727" y="20488"/>
                  </a:lnTo>
                  <a:lnTo>
                    <a:pt x="9839" y="20965"/>
                  </a:lnTo>
                  <a:lnTo>
                    <a:pt x="10951" y="21282"/>
                  </a:lnTo>
                  <a:lnTo>
                    <a:pt x="11441" y="21600"/>
                  </a:lnTo>
                  <a:lnTo>
                    <a:pt x="11912" y="21441"/>
                  </a:lnTo>
                  <a:lnTo>
                    <a:pt x="11912" y="21441"/>
                  </a:lnTo>
                  <a:lnTo>
                    <a:pt x="12063" y="21124"/>
                  </a:lnTo>
                  <a:lnTo>
                    <a:pt x="11742" y="20488"/>
                  </a:lnTo>
                  <a:lnTo>
                    <a:pt x="11912" y="19694"/>
                  </a:lnTo>
                  <a:lnTo>
                    <a:pt x="12232" y="19218"/>
                  </a:lnTo>
                  <a:lnTo>
                    <a:pt x="12854" y="18741"/>
                  </a:lnTo>
                  <a:lnTo>
                    <a:pt x="13495" y="18424"/>
                  </a:lnTo>
                  <a:lnTo>
                    <a:pt x="14136" y="18424"/>
                  </a:lnTo>
                  <a:lnTo>
                    <a:pt x="15870" y="18900"/>
                  </a:lnTo>
                  <a:lnTo>
                    <a:pt x="16511" y="19218"/>
                  </a:lnTo>
                  <a:lnTo>
                    <a:pt x="17152" y="19535"/>
                  </a:lnTo>
                  <a:lnTo>
                    <a:pt x="17793" y="19535"/>
                  </a:lnTo>
                  <a:lnTo>
                    <a:pt x="18094" y="19376"/>
                  </a:lnTo>
                  <a:lnTo>
                    <a:pt x="18264" y="19218"/>
                  </a:lnTo>
                  <a:lnTo>
                    <a:pt x="18415" y="19059"/>
                  </a:lnTo>
                  <a:lnTo>
                    <a:pt x="19206" y="18424"/>
                  </a:lnTo>
                  <a:lnTo>
                    <a:pt x="20168" y="17947"/>
                  </a:lnTo>
                  <a:lnTo>
                    <a:pt x="20488" y="17153"/>
                  </a:lnTo>
                  <a:lnTo>
                    <a:pt x="19055" y="16518"/>
                  </a:lnTo>
                  <a:lnTo>
                    <a:pt x="19206" y="15565"/>
                  </a:lnTo>
                  <a:lnTo>
                    <a:pt x="18735" y="14771"/>
                  </a:lnTo>
                  <a:lnTo>
                    <a:pt x="19527" y="14294"/>
                  </a:lnTo>
                  <a:lnTo>
                    <a:pt x="19206" y="13024"/>
                  </a:lnTo>
                  <a:lnTo>
                    <a:pt x="19527" y="13024"/>
                  </a:lnTo>
                  <a:lnTo>
                    <a:pt x="19206" y="12547"/>
                  </a:lnTo>
                  <a:lnTo>
                    <a:pt x="19055" y="1222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31" name="Shape 1704">
              <a:extLst>
                <a:ext uri="{FF2B5EF4-FFF2-40B4-BE49-F238E27FC236}">
                  <a16:creationId xmlns:a16="http://schemas.microsoft.com/office/drawing/2014/main" id="{1BD7CF63-CD24-4DFE-AD92-077814579B71}"/>
                </a:ext>
              </a:extLst>
            </p:cNvPr>
            <p:cNvSpPr/>
            <p:nvPr/>
          </p:nvSpPr>
          <p:spPr>
            <a:xfrm>
              <a:off x="5605780" y="8558378"/>
              <a:ext cx="610847" cy="43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07" y="17131"/>
                  </a:moveTo>
                  <a:lnTo>
                    <a:pt x="18834" y="15641"/>
                  </a:lnTo>
                  <a:lnTo>
                    <a:pt x="20480" y="14897"/>
                  </a:lnTo>
                  <a:lnTo>
                    <a:pt x="21600" y="13407"/>
                  </a:lnTo>
                  <a:lnTo>
                    <a:pt x="21600" y="10428"/>
                  </a:lnTo>
                  <a:lnTo>
                    <a:pt x="19954" y="8193"/>
                  </a:lnTo>
                  <a:lnTo>
                    <a:pt x="17715" y="6703"/>
                  </a:lnTo>
                  <a:lnTo>
                    <a:pt x="18307" y="4469"/>
                  </a:lnTo>
                  <a:lnTo>
                    <a:pt x="17188" y="2234"/>
                  </a:lnTo>
                  <a:lnTo>
                    <a:pt x="14422" y="1490"/>
                  </a:lnTo>
                  <a:lnTo>
                    <a:pt x="11063" y="745"/>
                  </a:lnTo>
                  <a:lnTo>
                    <a:pt x="8824" y="2234"/>
                  </a:lnTo>
                  <a:lnTo>
                    <a:pt x="6651" y="1490"/>
                  </a:lnTo>
                  <a:lnTo>
                    <a:pt x="4939" y="0"/>
                  </a:lnTo>
                  <a:lnTo>
                    <a:pt x="2766" y="1490"/>
                  </a:lnTo>
                  <a:lnTo>
                    <a:pt x="0" y="2234"/>
                  </a:lnTo>
                  <a:lnTo>
                    <a:pt x="1054" y="3724"/>
                  </a:lnTo>
                  <a:lnTo>
                    <a:pt x="2766" y="6703"/>
                  </a:lnTo>
                  <a:lnTo>
                    <a:pt x="4412" y="8938"/>
                  </a:lnTo>
                  <a:lnTo>
                    <a:pt x="6651" y="10428"/>
                  </a:lnTo>
                  <a:lnTo>
                    <a:pt x="6651" y="11172"/>
                  </a:lnTo>
                  <a:lnTo>
                    <a:pt x="9417" y="12662"/>
                  </a:lnTo>
                  <a:lnTo>
                    <a:pt x="9417" y="15641"/>
                  </a:lnTo>
                  <a:lnTo>
                    <a:pt x="12183" y="14897"/>
                  </a:lnTo>
                  <a:lnTo>
                    <a:pt x="13302" y="17876"/>
                  </a:lnTo>
                  <a:lnTo>
                    <a:pt x="17188" y="21600"/>
                  </a:lnTo>
                  <a:lnTo>
                    <a:pt x="18307" y="21600"/>
                  </a:lnTo>
                  <a:lnTo>
                    <a:pt x="18307" y="19366"/>
                  </a:lnTo>
                  <a:lnTo>
                    <a:pt x="18307" y="171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" name="Shape 1705">
              <a:extLst>
                <a:ext uri="{FF2B5EF4-FFF2-40B4-BE49-F238E27FC236}">
                  <a16:creationId xmlns:a16="http://schemas.microsoft.com/office/drawing/2014/main" id="{E9DD3BE7-C920-4328-BA0F-30C519DAE51D}"/>
                </a:ext>
              </a:extLst>
            </p:cNvPr>
            <p:cNvSpPr/>
            <p:nvPr/>
          </p:nvSpPr>
          <p:spPr>
            <a:xfrm>
              <a:off x="6123511" y="8856529"/>
              <a:ext cx="109879" cy="1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3" y="6480"/>
                  </a:moveTo>
                  <a:lnTo>
                    <a:pt x="9153" y="0"/>
                  </a:lnTo>
                  <a:lnTo>
                    <a:pt x="2929" y="2160"/>
                  </a:lnTo>
                  <a:lnTo>
                    <a:pt x="0" y="6480"/>
                  </a:lnTo>
                  <a:lnTo>
                    <a:pt x="0" y="12960"/>
                  </a:lnTo>
                  <a:lnTo>
                    <a:pt x="0" y="19440"/>
                  </a:lnTo>
                  <a:lnTo>
                    <a:pt x="15376" y="21600"/>
                  </a:lnTo>
                  <a:lnTo>
                    <a:pt x="21600" y="12960"/>
                  </a:lnTo>
                  <a:lnTo>
                    <a:pt x="9153" y="64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" name="Shape 1706">
              <a:extLst>
                <a:ext uri="{FF2B5EF4-FFF2-40B4-BE49-F238E27FC236}">
                  <a16:creationId xmlns:a16="http://schemas.microsoft.com/office/drawing/2014/main" id="{F6442ACC-4C30-4912-A9D3-D7ED38742673}"/>
                </a:ext>
              </a:extLst>
            </p:cNvPr>
            <p:cNvSpPr/>
            <p:nvPr/>
          </p:nvSpPr>
          <p:spPr>
            <a:xfrm>
              <a:off x="5745457" y="8111147"/>
              <a:ext cx="627607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6" y="18900"/>
                  </a:moveTo>
                  <a:lnTo>
                    <a:pt x="15126" y="15660"/>
                  </a:lnTo>
                  <a:lnTo>
                    <a:pt x="15126" y="13500"/>
                  </a:lnTo>
                  <a:lnTo>
                    <a:pt x="18395" y="12960"/>
                  </a:lnTo>
                  <a:lnTo>
                    <a:pt x="18395" y="11340"/>
                  </a:lnTo>
                  <a:lnTo>
                    <a:pt x="19998" y="10800"/>
                  </a:lnTo>
                  <a:lnTo>
                    <a:pt x="20574" y="8640"/>
                  </a:lnTo>
                  <a:lnTo>
                    <a:pt x="18908" y="7020"/>
                  </a:lnTo>
                  <a:lnTo>
                    <a:pt x="20574" y="6480"/>
                  </a:lnTo>
                  <a:lnTo>
                    <a:pt x="21600" y="3780"/>
                  </a:lnTo>
                  <a:lnTo>
                    <a:pt x="21087" y="1080"/>
                  </a:lnTo>
                  <a:lnTo>
                    <a:pt x="20574" y="1080"/>
                  </a:lnTo>
                  <a:lnTo>
                    <a:pt x="19485" y="0"/>
                  </a:lnTo>
                  <a:lnTo>
                    <a:pt x="17818" y="0"/>
                  </a:lnTo>
                  <a:lnTo>
                    <a:pt x="14037" y="1080"/>
                  </a:lnTo>
                  <a:lnTo>
                    <a:pt x="13011" y="1620"/>
                  </a:lnTo>
                  <a:lnTo>
                    <a:pt x="12434" y="3240"/>
                  </a:lnTo>
                  <a:lnTo>
                    <a:pt x="13011" y="4860"/>
                  </a:lnTo>
                  <a:lnTo>
                    <a:pt x="14037" y="6480"/>
                  </a:lnTo>
                  <a:lnTo>
                    <a:pt x="14614" y="7560"/>
                  </a:lnTo>
                  <a:lnTo>
                    <a:pt x="13524" y="8640"/>
                  </a:lnTo>
                  <a:lnTo>
                    <a:pt x="11922" y="9180"/>
                  </a:lnTo>
                  <a:lnTo>
                    <a:pt x="10255" y="8100"/>
                  </a:lnTo>
                  <a:lnTo>
                    <a:pt x="10832" y="4860"/>
                  </a:lnTo>
                  <a:lnTo>
                    <a:pt x="10255" y="3780"/>
                  </a:lnTo>
                  <a:lnTo>
                    <a:pt x="9742" y="2160"/>
                  </a:lnTo>
                  <a:lnTo>
                    <a:pt x="7050" y="8640"/>
                  </a:lnTo>
                  <a:lnTo>
                    <a:pt x="4871" y="11340"/>
                  </a:lnTo>
                  <a:lnTo>
                    <a:pt x="4358" y="14580"/>
                  </a:lnTo>
                  <a:lnTo>
                    <a:pt x="2692" y="14580"/>
                  </a:lnTo>
                  <a:lnTo>
                    <a:pt x="2179" y="14580"/>
                  </a:lnTo>
                  <a:lnTo>
                    <a:pt x="1666" y="15660"/>
                  </a:lnTo>
                  <a:lnTo>
                    <a:pt x="0" y="16200"/>
                  </a:lnTo>
                  <a:lnTo>
                    <a:pt x="1666" y="17280"/>
                  </a:lnTo>
                  <a:lnTo>
                    <a:pt x="3782" y="17820"/>
                  </a:lnTo>
                  <a:lnTo>
                    <a:pt x="5961" y="16740"/>
                  </a:lnTo>
                  <a:lnTo>
                    <a:pt x="9230" y="17280"/>
                  </a:lnTo>
                  <a:lnTo>
                    <a:pt x="11922" y="17820"/>
                  </a:lnTo>
                  <a:lnTo>
                    <a:pt x="13011" y="19440"/>
                  </a:lnTo>
                  <a:lnTo>
                    <a:pt x="12434" y="21060"/>
                  </a:lnTo>
                  <a:lnTo>
                    <a:pt x="14037" y="21600"/>
                  </a:lnTo>
                  <a:lnTo>
                    <a:pt x="14037" y="19980"/>
                  </a:lnTo>
                  <a:lnTo>
                    <a:pt x="15126" y="189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" name="Shape 1707">
              <a:extLst>
                <a:ext uri="{FF2B5EF4-FFF2-40B4-BE49-F238E27FC236}">
                  <a16:creationId xmlns:a16="http://schemas.microsoft.com/office/drawing/2014/main" id="{559171CE-1D5C-4C1A-810D-1B3E784237AF}"/>
                </a:ext>
              </a:extLst>
            </p:cNvPr>
            <p:cNvSpPr/>
            <p:nvPr/>
          </p:nvSpPr>
          <p:spPr>
            <a:xfrm>
              <a:off x="6123511" y="8856529"/>
              <a:ext cx="109879" cy="1490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53" y="6480"/>
                  </a:moveTo>
                  <a:lnTo>
                    <a:pt x="9153" y="0"/>
                  </a:lnTo>
                  <a:lnTo>
                    <a:pt x="2929" y="2160"/>
                  </a:lnTo>
                  <a:lnTo>
                    <a:pt x="0" y="6480"/>
                  </a:lnTo>
                  <a:lnTo>
                    <a:pt x="0" y="12960"/>
                  </a:lnTo>
                  <a:lnTo>
                    <a:pt x="0" y="19440"/>
                  </a:lnTo>
                  <a:lnTo>
                    <a:pt x="15376" y="21600"/>
                  </a:lnTo>
                  <a:lnTo>
                    <a:pt x="21600" y="12960"/>
                  </a:lnTo>
                  <a:lnTo>
                    <a:pt x="9153" y="648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" name="Shape 1708">
              <a:extLst>
                <a:ext uri="{FF2B5EF4-FFF2-40B4-BE49-F238E27FC236}">
                  <a16:creationId xmlns:a16="http://schemas.microsoft.com/office/drawing/2014/main" id="{7D824672-1527-451B-8975-79C583B6868F}"/>
                </a:ext>
              </a:extLst>
            </p:cNvPr>
            <p:cNvSpPr/>
            <p:nvPr/>
          </p:nvSpPr>
          <p:spPr>
            <a:xfrm>
              <a:off x="5745457" y="8111147"/>
              <a:ext cx="627607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126" y="18900"/>
                  </a:moveTo>
                  <a:lnTo>
                    <a:pt x="15126" y="15660"/>
                  </a:lnTo>
                  <a:lnTo>
                    <a:pt x="15126" y="13500"/>
                  </a:lnTo>
                  <a:lnTo>
                    <a:pt x="18395" y="12960"/>
                  </a:lnTo>
                  <a:lnTo>
                    <a:pt x="18395" y="11340"/>
                  </a:lnTo>
                  <a:lnTo>
                    <a:pt x="19998" y="10800"/>
                  </a:lnTo>
                  <a:lnTo>
                    <a:pt x="20574" y="8640"/>
                  </a:lnTo>
                  <a:lnTo>
                    <a:pt x="18908" y="7020"/>
                  </a:lnTo>
                  <a:lnTo>
                    <a:pt x="20574" y="6480"/>
                  </a:lnTo>
                  <a:lnTo>
                    <a:pt x="21600" y="3780"/>
                  </a:lnTo>
                  <a:lnTo>
                    <a:pt x="21087" y="1080"/>
                  </a:lnTo>
                  <a:lnTo>
                    <a:pt x="20574" y="1080"/>
                  </a:lnTo>
                  <a:lnTo>
                    <a:pt x="19485" y="0"/>
                  </a:lnTo>
                  <a:lnTo>
                    <a:pt x="17818" y="0"/>
                  </a:lnTo>
                  <a:lnTo>
                    <a:pt x="14037" y="1080"/>
                  </a:lnTo>
                  <a:lnTo>
                    <a:pt x="13011" y="1620"/>
                  </a:lnTo>
                  <a:lnTo>
                    <a:pt x="12434" y="3240"/>
                  </a:lnTo>
                  <a:lnTo>
                    <a:pt x="13011" y="4860"/>
                  </a:lnTo>
                  <a:lnTo>
                    <a:pt x="14037" y="6480"/>
                  </a:lnTo>
                  <a:lnTo>
                    <a:pt x="14614" y="7560"/>
                  </a:lnTo>
                  <a:lnTo>
                    <a:pt x="13524" y="8640"/>
                  </a:lnTo>
                  <a:lnTo>
                    <a:pt x="11922" y="9180"/>
                  </a:lnTo>
                  <a:lnTo>
                    <a:pt x="10255" y="8100"/>
                  </a:lnTo>
                  <a:lnTo>
                    <a:pt x="10832" y="4860"/>
                  </a:lnTo>
                  <a:lnTo>
                    <a:pt x="10255" y="3780"/>
                  </a:lnTo>
                  <a:lnTo>
                    <a:pt x="9742" y="2160"/>
                  </a:lnTo>
                  <a:lnTo>
                    <a:pt x="7050" y="8640"/>
                  </a:lnTo>
                  <a:lnTo>
                    <a:pt x="4871" y="11340"/>
                  </a:lnTo>
                  <a:lnTo>
                    <a:pt x="4358" y="14580"/>
                  </a:lnTo>
                  <a:lnTo>
                    <a:pt x="2692" y="14580"/>
                  </a:lnTo>
                  <a:lnTo>
                    <a:pt x="2179" y="14580"/>
                  </a:lnTo>
                  <a:lnTo>
                    <a:pt x="1666" y="15660"/>
                  </a:lnTo>
                  <a:lnTo>
                    <a:pt x="0" y="16200"/>
                  </a:lnTo>
                  <a:lnTo>
                    <a:pt x="1666" y="17280"/>
                  </a:lnTo>
                  <a:lnTo>
                    <a:pt x="3782" y="17820"/>
                  </a:lnTo>
                  <a:lnTo>
                    <a:pt x="5961" y="16740"/>
                  </a:lnTo>
                  <a:lnTo>
                    <a:pt x="9230" y="17280"/>
                  </a:lnTo>
                  <a:lnTo>
                    <a:pt x="11922" y="17820"/>
                  </a:lnTo>
                  <a:lnTo>
                    <a:pt x="13011" y="19440"/>
                  </a:lnTo>
                  <a:lnTo>
                    <a:pt x="12434" y="21060"/>
                  </a:lnTo>
                  <a:lnTo>
                    <a:pt x="14037" y="21600"/>
                  </a:lnTo>
                  <a:lnTo>
                    <a:pt x="14037" y="19980"/>
                  </a:lnTo>
                  <a:lnTo>
                    <a:pt x="15126" y="189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" name="Shape 1709">
              <a:extLst>
                <a:ext uri="{FF2B5EF4-FFF2-40B4-BE49-F238E27FC236}">
                  <a16:creationId xmlns:a16="http://schemas.microsoft.com/office/drawing/2014/main" id="{F30FF184-3B4D-477A-9EFF-76189F7EF3A3}"/>
                </a:ext>
              </a:extLst>
            </p:cNvPr>
            <p:cNvSpPr/>
            <p:nvPr/>
          </p:nvSpPr>
          <p:spPr>
            <a:xfrm>
              <a:off x="6514600" y="7201780"/>
              <a:ext cx="392953" cy="64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39" y="21600"/>
                  </a:moveTo>
                  <a:lnTo>
                    <a:pt x="12080" y="19591"/>
                  </a:lnTo>
                  <a:lnTo>
                    <a:pt x="14639" y="19591"/>
                  </a:lnTo>
                  <a:lnTo>
                    <a:pt x="13001" y="17581"/>
                  </a:lnTo>
                  <a:lnTo>
                    <a:pt x="13001" y="15572"/>
                  </a:lnTo>
                  <a:lnTo>
                    <a:pt x="17300" y="11553"/>
                  </a:lnTo>
                  <a:lnTo>
                    <a:pt x="19041" y="12056"/>
                  </a:lnTo>
                  <a:lnTo>
                    <a:pt x="21600" y="8540"/>
                  </a:lnTo>
                  <a:lnTo>
                    <a:pt x="18119" y="7033"/>
                  </a:lnTo>
                  <a:lnTo>
                    <a:pt x="17300" y="4521"/>
                  </a:lnTo>
                  <a:lnTo>
                    <a:pt x="18119" y="1507"/>
                  </a:lnTo>
                  <a:lnTo>
                    <a:pt x="18119" y="502"/>
                  </a:lnTo>
                  <a:lnTo>
                    <a:pt x="16379" y="0"/>
                  </a:lnTo>
                  <a:lnTo>
                    <a:pt x="13820" y="502"/>
                  </a:lnTo>
                  <a:lnTo>
                    <a:pt x="13001" y="1507"/>
                  </a:lnTo>
                  <a:lnTo>
                    <a:pt x="10339" y="2512"/>
                  </a:lnTo>
                  <a:lnTo>
                    <a:pt x="7780" y="3014"/>
                  </a:lnTo>
                  <a:lnTo>
                    <a:pt x="5221" y="3516"/>
                  </a:lnTo>
                  <a:lnTo>
                    <a:pt x="3481" y="4521"/>
                  </a:lnTo>
                  <a:lnTo>
                    <a:pt x="2662" y="6028"/>
                  </a:lnTo>
                  <a:lnTo>
                    <a:pt x="4300" y="7033"/>
                  </a:lnTo>
                  <a:lnTo>
                    <a:pt x="1740" y="7535"/>
                  </a:lnTo>
                  <a:lnTo>
                    <a:pt x="921" y="9042"/>
                  </a:lnTo>
                  <a:lnTo>
                    <a:pt x="921" y="10549"/>
                  </a:lnTo>
                  <a:lnTo>
                    <a:pt x="2662" y="12056"/>
                  </a:lnTo>
                  <a:lnTo>
                    <a:pt x="0" y="13060"/>
                  </a:lnTo>
                  <a:lnTo>
                    <a:pt x="0" y="14065"/>
                  </a:lnTo>
                  <a:lnTo>
                    <a:pt x="2662" y="17079"/>
                  </a:lnTo>
                  <a:lnTo>
                    <a:pt x="4300" y="16074"/>
                  </a:lnTo>
                  <a:lnTo>
                    <a:pt x="5221" y="19088"/>
                  </a:lnTo>
                  <a:lnTo>
                    <a:pt x="6040" y="20595"/>
                  </a:lnTo>
                  <a:lnTo>
                    <a:pt x="8599" y="21098"/>
                  </a:lnTo>
                  <a:lnTo>
                    <a:pt x="14639" y="21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" name="Shape 1710">
              <a:extLst>
                <a:ext uri="{FF2B5EF4-FFF2-40B4-BE49-F238E27FC236}">
                  <a16:creationId xmlns:a16="http://schemas.microsoft.com/office/drawing/2014/main" id="{D30EFA7F-D7E3-459D-A954-187615179389}"/>
                </a:ext>
              </a:extLst>
            </p:cNvPr>
            <p:cNvSpPr/>
            <p:nvPr/>
          </p:nvSpPr>
          <p:spPr>
            <a:xfrm>
              <a:off x="6162617" y="7835355"/>
              <a:ext cx="1396752" cy="165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87" y="21016"/>
                  </a:moveTo>
                  <a:lnTo>
                    <a:pt x="6566" y="20627"/>
                  </a:lnTo>
                  <a:lnTo>
                    <a:pt x="8986" y="21211"/>
                  </a:lnTo>
                  <a:lnTo>
                    <a:pt x="10195" y="21600"/>
                  </a:lnTo>
                  <a:lnTo>
                    <a:pt x="11174" y="21211"/>
                  </a:lnTo>
                  <a:lnTo>
                    <a:pt x="12874" y="21405"/>
                  </a:lnTo>
                  <a:lnTo>
                    <a:pt x="14083" y="21211"/>
                  </a:lnTo>
                  <a:lnTo>
                    <a:pt x="16042" y="20627"/>
                  </a:lnTo>
                  <a:lnTo>
                    <a:pt x="17741" y="21016"/>
                  </a:lnTo>
                  <a:lnTo>
                    <a:pt x="17741" y="20238"/>
                  </a:lnTo>
                  <a:lnTo>
                    <a:pt x="17251" y="19459"/>
                  </a:lnTo>
                  <a:lnTo>
                    <a:pt x="18202" y="18876"/>
                  </a:lnTo>
                  <a:lnTo>
                    <a:pt x="18461" y="18097"/>
                  </a:lnTo>
                  <a:lnTo>
                    <a:pt x="19440" y="18097"/>
                  </a:lnTo>
                  <a:lnTo>
                    <a:pt x="19670" y="17319"/>
                  </a:lnTo>
                  <a:lnTo>
                    <a:pt x="17482" y="15957"/>
                  </a:lnTo>
                  <a:lnTo>
                    <a:pt x="15782" y="14789"/>
                  </a:lnTo>
                  <a:lnTo>
                    <a:pt x="16042" y="14205"/>
                  </a:lnTo>
                  <a:lnTo>
                    <a:pt x="15062" y="13232"/>
                  </a:lnTo>
                  <a:lnTo>
                    <a:pt x="16042" y="12649"/>
                  </a:lnTo>
                  <a:lnTo>
                    <a:pt x="17251" y="12454"/>
                  </a:lnTo>
                  <a:lnTo>
                    <a:pt x="18461" y="11870"/>
                  </a:lnTo>
                  <a:lnTo>
                    <a:pt x="19670" y="11481"/>
                  </a:lnTo>
                  <a:lnTo>
                    <a:pt x="19901" y="10703"/>
                  </a:lnTo>
                  <a:lnTo>
                    <a:pt x="20880" y="10703"/>
                  </a:lnTo>
                  <a:lnTo>
                    <a:pt x="21600" y="11092"/>
                  </a:lnTo>
                  <a:lnTo>
                    <a:pt x="21600" y="9535"/>
                  </a:lnTo>
                  <a:lnTo>
                    <a:pt x="20880" y="8757"/>
                  </a:lnTo>
                  <a:lnTo>
                    <a:pt x="21370" y="7784"/>
                  </a:lnTo>
                  <a:lnTo>
                    <a:pt x="20650" y="6811"/>
                  </a:lnTo>
                  <a:lnTo>
                    <a:pt x="20650" y="6032"/>
                  </a:lnTo>
                  <a:lnTo>
                    <a:pt x="19181" y="5254"/>
                  </a:lnTo>
                  <a:lnTo>
                    <a:pt x="19901" y="4086"/>
                  </a:lnTo>
                  <a:lnTo>
                    <a:pt x="19670" y="3308"/>
                  </a:lnTo>
                  <a:lnTo>
                    <a:pt x="19440" y="2141"/>
                  </a:lnTo>
                  <a:lnTo>
                    <a:pt x="18461" y="1946"/>
                  </a:lnTo>
                  <a:lnTo>
                    <a:pt x="17482" y="1557"/>
                  </a:lnTo>
                  <a:lnTo>
                    <a:pt x="17741" y="778"/>
                  </a:lnTo>
                  <a:lnTo>
                    <a:pt x="16992" y="389"/>
                  </a:lnTo>
                  <a:lnTo>
                    <a:pt x="16762" y="778"/>
                  </a:lnTo>
                  <a:lnTo>
                    <a:pt x="16502" y="1168"/>
                  </a:lnTo>
                  <a:lnTo>
                    <a:pt x="16042" y="973"/>
                  </a:lnTo>
                  <a:lnTo>
                    <a:pt x="15782" y="973"/>
                  </a:lnTo>
                  <a:lnTo>
                    <a:pt x="15552" y="973"/>
                  </a:lnTo>
                  <a:lnTo>
                    <a:pt x="14803" y="1557"/>
                  </a:lnTo>
                  <a:lnTo>
                    <a:pt x="13853" y="1751"/>
                  </a:lnTo>
                  <a:lnTo>
                    <a:pt x="13363" y="2335"/>
                  </a:lnTo>
                  <a:lnTo>
                    <a:pt x="12643" y="2335"/>
                  </a:lnTo>
                  <a:lnTo>
                    <a:pt x="11894" y="2141"/>
                  </a:lnTo>
                  <a:lnTo>
                    <a:pt x="12384" y="1557"/>
                  </a:lnTo>
                  <a:lnTo>
                    <a:pt x="12154" y="778"/>
                  </a:lnTo>
                  <a:lnTo>
                    <a:pt x="11405" y="1362"/>
                  </a:lnTo>
                  <a:lnTo>
                    <a:pt x="9965" y="973"/>
                  </a:lnTo>
                  <a:lnTo>
                    <a:pt x="9965" y="389"/>
                  </a:lnTo>
                  <a:lnTo>
                    <a:pt x="9706" y="195"/>
                  </a:lnTo>
                  <a:lnTo>
                    <a:pt x="7286" y="0"/>
                  </a:lnTo>
                  <a:lnTo>
                    <a:pt x="7776" y="584"/>
                  </a:lnTo>
                  <a:lnTo>
                    <a:pt x="7056" y="973"/>
                  </a:lnTo>
                  <a:lnTo>
                    <a:pt x="7056" y="1557"/>
                  </a:lnTo>
                  <a:lnTo>
                    <a:pt x="8006" y="2724"/>
                  </a:lnTo>
                  <a:lnTo>
                    <a:pt x="7286" y="2724"/>
                  </a:lnTo>
                  <a:lnTo>
                    <a:pt x="6797" y="2724"/>
                  </a:lnTo>
                  <a:lnTo>
                    <a:pt x="6566" y="3114"/>
                  </a:lnTo>
                  <a:lnTo>
                    <a:pt x="6336" y="3308"/>
                  </a:lnTo>
                  <a:lnTo>
                    <a:pt x="6077" y="3308"/>
                  </a:lnTo>
                  <a:lnTo>
                    <a:pt x="5357" y="3114"/>
                  </a:lnTo>
                  <a:lnTo>
                    <a:pt x="3888" y="3114"/>
                  </a:lnTo>
                  <a:lnTo>
                    <a:pt x="3168" y="3503"/>
                  </a:lnTo>
                  <a:lnTo>
                    <a:pt x="3168" y="4086"/>
                  </a:lnTo>
                  <a:lnTo>
                    <a:pt x="3398" y="5059"/>
                  </a:lnTo>
                  <a:lnTo>
                    <a:pt x="2938" y="6032"/>
                  </a:lnTo>
                  <a:lnTo>
                    <a:pt x="2189" y="6227"/>
                  </a:lnTo>
                  <a:lnTo>
                    <a:pt x="2938" y="6811"/>
                  </a:lnTo>
                  <a:lnTo>
                    <a:pt x="2678" y="7589"/>
                  </a:lnTo>
                  <a:lnTo>
                    <a:pt x="1958" y="7784"/>
                  </a:lnTo>
                  <a:lnTo>
                    <a:pt x="1958" y="8368"/>
                  </a:lnTo>
                  <a:lnTo>
                    <a:pt x="490" y="8562"/>
                  </a:lnTo>
                  <a:lnTo>
                    <a:pt x="490" y="9341"/>
                  </a:lnTo>
                  <a:lnTo>
                    <a:pt x="490" y="10508"/>
                  </a:lnTo>
                  <a:lnTo>
                    <a:pt x="0" y="10897"/>
                  </a:lnTo>
                  <a:lnTo>
                    <a:pt x="0" y="11481"/>
                  </a:lnTo>
                  <a:lnTo>
                    <a:pt x="259" y="11676"/>
                  </a:lnTo>
                  <a:lnTo>
                    <a:pt x="979" y="12259"/>
                  </a:lnTo>
                  <a:lnTo>
                    <a:pt x="979" y="13038"/>
                  </a:lnTo>
                  <a:lnTo>
                    <a:pt x="490" y="13427"/>
                  </a:lnTo>
                  <a:lnTo>
                    <a:pt x="259" y="13427"/>
                  </a:lnTo>
                  <a:lnTo>
                    <a:pt x="259" y="14011"/>
                  </a:lnTo>
                  <a:lnTo>
                    <a:pt x="1238" y="14595"/>
                  </a:lnTo>
                  <a:lnTo>
                    <a:pt x="749" y="15373"/>
                  </a:lnTo>
                  <a:lnTo>
                    <a:pt x="1469" y="16151"/>
                  </a:lnTo>
                  <a:lnTo>
                    <a:pt x="2189" y="16346"/>
                  </a:lnTo>
                  <a:lnTo>
                    <a:pt x="3888" y="16735"/>
                  </a:lnTo>
                  <a:lnTo>
                    <a:pt x="5357" y="17124"/>
                  </a:lnTo>
                  <a:lnTo>
                    <a:pt x="4378" y="17903"/>
                  </a:lnTo>
                  <a:lnTo>
                    <a:pt x="4147" y="18876"/>
                  </a:lnTo>
                  <a:lnTo>
                    <a:pt x="3658" y="21016"/>
                  </a:lnTo>
                  <a:lnTo>
                    <a:pt x="3398" y="21016"/>
                  </a:lnTo>
                  <a:lnTo>
                    <a:pt x="4147" y="21211"/>
                  </a:lnTo>
                  <a:lnTo>
                    <a:pt x="5587" y="210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8" name="Shape 1711">
              <a:extLst>
                <a:ext uri="{FF2B5EF4-FFF2-40B4-BE49-F238E27FC236}">
                  <a16:creationId xmlns:a16="http://schemas.microsoft.com/office/drawing/2014/main" id="{1DAF6CE4-1D41-45FB-BE52-8974777E7D25}"/>
                </a:ext>
              </a:extLst>
            </p:cNvPr>
            <p:cNvSpPr/>
            <p:nvPr/>
          </p:nvSpPr>
          <p:spPr>
            <a:xfrm>
              <a:off x="6514600" y="7201780"/>
              <a:ext cx="392953" cy="64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39" y="21600"/>
                  </a:moveTo>
                  <a:lnTo>
                    <a:pt x="12080" y="19591"/>
                  </a:lnTo>
                  <a:lnTo>
                    <a:pt x="14639" y="19591"/>
                  </a:lnTo>
                  <a:lnTo>
                    <a:pt x="13001" y="17581"/>
                  </a:lnTo>
                  <a:lnTo>
                    <a:pt x="13001" y="15572"/>
                  </a:lnTo>
                  <a:lnTo>
                    <a:pt x="17300" y="11553"/>
                  </a:lnTo>
                  <a:lnTo>
                    <a:pt x="19041" y="12056"/>
                  </a:lnTo>
                  <a:lnTo>
                    <a:pt x="21600" y="8540"/>
                  </a:lnTo>
                  <a:lnTo>
                    <a:pt x="18119" y="7033"/>
                  </a:lnTo>
                  <a:lnTo>
                    <a:pt x="17300" y="4521"/>
                  </a:lnTo>
                  <a:lnTo>
                    <a:pt x="18119" y="1507"/>
                  </a:lnTo>
                  <a:lnTo>
                    <a:pt x="18119" y="502"/>
                  </a:lnTo>
                  <a:lnTo>
                    <a:pt x="16379" y="0"/>
                  </a:lnTo>
                  <a:lnTo>
                    <a:pt x="13820" y="502"/>
                  </a:lnTo>
                  <a:lnTo>
                    <a:pt x="13001" y="1507"/>
                  </a:lnTo>
                  <a:lnTo>
                    <a:pt x="10339" y="2512"/>
                  </a:lnTo>
                  <a:lnTo>
                    <a:pt x="7780" y="3014"/>
                  </a:lnTo>
                  <a:lnTo>
                    <a:pt x="5221" y="3516"/>
                  </a:lnTo>
                  <a:lnTo>
                    <a:pt x="3481" y="4521"/>
                  </a:lnTo>
                  <a:lnTo>
                    <a:pt x="2662" y="6028"/>
                  </a:lnTo>
                  <a:lnTo>
                    <a:pt x="4300" y="7033"/>
                  </a:lnTo>
                  <a:lnTo>
                    <a:pt x="1740" y="7535"/>
                  </a:lnTo>
                  <a:lnTo>
                    <a:pt x="921" y="9042"/>
                  </a:lnTo>
                  <a:lnTo>
                    <a:pt x="921" y="10549"/>
                  </a:lnTo>
                  <a:lnTo>
                    <a:pt x="2662" y="12056"/>
                  </a:lnTo>
                  <a:lnTo>
                    <a:pt x="0" y="13060"/>
                  </a:lnTo>
                  <a:lnTo>
                    <a:pt x="0" y="14065"/>
                  </a:lnTo>
                  <a:lnTo>
                    <a:pt x="2662" y="17079"/>
                  </a:lnTo>
                  <a:lnTo>
                    <a:pt x="4300" y="16074"/>
                  </a:lnTo>
                  <a:lnTo>
                    <a:pt x="5221" y="19088"/>
                  </a:lnTo>
                  <a:lnTo>
                    <a:pt x="6040" y="20595"/>
                  </a:lnTo>
                  <a:lnTo>
                    <a:pt x="8599" y="21098"/>
                  </a:lnTo>
                  <a:lnTo>
                    <a:pt x="14639" y="21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" name="Shape 1712">
              <a:extLst>
                <a:ext uri="{FF2B5EF4-FFF2-40B4-BE49-F238E27FC236}">
                  <a16:creationId xmlns:a16="http://schemas.microsoft.com/office/drawing/2014/main" id="{DE9B2B6F-22A8-430F-8EB0-899A49F43F4B}"/>
                </a:ext>
              </a:extLst>
            </p:cNvPr>
            <p:cNvSpPr/>
            <p:nvPr/>
          </p:nvSpPr>
          <p:spPr>
            <a:xfrm>
              <a:off x="6153305" y="7827902"/>
              <a:ext cx="1396751" cy="1654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87" y="21016"/>
                  </a:moveTo>
                  <a:lnTo>
                    <a:pt x="6566" y="20627"/>
                  </a:lnTo>
                  <a:lnTo>
                    <a:pt x="8986" y="21211"/>
                  </a:lnTo>
                  <a:lnTo>
                    <a:pt x="10195" y="21600"/>
                  </a:lnTo>
                  <a:lnTo>
                    <a:pt x="11174" y="21211"/>
                  </a:lnTo>
                  <a:lnTo>
                    <a:pt x="12874" y="21405"/>
                  </a:lnTo>
                  <a:lnTo>
                    <a:pt x="14083" y="21211"/>
                  </a:lnTo>
                  <a:lnTo>
                    <a:pt x="16042" y="20627"/>
                  </a:lnTo>
                  <a:lnTo>
                    <a:pt x="17741" y="21016"/>
                  </a:lnTo>
                  <a:lnTo>
                    <a:pt x="17741" y="20238"/>
                  </a:lnTo>
                  <a:lnTo>
                    <a:pt x="17251" y="19459"/>
                  </a:lnTo>
                  <a:lnTo>
                    <a:pt x="18202" y="18876"/>
                  </a:lnTo>
                  <a:lnTo>
                    <a:pt x="18461" y="18097"/>
                  </a:lnTo>
                  <a:lnTo>
                    <a:pt x="19440" y="18097"/>
                  </a:lnTo>
                  <a:lnTo>
                    <a:pt x="19670" y="17319"/>
                  </a:lnTo>
                  <a:lnTo>
                    <a:pt x="17482" y="15957"/>
                  </a:lnTo>
                  <a:lnTo>
                    <a:pt x="15782" y="14789"/>
                  </a:lnTo>
                  <a:lnTo>
                    <a:pt x="16042" y="14205"/>
                  </a:lnTo>
                  <a:lnTo>
                    <a:pt x="15062" y="13232"/>
                  </a:lnTo>
                  <a:lnTo>
                    <a:pt x="16042" y="12649"/>
                  </a:lnTo>
                  <a:lnTo>
                    <a:pt x="17251" y="12454"/>
                  </a:lnTo>
                  <a:lnTo>
                    <a:pt x="18461" y="11870"/>
                  </a:lnTo>
                  <a:lnTo>
                    <a:pt x="19670" y="11481"/>
                  </a:lnTo>
                  <a:lnTo>
                    <a:pt x="19901" y="10703"/>
                  </a:lnTo>
                  <a:lnTo>
                    <a:pt x="20880" y="10703"/>
                  </a:lnTo>
                  <a:lnTo>
                    <a:pt x="21600" y="11092"/>
                  </a:lnTo>
                  <a:lnTo>
                    <a:pt x="21600" y="9535"/>
                  </a:lnTo>
                  <a:lnTo>
                    <a:pt x="20880" y="8757"/>
                  </a:lnTo>
                  <a:lnTo>
                    <a:pt x="21370" y="7784"/>
                  </a:lnTo>
                  <a:lnTo>
                    <a:pt x="20650" y="6811"/>
                  </a:lnTo>
                  <a:lnTo>
                    <a:pt x="20650" y="6032"/>
                  </a:lnTo>
                  <a:lnTo>
                    <a:pt x="19181" y="5254"/>
                  </a:lnTo>
                  <a:lnTo>
                    <a:pt x="19901" y="4086"/>
                  </a:lnTo>
                  <a:lnTo>
                    <a:pt x="19670" y="3308"/>
                  </a:lnTo>
                  <a:lnTo>
                    <a:pt x="19440" y="2141"/>
                  </a:lnTo>
                  <a:lnTo>
                    <a:pt x="18461" y="1946"/>
                  </a:lnTo>
                  <a:lnTo>
                    <a:pt x="17482" y="1557"/>
                  </a:lnTo>
                  <a:lnTo>
                    <a:pt x="17741" y="778"/>
                  </a:lnTo>
                  <a:lnTo>
                    <a:pt x="16992" y="389"/>
                  </a:lnTo>
                  <a:lnTo>
                    <a:pt x="16762" y="778"/>
                  </a:lnTo>
                  <a:lnTo>
                    <a:pt x="16502" y="1168"/>
                  </a:lnTo>
                  <a:lnTo>
                    <a:pt x="16042" y="973"/>
                  </a:lnTo>
                  <a:lnTo>
                    <a:pt x="15782" y="973"/>
                  </a:lnTo>
                  <a:lnTo>
                    <a:pt x="15552" y="973"/>
                  </a:lnTo>
                  <a:lnTo>
                    <a:pt x="14803" y="1557"/>
                  </a:lnTo>
                  <a:lnTo>
                    <a:pt x="13853" y="1751"/>
                  </a:lnTo>
                  <a:lnTo>
                    <a:pt x="13363" y="2335"/>
                  </a:lnTo>
                  <a:lnTo>
                    <a:pt x="12643" y="2335"/>
                  </a:lnTo>
                  <a:lnTo>
                    <a:pt x="11894" y="2141"/>
                  </a:lnTo>
                  <a:lnTo>
                    <a:pt x="12384" y="1557"/>
                  </a:lnTo>
                  <a:lnTo>
                    <a:pt x="12154" y="778"/>
                  </a:lnTo>
                  <a:lnTo>
                    <a:pt x="11405" y="1362"/>
                  </a:lnTo>
                  <a:lnTo>
                    <a:pt x="9965" y="973"/>
                  </a:lnTo>
                  <a:lnTo>
                    <a:pt x="9965" y="389"/>
                  </a:lnTo>
                  <a:lnTo>
                    <a:pt x="9706" y="195"/>
                  </a:lnTo>
                  <a:lnTo>
                    <a:pt x="7286" y="0"/>
                  </a:lnTo>
                  <a:lnTo>
                    <a:pt x="7776" y="584"/>
                  </a:lnTo>
                  <a:lnTo>
                    <a:pt x="7056" y="973"/>
                  </a:lnTo>
                  <a:lnTo>
                    <a:pt x="7056" y="1557"/>
                  </a:lnTo>
                  <a:lnTo>
                    <a:pt x="8006" y="2724"/>
                  </a:lnTo>
                  <a:lnTo>
                    <a:pt x="7286" y="2724"/>
                  </a:lnTo>
                  <a:lnTo>
                    <a:pt x="6797" y="2724"/>
                  </a:lnTo>
                  <a:lnTo>
                    <a:pt x="6566" y="3114"/>
                  </a:lnTo>
                  <a:lnTo>
                    <a:pt x="6336" y="3308"/>
                  </a:lnTo>
                  <a:lnTo>
                    <a:pt x="6077" y="3308"/>
                  </a:lnTo>
                  <a:lnTo>
                    <a:pt x="5357" y="3114"/>
                  </a:lnTo>
                  <a:lnTo>
                    <a:pt x="3888" y="3114"/>
                  </a:lnTo>
                  <a:lnTo>
                    <a:pt x="3168" y="3503"/>
                  </a:lnTo>
                  <a:lnTo>
                    <a:pt x="3168" y="4086"/>
                  </a:lnTo>
                  <a:lnTo>
                    <a:pt x="3398" y="5059"/>
                  </a:lnTo>
                  <a:lnTo>
                    <a:pt x="2938" y="6032"/>
                  </a:lnTo>
                  <a:lnTo>
                    <a:pt x="2189" y="6227"/>
                  </a:lnTo>
                  <a:lnTo>
                    <a:pt x="2938" y="6811"/>
                  </a:lnTo>
                  <a:lnTo>
                    <a:pt x="2678" y="7589"/>
                  </a:lnTo>
                  <a:lnTo>
                    <a:pt x="1958" y="7784"/>
                  </a:lnTo>
                  <a:lnTo>
                    <a:pt x="1958" y="8368"/>
                  </a:lnTo>
                  <a:lnTo>
                    <a:pt x="490" y="8562"/>
                  </a:lnTo>
                  <a:lnTo>
                    <a:pt x="490" y="9341"/>
                  </a:lnTo>
                  <a:lnTo>
                    <a:pt x="490" y="10508"/>
                  </a:lnTo>
                  <a:lnTo>
                    <a:pt x="0" y="10897"/>
                  </a:lnTo>
                  <a:lnTo>
                    <a:pt x="0" y="11481"/>
                  </a:lnTo>
                  <a:lnTo>
                    <a:pt x="259" y="11676"/>
                  </a:lnTo>
                  <a:lnTo>
                    <a:pt x="979" y="12259"/>
                  </a:lnTo>
                  <a:lnTo>
                    <a:pt x="979" y="13038"/>
                  </a:lnTo>
                  <a:lnTo>
                    <a:pt x="490" y="13427"/>
                  </a:lnTo>
                  <a:lnTo>
                    <a:pt x="259" y="13427"/>
                  </a:lnTo>
                  <a:lnTo>
                    <a:pt x="259" y="14011"/>
                  </a:lnTo>
                  <a:lnTo>
                    <a:pt x="1238" y="14595"/>
                  </a:lnTo>
                  <a:lnTo>
                    <a:pt x="749" y="15373"/>
                  </a:lnTo>
                  <a:lnTo>
                    <a:pt x="749" y="15373"/>
                  </a:lnTo>
                  <a:lnTo>
                    <a:pt x="1469" y="16151"/>
                  </a:lnTo>
                  <a:lnTo>
                    <a:pt x="2189" y="16346"/>
                  </a:lnTo>
                  <a:lnTo>
                    <a:pt x="3888" y="16735"/>
                  </a:lnTo>
                  <a:lnTo>
                    <a:pt x="5357" y="17124"/>
                  </a:lnTo>
                  <a:lnTo>
                    <a:pt x="4378" y="17903"/>
                  </a:lnTo>
                  <a:lnTo>
                    <a:pt x="4147" y="18876"/>
                  </a:lnTo>
                  <a:lnTo>
                    <a:pt x="3658" y="21016"/>
                  </a:lnTo>
                  <a:lnTo>
                    <a:pt x="3398" y="21016"/>
                  </a:lnTo>
                  <a:lnTo>
                    <a:pt x="4147" y="21211"/>
                  </a:lnTo>
                  <a:lnTo>
                    <a:pt x="5587" y="210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40" name="Shape 1713">
              <a:extLst>
                <a:ext uri="{FF2B5EF4-FFF2-40B4-BE49-F238E27FC236}">
                  <a16:creationId xmlns:a16="http://schemas.microsoft.com/office/drawing/2014/main" id="{0063E86C-03B6-4B3F-8128-3AF68CBAB2BB}"/>
                </a:ext>
              </a:extLst>
            </p:cNvPr>
            <p:cNvSpPr/>
            <p:nvPr/>
          </p:nvSpPr>
          <p:spPr>
            <a:xfrm>
              <a:off x="6106747" y="9408114"/>
              <a:ext cx="784043" cy="43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5" y="9683"/>
                  </a:moveTo>
                  <a:lnTo>
                    <a:pt x="18162" y="8193"/>
                  </a:lnTo>
                  <a:lnTo>
                    <a:pt x="16880" y="6703"/>
                  </a:lnTo>
                  <a:lnTo>
                    <a:pt x="17290" y="2979"/>
                  </a:lnTo>
                  <a:lnTo>
                    <a:pt x="17290" y="2234"/>
                  </a:lnTo>
                  <a:lnTo>
                    <a:pt x="12981" y="0"/>
                  </a:lnTo>
                  <a:lnTo>
                    <a:pt x="11236" y="1490"/>
                  </a:lnTo>
                  <a:lnTo>
                    <a:pt x="8671" y="2234"/>
                  </a:lnTo>
                  <a:lnTo>
                    <a:pt x="7337" y="1490"/>
                  </a:lnTo>
                  <a:lnTo>
                    <a:pt x="6054" y="2979"/>
                  </a:lnTo>
                  <a:lnTo>
                    <a:pt x="4310" y="3724"/>
                  </a:lnTo>
                  <a:lnTo>
                    <a:pt x="3899" y="6703"/>
                  </a:lnTo>
                  <a:lnTo>
                    <a:pt x="2617" y="8193"/>
                  </a:lnTo>
                  <a:lnTo>
                    <a:pt x="2155" y="10428"/>
                  </a:lnTo>
                  <a:lnTo>
                    <a:pt x="462" y="14152"/>
                  </a:lnTo>
                  <a:lnTo>
                    <a:pt x="0" y="17131"/>
                  </a:lnTo>
                  <a:lnTo>
                    <a:pt x="1744" y="15641"/>
                  </a:lnTo>
                  <a:lnTo>
                    <a:pt x="3899" y="17131"/>
                  </a:lnTo>
                  <a:lnTo>
                    <a:pt x="4310" y="18621"/>
                  </a:lnTo>
                  <a:lnTo>
                    <a:pt x="5182" y="20855"/>
                  </a:lnTo>
                  <a:lnTo>
                    <a:pt x="9081" y="20110"/>
                  </a:lnTo>
                  <a:lnTo>
                    <a:pt x="11236" y="14152"/>
                  </a:lnTo>
                  <a:lnTo>
                    <a:pt x="14725" y="21600"/>
                  </a:lnTo>
                  <a:lnTo>
                    <a:pt x="16008" y="14152"/>
                  </a:lnTo>
                  <a:lnTo>
                    <a:pt x="18162" y="14897"/>
                  </a:lnTo>
                  <a:lnTo>
                    <a:pt x="19445" y="13407"/>
                  </a:lnTo>
                  <a:lnTo>
                    <a:pt x="21190" y="13407"/>
                  </a:lnTo>
                  <a:lnTo>
                    <a:pt x="21600" y="12662"/>
                  </a:lnTo>
                  <a:lnTo>
                    <a:pt x="21190" y="8938"/>
                  </a:lnTo>
                  <a:lnTo>
                    <a:pt x="19035" y="968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" name="Shape 1714">
              <a:extLst>
                <a:ext uri="{FF2B5EF4-FFF2-40B4-BE49-F238E27FC236}">
                  <a16:creationId xmlns:a16="http://schemas.microsoft.com/office/drawing/2014/main" id="{33EC2591-2C01-42C8-AD5D-8F8678BB52C2}"/>
                </a:ext>
              </a:extLst>
            </p:cNvPr>
            <p:cNvSpPr/>
            <p:nvPr/>
          </p:nvSpPr>
          <p:spPr>
            <a:xfrm>
              <a:off x="6719456" y="9095053"/>
              <a:ext cx="1270113" cy="58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49" y="21046"/>
                  </a:moveTo>
                  <a:lnTo>
                    <a:pt x="15994" y="19385"/>
                  </a:lnTo>
                  <a:lnTo>
                    <a:pt x="17609" y="19385"/>
                  </a:lnTo>
                  <a:lnTo>
                    <a:pt x="18940" y="18831"/>
                  </a:lnTo>
                  <a:lnTo>
                    <a:pt x="18940" y="17169"/>
                  </a:lnTo>
                  <a:lnTo>
                    <a:pt x="19731" y="15508"/>
                  </a:lnTo>
                  <a:lnTo>
                    <a:pt x="20016" y="12738"/>
                  </a:lnTo>
                  <a:lnTo>
                    <a:pt x="20016" y="9969"/>
                  </a:lnTo>
                  <a:lnTo>
                    <a:pt x="21347" y="8862"/>
                  </a:lnTo>
                  <a:lnTo>
                    <a:pt x="21600" y="6646"/>
                  </a:lnTo>
                  <a:lnTo>
                    <a:pt x="20555" y="4985"/>
                  </a:lnTo>
                  <a:lnTo>
                    <a:pt x="20555" y="1662"/>
                  </a:lnTo>
                  <a:lnTo>
                    <a:pt x="17863" y="1662"/>
                  </a:lnTo>
                  <a:lnTo>
                    <a:pt x="15456" y="0"/>
                  </a:lnTo>
                  <a:lnTo>
                    <a:pt x="14664" y="3323"/>
                  </a:lnTo>
                  <a:lnTo>
                    <a:pt x="13080" y="4431"/>
                  </a:lnTo>
                  <a:lnTo>
                    <a:pt x="11750" y="2769"/>
                  </a:lnTo>
                  <a:lnTo>
                    <a:pt x="11750" y="4431"/>
                  </a:lnTo>
                  <a:lnTo>
                    <a:pt x="10673" y="4431"/>
                  </a:lnTo>
                  <a:lnTo>
                    <a:pt x="10388" y="6646"/>
                  </a:lnTo>
                  <a:lnTo>
                    <a:pt x="9343" y="8308"/>
                  </a:lnTo>
                  <a:lnTo>
                    <a:pt x="9882" y="10523"/>
                  </a:lnTo>
                  <a:lnTo>
                    <a:pt x="9882" y="12738"/>
                  </a:lnTo>
                  <a:lnTo>
                    <a:pt x="8013" y="11631"/>
                  </a:lnTo>
                  <a:lnTo>
                    <a:pt x="5859" y="13292"/>
                  </a:lnTo>
                  <a:lnTo>
                    <a:pt x="4529" y="13846"/>
                  </a:lnTo>
                  <a:lnTo>
                    <a:pt x="2660" y="13292"/>
                  </a:lnTo>
                  <a:lnTo>
                    <a:pt x="1584" y="14400"/>
                  </a:lnTo>
                  <a:lnTo>
                    <a:pt x="253" y="13846"/>
                  </a:lnTo>
                  <a:lnTo>
                    <a:pt x="0" y="16615"/>
                  </a:lnTo>
                  <a:lnTo>
                    <a:pt x="792" y="17723"/>
                  </a:lnTo>
                  <a:lnTo>
                    <a:pt x="1330" y="18831"/>
                  </a:lnTo>
                  <a:lnTo>
                    <a:pt x="2660" y="18277"/>
                  </a:lnTo>
                  <a:lnTo>
                    <a:pt x="2914" y="21046"/>
                  </a:lnTo>
                  <a:lnTo>
                    <a:pt x="3199" y="19385"/>
                  </a:lnTo>
                  <a:lnTo>
                    <a:pt x="4276" y="19938"/>
                  </a:lnTo>
                  <a:lnTo>
                    <a:pt x="5321" y="17723"/>
                  </a:lnTo>
                  <a:lnTo>
                    <a:pt x="7728" y="17169"/>
                  </a:lnTo>
                  <a:lnTo>
                    <a:pt x="8266" y="18831"/>
                  </a:lnTo>
                  <a:lnTo>
                    <a:pt x="12004" y="21046"/>
                  </a:lnTo>
                  <a:lnTo>
                    <a:pt x="12004" y="21600"/>
                  </a:lnTo>
                  <a:lnTo>
                    <a:pt x="13080" y="21046"/>
                  </a:lnTo>
                  <a:lnTo>
                    <a:pt x="14949" y="210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2" name="Shape 1715">
              <a:extLst>
                <a:ext uri="{FF2B5EF4-FFF2-40B4-BE49-F238E27FC236}">
                  <a16:creationId xmlns:a16="http://schemas.microsoft.com/office/drawing/2014/main" id="{E2A6D1B4-63E3-41C9-A77A-55B6AFDEC212}"/>
                </a:ext>
              </a:extLst>
            </p:cNvPr>
            <p:cNvSpPr/>
            <p:nvPr/>
          </p:nvSpPr>
          <p:spPr>
            <a:xfrm>
              <a:off x="6106747" y="9408114"/>
              <a:ext cx="784043" cy="43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035" y="9683"/>
                  </a:moveTo>
                  <a:lnTo>
                    <a:pt x="18162" y="8193"/>
                  </a:lnTo>
                  <a:lnTo>
                    <a:pt x="16880" y="6703"/>
                  </a:lnTo>
                  <a:lnTo>
                    <a:pt x="17290" y="2979"/>
                  </a:lnTo>
                  <a:lnTo>
                    <a:pt x="17290" y="2234"/>
                  </a:lnTo>
                  <a:lnTo>
                    <a:pt x="12981" y="0"/>
                  </a:lnTo>
                  <a:lnTo>
                    <a:pt x="11236" y="1490"/>
                  </a:lnTo>
                  <a:lnTo>
                    <a:pt x="8671" y="2234"/>
                  </a:lnTo>
                  <a:lnTo>
                    <a:pt x="7337" y="1490"/>
                  </a:lnTo>
                  <a:lnTo>
                    <a:pt x="6054" y="2979"/>
                  </a:lnTo>
                  <a:lnTo>
                    <a:pt x="4310" y="3724"/>
                  </a:lnTo>
                  <a:lnTo>
                    <a:pt x="3899" y="6703"/>
                  </a:lnTo>
                  <a:lnTo>
                    <a:pt x="2617" y="8193"/>
                  </a:lnTo>
                  <a:lnTo>
                    <a:pt x="2155" y="10428"/>
                  </a:lnTo>
                  <a:lnTo>
                    <a:pt x="462" y="14152"/>
                  </a:lnTo>
                  <a:lnTo>
                    <a:pt x="0" y="17131"/>
                  </a:lnTo>
                  <a:lnTo>
                    <a:pt x="1744" y="15641"/>
                  </a:lnTo>
                  <a:lnTo>
                    <a:pt x="3899" y="17131"/>
                  </a:lnTo>
                  <a:lnTo>
                    <a:pt x="4310" y="18621"/>
                  </a:lnTo>
                  <a:lnTo>
                    <a:pt x="5182" y="20855"/>
                  </a:lnTo>
                  <a:lnTo>
                    <a:pt x="9081" y="20110"/>
                  </a:lnTo>
                  <a:lnTo>
                    <a:pt x="11236" y="14152"/>
                  </a:lnTo>
                  <a:lnTo>
                    <a:pt x="14725" y="21600"/>
                  </a:lnTo>
                  <a:lnTo>
                    <a:pt x="16008" y="14152"/>
                  </a:lnTo>
                  <a:lnTo>
                    <a:pt x="18162" y="14897"/>
                  </a:lnTo>
                  <a:lnTo>
                    <a:pt x="19445" y="13407"/>
                  </a:lnTo>
                  <a:lnTo>
                    <a:pt x="21190" y="13407"/>
                  </a:lnTo>
                  <a:lnTo>
                    <a:pt x="21600" y="12662"/>
                  </a:lnTo>
                  <a:lnTo>
                    <a:pt x="21190" y="8938"/>
                  </a:lnTo>
                  <a:lnTo>
                    <a:pt x="19035" y="968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3" name="Shape 1716">
              <a:extLst>
                <a:ext uri="{FF2B5EF4-FFF2-40B4-BE49-F238E27FC236}">
                  <a16:creationId xmlns:a16="http://schemas.microsoft.com/office/drawing/2014/main" id="{2540C97C-6C7B-4DA9-AAD5-D3C8D7065BD1}"/>
                </a:ext>
              </a:extLst>
            </p:cNvPr>
            <p:cNvSpPr/>
            <p:nvPr/>
          </p:nvSpPr>
          <p:spPr>
            <a:xfrm>
              <a:off x="6719456" y="9095053"/>
              <a:ext cx="1270113" cy="58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49" y="21046"/>
                  </a:moveTo>
                  <a:lnTo>
                    <a:pt x="15994" y="19385"/>
                  </a:lnTo>
                  <a:lnTo>
                    <a:pt x="17609" y="19385"/>
                  </a:lnTo>
                  <a:lnTo>
                    <a:pt x="18940" y="18831"/>
                  </a:lnTo>
                  <a:lnTo>
                    <a:pt x="18940" y="17169"/>
                  </a:lnTo>
                  <a:lnTo>
                    <a:pt x="19731" y="15508"/>
                  </a:lnTo>
                  <a:lnTo>
                    <a:pt x="20016" y="12738"/>
                  </a:lnTo>
                  <a:lnTo>
                    <a:pt x="20016" y="9969"/>
                  </a:lnTo>
                  <a:lnTo>
                    <a:pt x="21347" y="8862"/>
                  </a:lnTo>
                  <a:lnTo>
                    <a:pt x="21600" y="6646"/>
                  </a:lnTo>
                  <a:lnTo>
                    <a:pt x="20555" y="4985"/>
                  </a:lnTo>
                  <a:lnTo>
                    <a:pt x="20555" y="1662"/>
                  </a:lnTo>
                  <a:lnTo>
                    <a:pt x="17863" y="1662"/>
                  </a:lnTo>
                  <a:lnTo>
                    <a:pt x="15456" y="0"/>
                  </a:lnTo>
                  <a:lnTo>
                    <a:pt x="14664" y="3323"/>
                  </a:lnTo>
                  <a:lnTo>
                    <a:pt x="13080" y="4431"/>
                  </a:lnTo>
                  <a:lnTo>
                    <a:pt x="11750" y="2769"/>
                  </a:lnTo>
                  <a:lnTo>
                    <a:pt x="11750" y="4431"/>
                  </a:lnTo>
                  <a:lnTo>
                    <a:pt x="10673" y="4431"/>
                  </a:lnTo>
                  <a:lnTo>
                    <a:pt x="10388" y="6646"/>
                  </a:lnTo>
                  <a:lnTo>
                    <a:pt x="9343" y="8308"/>
                  </a:lnTo>
                  <a:lnTo>
                    <a:pt x="9882" y="10523"/>
                  </a:lnTo>
                  <a:lnTo>
                    <a:pt x="9882" y="12738"/>
                  </a:lnTo>
                  <a:lnTo>
                    <a:pt x="8013" y="11631"/>
                  </a:lnTo>
                  <a:lnTo>
                    <a:pt x="5859" y="13292"/>
                  </a:lnTo>
                  <a:lnTo>
                    <a:pt x="4529" y="13846"/>
                  </a:lnTo>
                  <a:lnTo>
                    <a:pt x="2660" y="13292"/>
                  </a:lnTo>
                  <a:lnTo>
                    <a:pt x="1584" y="14400"/>
                  </a:lnTo>
                  <a:lnTo>
                    <a:pt x="253" y="13846"/>
                  </a:lnTo>
                  <a:lnTo>
                    <a:pt x="0" y="16615"/>
                  </a:lnTo>
                  <a:lnTo>
                    <a:pt x="792" y="17723"/>
                  </a:lnTo>
                  <a:lnTo>
                    <a:pt x="1330" y="18831"/>
                  </a:lnTo>
                  <a:lnTo>
                    <a:pt x="2660" y="18277"/>
                  </a:lnTo>
                  <a:lnTo>
                    <a:pt x="2914" y="21046"/>
                  </a:lnTo>
                  <a:lnTo>
                    <a:pt x="3199" y="19385"/>
                  </a:lnTo>
                  <a:lnTo>
                    <a:pt x="4276" y="19938"/>
                  </a:lnTo>
                  <a:lnTo>
                    <a:pt x="5321" y="17723"/>
                  </a:lnTo>
                  <a:lnTo>
                    <a:pt x="7728" y="17169"/>
                  </a:lnTo>
                  <a:lnTo>
                    <a:pt x="8266" y="18831"/>
                  </a:lnTo>
                  <a:lnTo>
                    <a:pt x="12004" y="21046"/>
                  </a:lnTo>
                  <a:lnTo>
                    <a:pt x="12004" y="21600"/>
                  </a:lnTo>
                  <a:lnTo>
                    <a:pt x="13080" y="21046"/>
                  </a:lnTo>
                  <a:lnTo>
                    <a:pt x="14949" y="2104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" name="Shape 1717">
              <a:extLst>
                <a:ext uri="{FF2B5EF4-FFF2-40B4-BE49-F238E27FC236}">
                  <a16:creationId xmlns:a16="http://schemas.microsoft.com/office/drawing/2014/main" id="{B1844200-8073-462F-B447-F46984C5CB3D}"/>
                </a:ext>
              </a:extLst>
            </p:cNvPr>
            <p:cNvSpPr/>
            <p:nvPr/>
          </p:nvSpPr>
          <p:spPr>
            <a:xfrm>
              <a:off x="7127309" y="8632915"/>
              <a:ext cx="1082017" cy="581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77" y="17169"/>
                  </a:moveTo>
                  <a:lnTo>
                    <a:pt x="19741" y="13846"/>
                  </a:lnTo>
                  <a:lnTo>
                    <a:pt x="20671" y="12185"/>
                  </a:lnTo>
                  <a:lnTo>
                    <a:pt x="21600" y="10523"/>
                  </a:lnTo>
                  <a:lnTo>
                    <a:pt x="20968" y="8308"/>
                  </a:lnTo>
                  <a:lnTo>
                    <a:pt x="19407" y="7754"/>
                  </a:lnTo>
                  <a:lnTo>
                    <a:pt x="17845" y="7200"/>
                  </a:lnTo>
                  <a:lnTo>
                    <a:pt x="17213" y="5538"/>
                  </a:lnTo>
                  <a:lnTo>
                    <a:pt x="15354" y="4431"/>
                  </a:lnTo>
                  <a:lnTo>
                    <a:pt x="15354" y="6092"/>
                  </a:lnTo>
                  <a:lnTo>
                    <a:pt x="14388" y="7200"/>
                  </a:lnTo>
                  <a:lnTo>
                    <a:pt x="12826" y="4985"/>
                  </a:lnTo>
                  <a:lnTo>
                    <a:pt x="13161" y="2769"/>
                  </a:lnTo>
                  <a:lnTo>
                    <a:pt x="11599" y="2769"/>
                  </a:lnTo>
                  <a:lnTo>
                    <a:pt x="10001" y="1662"/>
                  </a:lnTo>
                  <a:lnTo>
                    <a:pt x="8439" y="0"/>
                  </a:lnTo>
                  <a:lnTo>
                    <a:pt x="8439" y="1662"/>
                  </a:lnTo>
                  <a:lnTo>
                    <a:pt x="7510" y="554"/>
                  </a:lnTo>
                  <a:lnTo>
                    <a:pt x="6246" y="554"/>
                  </a:lnTo>
                  <a:lnTo>
                    <a:pt x="5948" y="2769"/>
                  </a:lnTo>
                  <a:lnTo>
                    <a:pt x="4387" y="3877"/>
                  </a:lnTo>
                  <a:lnTo>
                    <a:pt x="2825" y="5538"/>
                  </a:lnTo>
                  <a:lnTo>
                    <a:pt x="1264" y="6092"/>
                  </a:lnTo>
                  <a:lnTo>
                    <a:pt x="0" y="7754"/>
                  </a:lnTo>
                  <a:lnTo>
                    <a:pt x="1264" y="10523"/>
                  </a:lnTo>
                  <a:lnTo>
                    <a:pt x="929" y="12185"/>
                  </a:lnTo>
                  <a:lnTo>
                    <a:pt x="3123" y="15508"/>
                  </a:lnTo>
                  <a:lnTo>
                    <a:pt x="5948" y="19385"/>
                  </a:lnTo>
                  <a:lnTo>
                    <a:pt x="5651" y="19938"/>
                  </a:lnTo>
                  <a:lnTo>
                    <a:pt x="7212" y="21600"/>
                  </a:lnTo>
                  <a:lnTo>
                    <a:pt x="9071" y="20492"/>
                  </a:lnTo>
                  <a:lnTo>
                    <a:pt x="10001" y="17169"/>
                  </a:lnTo>
                  <a:lnTo>
                    <a:pt x="12826" y="18831"/>
                  </a:lnTo>
                  <a:lnTo>
                    <a:pt x="15986" y="18831"/>
                  </a:lnTo>
                  <a:lnTo>
                    <a:pt x="15986" y="19385"/>
                  </a:lnTo>
                  <a:lnTo>
                    <a:pt x="16916" y="17169"/>
                  </a:lnTo>
                  <a:lnTo>
                    <a:pt x="18477" y="1716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" name="Shape 1718">
              <a:extLst>
                <a:ext uri="{FF2B5EF4-FFF2-40B4-BE49-F238E27FC236}">
                  <a16:creationId xmlns:a16="http://schemas.microsoft.com/office/drawing/2014/main" id="{6B38FCC4-570C-4747-B809-0C0762EF35C8}"/>
                </a:ext>
              </a:extLst>
            </p:cNvPr>
            <p:cNvSpPr/>
            <p:nvPr/>
          </p:nvSpPr>
          <p:spPr>
            <a:xfrm>
              <a:off x="7410383" y="9542282"/>
              <a:ext cx="517730" cy="372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5" y="20736"/>
                  </a:moveTo>
                  <a:lnTo>
                    <a:pt x="7148" y="17280"/>
                  </a:lnTo>
                  <a:lnTo>
                    <a:pt x="9091" y="19008"/>
                  </a:lnTo>
                  <a:lnTo>
                    <a:pt x="11732" y="19872"/>
                  </a:lnTo>
                  <a:lnTo>
                    <a:pt x="13053" y="16416"/>
                  </a:lnTo>
                  <a:lnTo>
                    <a:pt x="15695" y="15552"/>
                  </a:lnTo>
                  <a:lnTo>
                    <a:pt x="15695" y="11232"/>
                  </a:lnTo>
                  <a:lnTo>
                    <a:pt x="18259" y="6912"/>
                  </a:lnTo>
                  <a:lnTo>
                    <a:pt x="21600" y="5184"/>
                  </a:lnTo>
                  <a:lnTo>
                    <a:pt x="18259" y="0"/>
                  </a:lnTo>
                  <a:lnTo>
                    <a:pt x="17637" y="864"/>
                  </a:lnTo>
                  <a:lnTo>
                    <a:pt x="17637" y="3456"/>
                  </a:lnTo>
                  <a:lnTo>
                    <a:pt x="14374" y="4320"/>
                  </a:lnTo>
                  <a:lnTo>
                    <a:pt x="10412" y="4320"/>
                  </a:lnTo>
                  <a:lnTo>
                    <a:pt x="7847" y="6912"/>
                  </a:lnTo>
                  <a:lnTo>
                    <a:pt x="3263" y="6912"/>
                  </a:lnTo>
                  <a:lnTo>
                    <a:pt x="622" y="7776"/>
                  </a:lnTo>
                  <a:lnTo>
                    <a:pt x="0" y="10368"/>
                  </a:lnTo>
                  <a:lnTo>
                    <a:pt x="622" y="16416"/>
                  </a:lnTo>
                  <a:lnTo>
                    <a:pt x="0" y="17280"/>
                  </a:lnTo>
                  <a:lnTo>
                    <a:pt x="1942" y="16416"/>
                  </a:lnTo>
                  <a:lnTo>
                    <a:pt x="622" y="19008"/>
                  </a:lnTo>
                  <a:lnTo>
                    <a:pt x="622" y="21600"/>
                  </a:lnTo>
                  <a:lnTo>
                    <a:pt x="1243" y="21600"/>
                  </a:lnTo>
                  <a:lnTo>
                    <a:pt x="3885" y="2073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" name="Shape 1719">
              <a:extLst>
                <a:ext uri="{FF2B5EF4-FFF2-40B4-BE49-F238E27FC236}">
                  <a16:creationId xmlns:a16="http://schemas.microsoft.com/office/drawing/2014/main" id="{9AE140AF-B013-4E2D-89B5-5CADDE064D79}"/>
                </a:ext>
              </a:extLst>
            </p:cNvPr>
            <p:cNvSpPr/>
            <p:nvPr/>
          </p:nvSpPr>
          <p:spPr>
            <a:xfrm>
              <a:off x="7425280" y="9646637"/>
              <a:ext cx="1020560" cy="77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93" y="18692"/>
                  </a:moveTo>
                  <a:lnTo>
                    <a:pt x="14939" y="17862"/>
                  </a:lnTo>
                  <a:lnTo>
                    <a:pt x="13599" y="17031"/>
                  </a:lnTo>
                  <a:lnTo>
                    <a:pt x="12613" y="15369"/>
                  </a:lnTo>
                  <a:lnTo>
                    <a:pt x="10642" y="13708"/>
                  </a:lnTo>
                  <a:lnTo>
                    <a:pt x="9302" y="11215"/>
                  </a:lnTo>
                  <a:lnTo>
                    <a:pt x="7962" y="10385"/>
                  </a:lnTo>
                  <a:lnTo>
                    <a:pt x="8632" y="7892"/>
                  </a:lnTo>
                  <a:lnTo>
                    <a:pt x="9302" y="7892"/>
                  </a:lnTo>
                  <a:lnTo>
                    <a:pt x="10642" y="8723"/>
                  </a:lnTo>
                  <a:lnTo>
                    <a:pt x="10958" y="7477"/>
                  </a:lnTo>
                  <a:lnTo>
                    <a:pt x="12298" y="7062"/>
                  </a:lnTo>
                  <a:lnTo>
                    <a:pt x="13953" y="7477"/>
                  </a:lnTo>
                  <a:lnTo>
                    <a:pt x="15924" y="7892"/>
                  </a:lnTo>
                  <a:lnTo>
                    <a:pt x="17264" y="7477"/>
                  </a:lnTo>
                  <a:lnTo>
                    <a:pt x="18604" y="7892"/>
                  </a:lnTo>
                  <a:lnTo>
                    <a:pt x="20575" y="8308"/>
                  </a:lnTo>
                  <a:lnTo>
                    <a:pt x="20575" y="6646"/>
                  </a:lnTo>
                  <a:lnTo>
                    <a:pt x="21600" y="6231"/>
                  </a:lnTo>
                  <a:lnTo>
                    <a:pt x="20575" y="5815"/>
                  </a:lnTo>
                  <a:lnTo>
                    <a:pt x="19590" y="4154"/>
                  </a:lnTo>
                  <a:lnTo>
                    <a:pt x="18920" y="2492"/>
                  </a:lnTo>
                  <a:lnTo>
                    <a:pt x="16594" y="3738"/>
                  </a:lnTo>
                  <a:lnTo>
                    <a:pt x="15293" y="3738"/>
                  </a:lnTo>
                  <a:lnTo>
                    <a:pt x="14939" y="2492"/>
                  </a:lnTo>
                  <a:lnTo>
                    <a:pt x="13599" y="2908"/>
                  </a:lnTo>
                  <a:lnTo>
                    <a:pt x="12613" y="2077"/>
                  </a:lnTo>
                  <a:lnTo>
                    <a:pt x="11628" y="831"/>
                  </a:lnTo>
                  <a:lnTo>
                    <a:pt x="10288" y="0"/>
                  </a:lnTo>
                  <a:lnTo>
                    <a:pt x="8947" y="415"/>
                  </a:lnTo>
                  <a:lnTo>
                    <a:pt x="7647" y="2492"/>
                  </a:lnTo>
                  <a:lnTo>
                    <a:pt x="7647" y="4569"/>
                  </a:lnTo>
                  <a:lnTo>
                    <a:pt x="6307" y="4985"/>
                  </a:lnTo>
                  <a:lnTo>
                    <a:pt x="5636" y="6646"/>
                  </a:lnTo>
                  <a:lnTo>
                    <a:pt x="4296" y="6231"/>
                  </a:lnTo>
                  <a:lnTo>
                    <a:pt x="3311" y="5400"/>
                  </a:lnTo>
                  <a:lnTo>
                    <a:pt x="1655" y="7062"/>
                  </a:lnTo>
                  <a:lnTo>
                    <a:pt x="315" y="7477"/>
                  </a:lnTo>
                  <a:lnTo>
                    <a:pt x="0" y="7477"/>
                  </a:lnTo>
                  <a:lnTo>
                    <a:pt x="0" y="7892"/>
                  </a:lnTo>
                  <a:lnTo>
                    <a:pt x="1340" y="11215"/>
                  </a:lnTo>
                  <a:lnTo>
                    <a:pt x="3311" y="7892"/>
                  </a:lnTo>
                  <a:lnTo>
                    <a:pt x="3311" y="11215"/>
                  </a:lnTo>
                  <a:lnTo>
                    <a:pt x="4966" y="9969"/>
                  </a:lnTo>
                  <a:lnTo>
                    <a:pt x="4966" y="12462"/>
                  </a:lnTo>
                  <a:lnTo>
                    <a:pt x="6977" y="13708"/>
                  </a:lnTo>
                  <a:lnTo>
                    <a:pt x="6307" y="14123"/>
                  </a:lnTo>
                  <a:lnTo>
                    <a:pt x="8632" y="16200"/>
                  </a:lnTo>
                  <a:lnTo>
                    <a:pt x="8947" y="17446"/>
                  </a:lnTo>
                  <a:lnTo>
                    <a:pt x="9972" y="18277"/>
                  </a:lnTo>
                  <a:lnTo>
                    <a:pt x="12298" y="18692"/>
                  </a:lnTo>
                  <a:lnTo>
                    <a:pt x="14623" y="19938"/>
                  </a:lnTo>
                  <a:lnTo>
                    <a:pt x="12298" y="20354"/>
                  </a:lnTo>
                  <a:lnTo>
                    <a:pt x="16279" y="21600"/>
                  </a:lnTo>
                  <a:lnTo>
                    <a:pt x="16279" y="19938"/>
                  </a:lnTo>
                  <a:lnTo>
                    <a:pt x="15293" y="186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7" name="Shape 1720">
              <a:extLst>
                <a:ext uri="{FF2B5EF4-FFF2-40B4-BE49-F238E27FC236}">
                  <a16:creationId xmlns:a16="http://schemas.microsoft.com/office/drawing/2014/main" id="{E6FB4BB8-155A-493C-8F81-46CADE2A8624}"/>
                </a:ext>
              </a:extLst>
            </p:cNvPr>
            <p:cNvSpPr/>
            <p:nvPr/>
          </p:nvSpPr>
          <p:spPr>
            <a:xfrm>
              <a:off x="7410383" y="9542282"/>
              <a:ext cx="517730" cy="372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85" y="20736"/>
                  </a:moveTo>
                  <a:lnTo>
                    <a:pt x="7148" y="17280"/>
                  </a:lnTo>
                  <a:lnTo>
                    <a:pt x="9091" y="19008"/>
                  </a:lnTo>
                  <a:lnTo>
                    <a:pt x="11732" y="19872"/>
                  </a:lnTo>
                  <a:lnTo>
                    <a:pt x="13053" y="16416"/>
                  </a:lnTo>
                  <a:lnTo>
                    <a:pt x="15695" y="15552"/>
                  </a:lnTo>
                  <a:lnTo>
                    <a:pt x="15695" y="11232"/>
                  </a:lnTo>
                  <a:lnTo>
                    <a:pt x="18259" y="6912"/>
                  </a:lnTo>
                  <a:lnTo>
                    <a:pt x="21600" y="5184"/>
                  </a:lnTo>
                  <a:lnTo>
                    <a:pt x="18259" y="0"/>
                  </a:lnTo>
                  <a:lnTo>
                    <a:pt x="17637" y="864"/>
                  </a:lnTo>
                  <a:lnTo>
                    <a:pt x="17637" y="3456"/>
                  </a:lnTo>
                  <a:lnTo>
                    <a:pt x="14374" y="4320"/>
                  </a:lnTo>
                  <a:lnTo>
                    <a:pt x="10412" y="4320"/>
                  </a:lnTo>
                  <a:lnTo>
                    <a:pt x="7847" y="6912"/>
                  </a:lnTo>
                  <a:lnTo>
                    <a:pt x="3263" y="6912"/>
                  </a:lnTo>
                  <a:lnTo>
                    <a:pt x="622" y="7776"/>
                  </a:lnTo>
                  <a:lnTo>
                    <a:pt x="0" y="10368"/>
                  </a:lnTo>
                  <a:lnTo>
                    <a:pt x="622" y="16416"/>
                  </a:lnTo>
                  <a:lnTo>
                    <a:pt x="0" y="17280"/>
                  </a:lnTo>
                  <a:lnTo>
                    <a:pt x="1942" y="16416"/>
                  </a:lnTo>
                  <a:lnTo>
                    <a:pt x="622" y="19008"/>
                  </a:lnTo>
                  <a:lnTo>
                    <a:pt x="622" y="21600"/>
                  </a:lnTo>
                  <a:lnTo>
                    <a:pt x="1243" y="21600"/>
                  </a:lnTo>
                  <a:lnTo>
                    <a:pt x="3885" y="2073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" name="Shape 1721">
              <a:extLst>
                <a:ext uri="{FF2B5EF4-FFF2-40B4-BE49-F238E27FC236}">
                  <a16:creationId xmlns:a16="http://schemas.microsoft.com/office/drawing/2014/main" id="{B84D5B33-106E-463F-ACE2-5DB69F461468}"/>
                </a:ext>
              </a:extLst>
            </p:cNvPr>
            <p:cNvSpPr/>
            <p:nvPr/>
          </p:nvSpPr>
          <p:spPr>
            <a:xfrm>
              <a:off x="7425280" y="9646637"/>
              <a:ext cx="1020560" cy="775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93" y="18692"/>
                  </a:moveTo>
                  <a:lnTo>
                    <a:pt x="14939" y="17862"/>
                  </a:lnTo>
                  <a:lnTo>
                    <a:pt x="13599" y="17031"/>
                  </a:lnTo>
                  <a:lnTo>
                    <a:pt x="12613" y="15369"/>
                  </a:lnTo>
                  <a:lnTo>
                    <a:pt x="10642" y="13708"/>
                  </a:lnTo>
                  <a:lnTo>
                    <a:pt x="9302" y="11215"/>
                  </a:lnTo>
                  <a:lnTo>
                    <a:pt x="7962" y="10385"/>
                  </a:lnTo>
                  <a:lnTo>
                    <a:pt x="8632" y="7892"/>
                  </a:lnTo>
                  <a:lnTo>
                    <a:pt x="9302" y="7892"/>
                  </a:lnTo>
                  <a:lnTo>
                    <a:pt x="10642" y="8723"/>
                  </a:lnTo>
                  <a:lnTo>
                    <a:pt x="10958" y="7477"/>
                  </a:lnTo>
                  <a:lnTo>
                    <a:pt x="12298" y="7062"/>
                  </a:lnTo>
                  <a:lnTo>
                    <a:pt x="13953" y="7477"/>
                  </a:lnTo>
                  <a:lnTo>
                    <a:pt x="15924" y="7892"/>
                  </a:lnTo>
                  <a:lnTo>
                    <a:pt x="17264" y="7477"/>
                  </a:lnTo>
                  <a:lnTo>
                    <a:pt x="18604" y="7892"/>
                  </a:lnTo>
                  <a:lnTo>
                    <a:pt x="20575" y="8308"/>
                  </a:lnTo>
                  <a:lnTo>
                    <a:pt x="20575" y="6646"/>
                  </a:lnTo>
                  <a:lnTo>
                    <a:pt x="21600" y="6231"/>
                  </a:lnTo>
                  <a:lnTo>
                    <a:pt x="20575" y="5815"/>
                  </a:lnTo>
                  <a:lnTo>
                    <a:pt x="19590" y="4154"/>
                  </a:lnTo>
                  <a:lnTo>
                    <a:pt x="18920" y="2492"/>
                  </a:lnTo>
                  <a:lnTo>
                    <a:pt x="16594" y="3738"/>
                  </a:lnTo>
                  <a:lnTo>
                    <a:pt x="15293" y="3738"/>
                  </a:lnTo>
                  <a:lnTo>
                    <a:pt x="14939" y="2492"/>
                  </a:lnTo>
                  <a:lnTo>
                    <a:pt x="13599" y="2908"/>
                  </a:lnTo>
                  <a:lnTo>
                    <a:pt x="12613" y="2077"/>
                  </a:lnTo>
                  <a:lnTo>
                    <a:pt x="11628" y="831"/>
                  </a:lnTo>
                  <a:lnTo>
                    <a:pt x="10288" y="0"/>
                  </a:lnTo>
                  <a:lnTo>
                    <a:pt x="8947" y="415"/>
                  </a:lnTo>
                  <a:lnTo>
                    <a:pt x="7647" y="2492"/>
                  </a:lnTo>
                  <a:lnTo>
                    <a:pt x="7647" y="4569"/>
                  </a:lnTo>
                  <a:lnTo>
                    <a:pt x="6307" y="4985"/>
                  </a:lnTo>
                  <a:lnTo>
                    <a:pt x="5636" y="6646"/>
                  </a:lnTo>
                  <a:lnTo>
                    <a:pt x="4296" y="6231"/>
                  </a:lnTo>
                  <a:lnTo>
                    <a:pt x="3311" y="5400"/>
                  </a:lnTo>
                  <a:lnTo>
                    <a:pt x="1655" y="7062"/>
                  </a:lnTo>
                  <a:lnTo>
                    <a:pt x="315" y="7477"/>
                  </a:lnTo>
                  <a:lnTo>
                    <a:pt x="0" y="7477"/>
                  </a:lnTo>
                  <a:lnTo>
                    <a:pt x="0" y="7892"/>
                  </a:lnTo>
                  <a:lnTo>
                    <a:pt x="1340" y="11215"/>
                  </a:lnTo>
                  <a:lnTo>
                    <a:pt x="3311" y="7892"/>
                  </a:lnTo>
                  <a:lnTo>
                    <a:pt x="3311" y="11215"/>
                  </a:lnTo>
                  <a:lnTo>
                    <a:pt x="4966" y="9969"/>
                  </a:lnTo>
                  <a:lnTo>
                    <a:pt x="4966" y="12462"/>
                  </a:lnTo>
                  <a:lnTo>
                    <a:pt x="6977" y="13708"/>
                  </a:lnTo>
                  <a:lnTo>
                    <a:pt x="6307" y="14123"/>
                  </a:lnTo>
                  <a:lnTo>
                    <a:pt x="8632" y="16200"/>
                  </a:lnTo>
                  <a:lnTo>
                    <a:pt x="8947" y="17446"/>
                  </a:lnTo>
                  <a:lnTo>
                    <a:pt x="9972" y="18277"/>
                  </a:lnTo>
                  <a:lnTo>
                    <a:pt x="12298" y="18692"/>
                  </a:lnTo>
                  <a:lnTo>
                    <a:pt x="14623" y="19938"/>
                  </a:lnTo>
                  <a:lnTo>
                    <a:pt x="12298" y="20354"/>
                  </a:lnTo>
                  <a:lnTo>
                    <a:pt x="16279" y="21600"/>
                  </a:lnTo>
                  <a:lnTo>
                    <a:pt x="16279" y="19938"/>
                  </a:lnTo>
                  <a:lnTo>
                    <a:pt x="15293" y="186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" name="Shape 1722">
              <a:extLst>
                <a:ext uri="{FF2B5EF4-FFF2-40B4-BE49-F238E27FC236}">
                  <a16:creationId xmlns:a16="http://schemas.microsoft.com/office/drawing/2014/main" id="{6BDDF9B7-0AAB-4888-A7DE-572AD2F8A269}"/>
                </a:ext>
              </a:extLst>
            </p:cNvPr>
            <p:cNvSpPr/>
            <p:nvPr/>
          </p:nvSpPr>
          <p:spPr>
            <a:xfrm>
              <a:off x="7801472" y="9900065"/>
              <a:ext cx="722587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77" y="17820"/>
                  </a:moveTo>
                  <a:lnTo>
                    <a:pt x="17369" y="16740"/>
                  </a:lnTo>
                  <a:lnTo>
                    <a:pt x="17814" y="14580"/>
                  </a:lnTo>
                  <a:lnTo>
                    <a:pt x="19262" y="14580"/>
                  </a:lnTo>
                  <a:lnTo>
                    <a:pt x="18761" y="12960"/>
                  </a:lnTo>
                  <a:lnTo>
                    <a:pt x="21600" y="11880"/>
                  </a:lnTo>
                  <a:lnTo>
                    <a:pt x="20153" y="9180"/>
                  </a:lnTo>
                  <a:lnTo>
                    <a:pt x="21600" y="8100"/>
                  </a:lnTo>
                  <a:lnTo>
                    <a:pt x="19262" y="6480"/>
                  </a:lnTo>
                  <a:lnTo>
                    <a:pt x="18761" y="4320"/>
                  </a:lnTo>
                  <a:lnTo>
                    <a:pt x="18761" y="2160"/>
                  </a:lnTo>
                  <a:lnTo>
                    <a:pt x="16924" y="2160"/>
                  </a:lnTo>
                  <a:lnTo>
                    <a:pt x="16423" y="1080"/>
                  </a:lnTo>
                  <a:lnTo>
                    <a:pt x="15031" y="1080"/>
                  </a:lnTo>
                  <a:lnTo>
                    <a:pt x="13138" y="540"/>
                  </a:lnTo>
                  <a:lnTo>
                    <a:pt x="11245" y="1080"/>
                  </a:lnTo>
                  <a:lnTo>
                    <a:pt x="8462" y="540"/>
                  </a:lnTo>
                  <a:lnTo>
                    <a:pt x="6124" y="0"/>
                  </a:lnTo>
                  <a:lnTo>
                    <a:pt x="4231" y="540"/>
                  </a:lnTo>
                  <a:lnTo>
                    <a:pt x="3786" y="2160"/>
                  </a:lnTo>
                  <a:lnTo>
                    <a:pt x="1893" y="1080"/>
                  </a:lnTo>
                  <a:lnTo>
                    <a:pt x="946" y="1080"/>
                  </a:lnTo>
                  <a:lnTo>
                    <a:pt x="0" y="4320"/>
                  </a:lnTo>
                  <a:lnTo>
                    <a:pt x="1893" y="5400"/>
                  </a:lnTo>
                  <a:lnTo>
                    <a:pt x="3786" y="8640"/>
                  </a:lnTo>
                  <a:lnTo>
                    <a:pt x="6569" y="10800"/>
                  </a:lnTo>
                  <a:lnTo>
                    <a:pt x="7961" y="12960"/>
                  </a:lnTo>
                  <a:lnTo>
                    <a:pt x="9854" y="14040"/>
                  </a:lnTo>
                  <a:lnTo>
                    <a:pt x="10355" y="15120"/>
                  </a:lnTo>
                  <a:lnTo>
                    <a:pt x="11746" y="16740"/>
                  </a:lnTo>
                  <a:lnTo>
                    <a:pt x="11746" y="18900"/>
                  </a:lnTo>
                  <a:lnTo>
                    <a:pt x="16423" y="21600"/>
                  </a:lnTo>
                  <a:lnTo>
                    <a:pt x="16423" y="18900"/>
                  </a:lnTo>
                  <a:lnTo>
                    <a:pt x="15977" y="178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" name="Shape 1723">
              <a:extLst>
                <a:ext uri="{FF2B5EF4-FFF2-40B4-BE49-F238E27FC236}">
                  <a16:creationId xmlns:a16="http://schemas.microsoft.com/office/drawing/2014/main" id="{574FD1A7-80CE-478B-AD73-AE6318BDC77D}"/>
                </a:ext>
              </a:extLst>
            </p:cNvPr>
            <p:cNvSpPr/>
            <p:nvPr/>
          </p:nvSpPr>
          <p:spPr>
            <a:xfrm>
              <a:off x="7848031" y="9095053"/>
              <a:ext cx="1067118" cy="68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0" y="18783"/>
                  </a:moveTo>
                  <a:lnTo>
                    <a:pt x="12402" y="17843"/>
                  </a:lnTo>
                  <a:lnTo>
                    <a:pt x="14325" y="17843"/>
                  </a:lnTo>
                  <a:lnTo>
                    <a:pt x="15569" y="16904"/>
                  </a:lnTo>
                  <a:lnTo>
                    <a:pt x="16549" y="15965"/>
                  </a:lnTo>
                  <a:lnTo>
                    <a:pt x="17152" y="15496"/>
                  </a:lnTo>
                  <a:lnTo>
                    <a:pt x="17491" y="13148"/>
                  </a:lnTo>
                  <a:lnTo>
                    <a:pt x="17793" y="11739"/>
                  </a:lnTo>
                  <a:lnTo>
                    <a:pt x="18773" y="9861"/>
                  </a:lnTo>
                  <a:lnTo>
                    <a:pt x="19715" y="6574"/>
                  </a:lnTo>
                  <a:lnTo>
                    <a:pt x="20658" y="4226"/>
                  </a:lnTo>
                  <a:lnTo>
                    <a:pt x="21600" y="2817"/>
                  </a:lnTo>
                  <a:lnTo>
                    <a:pt x="20658" y="1409"/>
                  </a:lnTo>
                  <a:lnTo>
                    <a:pt x="19376" y="0"/>
                  </a:lnTo>
                  <a:lnTo>
                    <a:pt x="17793" y="470"/>
                  </a:lnTo>
                  <a:lnTo>
                    <a:pt x="16850" y="0"/>
                  </a:lnTo>
                  <a:lnTo>
                    <a:pt x="15267" y="470"/>
                  </a:lnTo>
                  <a:lnTo>
                    <a:pt x="13985" y="470"/>
                  </a:lnTo>
                  <a:lnTo>
                    <a:pt x="12402" y="3287"/>
                  </a:lnTo>
                  <a:lnTo>
                    <a:pt x="10819" y="2817"/>
                  </a:lnTo>
                  <a:lnTo>
                    <a:pt x="10517" y="3757"/>
                  </a:lnTo>
                  <a:lnTo>
                    <a:pt x="8595" y="4696"/>
                  </a:lnTo>
                  <a:lnTo>
                    <a:pt x="8595" y="6574"/>
                  </a:lnTo>
                  <a:lnTo>
                    <a:pt x="4147" y="7513"/>
                  </a:lnTo>
                  <a:lnTo>
                    <a:pt x="3204" y="6574"/>
                  </a:lnTo>
                  <a:lnTo>
                    <a:pt x="2563" y="6104"/>
                  </a:lnTo>
                  <a:lnTo>
                    <a:pt x="2563" y="7513"/>
                  </a:lnTo>
                  <a:lnTo>
                    <a:pt x="980" y="8452"/>
                  </a:lnTo>
                  <a:lnTo>
                    <a:pt x="980" y="10800"/>
                  </a:lnTo>
                  <a:lnTo>
                    <a:pt x="641" y="13148"/>
                  </a:lnTo>
                  <a:lnTo>
                    <a:pt x="0" y="14087"/>
                  </a:lnTo>
                  <a:lnTo>
                    <a:pt x="1621" y="16904"/>
                  </a:lnTo>
                  <a:lnTo>
                    <a:pt x="1282" y="17374"/>
                  </a:lnTo>
                  <a:lnTo>
                    <a:pt x="2563" y="18313"/>
                  </a:lnTo>
                  <a:lnTo>
                    <a:pt x="3506" y="19722"/>
                  </a:lnTo>
                  <a:lnTo>
                    <a:pt x="4448" y="20661"/>
                  </a:lnTo>
                  <a:lnTo>
                    <a:pt x="5730" y="20191"/>
                  </a:lnTo>
                  <a:lnTo>
                    <a:pt x="6069" y="21600"/>
                  </a:lnTo>
                  <a:lnTo>
                    <a:pt x="7313" y="21600"/>
                  </a:lnTo>
                  <a:lnTo>
                    <a:pt x="9537" y="20191"/>
                  </a:lnTo>
                  <a:lnTo>
                    <a:pt x="9876" y="20191"/>
                  </a:lnTo>
                  <a:lnTo>
                    <a:pt x="10178" y="18783"/>
                  </a:lnTo>
                  <a:lnTo>
                    <a:pt x="11120" y="1878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" name="Shape 1724">
              <a:extLst>
                <a:ext uri="{FF2B5EF4-FFF2-40B4-BE49-F238E27FC236}">
                  <a16:creationId xmlns:a16="http://schemas.microsoft.com/office/drawing/2014/main" id="{4F6E3DFD-398B-483B-8C40-ADDF603C429D}"/>
                </a:ext>
              </a:extLst>
            </p:cNvPr>
            <p:cNvSpPr/>
            <p:nvPr/>
          </p:nvSpPr>
          <p:spPr>
            <a:xfrm>
              <a:off x="7801472" y="9900065"/>
              <a:ext cx="722587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77" y="17820"/>
                  </a:moveTo>
                  <a:lnTo>
                    <a:pt x="17369" y="16740"/>
                  </a:lnTo>
                  <a:lnTo>
                    <a:pt x="17814" y="14580"/>
                  </a:lnTo>
                  <a:lnTo>
                    <a:pt x="19262" y="14580"/>
                  </a:lnTo>
                  <a:lnTo>
                    <a:pt x="18761" y="12960"/>
                  </a:lnTo>
                  <a:lnTo>
                    <a:pt x="21600" y="11880"/>
                  </a:lnTo>
                  <a:lnTo>
                    <a:pt x="20153" y="9180"/>
                  </a:lnTo>
                  <a:lnTo>
                    <a:pt x="21600" y="8100"/>
                  </a:lnTo>
                  <a:lnTo>
                    <a:pt x="19262" y="6480"/>
                  </a:lnTo>
                  <a:lnTo>
                    <a:pt x="18761" y="4320"/>
                  </a:lnTo>
                  <a:lnTo>
                    <a:pt x="18761" y="2160"/>
                  </a:lnTo>
                  <a:lnTo>
                    <a:pt x="16924" y="2160"/>
                  </a:lnTo>
                  <a:lnTo>
                    <a:pt x="16423" y="1080"/>
                  </a:lnTo>
                  <a:lnTo>
                    <a:pt x="15031" y="1080"/>
                  </a:lnTo>
                  <a:lnTo>
                    <a:pt x="13138" y="540"/>
                  </a:lnTo>
                  <a:lnTo>
                    <a:pt x="11245" y="1080"/>
                  </a:lnTo>
                  <a:lnTo>
                    <a:pt x="8462" y="540"/>
                  </a:lnTo>
                  <a:lnTo>
                    <a:pt x="6124" y="0"/>
                  </a:lnTo>
                  <a:lnTo>
                    <a:pt x="4231" y="540"/>
                  </a:lnTo>
                  <a:lnTo>
                    <a:pt x="3786" y="2160"/>
                  </a:lnTo>
                  <a:lnTo>
                    <a:pt x="1893" y="1080"/>
                  </a:lnTo>
                  <a:lnTo>
                    <a:pt x="946" y="1080"/>
                  </a:lnTo>
                  <a:lnTo>
                    <a:pt x="0" y="4320"/>
                  </a:lnTo>
                  <a:lnTo>
                    <a:pt x="1893" y="5400"/>
                  </a:lnTo>
                  <a:lnTo>
                    <a:pt x="3786" y="8640"/>
                  </a:lnTo>
                  <a:lnTo>
                    <a:pt x="6569" y="10800"/>
                  </a:lnTo>
                  <a:lnTo>
                    <a:pt x="7961" y="12960"/>
                  </a:lnTo>
                  <a:lnTo>
                    <a:pt x="9854" y="14040"/>
                  </a:lnTo>
                  <a:lnTo>
                    <a:pt x="10355" y="15120"/>
                  </a:lnTo>
                  <a:lnTo>
                    <a:pt x="11746" y="16740"/>
                  </a:lnTo>
                  <a:lnTo>
                    <a:pt x="11746" y="18900"/>
                  </a:lnTo>
                  <a:lnTo>
                    <a:pt x="16423" y="21600"/>
                  </a:lnTo>
                  <a:lnTo>
                    <a:pt x="16423" y="18900"/>
                  </a:lnTo>
                  <a:lnTo>
                    <a:pt x="15977" y="178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" name="Shape 1725">
              <a:extLst>
                <a:ext uri="{FF2B5EF4-FFF2-40B4-BE49-F238E27FC236}">
                  <a16:creationId xmlns:a16="http://schemas.microsoft.com/office/drawing/2014/main" id="{16ACB670-E829-4CE4-8EAE-D7BA66BBF073}"/>
                </a:ext>
              </a:extLst>
            </p:cNvPr>
            <p:cNvSpPr/>
            <p:nvPr/>
          </p:nvSpPr>
          <p:spPr>
            <a:xfrm>
              <a:off x="7848031" y="9095053"/>
              <a:ext cx="1067118" cy="6857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20" y="18783"/>
                  </a:moveTo>
                  <a:lnTo>
                    <a:pt x="12402" y="17843"/>
                  </a:lnTo>
                  <a:lnTo>
                    <a:pt x="14325" y="17843"/>
                  </a:lnTo>
                  <a:lnTo>
                    <a:pt x="15569" y="16904"/>
                  </a:lnTo>
                  <a:lnTo>
                    <a:pt x="16549" y="15965"/>
                  </a:lnTo>
                  <a:lnTo>
                    <a:pt x="17152" y="15496"/>
                  </a:lnTo>
                  <a:lnTo>
                    <a:pt x="17491" y="13148"/>
                  </a:lnTo>
                  <a:lnTo>
                    <a:pt x="17793" y="11739"/>
                  </a:lnTo>
                  <a:lnTo>
                    <a:pt x="18773" y="9861"/>
                  </a:lnTo>
                  <a:lnTo>
                    <a:pt x="19715" y="6574"/>
                  </a:lnTo>
                  <a:lnTo>
                    <a:pt x="20658" y="4226"/>
                  </a:lnTo>
                  <a:lnTo>
                    <a:pt x="21600" y="2817"/>
                  </a:lnTo>
                  <a:lnTo>
                    <a:pt x="20658" y="1409"/>
                  </a:lnTo>
                  <a:lnTo>
                    <a:pt x="19376" y="0"/>
                  </a:lnTo>
                  <a:lnTo>
                    <a:pt x="17793" y="470"/>
                  </a:lnTo>
                  <a:lnTo>
                    <a:pt x="16850" y="0"/>
                  </a:lnTo>
                  <a:lnTo>
                    <a:pt x="15267" y="470"/>
                  </a:lnTo>
                  <a:lnTo>
                    <a:pt x="13985" y="470"/>
                  </a:lnTo>
                  <a:lnTo>
                    <a:pt x="12402" y="3287"/>
                  </a:lnTo>
                  <a:lnTo>
                    <a:pt x="10819" y="2817"/>
                  </a:lnTo>
                  <a:lnTo>
                    <a:pt x="10517" y="3757"/>
                  </a:lnTo>
                  <a:lnTo>
                    <a:pt x="8595" y="4696"/>
                  </a:lnTo>
                  <a:lnTo>
                    <a:pt x="8595" y="6574"/>
                  </a:lnTo>
                  <a:lnTo>
                    <a:pt x="4147" y="7513"/>
                  </a:lnTo>
                  <a:lnTo>
                    <a:pt x="3204" y="6574"/>
                  </a:lnTo>
                  <a:lnTo>
                    <a:pt x="2563" y="6104"/>
                  </a:lnTo>
                  <a:lnTo>
                    <a:pt x="2563" y="7513"/>
                  </a:lnTo>
                  <a:lnTo>
                    <a:pt x="980" y="8452"/>
                  </a:lnTo>
                  <a:lnTo>
                    <a:pt x="980" y="10800"/>
                  </a:lnTo>
                  <a:lnTo>
                    <a:pt x="641" y="13148"/>
                  </a:lnTo>
                  <a:lnTo>
                    <a:pt x="0" y="14087"/>
                  </a:lnTo>
                  <a:lnTo>
                    <a:pt x="1621" y="16904"/>
                  </a:lnTo>
                  <a:lnTo>
                    <a:pt x="1282" y="17374"/>
                  </a:lnTo>
                  <a:lnTo>
                    <a:pt x="2563" y="18313"/>
                  </a:lnTo>
                  <a:lnTo>
                    <a:pt x="3506" y="19722"/>
                  </a:lnTo>
                  <a:lnTo>
                    <a:pt x="4448" y="20661"/>
                  </a:lnTo>
                  <a:lnTo>
                    <a:pt x="5730" y="20191"/>
                  </a:lnTo>
                  <a:lnTo>
                    <a:pt x="6069" y="21600"/>
                  </a:lnTo>
                  <a:lnTo>
                    <a:pt x="7313" y="21600"/>
                  </a:lnTo>
                  <a:lnTo>
                    <a:pt x="9537" y="20191"/>
                  </a:lnTo>
                  <a:lnTo>
                    <a:pt x="9876" y="20191"/>
                  </a:lnTo>
                  <a:lnTo>
                    <a:pt x="10178" y="18783"/>
                  </a:lnTo>
                  <a:lnTo>
                    <a:pt x="11120" y="1878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" name="Shape 1726">
              <a:extLst>
                <a:ext uri="{FF2B5EF4-FFF2-40B4-BE49-F238E27FC236}">
                  <a16:creationId xmlns:a16="http://schemas.microsoft.com/office/drawing/2014/main" id="{E22013B2-6DB1-47C5-B95F-309F2842F38A}"/>
                </a:ext>
              </a:extLst>
            </p:cNvPr>
            <p:cNvSpPr/>
            <p:nvPr/>
          </p:nvSpPr>
          <p:spPr>
            <a:xfrm>
              <a:off x="8695393" y="9095053"/>
              <a:ext cx="48421" cy="149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23" y="21600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14123" y="21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4" name="Shape 1727">
              <a:extLst>
                <a:ext uri="{FF2B5EF4-FFF2-40B4-BE49-F238E27FC236}">
                  <a16:creationId xmlns:a16="http://schemas.microsoft.com/office/drawing/2014/main" id="{29950E51-DB3D-4127-95AB-4E5B8099FF87}"/>
                </a:ext>
              </a:extLst>
            </p:cNvPr>
            <p:cNvSpPr/>
            <p:nvPr/>
          </p:nvSpPr>
          <p:spPr>
            <a:xfrm>
              <a:off x="8743814" y="9109959"/>
              <a:ext cx="31661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" name="Shape 1728">
              <a:extLst>
                <a:ext uri="{FF2B5EF4-FFF2-40B4-BE49-F238E27FC236}">
                  <a16:creationId xmlns:a16="http://schemas.microsoft.com/office/drawing/2014/main" id="{DD1CCBDB-D5B5-4A38-92C6-1C924E48F6AF}"/>
                </a:ext>
              </a:extLst>
            </p:cNvPr>
            <p:cNvSpPr/>
            <p:nvPr/>
          </p:nvSpPr>
          <p:spPr>
            <a:xfrm flipV="1">
              <a:off x="8727054" y="9095053"/>
              <a:ext cx="48422" cy="14909"/>
            </a:xfrm>
            <a:prstGeom prst="line">
              <a:avLst/>
            </a:pr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6" name="Shape 1729">
              <a:extLst>
                <a:ext uri="{FF2B5EF4-FFF2-40B4-BE49-F238E27FC236}">
                  <a16:creationId xmlns:a16="http://schemas.microsoft.com/office/drawing/2014/main" id="{FBB1B4BB-0B41-4A40-A25F-02C08E5D1153}"/>
                </a:ext>
              </a:extLst>
            </p:cNvPr>
            <p:cNvSpPr/>
            <p:nvPr/>
          </p:nvSpPr>
          <p:spPr>
            <a:xfrm flipV="1">
              <a:off x="8727054" y="9095053"/>
              <a:ext cx="48422" cy="14909"/>
            </a:xfrm>
            <a:prstGeom prst="line">
              <a:avLst/>
            </a:pr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lvl="0" defTabSz="457200">
                <a:defRPr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7" name="Shape 1730">
              <a:extLst>
                <a:ext uri="{FF2B5EF4-FFF2-40B4-BE49-F238E27FC236}">
                  <a16:creationId xmlns:a16="http://schemas.microsoft.com/office/drawing/2014/main" id="{D80B0724-475D-4238-A337-9E5005B1F93B}"/>
                </a:ext>
              </a:extLst>
            </p:cNvPr>
            <p:cNvSpPr/>
            <p:nvPr/>
          </p:nvSpPr>
          <p:spPr>
            <a:xfrm>
              <a:off x="8680494" y="9095053"/>
              <a:ext cx="149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" name="Shape 1731">
              <a:extLst>
                <a:ext uri="{FF2B5EF4-FFF2-40B4-BE49-F238E27FC236}">
                  <a16:creationId xmlns:a16="http://schemas.microsoft.com/office/drawing/2014/main" id="{63FA9E31-3053-4C3C-9498-F578D3480D02}"/>
                </a:ext>
              </a:extLst>
            </p:cNvPr>
            <p:cNvSpPr/>
            <p:nvPr/>
          </p:nvSpPr>
          <p:spPr>
            <a:xfrm>
              <a:off x="8209325" y="8916161"/>
              <a:ext cx="48421" cy="2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14123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" name="Shape 1732">
              <a:extLst>
                <a:ext uri="{FF2B5EF4-FFF2-40B4-BE49-F238E27FC236}">
                  <a16:creationId xmlns:a16="http://schemas.microsoft.com/office/drawing/2014/main" id="{E7CB73D1-AAE0-41C7-95A4-C851F9978680}"/>
                </a:ext>
              </a:extLst>
            </p:cNvPr>
            <p:cNvSpPr/>
            <p:nvPr/>
          </p:nvSpPr>
          <p:spPr>
            <a:xfrm>
              <a:off x="8680494" y="9095053"/>
              <a:ext cx="1490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" name="Shape 1733">
              <a:extLst>
                <a:ext uri="{FF2B5EF4-FFF2-40B4-BE49-F238E27FC236}">
                  <a16:creationId xmlns:a16="http://schemas.microsoft.com/office/drawing/2014/main" id="{9E3C5127-7CFB-4261-84B0-EA20C1C103C0}"/>
                </a:ext>
              </a:extLst>
            </p:cNvPr>
            <p:cNvSpPr/>
            <p:nvPr/>
          </p:nvSpPr>
          <p:spPr>
            <a:xfrm>
              <a:off x="8209325" y="8916161"/>
              <a:ext cx="48421" cy="298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0"/>
                  </a:lnTo>
                  <a:lnTo>
                    <a:pt x="0" y="10800"/>
                  </a:lnTo>
                  <a:lnTo>
                    <a:pt x="14123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" name="Shape 1734">
              <a:extLst>
                <a:ext uri="{FF2B5EF4-FFF2-40B4-BE49-F238E27FC236}">
                  <a16:creationId xmlns:a16="http://schemas.microsoft.com/office/drawing/2014/main" id="{53BACCD4-8F34-4028-9842-2ECD1C8DC3D2}"/>
                </a:ext>
              </a:extLst>
            </p:cNvPr>
            <p:cNvSpPr/>
            <p:nvPr/>
          </p:nvSpPr>
          <p:spPr>
            <a:xfrm>
              <a:off x="7928111" y="8901252"/>
              <a:ext cx="893921" cy="43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45" y="745"/>
                  </a:moveTo>
                  <a:lnTo>
                    <a:pt x="17820" y="0"/>
                  </a:lnTo>
                  <a:lnTo>
                    <a:pt x="15885" y="0"/>
                  </a:lnTo>
                  <a:lnTo>
                    <a:pt x="14760" y="1490"/>
                  </a:lnTo>
                  <a:lnTo>
                    <a:pt x="13230" y="1490"/>
                  </a:lnTo>
                  <a:lnTo>
                    <a:pt x="12105" y="3724"/>
                  </a:lnTo>
                  <a:lnTo>
                    <a:pt x="10980" y="3724"/>
                  </a:lnTo>
                  <a:lnTo>
                    <a:pt x="10620" y="2234"/>
                  </a:lnTo>
                  <a:lnTo>
                    <a:pt x="9450" y="0"/>
                  </a:lnTo>
                  <a:lnTo>
                    <a:pt x="7965" y="2234"/>
                  </a:lnTo>
                  <a:lnTo>
                    <a:pt x="7560" y="2234"/>
                  </a:lnTo>
                  <a:lnTo>
                    <a:pt x="6795" y="1490"/>
                  </a:lnTo>
                  <a:lnTo>
                    <a:pt x="5670" y="2979"/>
                  </a:lnTo>
                  <a:lnTo>
                    <a:pt x="4545" y="5214"/>
                  </a:lnTo>
                  <a:lnTo>
                    <a:pt x="3015" y="9683"/>
                  </a:lnTo>
                  <a:lnTo>
                    <a:pt x="1125" y="9683"/>
                  </a:lnTo>
                  <a:lnTo>
                    <a:pt x="0" y="12662"/>
                  </a:lnTo>
                  <a:lnTo>
                    <a:pt x="0" y="16386"/>
                  </a:lnTo>
                  <a:lnTo>
                    <a:pt x="1485" y="18621"/>
                  </a:lnTo>
                  <a:lnTo>
                    <a:pt x="1125" y="19366"/>
                  </a:lnTo>
                  <a:lnTo>
                    <a:pt x="1890" y="20110"/>
                  </a:lnTo>
                  <a:lnTo>
                    <a:pt x="3015" y="21600"/>
                  </a:lnTo>
                  <a:lnTo>
                    <a:pt x="8325" y="20110"/>
                  </a:lnTo>
                  <a:lnTo>
                    <a:pt x="8325" y="17131"/>
                  </a:lnTo>
                  <a:lnTo>
                    <a:pt x="10620" y="15641"/>
                  </a:lnTo>
                  <a:lnTo>
                    <a:pt x="10980" y="14152"/>
                  </a:lnTo>
                  <a:lnTo>
                    <a:pt x="12870" y="14897"/>
                  </a:lnTo>
                  <a:lnTo>
                    <a:pt x="14760" y="10428"/>
                  </a:lnTo>
                  <a:lnTo>
                    <a:pt x="16290" y="10428"/>
                  </a:lnTo>
                  <a:lnTo>
                    <a:pt x="18180" y="9683"/>
                  </a:lnTo>
                  <a:lnTo>
                    <a:pt x="18540" y="9683"/>
                  </a:lnTo>
                  <a:lnTo>
                    <a:pt x="19710" y="10428"/>
                  </a:lnTo>
                  <a:lnTo>
                    <a:pt x="20475" y="10428"/>
                  </a:lnTo>
                  <a:lnTo>
                    <a:pt x="20835" y="5959"/>
                  </a:lnTo>
                  <a:lnTo>
                    <a:pt x="21600" y="1490"/>
                  </a:lnTo>
                  <a:lnTo>
                    <a:pt x="18945" y="7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" name="Shape 1735">
              <a:extLst>
                <a:ext uri="{FF2B5EF4-FFF2-40B4-BE49-F238E27FC236}">
                  <a16:creationId xmlns:a16="http://schemas.microsoft.com/office/drawing/2014/main" id="{F42EB998-F357-4F4F-8287-1CDA5621ECA4}"/>
                </a:ext>
              </a:extLst>
            </p:cNvPr>
            <p:cNvSpPr/>
            <p:nvPr/>
          </p:nvSpPr>
          <p:spPr>
            <a:xfrm>
              <a:off x="8335964" y="9646637"/>
              <a:ext cx="815703" cy="93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4" y="18171"/>
                  </a:moveTo>
                  <a:lnTo>
                    <a:pt x="7890" y="18857"/>
                  </a:lnTo>
                  <a:lnTo>
                    <a:pt x="9123" y="18857"/>
                  </a:lnTo>
                  <a:lnTo>
                    <a:pt x="9962" y="19543"/>
                  </a:lnTo>
                  <a:lnTo>
                    <a:pt x="11638" y="21257"/>
                  </a:lnTo>
                  <a:lnTo>
                    <a:pt x="12427" y="21600"/>
                  </a:lnTo>
                  <a:lnTo>
                    <a:pt x="12871" y="20229"/>
                  </a:lnTo>
                  <a:lnTo>
                    <a:pt x="14104" y="19886"/>
                  </a:lnTo>
                  <a:lnTo>
                    <a:pt x="15337" y="19543"/>
                  </a:lnTo>
                  <a:lnTo>
                    <a:pt x="18247" y="18514"/>
                  </a:lnTo>
                  <a:lnTo>
                    <a:pt x="20367" y="18514"/>
                  </a:lnTo>
                  <a:lnTo>
                    <a:pt x="20762" y="17143"/>
                  </a:lnTo>
                  <a:lnTo>
                    <a:pt x="19923" y="16800"/>
                  </a:lnTo>
                  <a:lnTo>
                    <a:pt x="19923" y="15429"/>
                  </a:lnTo>
                  <a:lnTo>
                    <a:pt x="20762" y="15086"/>
                  </a:lnTo>
                  <a:lnTo>
                    <a:pt x="21600" y="13371"/>
                  </a:lnTo>
                  <a:lnTo>
                    <a:pt x="19529" y="12000"/>
                  </a:lnTo>
                  <a:lnTo>
                    <a:pt x="18690" y="10629"/>
                  </a:lnTo>
                  <a:lnTo>
                    <a:pt x="18247" y="9257"/>
                  </a:lnTo>
                  <a:lnTo>
                    <a:pt x="19085" y="7886"/>
                  </a:lnTo>
                  <a:lnTo>
                    <a:pt x="18247" y="7543"/>
                  </a:lnTo>
                  <a:lnTo>
                    <a:pt x="18247" y="5829"/>
                  </a:lnTo>
                  <a:lnTo>
                    <a:pt x="16175" y="6857"/>
                  </a:lnTo>
                  <a:lnTo>
                    <a:pt x="14104" y="6171"/>
                  </a:lnTo>
                  <a:lnTo>
                    <a:pt x="12033" y="5829"/>
                  </a:lnTo>
                  <a:lnTo>
                    <a:pt x="12871" y="4457"/>
                  </a:lnTo>
                  <a:lnTo>
                    <a:pt x="10800" y="3771"/>
                  </a:lnTo>
                  <a:lnTo>
                    <a:pt x="9123" y="2743"/>
                  </a:lnTo>
                  <a:lnTo>
                    <a:pt x="8729" y="1714"/>
                  </a:lnTo>
                  <a:lnTo>
                    <a:pt x="7052" y="686"/>
                  </a:lnTo>
                  <a:lnTo>
                    <a:pt x="6214" y="0"/>
                  </a:lnTo>
                  <a:lnTo>
                    <a:pt x="5819" y="343"/>
                  </a:lnTo>
                  <a:lnTo>
                    <a:pt x="3304" y="343"/>
                  </a:lnTo>
                  <a:lnTo>
                    <a:pt x="1627" y="1029"/>
                  </a:lnTo>
                  <a:lnTo>
                    <a:pt x="395" y="1029"/>
                  </a:lnTo>
                  <a:lnTo>
                    <a:pt x="0" y="2057"/>
                  </a:lnTo>
                  <a:lnTo>
                    <a:pt x="395" y="3429"/>
                  </a:lnTo>
                  <a:lnTo>
                    <a:pt x="1627" y="4800"/>
                  </a:lnTo>
                  <a:lnTo>
                    <a:pt x="2910" y="5143"/>
                  </a:lnTo>
                  <a:lnTo>
                    <a:pt x="1627" y="5486"/>
                  </a:lnTo>
                  <a:lnTo>
                    <a:pt x="1627" y="6857"/>
                  </a:lnTo>
                  <a:lnTo>
                    <a:pt x="395" y="6514"/>
                  </a:lnTo>
                  <a:lnTo>
                    <a:pt x="838" y="7200"/>
                  </a:lnTo>
                  <a:lnTo>
                    <a:pt x="2466" y="7200"/>
                  </a:lnTo>
                  <a:lnTo>
                    <a:pt x="2466" y="8571"/>
                  </a:lnTo>
                  <a:lnTo>
                    <a:pt x="2910" y="9943"/>
                  </a:lnTo>
                  <a:lnTo>
                    <a:pt x="4981" y="10971"/>
                  </a:lnTo>
                  <a:lnTo>
                    <a:pt x="3699" y="11657"/>
                  </a:lnTo>
                  <a:lnTo>
                    <a:pt x="4981" y="13371"/>
                  </a:lnTo>
                  <a:lnTo>
                    <a:pt x="2466" y="14057"/>
                  </a:lnTo>
                  <a:lnTo>
                    <a:pt x="2910" y="15086"/>
                  </a:lnTo>
                  <a:lnTo>
                    <a:pt x="1627" y="15086"/>
                  </a:lnTo>
                  <a:lnTo>
                    <a:pt x="1233" y="16457"/>
                  </a:lnTo>
                  <a:lnTo>
                    <a:pt x="0" y="17143"/>
                  </a:lnTo>
                  <a:lnTo>
                    <a:pt x="395" y="17829"/>
                  </a:lnTo>
                  <a:lnTo>
                    <a:pt x="395" y="19543"/>
                  </a:lnTo>
                  <a:lnTo>
                    <a:pt x="838" y="19543"/>
                  </a:lnTo>
                  <a:lnTo>
                    <a:pt x="4981" y="21600"/>
                  </a:lnTo>
                  <a:lnTo>
                    <a:pt x="4981" y="21257"/>
                  </a:lnTo>
                  <a:lnTo>
                    <a:pt x="6214" y="1817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3" name="Shape 1736">
              <a:extLst>
                <a:ext uri="{FF2B5EF4-FFF2-40B4-BE49-F238E27FC236}">
                  <a16:creationId xmlns:a16="http://schemas.microsoft.com/office/drawing/2014/main" id="{482BD9F7-4E9A-4E1A-87E9-A371ED9A1414}"/>
                </a:ext>
              </a:extLst>
            </p:cNvPr>
            <p:cNvSpPr/>
            <p:nvPr/>
          </p:nvSpPr>
          <p:spPr>
            <a:xfrm>
              <a:off x="7928111" y="8901252"/>
              <a:ext cx="893921" cy="432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45" y="745"/>
                  </a:moveTo>
                  <a:lnTo>
                    <a:pt x="17820" y="0"/>
                  </a:lnTo>
                  <a:lnTo>
                    <a:pt x="15885" y="0"/>
                  </a:lnTo>
                  <a:lnTo>
                    <a:pt x="14760" y="1490"/>
                  </a:lnTo>
                  <a:lnTo>
                    <a:pt x="13230" y="1490"/>
                  </a:lnTo>
                  <a:lnTo>
                    <a:pt x="12105" y="3724"/>
                  </a:lnTo>
                  <a:lnTo>
                    <a:pt x="10980" y="3724"/>
                  </a:lnTo>
                  <a:lnTo>
                    <a:pt x="10620" y="2234"/>
                  </a:lnTo>
                  <a:lnTo>
                    <a:pt x="9450" y="0"/>
                  </a:lnTo>
                  <a:lnTo>
                    <a:pt x="7965" y="2234"/>
                  </a:lnTo>
                  <a:lnTo>
                    <a:pt x="7560" y="2234"/>
                  </a:lnTo>
                  <a:lnTo>
                    <a:pt x="6795" y="1490"/>
                  </a:lnTo>
                  <a:lnTo>
                    <a:pt x="5670" y="2979"/>
                  </a:lnTo>
                  <a:lnTo>
                    <a:pt x="4545" y="5214"/>
                  </a:lnTo>
                  <a:lnTo>
                    <a:pt x="3015" y="9683"/>
                  </a:lnTo>
                  <a:lnTo>
                    <a:pt x="1125" y="9683"/>
                  </a:lnTo>
                  <a:lnTo>
                    <a:pt x="0" y="12662"/>
                  </a:lnTo>
                  <a:lnTo>
                    <a:pt x="0" y="16386"/>
                  </a:lnTo>
                  <a:lnTo>
                    <a:pt x="1485" y="18621"/>
                  </a:lnTo>
                  <a:lnTo>
                    <a:pt x="1125" y="19366"/>
                  </a:lnTo>
                  <a:lnTo>
                    <a:pt x="1890" y="20110"/>
                  </a:lnTo>
                  <a:lnTo>
                    <a:pt x="3015" y="21600"/>
                  </a:lnTo>
                  <a:lnTo>
                    <a:pt x="8325" y="20110"/>
                  </a:lnTo>
                  <a:lnTo>
                    <a:pt x="8325" y="17131"/>
                  </a:lnTo>
                  <a:lnTo>
                    <a:pt x="10620" y="15641"/>
                  </a:lnTo>
                  <a:lnTo>
                    <a:pt x="10980" y="14152"/>
                  </a:lnTo>
                  <a:lnTo>
                    <a:pt x="12870" y="14897"/>
                  </a:lnTo>
                  <a:lnTo>
                    <a:pt x="14760" y="10428"/>
                  </a:lnTo>
                  <a:lnTo>
                    <a:pt x="16290" y="10428"/>
                  </a:lnTo>
                  <a:lnTo>
                    <a:pt x="18180" y="9683"/>
                  </a:lnTo>
                  <a:lnTo>
                    <a:pt x="18180" y="9683"/>
                  </a:lnTo>
                  <a:lnTo>
                    <a:pt x="18540" y="9683"/>
                  </a:lnTo>
                  <a:lnTo>
                    <a:pt x="19710" y="10428"/>
                  </a:lnTo>
                  <a:lnTo>
                    <a:pt x="20475" y="10428"/>
                  </a:lnTo>
                  <a:lnTo>
                    <a:pt x="20835" y="5959"/>
                  </a:lnTo>
                  <a:lnTo>
                    <a:pt x="21600" y="1490"/>
                  </a:lnTo>
                  <a:lnTo>
                    <a:pt x="18945" y="7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" name="Shape 1737">
              <a:extLst>
                <a:ext uri="{FF2B5EF4-FFF2-40B4-BE49-F238E27FC236}">
                  <a16:creationId xmlns:a16="http://schemas.microsoft.com/office/drawing/2014/main" id="{4FA93926-D950-461F-A6FB-7FC092BB0F01}"/>
                </a:ext>
              </a:extLst>
            </p:cNvPr>
            <p:cNvSpPr/>
            <p:nvPr/>
          </p:nvSpPr>
          <p:spPr>
            <a:xfrm>
              <a:off x="8335964" y="9646637"/>
              <a:ext cx="815703" cy="9391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14" y="18171"/>
                  </a:moveTo>
                  <a:lnTo>
                    <a:pt x="7890" y="18857"/>
                  </a:lnTo>
                  <a:lnTo>
                    <a:pt x="9123" y="18857"/>
                  </a:lnTo>
                  <a:lnTo>
                    <a:pt x="9962" y="19543"/>
                  </a:lnTo>
                  <a:lnTo>
                    <a:pt x="11638" y="21257"/>
                  </a:lnTo>
                  <a:lnTo>
                    <a:pt x="12427" y="21600"/>
                  </a:lnTo>
                  <a:lnTo>
                    <a:pt x="12871" y="20229"/>
                  </a:lnTo>
                  <a:lnTo>
                    <a:pt x="14104" y="19886"/>
                  </a:lnTo>
                  <a:lnTo>
                    <a:pt x="15337" y="19543"/>
                  </a:lnTo>
                  <a:lnTo>
                    <a:pt x="18247" y="18514"/>
                  </a:lnTo>
                  <a:lnTo>
                    <a:pt x="20367" y="18514"/>
                  </a:lnTo>
                  <a:lnTo>
                    <a:pt x="20762" y="17143"/>
                  </a:lnTo>
                  <a:lnTo>
                    <a:pt x="19923" y="16800"/>
                  </a:lnTo>
                  <a:lnTo>
                    <a:pt x="19923" y="15429"/>
                  </a:lnTo>
                  <a:lnTo>
                    <a:pt x="20762" y="15086"/>
                  </a:lnTo>
                  <a:lnTo>
                    <a:pt x="21600" y="13371"/>
                  </a:lnTo>
                  <a:lnTo>
                    <a:pt x="19529" y="12000"/>
                  </a:lnTo>
                  <a:lnTo>
                    <a:pt x="18690" y="10629"/>
                  </a:lnTo>
                  <a:lnTo>
                    <a:pt x="18247" y="9257"/>
                  </a:lnTo>
                  <a:lnTo>
                    <a:pt x="19085" y="7886"/>
                  </a:lnTo>
                  <a:lnTo>
                    <a:pt x="18247" y="7543"/>
                  </a:lnTo>
                  <a:lnTo>
                    <a:pt x="18247" y="5829"/>
                  </a:lnTo>
                  <a:lnTo>
                    <a:pt x="16175" y="6857"/>
                  </a:lnTo>
                  <a:lnTo>
                    <a:pt x="14104" y="6171"/>
                  </a:lnTo>
                  <a:lnTo>
                    <a:pt x="12033" y="5829"/>
                  </a:lnTo>
                  <a:lnTo>
                    <a:pt x="12871" y="4457"/>
                  </a:lnTo>
                  <a:lnTo>
                    <a:pt x="10800" y="3771"/>
                  </a:lnTo>
                  <a:lnTo>
                    <a:pt x="9123" y="2743"/>
                  </a:lnTo>
                  <a:lnTo>
                    <a:pt x="8729" y="1714"/>
                  </a:lnTo>
                  <a:lnTo>
                    <a:pt x="7052" y="686"/>
                  </a:lnTo>
                  <a:lnTo>
                    <a:pt x="6214" y="0"/>
                  </a:lnTo>
                  <a:lnTo>
                    <a:pt x="5819" y="343"/>
                  </a:lnTo>
                  <a:lnTo>
                    <a:pt x="3304" y="343"/>
                  </a:lnTo>
                  <a:lnTo>
                    <a:pt x="1627" y="1029"/>
                  </a:lnTo>
                  <a:lnTo>
                    <a:pt x="395" y="1029"/>
                  </a:lnTo>
                  <a:lnTo>
                    <a:pt x="0" y="2057"/>
                  </a:lnTo>
                  <a:lnTo>
                    <a:pt x="395" y="3429"/>
                  </a:lnTo>
                  <a:lnTo>
                    <a:pt x="1627" y="4800"/>
                  </a:lnTo>
                  <a:lnTo>
                    <a:pt x="2910" y="5143"/>
                  </a:lnTo>
                  <a:lnTo>
                    <a:pt x="1627" y="5486"/>
                  </a:lnTo>
                  <a:lnTo>
                    <a:pt x="1627" y="6857"/>
                  </a:lnTo>
                  <a:lnTo>
                    <a:pt x="395" y="6514"/>
                  </a:lnTo>
                  <a:lnTo>
                    <a:pt x="838" y="7200"/>
                  </a:lnTo>
                  <a:lnTo>
                    <a:pt x="2466" y="7200"/>
                  </a:lnTo>
                  <a:lnTo>
                    <a:pt x="2466" y="8571"/>
                  </a:lnTo>
                  <a:lnTo>
                    <a:pt x="2910" y="9943"/>
                  </a:lnTo>
                  <a:lnTo>
                    <a:pt x="4981" y="10971"/>
                  </a:lnTo>
                  <a:lnTo>
                    <a:pt x="3699" y="11657"/>
                  </a:lnTo>
                  <a:lnTo>
                    <a:pt x="4981" y="13371"/>
                  </a:lnTo>
                  <a:lnTo>
                    <a:pt x="2466" y="14057"/>
                  </a:lnTo>
                  <a:lnTo>
                    <a:pt x="2910" y="15086"/>
                  </a:lnTo>
                  <a:lnTo>
                    <a:pt x="1627" y="15086"/>
                  </a:lnTo>
                  <a:lnTo>
                    <a:pt x="1233" y="16457"/>
                  </a:lnTo>
                  <a:lnTo>
                    <a:pt x="0" y="17143"/>
                  </a:lnTo>
                  <a:lnTo>
                    <a:pt x="395" y="17829"/>
                  </a:lnTo>
                  <a:lnTo>
                    <a:pt x="395" y="19543"/>
                  </a:lnTo>
                  <a:lnTo>
                    <a:pt x="838" y="19543"/>
                  </a:lnTo>
                  <a:lnTo>
                    <a:pt x="4981" y="21600"/>
                  </a:lnTo>
                  <a:lnTo>
                    <a:pt x="4981" y="21257"/>
                  </a:lnTo>
                  <a:lnTo>
                    <a:pt x="6214" y="1817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5" name="Shape 1738">
              <a:extLst>
                <a:ext uri="{FF2B5EF4-FFF2-40B4-BE49-F238E27FC236}">
                  <a16:creationId xmlns:a16="http://schemas.microsoft.com/office/drawing/2014/main" id="{CB249197-BB0F-456E-8BDF-6EAD178483DA}"/>
                </a:ext>
              </a:extLst>
            </p:cNvPr>
            <p:cNvSpPr/>
            <p:nvPr/>
          </p:nvSpPr>
          <p:spPr>
            <a:xfrm>
              <a:off x="8524059" y="10436741"/>
              <a:ext cx="391091" cy="65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31" y="18655"/>
                  </a:moveTo>
                  <a:lnTo>
                    <a:pt x="19029" y="17673"/>
                  </a:lnTo>
                  <a:lnTo>
                    <a:pt x="19029" y="15218"/>
                  </a:lnTo>
                  <a:lnTo>
                    <a:pt x="21600" y="14236"/>
                  </a:lnTo>
                  <a:lnTo>
                    <a:pt x="19954" y="11782"/>
                  </a:lnTo>
                  <a:lnTo>
                    <a:pt x="17280" y="11291"/>
                  </a:lnTo>
                  <a:lnTo>
                    <a:pt x="14709" y="9327"/>
                  </a:lnTo>
                  <a:lnTo>
                    <a:pt x="13886" y="5891"/>
                  </a:lnTo>
                  <a:lnTo>
                    <a:pt x="13886" y="4418"/>
                  </a:lnTo>
                  <a:lnTo>
                    <a:pt x="10389" y="1964"/>
                  </a:lnTo>
                  <a:lnTo>
                    <a:pt x="8640" y="982"/>
                  </a:lnTo>
                  <a:lnTo>
                    <a:pt x="6069" y="982"/>
                  </a:lnTo>
                  <a:lnTo>
                    <a:pt x="2571" y="0"/>
                  </a:lnTo>
                  <a:lnTo>
                    <a:pt x="0" y="4418"/>
                  </a:lnTo>
                  <a:lnTo>
                    <a:pt x="0" y="4909"/>
                  </a:lnTo>
                  <a:lnTo>
                    <a:pt x="1749" y="5400"/>
                  </a:lnTo>
                  <a:lnTo>
                    <a:pt x="3394" y="6382"/>
                  </a:lnTo>
                  <a:lnTo>
                    <a:pt x="3394" y="7364"/>
                  </a:lnTo>
                  <a:lnTo>
                    <a:pt x="3394" y="9818"/>
                  </a:lnTo>
                  <a:lnTo>
                    <a:pt x="4320" y="15218"/>
                  </a:lnTo>
                  <a:lnTo>
                    <a:pt x="6891" y="17673"/>
                  </a:lnTo>
                  <a:lnTo>
                    <a:pt x="11211" y="19636"/>
                  </a:lnTo>
                  <a:lnTo>
                    <a:pt x="13886" y="21600"/>
                  </a:lnTo>
                  <a:lnTo>
                    <a:pt x="15531" y="21109"/>
                  </a:lnTo>
                  <a:lnTo>
                    <a:pt x="15531" y="1865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" name="Shape 1739">
              <a:extLst>
                <a:ext uri="{FF2B5EF4-FFF2-40B4-BE49-F238E27FC236}">
                  <a16:creationId xmlns:a16="http://schemas.microsoft.com/office/drawing/2014/main" id="{CEAEE921-8231-400E-84EC-6CB66AC91621}"/>
                </a:ext>
              </a:extLst>
            </p:cNvPr>
            <p:cNvSpPr/>
            <p:nvPr/>
          </p:nvSpPr>
          <p:spPr>
            <a:xfrm>
              <a:off x="8775470" y="10436741"/>
              <a:ext cx="1128576" cy="131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4" y="2209"/>
                  </a:moveTo>
                  <a:lnTo>
                    <a:pt x="21600" y="736"/>
                  </a:lnTo>
                  <a:lnTo>
                    <a:pt x="20709" y="0"/>
                  </a:lnTo>
                  <a:lnTo>
                    <a:pt x="19818" y="0"/>
                  </a:lnTo>
                  <a:lnTo>
                    <a:pt x="20103" y="1227"/>
                  </a:lnTo>
                  <a:lnTo>
                    <a:pt x="18891" y="1718"/>
                  </a:lnTo>
                  <a:lnTo>
                    <a:pt x="16788" y="2209"/>
                  </a:lnTo>
                  <a:lnTo>
                    <a:pt x="15897" y="2209"/>
                  </a:lnTo>
                  <a:lnTo>
                    <a:pt x="14685" y="2209"/>
                  </a:lnTo>
                  <a:lnTo>
                    <a:pt x="13509" y="1718"/>
                  </a:lnTo>
                  <a:lnTo>
                    <a:pt x="11691" y="2700"/>
                  </a:lnTo>
                  <a:lnTo>
                    <a:pt x="10194" y="3191"/>
                  </a:lnTo>
                  <a:lnTo>
                    <a:pt x="8697" y="3191"/>
                  </a:lnTo>
                  <a:lnTo>
                    <a:pt x="8412" y="4173"/>
                  </a:lnTo>
                  <a:lnTo>
                    <a:pt x="5988" y="4418"/>
                  </a:lnTo>
                  <a:lnTo>
                    <a:pt x="4776" y="5645"/>
                  </a:lnTo>
                  <a:lnTo>
                    <a:pt x="3885" y="5645"/>
                  </a:lnTo>
                  <a:lnTo>
                    <a:pt x="2673" y="6136"/>
                  </a:lnTo>
                  <a:lnTo>
                    <a:pt x="2388" y="6136"/>
                  </a:lnTo>
                  <a:lnTo>
                    <a:pt x="2673" y="7118"/>
                  </a:lnTo>
                  <a:lnTo>
                    <a:pt x="1782" y="7609"/>
                  </a:lnTo>
                  <a:lnTo>
                    <a:pt x="1782" y="8836"/>
                  </a:lnTo>
                  <a:lnTo>
                    <a:pt x="570" y="9327"/>
                  </a:lnTo>
                  <a:lnTo>
                    <a:pt x="570" y="10555"/>
                  </a:lnTo>
                  <a:lnTo>
                    <a:pt x="0" y="10800"/>
                  </a:lnTo>
                  <a:lnTo>
                    <a:pt x="1176" y="12027"/>
                  </a:lnTo>
                  <a:lnTo>
                    <a:pt x="2673" y="13009"/>
                  </a:lnTo>
                  <a:lnTo>
                    <a:pt x="2103" y="14236"/>
                  </a:lnTo>
                  <a:lnTo>
                    <a:pt x="3279" y="14236"/>
                  </a:lnTo>
                  <a:lnTo>
                    <a:pt x="4206" y="14727"/>
                  </a:lnTo>
                  <a:lnTo>
                    <a:pt x="7200" y="14727"/>
                  </a:lnTo>
                  <a:lnTo>
                    <a:pt x="10194" y="14482"/>
                  </a:lnTo>
                  <a:lnTo>
                    <a:pt x="12903" y="14727"/>
                  </a:lnTo>
                  <a:lnTo>
                    <a:pt x="12012" y="15218"/>
                  </a:lnTo>
                  <a:lnTo>
                    <a:pt x="11691" y="15709"/>
                  </a:lnTo>
                  <a:lnTo>
                    <a:pt x="10479" y="15709"/>
                  </a:lnTo>
                  <a:lnTo>
                    <a:pt x="9303" y="15464"/>
                  </a:lnTo>
                  <a:lnTo>
                    <a:pt x="7485" y="14973"/>
                  </a:lnTo>
                  <a:lnTo>
                    <a:pt x="6594" y="15464"/>
                  </a:lnTo>
                  <a:lnTo>
                    <a:pt x="5703" y="15709"/>
                  </a:lnTo>
                  <a:lnTo>
                    <a:pt x="4776" y="16936"/>
                  </a:lnTo>
                  <a:lnTo>
                    <a:pt x="5703" y="17427"/>
                  </a:lnTo>
                  <a:lnTo>
                    <a:pt x="6594" y="17918"/>
                  </a:lnTo>
                  <a:lnTo>
                    <a:pt x="7200" y="18164"/>
                  </a:lnTo>
                  <a:lnTo>
                    <a:pt x="7485" y="19145"/>
                  </a:lnTo>
                  <a:lnTo>
                    <a:pt x="8412" y="20618"/>
                  </a:lnTo>
                  <a:lnTo>
                    <a:pt x="8982" y="19882"/>
                  </a:lnTo>
                  <a:lnTo>
                    <a:pt x="9909" y="20127"/>
                  </a:lnTo>
                  <a:lnTo>
                    <a:pt x="11085" y="21600"/>
                  </a:lnTo>
                  <a:lnTo>
                    <a:pt x="12012" y="20127"/>
                  </a:lnTo>
                  <a:lnTo>
                    <a:pt x="14115" y="21109"/>
                  </a:lnTo>
                  <a:lnTo>
                    <a:pt x="11691" y="17427"/>
                  </a:lnTo>
                  <a:lnTo>
                    <a:pt x="12582" y="17673"/>
                  </a:lnTo>
                  <a:lnTo>
                    <a:pt x="13188" y="17918"/>
                  </a:lnTo>
                  <a:lnTo>
                    <a:pt x="13188" y="18409"/>
                  </a:lnTo>
                  <a:lnTo>
                    <a:pt x="13794" y="17673"/>
                  </a:lnTo>
                  <a:lnTo>
                    <a:pt x="14685" y="17182"/>
                  </a:lnTo>
                  <a:lnTo>
                    <a:pt x="12582" y="16200"/>
                  </a:lnTo>
                  <a:lnTo>
                    <a:pt x="14400" y="15709"/>
                  </a:lnTo>
                  <a:lnTo>
                    <a:pt x="16218" y="16200"/>
                  </a:lnTo>
                  <a:lnTo>
                    <a:pt x="15897" y="14973"/>
                  </a:lnTo>
                  <a:lnTo>
                    <a:pt x="15612" y="14236"/>
                  </a:lnTo>
                  <a:lnTo>
                    <a:pt x="14685" y="13745"/>
                  </a:lnTo>
                  <a:lnTo>
                    <a:pt x="15612" y="13745"/>
                  </a:lnTo>
                  <a:lnTo>
                    <a:pt x="16218" y="14236"/>
                  </a:lnTo>
                  <a:lnTo>
                    <a:pt x="17109" y="14727"/>
                  </a:lnTo>
                  <a:lnTo>
                    <a:pt x="18321" y="14482"/>
                  </a:lnTo>
                  <a:lnTo>
                    <a:pt x="16503" y="13500"/>
                  </a:lnTo>
                  <a:lnTo>
                    <a:pt x="15006" y="12518"/>
                  </a:lnTo>
                  <a:lnTo>
                    <a:pt x="12582" y="11782"/>
                  </a:lnTo>
                  <a:lnTo>
                    <a:pt x="12012" y="11782"/>
                  </a:lnTo>
                  <a:lnTo>
                    <a:pt x="12012" y="12273"/>
                  </a:lnTo>
                  <a:lnTo>
                    <a:pt x="12297" y="12764"/>
                  </a:lnTo>
                  <a:lnTo>
                    <a:pt x="11085" y="12518"/>
                  </a:lnTo>
                  <a:lnTo>
                    <a:pt x="10479" y="12273"/>
                  </a:lnTo>
                  <a:lnTo>
                    <a:pt x="10479" y="11536"/>
                  </a:lnTo>
                  <a:lnTo>
                    <a:pt x="10479" y="10800"/>
                  </a:lnTo>
                  <a:lnTo>
                    <a:pt x="12012" y="11045"/>
                  </a:lnTo>
                  <a:lnTo>
                    <a:pt x="12012" y="10309"/>
                  </a:lnTo>
                  <a:lnTo>
                    <a:pt x="11406" y="9818"/>
                  </a:lnTo>
                  <a:lnTo>
                    <a:pt x="9588" y="8836"/>
                  </a:lnTo>
                  <a:lnTo>
                    <a:pt x="8412" y="7364"/>
                  </a:lnTo>
                  <a:lnTo>
                    <a:pt x="8697" y="6873"/>
                  </a:lnTo>
                  <a:lnTo>
                    <a:pt x="9303" y="6136"/>
                  </a:lnTo>
                  <a:lnTo>
                    <a:pt x="9588" y="6873"/>
                  </a:lnTo>
                  <a:lnTo>
                    <a:pt x="10479" y="7118"/>
                  </a:lnTo>
                  <a:lnTo>
                    <a:pt x="11406" y="7364"/>
                  </a:lnTo>
                  <a:lnTo>
                    <a:pt x="12012" y="8100"/>
                  </a:lnTo>
                  <a:lnTo>
                    <a:pt x="12012" y="7118"/>
                  </a:lnTo>
                  <a:lnTo>
                    <a:pt x="12903" y="6382"/>
                  </a:lnTo>
                  <a:lnTo>
                    <a:pt x="13188" y="4909"/>
                  </a:lnTo>
                  <a:lnTo>
                    <a:pt x="13794" y="4418"/>
                  </a:lnTo>
                  <a:lnTo>
                    <a:pt x="14685" y="4173"/>
                  </a:lnTo>
                  <a:lnTo>
                    <a:pt x="17715" y="3436"/>
                  </a:lnTo>
                  <a:lnTo>
                    <a:pt x="19212" y="3436"/>
                  </a:lnTo>
                  <a:lnTo>
                    <a:pt x="20103" y="3436"/>
                  </a:lnTo>
                  <a:lnTo>
                    <a:pt x="20424" y="3927"/>
                  </a:lnTo>
                  <a:lnTo>
                    <a:pt x="21315" y="2945"/>
                  </a:lnTo>
                  <a:lnTo>
                    <a:pt x="20994" y="22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" name="Shape 1740">
              <a:extLst>
                <a:ext uri="{FF2B5EF4-FFF2-40B4-BE49-F238E27FC236}">
                  <a16:creationId xmlns:a16="http://schemas.microsoft.com/office/drawing/2014/main" id="{439E3103-4FF9-46BE-A411-928068AAEFDE}"/>
                </a:ext>
              </a:extLst>
            </p:cNvPr>
            <p:cNvSpPr/>
            <p:nvPr/>
          </p:nvSpPr>
          <p:spPr>
            <a:xfrm>
              <a:off x="8524059" y="10436741"/>
              <a:ext cx="391091" cy="65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31" y="18655"/>
                  </a:moveTo>
                  <a:lnTo>
                    <a:pt x="19029" y="17673"/>
                  </a:lnTo>
                  <a:lnTo>
                    <a:pt x="19029" y="15218"/>
                  </a:lnTo>
                  <a:lnTo>
                    <a:pt x="21600" y="14236"/>
                  </a:lnTo>
                  <a:lnTo>
                    <a:pt x="19954" y="11782"/>
                  </a:lnTo>
                  <a:lnTo>
                    <a:pt x="17280" y="11291"/>
                  </a:lnTo>
                  <a:lnTo>
                    <a:pt x="14709" y="9327"/>
                  </a:lnTo>
                  <a:lnTo>
                    <a:pt x="13886" y="5891"/>
                  </a:lnTo>
                  <a:lnTo>
                    <a:pt x="13886" y="4418"/>
                  </a:lnTo>
                  <a:lnTo>
                    <a:pt x="13886" y="4418"/>
                  </a:lnTo>
                  <a:lnTo>
                    <a:pt x="10389" y="1964"/>
                  </a:lnTo>
                  <a:lnTo>
                    <a:pt x="8640" y="982"/>
                  </a:lnTo>
                  <a:lnTo>
                    <a:pt x="6069" y="982"/>
                  </a:lnTo>
                  <a:lnTo>
                    <a:pt x="2571" y="0"/>
                  </a:lnTo>
                  <a:lnTo>
                    <a:pt x="0" y="4418"/>
                  </a:lnTo>
                  <a:lnTo>
                    <a:pt x="0" y="4909"/>
                  </a:lnTo>
                  <a:lnTo>
                    <a:pt x="1749" y="5400"/>
                  </a:lnTo>
                  <a:lnTo>
                    <a:pt x="3394" y="6382"/>
                  </a:lnTo>
                  <a:lnTo>
                    <a:pt x="3394" y="7364"/>
                  </a:lnTo>
                  <a:lnTo>
                    <a:pt x="3394" y="9818"/>
                  </a:lnTo>
                  <a:lnTo>
                    <a:pt x="4320" y="15218"/>
                  </a:lnTo>
                  <a:lnTo>
                    <a:pt x="6891" y="17673"/>
                  </a:lnTo>
                  <a:lnTo>
                    <a:pt x="11211" y="19636"/>
                  </a:lnTo>
                  <a:lnTo>
                    <a:pt x="13886" y="21600"/>
                  </a:lnTo>
                  <a:lnTo>
                    <a:pt x="15531" y="21109"/>
                  </a:lnTo>
                  <a:lnTo>
                    <a:pt x="15531" y="1865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8" name="Shape 1741">
              <a:extLst>
                <a:ext uri="{FF2B5EF4-FFF2-40B4-BE49-F238E27FC236}">
                  <a16:creationId xmlns:a16="http://schemas.microsoft.com/office/drawing/2014/main" id="{A028104C-61E2-4912-8BB1-8E8DAF6ECF02}"/>
                </a:ext>
              </a:extLst>
            </p:cNvPr>
            <p:cNvSpPr/>
            <p:nvPr/>
          </p:nvSpPr>
          <p:spPr>
            <a:xfrm>
              <a:off x="8775470" y="10436741"/>
              <a:ext cx="1128576" cy="13118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94" y="2209"/>
                  </a:moveTo>
                  <a:lnTo>
                    <a:pt x="21600" y="736"/>
                  </a:lnTo>
                  <a:lnTo>
                    <a:pt x="20709" y="0"/>
                  </a:lnTo>
                  <a:lnTo>
                    <a:pt x="19818" y="0"/>
                  </a:lnTo>
                  <a:lnTo>
                    <a:pt x="20103" y="1227"/>
                  </a:lnTo>
                  <a:lnTo>
                    <a:pt x="18891" y="1718"/>
                  </a:lnTo>
                  <a:lnTo>
                    <a:pt x="16788" y="2209"/>
                  </a:lnTo>
                  <a:lnTo>
                    <a:pt x="15897" y="2209"/>
                  </a:lnTo>
                  <a:lnTo>
                    <a:pt x="14685" y="2209"/>
                  </a:lnTo>
                  <a:lnTo>
                    <a:pt x="13509" y="1718"/>
                  </a:lnTo>
                  <a:lnTo>
                    <a:pt x="11691" y="2700"/>
                  </a:lnTo>
                  <a:lnTo>
                    <a:pt x="10194" y="3191"/>
                  </a:lnTo>
                  <a:lnTo>
                    <a:pt x="8697" y="3191"/>
                  </a:lnTo>
                  <a:lnTo>
                    <a:pt x="8412" y="4173"/>
                  </a:lnTo>
                  <a:lnTo>
                    <a:pt x="5988" y="4418"/>
                  </a:lnTo>
                  <a:lnTo>
                    <a:pt x="4776" y="5645"/>
                  </a:lnTo>
                  <a:lnTo>
                    <a:pt x="3885" y="5645"/>
                  </a:lnTo>
                  <a:lnTo>
                    <a:pt x="2673" y="6136"/>
                  </a:lnTo>
                  <a:lnTo>
                    <a:pt x="2388" y="6136"/>
                  </a:lnTo>
                  <a:lnTo>
                    <a:pt x="2673" y="7118"/>
                  </a:lnTo>
                  <a:lnTo>
                    <a:pt x="1782" y="7609"/>
                  </a:lnTo>
                  <a:lnTo>
                    <a:pt x="1782" y="8836"/>
                  </a:lnTo>
                  <a:lnTo>
                    <a:pt x="570" y="9327"/>
                  </a:lnTo>
                  <a:lnTo>
                    <a:pt x="570" y="10555"/>
                  </a:lnTo>
                  <a:lnTo>
                    <a:pt x="0" y="10800"/>
                  </a:lnTo>
                  <a:lnTo>
                    <a:pt x="1176" y="12027"/>
                  </a:lnTo>
                  <a:lnTo>
                    <a:pt x="2673" y="13009"/>
                  </a:lnTo>
                  <a:lnTo>
                    <a:pt x="2103" y="14236"/>
                  </a:lnTo>
                  <a:lnTo>
                    <a:pt x="3279" y="14236"/>
                  </a:lnTo>
                  <a:lnTo>
                    <a:pt x="4206" y="14727"/>
                  </a:lnTo>
                  <a:lnTo>
                    <a:pt x="7200" y="14727"/>
                  </a:lnTo>
                  <a:lnTo>
                    <a:pt x="10194" y="14482"/>
                  </a:lnTo>
                  <a:lnTo>
                    <a:pt x="12903" y="14727"/>
                  </a:lnTo>
                  <a:lnTo>
                    <a:pt x="12012" y="15218"/>
                  </a:lnTo>
                  <a:lnTo>
                    <a:pt x="11691" y="15709"/>
                  </a:lnTo>
                  <a:lnTo>
                    <a:pt x="10479" y="15709"/>
                  </a:lnTo>
                  <a:lnTo>
                    <a:pt x="9303" y="15464"/>
                  </a:lnTo>
                  <a:lnTo>
                    <a:pt x="7485" y="14973"/>
                  </a:lnTo>
                  <a:lnTo>
                    <a:pt x="6594" y="15464"/>
                  </a:lnTo>
                  <a:lnTo>
                    <a:pt x="5703" y="15709"/>
                  </a:lnTo>
                  <a:lnTo>
                    <a:pt x="4776" y="16936"/>
                  </a:lnTo>
                  <a:lnTo>
                    <a:pt x="5703" y="17427"/>
                  </a:lnTo>
                  <a:lnTo>
                    <a:pt x="6594" y="17918"/>
                  </a:lnTo>
                  <a:lnTo>
                    <a:pt x="7200" y="18164"/>
                  </a:lnTo>
                  <a:lnTo>
                    <a:pt x="7485" y="19145"/>
                  </a:lnTo>
                  <a:lnTo>
                    <a:pt x="8412" y="20618"/>
                  </a:lnTo>
                  <a:lnTo>
                    <a:pt x="8982" y="19882"/>
                  </a:lnTo>
                  <a:lnTo>
                    <a:pt x="9909" y="20127"/>
                  </a:lnTo>
                  <a:lnTo>
                    <a:pt x="11085" y="21600"/>
                  </a:lnTo>
                  <a:lnTo>
                    <a:pt x="12012" y="20127"/>
                  </a:lnTo>
                  <a:lnTo>
                    <a:pt x="14115" y="21109"/>
                  </a:lnTo>
                  <a:lnTo>
                    <a:pt x="11691" y="17427"/>
                  </a:lnTo>
                  <a:lnTo>
                    <a:pt x="12582" y="17673"/>
                  </a:lnTo>
                  <a:lnTo>
                    <a:pt x="13188" y="17918"/>
                  </a:lnTo>
                  <a:lnTo>
                    <a:pt x="13188" y="18409"/>
                  </a:lnTo>
                  <a:lnTo>
                    <a:pt x="13794" y="17673"/>
                  </a:lnTo>
                  <a:lnTo>
                    <a:pt x="14685" y="17182"/>
                  </a:lnTo>
                  <a:lnTo>
                    <a:pt x="12582" y="16200"/>
                  </a:lnTo>
                  <a:lnTo>
                    <a:pt x="14400" y="15709"/>
                  </a:lnTo>
                  <a:lnTo>
                    <a:pt x="16218" y="16200"/>
                  </a:lnTo>
                  <a:lnTo>
                    <a:pt x="15897" y="14973"/>
                  </a:lnTo>
                  <a:lnTo>
                    <a:pt x="15612" y="14236"/>
                  </a:lnTo>
                  <a:lnTo>
                    <a:pt x="14685" y="13745"/>
                  </a:lnTo>
                  <a:lnTo>
                    <a:pt x="15612" y="13745"/>
                  </a:lnTo>
                  <a:lnTo>
                    <a:pt x="16218" y="14236"/>
                  </a:lnTo>
                  <a:lnTo>
                    <a:pt x="17109" y="14727"/>
                  </a:lnTo>
                  <a:lnTo>
                    <a:pt x="18321" y="14482"/>
                  </a:lnTo>
                  <a:lnTo>
                    <a:pt x="16503" y="13500"/>
                  </a:lnTo>
                  <a:lnTo>
                    <a:pt x="15006" y="12518"/>
                  </a:lnTo>
                  <a:lnTo>
                    <a:pt x="12582" y="11782"/>
                  </a:lnTo>
                  <a:lnTo>
                    <a:pt x="12012" y="11782"/>
                  </a:lnTo>
                  <a:lnTo>
                    <a:pt x="12012" y="12273"/>
                  </a:lnTo>
                  <a:lnTo>
                    <a:pt x="12297" y="12764"/>
                  </a:lnTo>
                  <a:lnTo>
                    <a:pt x="11085" y="12518"/>
                  </a:lnTo>
                  <a:lnTo>
                    <a:pt x="10479" y="12273"/>
                  </a:lnTo>
                  <a:lnTo>
                    <a:pt x="10479" y="11536"/>
                  </a:lnTo>
                  <a:lnTo>
                    <a:pt x="10479" y="10800"/>
                  </a:lnTo>
                  <a:lnTo>
                    <a:pt x="12012" y="11045"/>
                  </a:lnTo>
                  <a:lnTo>
                    <a:pt x="12012" y="10309"/>
                  </a:lnTo>
                  <a:lnTo>
                    <a:pt x="11406" y="9818"/>
                  </a:lnTo>
                  <a:lnTo>
                    <a:pt x="9588" y="8836"/>
                  </a:lnTo>
                  <a:lnTo>
                    <a:pt x="8412" y="7364"/>
                  </a:lnTo>
                  <a:lnTo>
                    <a:pt x="8697" y="6873"/>
                  </a:lnTo>
                  <a:lnTo>
                    <a:pt x="9303" y="6136"/>
                  </a:lnTo>
                  <a:lnTo>
                    <a:pt x="9588" y="6873"/>
                  </a:lnTo>
                  <a:lnTo>
                    <a:pt x="10479" y="7118"/>
                  </a:lnTo>
                  <a:lnTo>
                    <a:pt x="11406" y="7364"/>
                  </a:lnTo>
                  <a:lnTo>
                    <a:pt x="12012" y="8100"/>
                  </a:lnTo>
                  <a:lnTo>
                    <a:pt x="12012" y="7118"/>
                  </a:lnTo>
                  <a:lnTo>
                    <a:pt x="12903" y="6382"/>
                  </a:lnTo>
                  <a:lnTo>
                    <a:pt x="13188" y="4909"/>
                  </a:lnTo>
                  <a:lnTo>
                    <a:pt x="13794" y="4418"/>
                  </a:lnTo>
                  <a:lnTo>
                    <a:pt x="14685" y="4173"/>
                  </a:lnTo>
                  <a:lnTo>
                    <a:pt x="17715" y="3436"/>
                  </a:lnTo>
                  <a:lnTo>
                    <a:pt x="19212" y="3436"/>
                  </a:lnTo>
                  <a:lnTo>
                    <a:pt x="20103" y="3436"/>
                  </a:lnTo>
                  <a:lnTo>
                    <a:pt x="20424" y="3927"/>
                  </a:lnTo>
                  <a:lnTo>
                    <a:pt x="21315" y="2945"/>
                  </a:lnTo>
                  <a:lnTo>
                    <a:pt x="20994" y="220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9" name="Shape 1742">
              <a:extLst>
                <a:ext uri="{FF2B5EF4-FFF2-40B4-BE49-F238E27FC236}">
                  <a16:creationId xmlns:a16="http://schemas.microsoft.com/office/drawing/2014/main" id="{FAC846D0-57DE-42DD-94A8-CEA7DF674E8F}"/>
                </a:ext>
              </a:extLst>
            </p:cNvPr>
            <p:cNvSpPr/>
            <p:nvPr/>
          </p:nvSpPr>
          <p:spPr>
            <a:xfrm>
              <a:off x="8775470" y="10451648"/>
              <a:ext cx="454411" cy="3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5" y="3600"/>
                  </a:moveTo>
                  <a:lnTo>
                    <a:pt x="16377" y="1800"/>
                  </a:lnTo>
                  <a:lnTo>
                    <a:pt x="15669" y="0"/>
                  </a:lnTo>
                  <a:lnTo>
                    <a:pt x="11862" y="0"/>
                  </a:lnTo>
                  <a:lnTo>
                    <a:pt x="6639" y="2700"/>
                  </a:lnTo>
                  <a:lnTo>
                    <a:pt x="4426" y="3600"/>
                  </a:lnTo>
                  <a:lnTo>
                    <a:pt x="2213" y="4500"/>
                  </a:lnTo>
                  <a:lnTo>
                    <a:pt x="1416" y="8100"/>
                  </a:lnTo>
                  <a:lnTo>
                    <a:pt x="0" y="7200"/>
                  </a:lnTo>
                  <a:lnTo>
                    <a:pt x="0" y="9900"/>
                  </a:lnTo>
                  <a:lnTo>
                    <a:pt x="708" y="16200"/>
                  </a:lnTo>
                  <a:lnTo>
                    <a:pt x="2921" y="19800"/>
                  </a:lnTo>
                  <a:lnTo>
                    <a:pt x="5223" y="20700"/>
                  </a:lnTo>
                  <a:lnTo>
                    <a:pt x="5931" y="21600"/>
                  </a:lnTo>
                  <a:lnTo>
                    <a:pt x="6639" y="21600"/>
                  </a:lnTo>
                  <a:lnTo>
                    <a:pt x="9649" y="19800"/>
                  </a:lnTo>
                  <a:lnTo>
                    <a:pt x="11862" y="19800"/>
                  </a:lnTo>
                  <a:lnTo>
                    <a:pt x="14872" y="15300"/>
                  </a:lnTo>
                  <a:lnTo>
                    <a:pt x="20892" y="14400"/>
                  </a:lnTo>
                  <a:lnTo>
                    <a:pt x="21600" y="11700"/>
                  </a:lnTo>
                  <a:lnTo>
                    <a:pt x="21600" y="7200"/>
                  </a:lnTo>
                  <a:lnTo>
                    <a:pt x="20095" y="3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0" name="Shape 1743">
              <a:extLst>
                <a:ext uri="{FF2B5EF4-FFF2-40B4-BE49-F238E27FC236}">
                  <a16:creationId xmlns:a16="http://schemas.microsoft.com/office/drawing/2014/main" id="{8434E4FE-3C14-46D0-81BB-6B3CBEB20940}"/>
                </a:ext>
              </a:extLst>
            </p:cNvPr>
            <p:cNvSpPr/>
            <p:nvPr/>
          </p:nvSpPr>
          <p:spPr>
            <a:xfrm>
              <a:off x="9025025" y="9885159"/>
              <a:ext cx="1098778" cy="7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8" y="13553"/>
                  </a:moveTo>
                  <a:lnTo>
                    <a:pt x="17902" y="13129"/>
                  </a:lnTo>
                  <a:lnTo>
                    <a:pt x="18818" y="12282"/>
                  </a:lnTo>
                  <a:lnTo>
                    <a:pt x="20685" y="12706"/>
                  </a:lnTo>
                  <a:lnTo>
                    <a:pt x="21600" y="12282"/>
                  </a:lnTo>
                  <a:lnTo>
                    <a:pt x="20685" y="10588"/>
                  </a:lnTo>
                  <a:lnTo>
                    <a:pt x="19147" y="9318"/>
                  </a:lnTo>
                  <a:lnTo>
                    <a:pt x="20062" y="7624"/>
                  </a:lnTo>
                  <a:lnTo>
                    <a:pt x="20062" y="5506"/>
                  </a:lnTo>
                  <a:lnTo>
                    <a:pt x="20062" y="3812"/>
                  </a:lnTo>
                  <a:lnTo>
                    <a:pt x="20978" y="3388"/>
                  </a:lnTo>
                  <a:lnTo>
                    <a:pt x="21307" y="2541"/>
                  </a:lnTo>
                  <a:lnTo>
                    <a:pt x="21307" y="1694"/>
                  </a:lnTo>
                  <a:lnTo>
                    <a:pt x="21307" y="847"/>
                  </a:lnTo>
                  <a:lnTo>
                    <a:pt x="19440" y="847"/>
                  </a:lnTo>
                  <a:lnTo>
                    <a:pt x="19147" y="0"/>
                  </a:lnTo>
                  <a:lnTo>
                    <a:pt x="17609" y="424"/>
                  </a:lnTo>
                  <a:lnTo>
                    <a:pt x="16658" y="0"/>
                  </a:lnTo>
                  <a:lnTo>
                    <a:pt x="15120" y="424"/>
                  </a:lnTo>
                  <a:lnTo>
                    <a:pt x="13289" y="1271"/>
                  </a:lnTo>
                  <a:lnTo>
                    <a:pt x="11752" y="4235"/>
                  </a:lnTo>
                  <a:lnTo>
                    <a:pt x="9885" y="4659"/>
                  </a:lnTo>
                  <a:lnTo>
                    <a:pt x="8018" y="4659"/>
                  </a:lnTo>
                  <a:lnTo>
                    <a:pt x="7102" y="4659"/>
                  </a:lnTo>
                  <a:lnTo>
                    <a:pt x="6187" y="5929"/>
                  </a:lnTo>
                  <a:lnTo>
                    <a:pt x="2782" y="5929"/>
                  </a:lnTo>
                  <a:lnTo>
                    <a:pt x="1574" y="5506"/>
                  </a:lnTo>
                  <a:lnTo>
                    <a:pt x="1574" y="4235"/>
                  </a:lnTo>
                  <a:lnTo>
                    <a:pt x="329" y="3388"/>
                  </a:lnTo>
                  <a:lnTo>
                    <a:pt x="0" y="4659"/>
                  </a:lnTo>
                  <a:lnTo>
                    <a:pt x="329" y="6353"/>
                  </a:lnTo>
                  <a:lnTo>
                    <a:pt x="952" y="8047"/>
                  </a:lnTo>
                  <a:lnTo>
                    <a:pt x="2489" y="9741"/>
                  </a:lnTo>
                  <a:lnTo>
                    <a:pt x="1867" y="11859"/>
                  </a:lnTo>
                  <a:lnTo>
                    <a:pt x="1245" y="12282"/>
                  </a:lnTo>
                  <a:lnTo>
                    <a:pt x="1245" y="13976"/>
                  </a:lnTo>
                  <a:lnTo>
                    <a:pt x="1867" y="14400"/>
                  </a:lnTo>
                  <a:lnTo>
                    <a:pt x="1574" y="16094"/>
                  </a:lnTo>
                  <a:lnTo>
                    <a:pt x="1867" y="16941"/>
                  </a:lnTo>
                  <a:lnTo>
                    <a:pt x="3405" y="17788"/>
                  </a:lnTo>
                  <a:lnTo>
                    <a:pt x="4027" y="19482"/>
                  </a:lnTo>
                  <a:lnTo>
                    <a:pt x="4027" y="21600"/>
                  </a:lnTo>
                  <a:lnTo>
                    <a:pt x="4027" y="21176"/>
                  </a:lnTo>
                  <a:lnTo>
                    <a:pt x="5565" y="21176"/>
                  </a:lnTo>
                  <a:lnTo>
                    <a:pt x="7102" y="20329"/>
                  </a:lnTo>
                  <a:lnTo>
                    <a:pt x="8969" y="18635"/>
                  </a:lnTo>
                  <a:lnTo>
                    <a:pt x="10178" y="19482"/>
                  </a:lnTo>
                  <a:lnTo>
                    <a:pt x="11422" y="19482"/>
                  </a:lnTo>
                  <a:lnTo>
                    <a:pt x="12338" y="19482"/>
                  </a:lnTo>
                  <a:lnTo>
                    <a:pt x="14498" y="18635"/>
                  </a:lnTo>
                  <a:lnTo>
                    <a:pt x="15742" y="17788"/>
                  </a:lnTo>
                  <a:lnTo>
                    <a:pt x="15449" y="15671"/>
                  </a:lnTo>
                  <a:lnTo>
                    <a:pt x="16365" y="15671"/>
                  </a:lnTo>
                  <a:lnTo>
                    <a:pt x="16658" y="14824"/>
                  </a:lnTo>
                  <a:lnTo>
                    <a:pt x="16658" y="1355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1" name="Shape 1744">
              <a:extLst>
                <a:ext uri="{FF2B5EF4-FFF2-40B4-BE49-F238E27FC236}">
                  <a16:creationId xmlns:a16="http://schemas.microsoft.com/office/drawing/2014/main" id="{EF5B495D-ECA1-419D-B3B7-1C109A1AA103}"/>
                </a:ext>
              </a:extLst>
            </p:cNvPr>
            <p:cNvSpPr/>
            <p:nvPr/>
          </p:nvSpPr>
          <p:spPr>
            <a:xfrm>
              <a:off x="8775470" y="10451648"/>
              <a:ext cx="454411" cy="3577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95" y="3600"/>
                  </a:moveTo>
                  <a:lnTo>
                    <a:pt x="16377" y="1800"/>
                  </a:lnTo>
                  <a:lnTo>
                    <a:pt x="15669" y="0"/>
                  </a:lnTo>
                  <a:lnTo>
                    <a:pt x="15669" y="0"/>
                  </a:lnTo>
                  <a:lnTo>
                    <a:pt x="11862" y="0"/>
                  </a:lnTo>
                  <a:lnTo>
                    <a:pt x="6639" y="2700"/>
                  </a:lnTo>
                  <a:lnTo>
                    <a:pt x="4426" y="3600"/>
                  </a:lnTo>
                  <a:lnTo>
                    <a:pt x="2213" y="4500"/>
                  </a:lnTo>
                  <a:lnTo>
                    <a:pt x="1416" y="8100"/>
                  </a:lnTo>
                  <a:lnTo>
                    <a:pt x="0" y="7200"/>
                  </a:lnTo>
                  <a:lnTo>
                    <a:pt x="0" y="9900"/>
                  </a:lnTo>
                  <a:lnTo>
                    <a:pt x="708" y="16200"/>
                  </a:lnTo>
                  <a:lnTo>
                    <a:pt x="2921" y="19800"/>
                  </a:lnTo>
                  <a:lnTo>
                    <a:pt x="5223" y="20700"/>
                  </a:lnTo>
                  <a:lnTo>
                    <a:pt x="5931" y="21600"/>
                  </a:lnTo>
                  <a:lnTo>
                    <a:pt x="6639" y="21600"/>
                  </a:lnTo>
                  <a:lnTo>
                    <a:pt x="9649" y="19800"/>
                  </a:lnTo>
                  <a:lnTo>
                    <a:pt x="11862" y="19800"/>
                  </a:lnTo>
                  <a:lnTo>
                    <a:pt x="14872" y="15300"/>
                  </a:lnTo>
                  <a:lnTo>
                    <a:pt x="20892" y="14400"/>
                  </a:lnTo>
                  <a:lnTo>
                    <a:pt x="21600" y="11700"/>
                  </a:lnTo>
                  <a:lnTo>
                    <a:pt x="21600" y="7200"/>
                  </a:lnTo>
                  <a:lnTo>
                    <a:pt x="20095" y="360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2" name="Shape 1745">
              <a:extLst>
                <a:ext uri="{FF2B5EF4-FFF2-40B4-BE49-F238E27FC236}">
                  <a16:creationId xmlns:a16="http://schemas.microsoft.com/office/drawing/2014/main" id="{E04D41F7-6211-4EE3-9EDE-89D4183EC280}"/>
                </a:ext>
              </a:extLst>
            </p:cNvPr>
            <p:cNvSpPr/>
            <p:nvPr/>
          </p:nvSpPr>
          <p:spPr>
            <a:xfrm>
              <a:off x="9025025" y="9885159"/>
              <a:ext cx="1098778" cy="760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58" y="13553"/>
                  </a:moveTo>
                  <a:lnTo>
                    <a:pt x="17902" y="13129"/>
                  </a:lnTo>
                  <a:lnTo>
                    <a:pt x="18818" y="12282"/>
                  </a:lnTo>
                  <a:lnTo>
                    <a:pt x="20685" y="12706"/>
                  </a:lnTo>
                  <a:lnTo>
                    <a:pt x="21600" y="12282"/>
                  </a:lnTo>
                  <a:lnTo>
                    <a:pt x="20685" y="10588"/>
                  </a:lnTo>
                  <a:lnTo>
                    <a:pt x="19147" y="9318"/>
                  </a:lnTo>
                  <a:lnTo>
                    <a:pt x="20062" y="7624"/>
                  </a:lnTo>
                  <a:lnTo>
                    <a:pt x="20062" y="5506"/>
                  </a:lnTo>
                  <a:lnTo>
                    <a:pt x="20062" y="3812"/>
                  </a:lnTo>
                  <a:lnTo>
                    <a:pt x="20978" y="3388"/>
                  </a:lnTo>
                  <a:lnTo>
                    <a:pt x="21307" y="2541"/>
                  </a:lnTo>
                  <a:lnTo>
                    <a:pt x="21307" y="1694"/>
                  </a:lnTo>
                  <a:lnTo>
                    <a:pt x="21307" y="847"/>
                  </a:lnTo>
                  <a:lnTo>
                    <a:pt x="19440" y="847"/>
                  </a:lnTo>
                  <a:lnTo>
                    <a:pt x="19147" y="0"/>
                  </a:lnTo>
                  <a:lnTo>
                    <a:pt x="17609" y="424"/>
                  </a:lnTo>
                  <a:lnTo>
                    <a:pt x="16658" y="0"/>
                  </a:lnTo>
                  <a:lnTo>
                    <a:pt x="15120" y="424"/>
                  </a:lnTo>
                  <a:lnTo>
                    <a:pt x="13289" y="1271"/>
                  </a:lnTo>
                  <a:lnTo>
                    <a:pt x="11752" y="4235"/>
                  </a:lnTo>
                  <a:lnTo>
                    <a:pt x="9885" y="4659"/>
                  </a:lnTo>
                  <a:lnTo>
                    <a:pt x="8018" y="4659"/>
                  </a:lnTo>
                  <a:lnTo>
                    <a:pt x="7102" y="4659"/>
                  </a:lnTo>
                  <a:lnTo>
                    <a:pt x="6187" y="5929"/>
                  </a:lnTo>
                  <a:lnTo>
                    <a:pt x="2782" y="5929"/>
                  </a:lnTo>
                  <a:lnTo>
                    <a:pt x="1574" y="5506"/>
                  </a:lnTo>
                  <a:lnTo>
                    <a:pt x="1574" y="4235"/>
                  </a:lnTo>
                  <a:lnTo>
                    <a:pt x="329" y="3388"/>
                  </a:lnTo>
                  <a:lnTo>
                    <a:pt x="0" y="4659"/>
                  </a:lnTo>
                  <a:lnTo>
                    <a:pt x="329" y="6353"/>
                  </a:lnTo>
                  <a:lnTo>
                    <a:pt x="952" y="8047"/>
                  </a:lnTo>
                  <a:lnTo>
                    <a:pt x="2489" y="9741"/>
                  </a:lnTo>
                  <a:lnTo>
                    <a:pt x="1867" y="11859"/>
                  </a:lnTo>
                  <a:lnTo>
                    <a:pt x="1245" y="12282"/>
                  </a:lnTo>
                  <a:lnTo>
                    <a:pt x="1245" y="13976"/>
                  </a:lnTo>
                  <a:lnTo>
                    <a:pt x="1867" y="14400"/>
                  </a:lnTo>
                  <a:lnTo>
                    <a:pt x="1574" y="16094"/>
                  </a:lnTo>
                  <a:lnTo>
                    <a:pt x="1867" y="16941"/>
                  </a:lnTo>
                  <a:lnTo>
                    <a:pt x="3405" y="17788"/>
                  </a:lnTo>
                  <a:lnTo>
                    <a:pt x="4027" y="19482"/>
                  </a:lnTo>
                  <a:lnTo>
                    <a:pt x="4027" y="21600"/>
                  </a:lnTo>
                  <a:lnTo>
                    <a:pt x="4027" y="21176"/>
                  </a:lnTo>
                  <a:lnTo>
                    <a:pt x="5565" y="21176"/>
                  </a:lnTo>
                  <a:lnTo>
                    <a:pt x="7102" y="20329"/>
                  </a:lnTo>
                  <a:lnTo>
                    <a:pt x="8969" y="18635"/>
                  </a:lnTo>
                  <a:lnTo>
                    <a:pt x="10178" y="19482"/>
                  </a:lnTo>
                  <a:lnTo>
                    <a:pt x="11422" y="19482"/>
                  </a:lnTo>
                  <a:lnTo>
                    <a:pt x="12338" y="19482"/>
                  </a:lnTo>
                  <a:lnTo>
                    <a:pt x="14498" y="18635"/>
                  </a:lnTo>
                  <a:lnTo>
                    <a:pt x="15742" y="17788"/>
                  </a:lnTo>
                  <a:lnTo>
                    <a:pt x="15449" y="15671"/>
                  </a:lnTo>
                  <a:lnTo>
                    <a:pt x="16365" y="15671"/>
                  </a:lnTo>
                  <a:lnTo>
                    <a:pt x="16365" y="15671"/>
                  </a:lnTo>
                  <a:lnTo>
                    <a:pt x="16658" y="14824"/>
                  </a:lnTo>
                  <a:lnTo>
                    <a:pt x="16658" y="1355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3" name="Shape 1746">
              <a:extLst>
                <a:ext uri="{FF2B5EF4-FFF2-40B4-BE49-F238E27FC236}">
                  <a16:creationId xmlns:a16="http://schemas.microsoft.com/office/drawing/2014/main" id="{1ECB10BD-FD9F-455D-AEEE-87042F034B7B}"/>
                </a:ext>
              </a:extLst>
            </p:cNvPr>
            <p:cNvSpPr/>
            <p:nvPr/>
          </p:nvSpPr>
          <p:spPr>
            <a:xfrm>
              <a:off x="9842587" y="10317481"/>
              <a:ext cx="677891" cy="114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980" y="1964"/>
                  </a:moveTo>
                  <a:lnTo>
                    <a:pt x="12996" y="1403"/>
                  </a:lnTo>
                  <a:lnTo>
                    <a:pt x="10978" y="842"/>
                  </a:lnTo>
                  <a:lnTo>
                    <a:pt x="8960" y="0"/>
                  </a:lnTo>
                  <a:lnTo>
                    <a:pt x="7477" y="281"/>
                  </a:lnTo>
                  <a:lnTo>
                    <a:pt x="4451" y="0"/>
                  </a:lnTo>
                  <a:lnTo>
                    <a:pt x="2967" y="561"/>
                  </a:lnTo>
                  <a:lnTo>
                    <a:pt x="949" y="842"/>
                  </a:lnTo>
                  <a:lnTo>
                    <a:pt x="949" y="1683"/>
                  </a:lnTo>
                  <a:lnTo>
                    <a:pt x="475" y="2244"/>
                  </a:lnTo>
                  <a:lnTo>
                    <a:pt x="1958" y="3086"/>
                  </a:lnTo>
                  <a:lnTo>
                    <a:pt x="949" y="4769"/>
                  </a:lnTo>
                  <a:lnTo>
                    <a:pt x="1484" y="5610"/>
                  </a:lnTo>
                  <a:lnTo>
                    <a:pt x="0" y="6732"/>
                  </a:lnTo>
                  <a:lnTo>
                    <a:pt x="0" y="7013"/>
                  </a:lnTo>
                  <a:lnTo>
                    <a:pt x="3976" y="6452"/>
                  </a:lnTo>
                  <a:lnTo>
                    <a:pt x="2492" y="7574"/>
                  </a:lnTo>
                  <a:lnTo>
                    <a:pt x="1958" y="8977"/>
                  </a:lnTo>
                  <a:lnTo>
                    <a:pt x="2967" y="11501"/>
                  </a:lnTo>
                  <a:lnTo>
                    <a:pt x="7002" y="10940"/>
                  </a:lnTo>
                  <a:lnTo>
                    <a:pt x="7002" y="12343"/>
                  </a:lnTo>
                  <a:lnTo>
                    <a:pt x="9495" y="13465"/>
                  </a:lnTo>
                  <a:lnTo>
                    <a:pt x="8960" y="14306"/>
                  </a:lnTo>
                  <a:lnTo>
                    <a:pt x="9969" y="15148"/>
                  </a:lnTo>
                  <a:lnTo>
                    <a:pt x="7952" y="15709"/>
                  </a:lnTo>
                  <a:lnTo>
                    <a:pt x="5993" y="15429"/>
                  </a:lnTo>
                  <a:lnTo>
                    <a:pt x="5993" y="16551"/>
                  </a:lnTo>
                  <a:lnTo>
                    <a:pt x="7477" y="17392"/>
                  </a:lnTo>
                  <a:lnTo>
                    <a:pt x="8960" y="16831"/>
                  </a:lnTo>
                  <a:lnTo>
                    <a:pt x="9969" y="16831"/>
                  </a:lnTo>
                  <a:lnTo>
                    <a:pt x="10978" y="17112"/>
                  </a:lnTo>
                  <a:lnTo>
                    <a:pt x="12996" y="17673"/>
                  </a:lnTo>
                  <a:lnTo>
                    <a:pt x="13470" y="18514"/>
                  </a:lnTo>
                  <a:lnTo>
                    <a:pt x="13945" y="19636"/>
                  </a:lnTo>
                  <a:lnTo>
                    <a:pt x="15963" y="20197"/>
                  </a:lnTo>
                  <a:lnTo>
                    <a:pt x="14479" y="20758"/>
                  </a:lnTo>
                  <a:lnTo>
                    <a:pt x="14479" y="21039"/>
                  </a:lnTo>
                  <a:lnTo>
                    <a:pt x="15488" y="21039"/>
                  </a:lnTo>
                  <a:lnTo>
                    <a:pt x="20473" y="20478"/>
                  </a:lnTo>
                  <a:lnTo>
                    <a:pt x="19998" y="21600"/>
                  </a:lnTo>
                  <a:lnTo>
                    <a:pt x="21600" y="21109"/>
                  </a:lnTo>
                  <a:lnTo>
                    <a:pt x="21363" y="20268"/>
                  </a:lnTo>
                  <a:lnTo>
                    <a:pt x="21007" y="1964"/>
                  </a:lnTo>
                  <a:lnTo>
                    <a:pt x="17980" y="1964"/>
                  </a:lnTo>
                  <a:lnTo>
                    <a:pt x="16971" y="4769"/>
                  </a:lnTo>
                  <a:lnTo>
                    <a:pt x="18989" y="5330"/>
                  </a:lnTo>
                  <a:lnTo>
                    <a:pt x="16971" y="5891"/>
                  </a:lnTo>
                  <a:lnTo>
                    <a:pt x="14479" y="5891"/>
                  </a:lnTo>
                  <a:lnTo>
                    <a:pt x="10444" y="7013"/>
                  </a:lnTo>
                  <a:lnTo>
                    <a:pt x="8960" y="7013"/>
                  </a:lnTo>
                  <a:lnTo>
                    <a:pt x="7952" y="7013"/>
                  </a:lnTo>
                  <a:lnTo>
                    <a:pt x="5459" y="7294"/>
                  </a:lnTo>
                  <a:lnTo>
                    <a:pt x="3976" y="8135"/>
                  </a:lnTo>
                  <a:lnTo>
                    <a:pt x="2492" y="9257"/>
                  </a:lnTo>
                  <a:lnTo>
                    <a:pt x="2492" y="8696"/>
                  </a:lnTo>
                  <a:lnTo>
                    <a:pt x="3501" y="8135"/>
                  </a:lnTo>
                  <a:lnTo>
                    <a:pt x="4985" y="7013"/>
                  </a:lnTo>
                  <a:lnTo>
                    <a:pt x="7477" y="5891"/>
                  </a:lnTo>
                  <a:lnTo>
                    <a:pt x="7952" y="4208"/>
                  </a:lnTo>
                  <a:lnTo>
                    <a:pt x="10978" y="3647"/>
                  </a:lnTo>
                  <a:lnTo>
                    <a:pt x="13945" y="3366"/>
                  </a:lnTo>
                  <a:lnTo>
                    <a:pt x="16971" y="2805"/>
                  </a:lnTo>
                  <a:lnTo>
                    <a:pt x="17446" y="2805"/>
                  </a:lnTo>
                  <a:lnTo>
                    <a:pt x="17980" y="3366"/>
                  </a:lnTo>
                  <a:lnTo>
                    <a:pt x="20473" y="3647"/>
                  </a:lnTo>
                  <a:lnTo>
                    <a:pt x="19464" y="3927"/>
                  </a:lnTo>
                  <a:lnTo>
                    <a:pt x="16971" y="4769"/>
                  </a:lnTo>
                  <a:lnTo>
                    <a:pt x="17980" y="19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4" name="Shape 1747">
              <a:extLst>
                <a:ext uri="{FF2B5EF4-FFF2-40B4-BE49-F238E27FC236}">
                  <a16:creationId xmlns:a16="http://schemas.microsoft.com/office/drawing/2014/main" id="{E939F04C-7B4A-4024-BDF9-8C89F15E74CF}"/>
                </a:ext>
              </a:extLst>
            </p:cNvPr>
            <p:cNvSpPr/>
            <p:nvPr/>
          </p:nvSpPr>
          <p:spPr>
            <a:xfrm>
              <a:off x="9842587" y="10317481"/>
              <a:ext cx="674166" cy="11478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80" y="1964"/>
                  </a:moveTo>
                  <a:lnTo>
                    <a:pt x="13067" y="1403"/>
                  </a:lnTo>
                  <a:lnTo>
                    <a:pt x="11039" y="842"/>
                  </a:lnTo>
                  <a:lnTo>
                    <a:pt x="9010" y="0"/>
                  </a:lnTo>
                  <a:lnTo>
                    <a:pt x="7518" y="281"/>
                  </a:lnTo>
                  <a:lnTo>
                    <a:pt x="4475" y="0"/>
                  </a:lnTo>
                  <a:lnTo>
                    <a:pt x="2983" y="561"/>
                  </a:lnTo>
                  <a:lnTo>
                    <a:pt x="955" y="842"/>
                  </a:lnTo>
                  <a:lnTo>
                    <a:pt x="955" y="1683"/>
                  </a:lnTo>
                  <a:lnTo>
                    <a:pt x="477" y="2244"/>
                  </a:lnTo>
                  <a:lnTo>
                    <a:pt x="1969" y="3086"/>
                  </a:lnTo>
                  <a:lnTo>
                    <a:pt x="955" y="4769"/>
                  </a:lnTo>
                  <a:lnTo>
                    <a:pt x="1492" y="5610"/>
                  </a:lnTo>
                  <a:lnTo>
                    <a:pt x="0" y="6732"/>
                  </a:lnTo>
                  <a:lnTo>
                    <a:pt x="0" y="7013"/>
                  </a:lnTo>
                  <a:lnTo>
                    <a:pt x="3998" y="6452"/>
                  </a:lnTo>
                  <a:lnTo>
                    <a:pt x="2506" y="7574"/>
                  </a:lnTo>
                  <a:lnTo>
                    <a:pt x="1969" y="8977"/>
                  </a:lnTo>
                  <a:lnTo>
                    <a:pt x="2983" y="11501"/>
                  </a:lnTo>
                  <a:lnTo>
                    <a:pt x="7041" y="10940"/>
                  </a:lnTo>
                  <a:lnTo>
                    <a:pt x="7041" y="12343"/>
                  </a:lnTo>
                  <a:lnTo>
                    <a:pt x="9547" y="13465"/>
                  </a:lnTo>
                  <a:lnTo>
                    <a:pt x="9010" y="14306"/>
                  </a:lnTo>
                  <a:lnTo>
                    <a:pt x="10024" y="15148"/>
                  </a:lnTo>
                  <a:lnTo>
                    <a:pt x="7996" y="15709"/>
                  </a:lnTo>
                  <a:lnTo>
                    <a:pt x="6027" y="15429"/>
                  </a:lnTo>
                  <a:lnTo>
                    <a:pt x="6027" y="16551"/>
                  </a:lnTo>
                  <a:lnTo>
                    <a:pt x="7518" y="17392"/>
                  </a:lnTo>
                  <a:lnTo>
                    <a:pt x="9010" y="16831"/>
                  </a:lnTo>
                  <a:lnTo>
                    <a:pt x="10024" y="16831"/>
                  </a:lnTo>
                  <a:lnTo>
                    <a:pt x="11039" y="17112"/>
                  </a:lnTo>
                  <a:lnTo>
                    <a:pt x="13067" y="17673"/>
                  </a:lnTo>
                  <a:lnTo>
                    <a:pt x="13545" y="18514"/>
                  </a:lnTo>
                  <a:lnTo>
                    <a:pt x="14022" y="19636"/>
                  </a:lnTo>
                  <a:lnTo>
                    <a:pt x="16051" y="20197"/>
                  </a:lnTo>
                  <a:lnTo>
                    <a:pt x="14559" y="20758"/>
                  </a:lnTo>
                  <a:lnTo>
                    <a:pt x="14559" y="21039"/>
                  </a:lnTo>
                  <a:lnTo>
                    <a:pt x="15573" y="21039"/>
                  </a:lnTo>
                  <a:lnTo>
                    <a:pt x="20586" y="20478"/>
                  </a:lnTo>
                  <a:lnTo>
                    <a:pt x="20108" y="21600"/>
                  </a:lnTo>
                  <a:lnTo>
                    <a:pt x="21600" y="21039"/>
                  </a:lnTo>
                  <a:lnTo>
                    <a:pt x="21123" y="1753"/>
                  </a:lnTo>
                  <a:lnTo>
                    <a:pt x="18080" y="1964"/>
                  </a:lnTo>
                  <a:lnTo>
                    <a:pt x="18080" y="19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5" name="Shape 1748">
              <a:extLst>
                <a:ext uri="{FF2B5EF4-FFF2-40B4-BE49-F238E27FC236}">
                  <a16:creationId xmlns:a16="http://schemas.microsoft.com/office/drawing/2014/main" id="{A279C942-4CBF-4820-8069-B03144EF832B}"/>
                </a:ext>
              </a:extLst>
            </p:cNvPr>
            <p:cNvSpPr/>
            <p:nvPr/>
          </p:nvSpPr>
          <p:spPr>
            <a:xfrm>
              <a:off x="9920809" y="10466559"/>
              <a:ext cx="573600" cy="3428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12" y="6574"/>
                  </a:moveTo>
                  <a:lnTo>
                    <a:pt x="19496" y="8452"/>
                  </a:lnTo>
                  <a:lnTo>
                    <a:pt x="17112" y="10330"/>
                  </a:lnTo>
                  <a:lnTo>
                    <a:pt x="14166" y="10330"/>
                  </a:lnTo>
                  <a:lnTo>
                    <a:pt x="9397" y="14087"/>
                  </a:lnTo>
                  <a:lnTo>
                    <a:pt x="7644" y="14087"/>
                  </a:lnTo>
                  <a:lnTo>
                    <a:pt x="6452" y="14087"/>
                  </a:lnTo>
                  <a:lnTo>
                    <a:pt x="3506" y="15026"/>
                  </a:lnTo>
                  <a:lnTo>
                    <a:pt x="1753" y="17843"/>
                  </a:lnTo>
                  <a:lnTo>
                    <a:pt x="0" y="21600"/>
                  </a:lnTo>
                  <a:lnTo>
                    <a:pt x="0" y="19722"/>
                  </a:lnTo>
                  <a:lnTo>
                    <a:pt x="1192" y="17843"/>
                  </a:lnTo>
                  <a:lnTo>
                    <a:pt x="2945" y="14087"/>
                  </a:lnTo>
                  <a:lnTo>
                    <a:pt x="5891" y="10330"/>
                  </a:lnTo>
                  <a:lnTo>
                    <a:pt x="6452" y="4696"/>
                  </a:lnTo>
                  <a:lnTo>
                    <a:pt x="10029" y="2817"/>
                  </a:lnTo>
                  <a:lnTo>
                    <a:pt x="13535" y="1878"/>
                  </a:lnTo>
                  <a:lnTo>
                    <a:pt x="17112" y="0"/>
                  </a:lnTo>
                  <a:lnTo>
                    <a:pt x="17673" y="0"/>
                  </a:lnTo>
                  <a:lnTo>
                    <a:pt x="18304" y="1878"/>
                  </a:lnTo>
                  <a:lnTo>
                    <a:pt x="21249" y="2817"/>
                  </a:lnTo>
                  <a:lnTo>
                    <a:pt x="21600" y="2817"/>
                  </a:lnTo>
                  <a:lnTo>
                    <a:pt x="20057" y="3757"/>
                  </a:lnTo>
                  <a:lnTo>
                    <a:pt x="17112" y="6574"/>
                  </a:lnTo>
                  <a:lnTo>
                    <a:pt x="17112" y="65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6" name="Shape 1749">
              <a:extLst>
                <a:ext uri="{FF2B5EF4-FFF2-40B4-BE49-F238E27FC236}">
                  <a16:creationId xmlns:a16="http://schemas.microsoft.com/office/drawing/2014/main" id="{21E9F024-F165-4313-B9E4-A3DD1A8EA9A7}"/>
                </a:ext>
              </a:extLst>
            </p:cNvPr>
            <p:cNvSpPr/>
            <p:nvPr/>
          </p:nvSpPr>
          <p:spPr>
            <a:xfrm>
              <a:off x="8570616" y="8990699"/>
              <a:ext cx="1663066" cy="110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63" y="11384"/>
                  </a:moveTo>
                  <a:lnTo>
                    <a:pt x="17536" y="10216"/>
                  </a:lnTo>
                  <a:lnTo>
                    <a:pt x="17125" y="7589"/>
                  </a:lnTo>
                  <a:lnTo>
                    <a:pt x="17125" y="6130"/>
                  </a:lnTo>
                  <a:lnTo>
                    <a:pt x="16109" y="4378"/>
                  </a:lnTo>
                  <a:lnTo>
                    <a:pt x="15287" y="3503"/>
                  </a:lnTo>
                  <a:lnTo>
                    <a:pt x="14053" y="2043"/>
                  </a:lnTo>
                  <a:lnTo>
                    <a:pt x="13255" y="584"/>
                  </a:lnTo>
                  <a:lnTo>
                    <a:pt x="12239" y="0"/>
                  </a:lnTo>
                  <a:lnTo>
                    <a:pt x="11417" y="1751"/>
                  </a:lnTo>
                  <a:lnTo>
                    <a:pt x="9578" y="2627"/>
                  </a:lnTo>
                  <a:lnTo>
                    <a:pt x="8974" y="3503"/>
                  </a:lnTo>
                  <a:lnTo>
                    <a:pt x="8151" y="2919"/>
                  </a:lnTo>
                  <a:lnTo>
                    <a:pt x="6942" y="3211"/>
                  </a:lnTo>
                  <a:lnTo>
                    <a:pt x="6120" y="3211"/>
                  </a:lnTo>
                  <a:lnTo>
                    <a:pt x="5297" y="2919"/>
                  </a:lnTo>
                  <a:lnTo>
                    <a:pt x="4475" y="3795"/>
                  </a:lnTo>
                  <a:lnTo>
                    <a:pt x="3870" y="4670"/>
                  </a:lnTo>
                  <a:lnTo>
                    <a:pt x="3265" y="6130"/>
                  </a:lnTo>
                  <a:lnTo>
                    <a:pt x="2661" y="8173"/>
                  </a:lnTo>
                  <a:lnTo>
                    <a:pt x="2032" y="9341"/>
                  </a:lnTo>
                  <a:lnTo>
                    <a:pt x="1838" y="10216"/>
                  </a:lnTo>
                  <a:lnTo>
                    <a:pt x="1621" y="11676"/>
                  </a:lnTo>
                  <a:lnTo>
                    <a:pt x="1234" y="11968"/>
                  </a:lnTo>
                  <a:lnTo>
                    <a:pt x="605" y="12551"/>
                  </a:lnTo>
                  <a:lnTo>
                    <a:pt x="0" y="12843"/>
                  </a:lnTo>
                  <a:lnTo>
                    <a:pt x="411" y="13427"/>
                  </a:lnTo>
                  <a:lnTo>
                    <a:pt x="1234" y="14303"/>
                  </a:lnTo>
                  <a:lnTo>
                    <a:pt x="1427" y="15178"/>
                  </a:lnTo>
                  <a:lnTo>
                    <a:pt x="2249" y="16054"/>
                  </a:lnTo>
                  <a:lnTo>
                    <a:pt x="3265" y="16638"/>
                  </a:lnTo>
                  <a:lnTo>
                    <a:pt x="2854" y="17805"/>
                  </a:lnTo>
                  <a:lnTo>
                    <a:pt x="3870" y="18097"/>
                  </a:lnTo>
                  <a:lnTo>
                    <a:pt x="4886" y="18681"/>
                  </a:lnTo>
                  <a:lnTo>
                    <a:pt x="5902" y="17805"/>
                  </a:lnTo>
                  <a:lnTo>
                    <a:pt x="5902" y="19265"/>
                  </a:lnTo>
                  <a:lnTo>
                    <a:pt x="6313" y="19557"/>
                  </a:lnTo>
                  <a:lnTo>
                    <a:pt x="6120" y="19849"/>
                  </a:lnTo>
                  <a:lnTo>
                    <a:pt x="6942" y="20432"/>
                  </a:lnTo>
                  <a:lnTo>
                    <a:pt x="6942" y="21308"/>
                  </a:lnTo>
                  <a:lnTo>
                    <a:pt x="7740" y="21600"/>
                  </a:lnTo>
                  <a:lnTo>
                    <a:pt x="9990" y="21600"/>
                  </a:lnTo>
                  <a:lnTo>
                    <a:pt x="10594" y="20724"/>
                  </a:lnTo>
                  <a:lnTo>
                    <a:pt x="11199" y="20724"/>
                  </a:lnTo>
                  <a:lnTo>
                    <a:pt x="12433" y="20724"/>
                  </a:lnTo>
                  <a:lnTo>
                    <a:pt x="13666" y="20432"/>
                  </a:lnTo>
                  <a:lnTo>
                    <a:pt x="14682" y="18389"/>
                  </a:lnTo>
                  <a:lnTo>
                    <a:pt x="15892" y="17805"/>
                  </a:lnTo>
                  <a:lnTo>
                    <a:pt x="16908" y="17514"/>
                  </a:lnTo>
                  <a:lnTo>
                    <a:pt x="17536" y="17805"/>
                  </a:lnTo>
                  <a:lnTo>
                    <a:pt x="18552" y="17514"/>
                  </a:lnTo>
                  <a:lnTo>
                    <a:pt x="18746" y="18097"/>
                  </a:lnTo>
                  <a:lnTo>
                    <a:pt x="19979" y="18097"/>
                  </a:lnTo>
                  <a:lnTo>
                    <a:pt x="20173" y="15178"/>
                  </a:lnTo>
                  <a:lnTo>
                    <a:pt x="20584" y="13719"/>
                  </a:lnTo>
                  <a:lnTo>
                    <a:pt x="21406" y="12259"/>
                  </a:lnTo>
                  <a:lnTo>
                    <a:pt x="21600" y="11384"/>
                  </a:lnTo>
                  <a:lnTo>
                    <a:pt x="21189" y="10508"/>
                  </a:lnTo>
                  <a:lnTo>
                    <a:pt x="20173" y="10508"/>
                  </a:lnTo>
                  <a:lnTo>
                    <a:pt x="18963" y="113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7" name="Shape 1750">
              <a:extLst>
                <a:ext uri="{FF2B5EF4-FFF2-40B4-BE49-F238E27FC236}">
                  <a16:creationId xmlns:a16="http://schemas.microsoft.com/office/drawing/2014/main" id="{4CA5FCDF-B2B3-4597-8CD6-20C96250E7A2}"/>
                </a:ext>
              </a:extLst>
            </p:cNvPr>
            <p:cNvSpPr/>
            <p:nvPr/>
          </p:nvSpPr>
          <p:spPr>
            <a:xfrm>
              <a:off x="9527853" y="8916161"/>
              <a:ext cx="659267" cy="62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5" y="15943"/>
                  </a:moveTo>
                  <a:lnTo>
                    <a:pt x="15437" y="14400"/>
                  </a:lnTo>
                  <a:lnTo>
                    <a:pt x="16963" y="12857"/>
                  </a:lnTo>
                  <a:lnTo>
                    <a:pt x="21600" y="11829"/>
                  </a:lnTo>
                  <a:lnTo>
                    <a:pt x="20563" y="9771"/>
                  </a:lnTo>
                  <a:lnTo>
                    <a:pt x="18488" y="7714"/>
                  </a:lnTo>
                  <a:lnTo>
                    <a:pt x="17512" y="5657"/>
                  </a:lnTo>
                  <a:lnTo>
                    <a:pt x="14400" y="4629"/>
                  </a:lnTo>
                  <a:lnTo>
                    <a:pt x="12875" y="1543"/>
                  </a:lnTo>
                  <a:lnTo>
                    <a:pt x="9275" y="1543"/>
                  </a:lnTo>
                  <a:lnTo>
                    <a:pt x="5125" y="0"/>
                  </a:lnTo>
                  <a:lnTo>
                    <a:pt x="3600" y="1543"/>
                  </a:lnTo>
                  <a:lnTo>
                    <a:pt x="488" y="2057"/>
                  </a:lnTo>
                  <a:lnTo>
                    <a:pt x="0" y="2571"/>
                  </a:lnTo>
                  <a:lnTo>
                    <a:pt x="2075" y="3600"/>
                  </a:lnTo>
                  <a:lnTo>
                    <a:pt x="4088" y="6171"/>
                  </a:lnTo>
                  <a:lnTo>
                    <a:pt x="7200" y="8743"/>
                  </a:lnTo>
                  <a:lnTo>
                    <a:pt x="9275" y="10286"/>
                  </a:lnTo>
                  <a:lnTo>
                    <a:pt x="11837" y="13371"/>
                  </a:lnTo>
                  <a:lnTo>
                    <a:pt x="11837" y="15943"/>
                  </a:lnTo>
                  <a:lnTo>
                    <a:pt x="12875" y="20571"/>
                  </a:lnTo>
                  <a:lnTo>
                    <a:pt x="14400" y="21600"/>
                  </a:lnTo>
                  <a:lnTo>
                    <a:pt x="15437" y="20057"/>
                  </a:lnTo>
                  <a:lnTo>
                    <a:pt x="16475" y="159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8" name="Shape 1751">
              <a:extLst>
                <a:ext uri="{FF2B5EF4-FFF2-40B4-BE49-F238E27FC236}">
                  <a16:creationId xmlns:a16="http://schemas.microsoft.com/office/drawing/2014/main" id="{9B70E707-EC56-4B20-A6BC-AF53A2FD249C}"/>
                </a:ext>
              </a:extLst>
            </p:cNvPr>
            <p:cNvSpPr/>
            <p:nvPr/>
          </p:nvSpPr>
          <p:spPr>
            <a:xfrm>
              <a:off x="8570616" y="8990699"/>
              <a:ext cx="1663066" cy="1103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63" y="11384"/>
                  </a:moveTo>
                  <a:lnTo>
                    <a:pt x="17536" y="10216"/>
                  </a:lnTo>
                  <a:lnTo>
                    <a:pt x="17125" y="7589"/>
                  </a:lnTo>
                  <a:lnTo>
                    <a:pt x="17125" y="6130"/>
                  </a:lnTo>
                  <a:lnTo>
                    <a:pt x="16109" y="4378"/>
                  </a:lnTo>
                  <a:lnTo>
                    <a:pt x="15287" y="3503"/>
                  </a:lnTo>
                  <a:lnTo>
                    <a:pt x="14053" y="2043"/>
                  </a:lnTo>
                  <a:lnTo>
                    <a:pt x="13255" y="584"/>
                  </a:lnTo>
                  <a:lnTo>
                    <a:pt x="12239" y="0"/>
                  </a:lnTo>
                  <a:lnTo>
                    <a:pt x="11417" y="1751"/>
                  </a:lnTo>
                  <a:lnTo>
                    <a:pt x="9578" y="2627"/>
                  </a:lnTo>
                  <a:lnTo>
                    <a:pt x="8974" y="3503"/>
                  </a:lnTo>
                  <a:lnTo>
                    <a:pt x="8151" y="2919"/>
                  </a:lnTo>
                  <a:lnTo>
                    <a:pt x="6942" y="3211"/>
                  </a:lnTo>
                  <a:lnTo>
                    <a:pt x="6120" y="3211"/>
                  </a:lnTo>
                  <a:lnTo>
                    <a:pt x="5297" y="2919"/>
                  </a:lnTo>
                  <a:lnTo>
                    <a:pt x="4475" y="3795"/>
                  </a:lnTo>
                  <a:lnTo>
                    <a:pt x="4475" y="3795"/>
                  </a:lnTo>
                  <a:lnTo>
                    <a:pt x="3870" y="4670"/>
                  </a:lnTo>
                  <a:lnTo>
                    <a:pt x="3265" y="6130"/>
                  </a:lnTo>
                  <a:lnTo>
                    <a:pt x="2661" y="8173"/>
                  </a:lnTo>
                  <a:lnTo>
                    <a:pt x="2032" y="9341"/>
                  </a:lnTo>
                  <a:lnTo>
                    <a:pt x="1838" y="10216"/>
                  </a:lnTo>
                  <a:lnTo>
                    <a:pt x="1621" y="11676"/>
                  </a:lnTo>
                  <a:lnTo>
                    <a:pt x="1234" y="11968"/>
                  </a:lnTo>
                  <a:lnTo>
                    <a:pt x="605" y="12551"/>
                  </a:lnTo>
                  <a:lnTo>
                    <a:pt x="0" y="12843"/>
                  </a:lnTo>
                  <a:lnTo>
                    <a:pt x="411" y="13427"/>
                  </a:lnTo>
                  <a:lnTo>
                    <a:pt x="1234" y="14303"/>
                  </a:lnTo>
                  <a:lnTo>
                    <a:pt x="1427" y="15178"/>
                  </a:lnTo>
                  <a:lnTo>
                    <a:pt x="2249" y="16054"/>
                  </a:lnTo>
                  <a:lnTo>
                    <a:pt x="3265" y="16638"/>
                  </a:lnTo>
                  <a:lnTo>
                    <a:pt x="2854" y="17805"/>
                  </a:lnTo>
                  <a:lnTo>
                    <a:pt x="3870" y="18097"/>
                  </a:lnTo>
                  <a:lnTo>
                    <a:pt x="4886" y="18681"/>
                  </a:lnTo>
                  <a:lnTo>
                    <a:pt x="5902" y="17805"/>
                  </a:lnTo>
                  <a:lnTo>
                    <a:pt x="5902" y="19265"/>
                  </a:lnTo>
                  <a:lnTo>
                    <a:pt x="6313" y="19557"/>
                  </a:lnTo>
                  <a:lnTo>
                    <a:pt x="6120" y="19849"/>
                  </a:lnTo>
                  <a:lnTo>
                    <a:pt x="6942" y="20432"/>
                  </a:lnTo>
                  <a:lnTo>
                    <a:pt x="6942" y="21308"/>
                  </a:lnTo>
                  <a:lnTo>
                    <a:pt x="7740" y="21600"/>
                  </a:lnTo>
                  <a:lnTo>
                    <a:pt x="9990" y="21600"/>
                  </a:lnTo>
                  <a:lnTo>
                    <a:pt x="10594" y="20724"/>
                  </a:lnTo>
                  <a:lnTo>
                    <a:pt x="11199" y="20724"/>
                  </a:lnTo>
                  <a:lnTo>
                    <a:pt x="12433" y="20724"/>
                  </a:lnTo>
                  <a:lnTo>
                    <a:pt x="13666" y="20432"/>
                  </a:lnTo>
                  <a:lnTo>
                    <a:pt x="14682" y="18389"/>
                  </a:lnTo>
                  <a:lnTo>
                    <a:pt x="15892" y="17805"/>
                  </a:lnTo>
                  <a:lnTo>
                    <a:pt x="16908" y="17514"/>
                  </a:lnTo>
                  <a:lnTo>
                    <a:pt x="17536" y="17805"/>
                  </a:lnTo>
                  <a:lnTo>
                    <a:pt x="18552" y="17514"/>
                  </a:lnTo>
                  <a:lnTo>
                    <a:pt x="18746" y="18097"/>
                  </a:lnTo>
                  <a:lnTo>
                    <a:pt x="19979" y="18097"/>
                  </a:lnTo>
                  <a:lnTo>
                    <a:pt x="20173" y="15178"/>
                  </a:lnTo>
                  <a:lnTo>
                    <a:pt x="20584" y="13719"/>
                  </a:lnTo>
                  <a:lnTo>
                    <a:pt x="21406" y="12259"/>
                  </a:lnTo>
                  <a:lnTo>
                    <a:pt x="21600" y="11384"/>
                  </a:lnTo>
                  <a:lnTo>
                    <a:pt x="21189" y="10508"/>
                  </a:lnTo>
                  <a:lnTo>
                    <a:pt x="20173" y="10508"/>
                  </a:lnTo>
                  <a:lnTo>
                    <a:pt x="18963" y="113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79" name="Shape 1752">
              <a:extLst>
                <a:ext uri="{FF2B5EF4-FFF2-40B4-BE49-F238E27FC236}">
                  <a16:creationId xmlns:a16="http://schemas.microsoft.com/office/drawing/2014/main" id="{77721C33-C25E-4F5B-B5A6-3E66D45FB6B8}"/>
                </a:ext>
              </a:extLst>
            </p:cNvPr>
            <p:cNvSpPr/>
            <p:nvPr/>
          </p:nvSpPr>
          <p:spPr>
            <a:xfrm>
              <a:off x="9527853" y="8916161"/>
              <a:ext cx="659267" cy="6261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75" y="15943"/>
                  </a:moveTo>
                  <a:lnTo>
                    <a:pt x="15437" y="14400"/>
                  </a:lnTo>
                  <a:lnTo>
                    <a:pt x="16963" y="12857"/>
                  </a:lnTo>
                  <a:lnTo>
                    <a:pt x="21600" y="11829"/>
                  </a:lnTo>
                  <a:lnTo>
                    <a:pt x="20563" y="9771"/>
                  </a:lnTo>
                  <a:lnTo>
                    <a:pt x="18488" y="7714"/>
                  </a:lnTo>
                  <a:lnTo>
                    <a:pt x="17512" y="5657"/>
                  </a:lnTo>
                  <a:lnTo>
                    <a:pt x="14400" y="4629"/>
                  </a:lnTo>
                  <a:lnTo>
                    <a:pt x="12875" y="1543"/>
                  </a:lnTo>
                  <a:lnTo>
                    <a:pt x="9275" y="1543"/>
                  </a:lnTo>
                  <a:lnTo>
                    <a:pt x="5125" y="0"/>
                  </a:lnTo>
                  <a:lnTo>
                    <a:pt x="3600" y="1543"/>
                  </a:lnTo>
                  <a:lnTo>
                    <a:pt x="488" y="2057"/>
                  </a:lnTo>
                  <a:lnTo>
                    <a:pt x="0" y="2571"/>
                  </a:lnTo>
                  <a:lnTo>
                    <a:pt x="2075" y="3600"/>
                  </a:lnTo>
                  <a:lnTo>
                    <a:pt x="4088" y="6171"/>
                  </a:lnTo>
                  <a:lnTo>
                    <a:pt x="7200" y="8743"/>
                  </a:lnTo>
                  <a:lnTo>
                    <a:pt x="9275" y="10286"/>
                  </a:lnTo>
                  <a:lnTo>
                    <a:pt x="11837" y="13371"/>
                  </a:lnTo>
                  <a:lnTo>
                    <a:pt x="11837" y="15943"/>
                  </a:lnTo>
                  <a:lnTo>
                    <a:pt x="12875" y="20571"/>
                  </a:lnTo>
                  <a:lnTo>
                    <a:pt x="14400" y="21600"/>
                  </a:lnTo>
                  <a:lnTo>
                    <a:pt x="15437" y="20057"/>
                  </a:lnTo>
                  <a:lnTo>
                    <a:pt x="16475" y="159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0" name="Shape 1753">
              <a:extLst>
                <a:ext uri="{FF2B5EF4-FFF2-40B4-BE49-F238E27FC236}">
                  <a16:creationId xmlns:a16="http://schemas.microsoft.com/office/drawing/2014/main" id="{348E2885-F3FB-4BEF-AD73-F74FF1EABB70}"/>
                </a:ext>
              </a:extLst>
            </p:cNvPr>
            <p:cNvSpPr/>
            <p:nvPr/>
          </p:nvSpPr>
          <p:spPr>
            <a:xfrm>
              <a:off x="7393622" y="7753363"/>
              <a:ext cx="1601608" cy="1222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65" y="18439"/>
                  </a:moveTo>
                  <a:lnTo>
                    <a:pt x="20746" y="15278"/>
                  </a:lnTo>
                  <a:lnTo>
                    <a:pt x="21600" y="15015"/>
                  </a:lnTo>
                  <a:lnTo>
                    <a:pt x="21374" y="13698"/>
                  </a:lnTo>
                  <a:lnTo>
                    <a:pt x="20520" y="11590"/>
                  </a:lnTo>
                  <a:lnTo>
                    <a:pt x="19892" y="10537"/>
                  </a:lnTo>
                  <a:lnTo>
                    <a:pt x="19691" y="8693"/>
                  </a:lnTo>
                  <a:lnTo>
                    <a:pt x="18837" y="8429"/>
                  </a:lnTo>
                  <a:lnTo>
                    <a:pt x="18837" y="7639"/>
                  </a:lnTo>
                  <a:lnTo>
                    <a:pt x="19892" y="6059"/>
                  </a:lnTo>
                  <a:lnTo>
                    <a:pt x="18837" y="3424"/>
                  </a:lnTo>
                  <a:lnTo>
                    <a:pt x="18209" y="1317"/>
                  </a:lnTo>
                  <a:lnTo>
                    <a:pt x="16727" y="527"/>
                  </a:lnTo>
                  <a:lnTo>
                    <a:pt x="13337" y="1317"/>
                  </a:lnTo>
                  <a:lnTo>
                    <a:pt x="11227" y="790"/>
                  </a:lnTo>
                  <a:lnTo>
                    <a:pt x="10172" y="1580"/>
                  </a:lnTo>
                  <a:lnTo>
                    <a:pt x="9092" y="1317"/>
                  </a:lnTo>
                  <a:lnTo>
                    <a:pt x="8263" y="790"/>
                  </a:lnTo>
                  <a:lnTo>
                    <a:pt x="7409" y="0"/>
                  </a:lnTo>
                  <a:lnTo>
                    <a:pt x="6354" y="263"/>
                  </a:lnTo>
                  <a:lnTo>
                    <a:pt x="4446" y="1317"/>
                  </a:lnTo>
                  <a:lnTo>
                    <a:pt x="4245" y="2371"/>
                  </a:lnTo>
                  <a:lnTo>
                    <a:pt x="3165" y="2898"/>
                  </a:lnTo>
                  <a:lnTo>
                    <a:pt x="628" y="4215"/>
                  </a:lnTo>
                  <a:lnTo>
                    <a:pt x="226" y="4215"/>
                  </a:lnTo>
                  <a:lnTo>
                    <a:pt x="427" y="5795"/>
                  </a:lnTo>
                  <a:lnTo>
                    <a:pt x="628" y="6849"/>
                  </a:lnTo>
                  <a:lnTo>
                    <a:pt x="0" y="8429"/>
                  </a:lnTo>
                  <a:lnTo>
                    <a:pt x="1281" y="9483"/>
                  </a:lnTo>
                  <a:lnTo>
                    <a:pt x="1281" y="10537"/>
                  </a:lnTo>
                  <a:lnTo>
                    <a:pt x="1909" y="11854"/>
                  </a:lnTo>
                  <a:lnTo>
                    <a:pt x="1482" y="13171"/>
                  </a:lnTo>
                  <a:lnTo>
                    <a:pt x="2110" y="14224"/>
                  </a:lnTo>
                  <a:lnTo>
                    <a:pt x="2110" y="15541"/>
                  </a:lnTo>
                  <a:lnTo>
                    <a:pt x="3165" y="16332"/>
                  </a:lnTo>
                  <a:lnTo>
                    <a:pt x="4245" y="16859"/>
                  </a:lnTo>
                  <a:lnTo>
                    <a:pt x="5300" y="16859"/>
                  </a:lnTo>
                  <a:lnTo>
                    <a:pt x="5073" y="17912"/>
                  </a:lnTo>
                  <a:lnTo>
                    <a:pt x="6128" y="18966"/>
                  </a:lnTo>
                  <a:lnTo>
                    <a:pt x="6781" y="18439"/>
                  </a:lnTo>
                  <a:lnTo>
                    <a:pt x="6781" y="17649"/>
                  </a:lnTo>
                  <a:lnTo>
                    <a:pt x="8037" y="18176"/>
                  </a:lnTo>
                  <a:lnTo>
                    <a:pt x="8464" y="18966"/>
                  </a:lnTo>
                  <a:lnTo>
                    <a:pt x="9519" y="19229"/>
                  </a:lnTo>
                  <a:lnTo>
                    <a:pt x="10574" y="19493"/>
                  </a:lnTo>
                  <a:lnTo>
                    <a:pt x="11001" y="20546"/>
                  </a:lnTo>
                  <a:lnTo>
                    <a:pt x="11654" y="21073"/>
                  </a:lnTo>
                  <a:lnTo>
                    <a:pt x="12483" y="20283"/>
                  </a:lnTo>
                  <a:lnTo>
                    <a:pt x="13136" y="21073"/>
                  </a:lnTo>
                  <a:lnTo>
                    <a:pt x="13337" y="21600"/>
                  </a:lnTo>
                  <a:lnTo>
                    <a:pt x="13965" y="21600"/>
                  </a:lnTo>
                  <a:lnTo>
                    <a:pt x="14593" y="20810"/>
                  </a:lnTo>
                  <a:lnTo>
                    <a:pt x="15447" y="20810"/>
                  </a:lnTo>
                  <a:lnTo>
                    <a:pt x="16074" y="20283"/>
                  </a:lnTo>
                  <a:lnTo>
                    <a:pt x="17154" y="20283"/>
                  </a:lnTo>
                  <a:lnTo>
                    <a:pt x="17782" y="20546"/>
                  </a:lnTo>
                  <a:lnTo>
                    <a:pt x="19264" y="20810"/>
                  </a:lnTo>
                  <a:lnTo>
                    <a:pt x="19038" y="21073"/>
                  </a:lnTo>
                  <a:lnTo>
                    <a:pt x="19892" y="20810"/>
                  </a:lnTo>
                  <a:lnTo>
                    <a:pt x="19465" y="184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1" name="Shape 1754">
              <a:extLst>
                <a:ext uri="{FF2B5EF4-FFF2-40B4-BE49-F238E27FC236}">
                  <a16:creationId xmlns:a16="http://schemas.microsoft.com/office/drawing/2014/main" id="{5D325EE9-EBB2-4C9C-9B63-BFA83499BEC3}"/>
                </a:ext>
              </a:extLst>
            </p:cNvPr>
            <p:cNvSpPr/>
            <p:nvPr/>
          </p:nvSpPr>
          <p:spPr>
            <a:xfrm>
              <a:off x="8226086" y="7634101"/>
              <a:ext cx="391091" cy="20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543"/>
                  </a:moveTo>
                  <a:lnTo>
                    <a:pt x="11211" y="1543"/>
                  </a:lnTo>
                  <a:lnTo>
                    <a:pt x="7817" y="0"/>
                  </a:lnTo>
                  <a:lnTo>
                    <a:pt x="6891" y="4629"/>
                  </a:lnTo>
                  <a:lnTo>
                    <a:pt x="4320" y="6171"/>
                  </a:lnTo>
                  <a:lnTo>
                    <a:pt x="823" y="9257"/>
                  </a:lnTo>
                  <a:lnTo>
                    <a:pt x="823" y="13886"/>
                  </a:lnTo>
                  <a:lnTo>
                    <a:pt x="0" y="18514"/>
                  </a:lnTo>
                  <a:lnTo>
                    <a:pt x="8640" y="21600"/>
                  </a:lnTo>
                  <a:lnTo>
                    <a:pt x="21600" y="16971"/>
                  </a:lnTo>
                  <a:lnTo>
                    <a:pt x="19851" y="3086"/>
                  </a:lnTo>
                  <a:lnTo>
                    <a:pt x="17280" y="15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2" name="Shape 1755">
              <a:extLst>
                <a:ext uri="{FF2B5EF4-FFF2-40B4-BE49-F238E27FC236}">
                  <a16:creationId xmlns:a16="http://schemas.microsoft.com/office/drawing/2014/main" id="{7587748F-AA52-4AF3-8218-DA39AA3AAEF0}"/>
                </a:ext>
              </a:extLst>
            </p:cNvPr>
            <p:cNvSpPr/>
            <p:nvPr/>
          </p:nvSpPr>
          <p:spPr>
            <a:xfrm>
              <a:off x="7393622" y="7753363"/>
              <a:ext cx="1601608" cy="1222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65" y="18439"/>
                  </a:moveTo>
                  <a:lnTo>
                    <a:pt x="20746" y="15278"/>
                  </a:lnTo>
                  <a:lnTo>
                    <a:pt x="21600" y="15015"/>
                  </a:lnTo>
                  <a:lnTo>
                    <a:pt x="21374" y="13698"/>
                  </a:lnTo>
                  <a:lnTo>
                    <a:pt x="20520" y="11590"/>
                  </a:lnTo>
                  <a:lnTo>
                    <a:pt x="19892" y="10537"/>
                  </a:lnTo>
                  <a:lnTo>
                    <a:pt x="19691" y="8693"/>
                  </a:lnTo>
                  <a:lnTo>
                    <a:pt x="18837" y="8429"/>
                  </a:lnTo>
                  <a:lnTo>
                    <a:pt x="18837" y="7639"/>
                  </a:lnTo>
                  <a:lnTo>
                    <a:pt x="19892" y="6059"/>
                  </a:lnTo>
                  <a:lnTo>
                    <a:pt x="18837" y="3424"/>
                  </a:lnTo>
                  <a:lnTo>
                    <a:pt x="18209" y="1317"/>
                  </a:lnTo>
                  <a:lnTo>
                    <a:pt x="16727" y="527"/>
                  </a:lnTo>
                  <a:lnTo>
                    <a:pt x="13337" y="1317"/>
                  </a:lnTo>
                  <a:lnTo>
                    <a:pt x="11227" y="790"/>
                  </a:lnTo>
                  <a:lnTo>
                    <a:pt x="10172" y="1580"/>
                  </a:lnTo>
                  <a:lnTo>
                    <a:pt x="9092" y="1317"/>
                  </a:lnTo>
                  <a:lnTo>
                    <a:pt x="8263" y="790"/>
                  </a:lnTo>
                  <a:lnTo>
                    <a:pt x="7409" y="0"/>
                  </a:lnTo>
                  <a:lnTo>
                    <a:pt x="6354" y="263"/>
                  </a:lnTo>
                  <a:lnTo>
                    <a:pt x="4446" y="1317"/>
                  </a:lnTo>
                  <a:lnTo>
                    <a:pt x="4245" y="2371"/>
                  </a:lnTo>
                  <a:lnTo>
                    <a:pt x="3165" y="2898"/>
                  </a:lnTo>
                  <a:lnTo>
                    <a:pt x="628" y="4215"/>
                  </a:lnTo>
                  <a:lnTo>
                    <a:pt x="226" y="4215"/>
                  </a:lnTo>
                  <a:lnTo>
                    <a:pt x="427" y="5795"/>
                  </a:lnTo>
                  <a:lnTo>
                    <a:pt x="628" y="6849"/>
                  </a:lnTo>
                  <a:lnTo>
                    <a:pt x="0" y="8429"/>
                  </a:lnTo>
                  <a:lnTo>
                    <a:pt x="1281" y="9483"/>
                  </a:lnTo>
                  <a:lnTo>
                    <a:pt x="1281" y="10537"/>
                  </a:lnTo>
                  <a:lnTo>
                    <a:pt x="1909" y="11854"/>
                  </a:lnTo>
                  <a:lnTo>
                    <a:pt x="1482" y="13171"/>
                  </a:lnTo>
                  <a:lnTo>
                    <a:pt x="2110" y="14224"/>
                  </a:lnTo>
                  <a:lnTo>
                    <a:pt x="2110" y="15541"/>
                  </a:lnTo>
                  <a:lnTo>
                    <a:pt x="3165" y="16332"/>
                  </a:lnTo>
                  <a:lnTo>
                    <a:pt x="4245" y="16859"/>
                  </a:lnTo>
                  <a:lnTo>
                    <a:pt x="5300" y="16859"/>
                  </a:lnTo>
                  <a:lnTo>
                    <a:pt x="5073" y="17912"/>
                  </a:lnTo>
                  <a:lnTo>
                    <a:pt x="6128" y="18966"/>
                  </a:lnTo>
                  <a:lnTo>
                    <a:pt x="6781" y="18439"/>
                  </a:lnTo>
                  <a:lnTo>
                    <a:pt x="6781" y="17649"/>
                  </a:lnTo>
                  <a:lnTo>
                    <a:pt x="8037" y="18176"/>
                  </a:lnTo>
                  <a:lnTo>
                    <a:pt x="8464" y="18966"/>
                  </a:lnTo>
                  <a:lnTo>
                    <a:pt x="9519" y="19229"/>
                  </a:lnTo>
                  <a:lnTo>
                    <a:pt x="10574" y="19493"/>
                  </a:lnTo>
                  <a:lnTo>
                    <a:pt x="11001" y="20546"/>
                  </a:lnTo>
                  <a:lnTo>
                    <a:pt x="11001" y="20546"/>
                  </a:lnTo>
                  <a:lnTo>
                    <a:pt x="11654" y="21073"/>
                  </a:lnTo>
                  <a:lnTo>
                    <a:pt x="12483" y="20283"/>
                  </a:lnTo>
                  <a:lnTo>
                    <a:pt x="13136" y="21073"/>
                  </a:lnTo>
                  <a:lnTo>
                    <a:pt x="13337" y="21600"/>
                  </a:lnTo>
                  <a:lnTo>
                    <a:pt x="13965" y="21600"/>
                  </a:lnTo>
                  <a:lnTo>
                    <a:pt x="14593" y="20810"/>
                  </a:lnTo>
                  <a:lnTo>
                    <a:pt x="15447" y="20810"/>
                  </a:lnTo>
                  <a:lnTo>
                    <a:pt x="16074" y="20283"/>
                  </a:lnTo>
                  <a:lnTo>
                    <a:pt x="17154" y="20283"/>
                  </a:lnTo>
                  <a:lnTo>
                    <a:pt x="17782" y="20546"/>
                  </a:lnTo>
                  <a:lnTo>
                    <a:pt x="19264" y="20810"/>
                  </a:lnTo>
                  <a:lnTo>
                    <a:pt x="19038" y="21073"/>
                  </a:lnTo>
                  <a:lnTo>
                    <a:pt x="19892" y="20810"/>
                  </a:lnTo>
                  <a:lnTo>
                    <a:pt x="19465" y="184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3" name="Shape 1756">
              <a:extLst>
                <a:ext uri="{FF2B5EF4-FFF2-40B4-BE49-F238E27FC236}">
                  <a16:creationId xmlns:a16="http://schemas.microsoft.com/office/drawing/2014/main" id="{82921FA2-A04E-4CA3-AF78-D9D64629F2C0}"/>
                </a:ext>
              </a:extLst>
            </p:cNvPr>
            <p:cNvSpPr/>
            <p:nvPr/>
          </p:nvSpPr>
          <p:spPr>
            <a:xfrm>
              <a:off x="8226086" y="7619196"/>
              <a:ext cx="391091" cy="208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1543"/>
                  </a:moveTo>
                  <a:lnTo>
                    <a:pt x="11211" y="1543"/>
                  </a:lnTo>
                  <a:lnTo>
                    <a:pt x="7817" y="0"/>
                  </a:lnTo>
                  <a:lnTo>
                    <a:pt x="6891" y="4629"/>
                  </a:lnTo>
                  <a:lnTo>
                    <a:pt x="4320" y="6171"/>
                  </a:lnTo>
                  <a:lnTo>
                    <a:pt x="823" y="9257"/>
                  </a:lnTo>
                  <a:lnTo>
                    <a:pt x="823" y="13886"/>
                  </a:lnTo>
                  <a:lnTo>
                    <a:pt x="0" y="18514"/>
                  </a:lnTo>
                  <a:lnTo>
                    <a:pt x="8640" y="21600"/>
                  </a:lnTo>
                  <a:lnTo>
                    <a:pt x="21600" y="16971"/>
                  </a:lnTo>
                  <a:lnTo>
                    <a:pt x="19851" y="3086"/>
                  </a:lnTo>
                  <a:lnTo>
                    <a:pt x="17280" y="154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4" name="Shape 1757">
              <a:extLst>
                <a:ext uri="{FF2B5EF4-FFF2-40B4-BE49-F238E27FC236}">
                  <a16:creationId xmlns:a16="http://schemas.microsoft.com/office/drawing/2014/main" id="{5BE0EC09-0D8E-4810-8A95-61CCBD0ECB0D}"/>
                </a:ext>
              </a:extLst>
            </p:cNvPr>
            <p:cNvSpPr/>
            <p:nvPr/>
          </p:nvSpPr>
          <p:spPr>
            <a:xfrm>
              <a:off x="8304303" y="7291224"/>
              <a:ext cx="847363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11" y="20520"/>
                  </a:moveTo>
                  <a:lnTo>
                    <a:pt x="15571" y="19980"/>
                  </a:lnTo>
                  <a:lnTo>
                    <a:pt x="15191" y="18360"/>
                  </a:lnTo>
                  <a:lnTo>
                    <a:pt x="16805" y="17820"/>
                  </a:lnTo>
                  <a:lnTo>
                    <a:pt x="17992" y="16740"/>
                  </a:lnTo>
                  <a:lnTo>
                    <a:pt x="19179" y="17280"/>
                  </a:lnTo>
                  <a:lnTo>
                    <a:pt x="18372" y="15120"/>
                  </a:lnTo>
                  <a:lnTo>
                    <a:pt x="18372" y="12960"/>
                  </a:lnTo>
                  <a:lnTo>
                    <a:pt x="18372" y="10800"/>
                  </a:lnTo>
                  <a:lnTo>
                    <a:pt x="19606" y="10260"/>
                  </a:lnTo>
                  <a:lnTo>
                    <a:pt x="19986" y="8640"/>
                  </a:lnTo>
                  <a:lnTo>
                    <a:pt x="21173" y="8100"/>
                  </a:lnTo>
                  <a:lnTo>
                    <a:pt x="21600" y="7020"/>
                  </a:lnTo>
                  <a:lnTo>
                    <a:pt x="20413" y="6480"/>
                  </a:lnTo>
                  <a:lnTo>
                    <a:pt x="20413" y="4320"/>
                  </a:lnTo>
                  <a:lnTo>
                    <a:pt x="18799" y="3780"/>
                  </a:lnTo>
                  <a:lnTo>
                    <a:pt x="17612" y="2700"/>
                  </a:lnTo>
                  <a:lnTo>
                    <a:pt x="15998" y="1620"/>
                  </a:lnTo>
                  <a:lnTo>
                    <a:pt x="13577" y="1080"/>
                  </a:lnTo>
                  <a:lnTo>
                    <a:pt x="13197" y="0"/>
                  </a:lnTo>
                  <a:lnTo>
                    <a:pt x="10776" y="2160"/>
                  </a:lnTo>
                  <a:lnTo>
                    <a:pt x="8782" y="1620"/>
                  </a:lnTo>
                  <a:lnTo>
                    <a:pt x="6789" y="2160"/>
                  </a:lnTo>
                  <a:lnTo>
                    <a:pt x="3988" y="2160"/>
                  </a:lnTo>
                  <a:lnTo>
                    <a:pt x="1187" y="4320"/>
                  </a:lnTo>
                  <a:lnTo>
                    <a:pt x="0" y="5940"/>
                  </a:lnTo>
                  <a:lnTo>
                    <a:pt x="380" y="7020"/>
                  </a:lnTo>
                  <a:lnTo>
                    <a:pt x="1187" y="11340"/>
                  </a:lnTo>
                  <a:lnTo>
                    <a:pt x="1614" y="12420"/>
                  </a:lnTo>
                  <a:lnTo>
                    <a:pt x="3181" y="12960"/>
                  </a:lnTo>
                  <a:lnTo>
                    <a:pt x="5982" y="12960"/>
                  </a:lnTo>
                  <a:lnTo>
                    <a:pt x="7168" y="13500"/>
                  </a:lnTo>
                  <a:lnTo>
                    <a:pt x="7975" y="18360"/>
                  </a:lnTo>
                  <a:lnTo>
                    <a:pt x="8403" y="18360"/>
                  </a:lnTo>
                  <a:lnTo>
                    <a:pt x="11204" y="19980"/>
                  </a:lnTo>
                  <a:lnTo>
                    <a:pt x="11583" y="21600"/>
                  </a:lnTo>
                  <a:lnTo>
                    <a:pt x="13197" y="19980"/>
                  </a:lnTo>
                  <a:lnTo>
                    <a:pt x="14811" y="205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5" name="Shape 1758">
              <a:extLst>
                <a:ext uri="{FF2B5EF4-FFF2-40B4-BE49-F238E27FC236}">
                  <a16:creationId xmlns:a16="http://schemas.microsoft.com/office/drawing/2014/main" id="{4C65C3BB-E66C-47CD-A8A2-70914DCAEF1E}"/>
                </a:ext>
              </a:extLst>
            </p:cNvPr>
            <p:cNvSpPr/>
            <p:nvPr/>
          </p:nvSpPr>
          <p:spPr>
            <a:xfrm>
              <a:off x="8775470" y="7857718"/>
              <a:ext cx="1804603" cy="172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2" y="2421"/>
                  </a:moveTo>
                  <a:lnTo>
                    <a:pt x="20285" y="2234"/>
                  </a:lnTo>
                  <a:lnTo>
                    <a:pt x="19906" y="1303"/>
                  </a:lnTo>
                  <a:lnTo>
                    <a:pt x="20285" y="931"/>
                  </a:lnTo>
                  <a:lnTo>
                    <a:pt x="19326" y="372"/>
                  </a:lnTo>
                  <a:lnTo>
                    <a:pt x="18390" y="0"/>
                  </a:lnTo>
                  <a:lnTo>
                    <a:pt x="17075" y="745"/>
                  </a:lnTo>
                  <a:lnTo>
                    <a:pt x="16339" y="745"/>
                  </a:lnTo>
                  <a:lnTo>
                    <a:pt x="16139" y="1676"/>
                  </a:lnTo>
                  <a:lnTo>
                    <a:pt x="15403" y="1676"/>
                  </a:lnTo>
                  <a:lnTo>
                    <a:pt x="14088" y="2234"/>
                  </a:lnTo>
                  <a:lnTo>
                    <a:pt x="13709" y="3724"/>
                  </a:lnTo>
                  <a:lnTo>
                    <a:pt x="13887" y="4469"/>
                  </a:lnTo>
                  <a:lnTo>
                    <a:pt x="12773" y="4097"/>
                  </a:lnTo>
                  <a:lnTo>
                    <a:pt x="11814" y="4655"/>
                  </a:lnTo>
                  <a:lnTo>
                    <a:pt x="11257" y="4283"/>
                  </a:lnTo>
                  <a:lnTo>
                    <a:pt x="10700" y="5028"/>
                  </a:lnTo>
                  <a:lnTo>
                    <a:pt x="9942" y="4655"/>
                  </a:lnTo>
                  <a:lnTo>
                    <a:pt x="9184" y="4655"/>
                  </a:lnTo>
                  <a:lnTo>
                    <a:pt x="8627" y="5214"/>
                  </a:lnTo>
                  <a:lnTo>
                    <a:pt x="7869" y="4655"/>
                  </a:lnTo>
                  <a:lnTo>
                    <a:pt x="6554" y="4841"/>
                  </a:lnTo>
                  <a:lnTo>
                    <a:pt x="4503" y="5028"/>
                  </a:lnTo>
                  <a:lnTo>
                    <a:pt x="3188" y="5214"/>
                  </a:lnTo>
                  <a:lnTo>
                    <a:pt x="2251" y="5772"/>
                  </a:lnTo>
                  <a:lnTo>
                    <a:pt x="1872" y="6331"/>
                  </a:lnTo>
                  <a:lnTo>
                    <a:pt x="1115" y="6331"/>
                  </a:lnTo>
                  <a:lnTo>
                    <a:pt x="1672" y="7076"/>
                  </a:lnTo>
                  <a:lnTo>
                    <a:pt x="2430" y="8566"/>
                  </a:lnTo>
                  <a:lnTo>
                    <a:pt x="2630" y="9497"/>
                  </a:lnTo>
                  <a:lnTo>
                    <a:pt x="1872" y="9683"/>
                  </a:lnTo>
                  <a:lnTo>
                    <a:pt x="736" y="11917"/>
                  </a:lnTo>
                  <a:lnTo>
                    <a:pt x="1115" y="13593"/>
                  </a:lnTo>
                  <a:lnTo>
                    <a:pt x="357" y="13779"/>
                  </a:lnTo>
                  <a:lnTo>
                    <a:pt x="178" y="14710"/>
                  </a:lnTo>
                  <a:lnTo>
                    <a:pt x="0" y="15828"/>
                  </a:lnTo>
                  <a:lnTo>
                    <a:pt x="357" y="15641"/>
                  </a:lnTo>
                  <a:lnTo>
                    <a:pt x="1115" y="16200"/>
                  </a:lnTo>
                  <a:lnTo>
                    <a:pt x="1672" y="16759"/>
                  </a:lnTo>
                  <a:lnTo>
                    <a:pt x="2430" y="16200"/>
                  </a:lnTo>
                  <a:lnTo>
                    <a:pt x="3188" y="16386"/>
                  </a:lnTo>
                  <a:lnTo>
                    <a:pt x="3946" y="16386"/>
                  </a:lnTo>
                  <a:lnTo>
                    <a:pt x="5060" y="16200"/>
                  </a:lnTo>
                  <a:lnTo>
                    <a:pt x="5818" y="16572"/>
                  </a:lnTo>
                  <a:lnTo>
                    <a:pt x="6375" y="16014"/>
                  </a:lnTo>
                  <a:lnTo>
                    <a:pt x="8069" y="15455"/>
                  </a:lnTo>
                  <a:lnTo>
                    <a:pt x="8827" y="14338"/>
                  </a:lnTo>
                  <a:lnTo>
                    <a:pt x="9006" y="14338"/>
                  </a:lnTo>
                  <a:lnTo>
                    <a:pt x="9184" y="14152"/>
                  </a:lnTo>
                  <a:lnTo>
                    <a:pt x="10321" y="13966"/>
                  </a:lnTo>
                  <a:lnTo>
                    <a:pt x="10878" y="13407"/>
                  </a:lnTo>
                  <a:lnTo>
                    <a:pt x="12394" y="13966"/>
                  </a:lnTo>
                  <a:lnTo>
                    <a:pt x="13709" y="13966"/>
                  </a:lnTo>
                  <a:lnTo>
                    <a:pt x="14266" y="15083"/>
                  </a:lnTo>
                  <a:lnTo>
                    <a:pt x="15403" y="15455"/>
                  </a:lnTo>
                  <a:lnTo>
                    <a:pt x="15760" y="16200"/>
                  </a:lnTo>
                  <a:lnTo>
                    <a:pt x="16518" y="16945"/>
                  </a:lnTo>
                  <a:lnTo>
                    <a:pt x="16897" y="17690"/>
                  </a:lnTo>
                  <a:lnTo>
                    <a:pt x="15202" y="18062"/>
                  </a:lnTo>
                  <a:lnTo>
                    <a:pt x="14645" y="18621"/>
                  </a:lnTo>
                  <a:lnTo>
                    <a:pt x="15024" y="19179"/>
                  </a:lnTo>
                  <a:lnTo>
                    <a:pt x="14645" y="20669"/>
                  </a:lnTo>
                  <a:lnTo>
                    <a:pt x="14266" y="21228"/>
                  </a:lnTo>
                  <a:lnTo>
                    <a:pt x="15024" y="21600"/>
                  </a:lnTo>
                  <a:lnTo>
                    <a:pt x="16139" y="21041"/>
                  </a:lnTo>
                  <a:lnTo>
                    <a:pt x="17075" y="21041"/>
                  </a:lnTo>
                  <a:lnTo>
                    <a:pt x="17075" y="20297"/>
                  </a:lnTo>
                  <a:lnTo>
                    <a:pt x="18011" y="17876"/>
                  </a:lnTo>
                  <a:lnTo>
                    <a:pt x="18591" y="17131"/>
                  </a:lnTo>
                  <a:lnTo>
                    <a:pt x="19326" y="16386"/>
                  </a:lnTo>
                  <a:lnTo>
                    <a:pt x="20463" y="15828"/>
                  </a:lnTo>
                  <a:lnTo>
                    <a:pt x="21600" y="16014"/>
                  </a:lnTo>
                  <a:lnTo>
                    <a:pt x="21600" y="2421"/>
                  </a:lnTo>
                  <a:lnTo>
                    <a:pt x="20842" y="24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6" name="Shape 1759">
              <a:extLst>
                <a:ext uri="{FF2B5EF4-FFF2-40B4-BE49-F238E27FC236}">
                  <a16:creationId xmlns:a16="http://schemas.microsoft.com/office/drawing/2014/main" id="{153E2899-5045-4748-BB55-3117E7F87784}"/>
                </a:ext>
              </a:extLst>
            </p:cNvPr>
            <p:cNvSpPr/>
            <p:nvPr/>
          </p:nvSpPr>
          <p:spPr>
            <a:xfrm>
              <a:off x="8304303" y="7276317"/>
              <a:ext cx="847363" cy="596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11" y="20520"/>
                  </a:moveTo>
                  <a:lnTo>
                    <a:pt x="15571" y="19980"/>
                  </a:lnTo>
                  <a:lnTo>
                    <a:pt x="15191" y="18360"/>
                  </a:lnTo>
                  <a:lnTo>
                    <a:pt x="16805" y="17820"/>
                  </a:lnTo>
                  <a:lnTo>
                    <a:pt x="17992" y="16740"/>
                  </a:lnTo>
                  <a:lnTo>
                    <a:pt x="19179" y="17280"/>
                  </a:lnTo>
                  <a:lnTo>
                    <a:pt x="18372" y="15120"/>
                  </a:lnTo>
                  <a:lnTo>
                    <a:pt x="18372" y="12960"/>
                  </a:lnTo>
                  <a:lnTo>
                    <a:pt x="18372" y="10800"/>
                  </a:lnTo>
                  <a:lnTo>
                    <a:pt x="19606" y="10260"/>
                  </a:lnTo>
                  <a:lnTo>
                    <a:pt x="19986" y="8640"/>
                  </a:lnTo>
                  <a:lnTo>
                    <a:pt x="21173" y="8100"/>
                  </a:lnTo>
                  <a:lnTo>
                    <a:pt x="21600" y="7020"/>
                  </a:lnTo>
                  <a:lnTo>
                    <a:pt x="20413" y="6480"/>
                  </a:lnTo>
                  <a:lnTo>
                    <a:pt x="20413" y="4320"/>
                  </a:lnTo>
                  <a:lnTo>
                    <a:pt x="18799" y="3780"/>
                  </a:lnTo>
                  <a:lnTo>
                    <a:pt x="17612" y="2700"/>
                  </a:lnTo>
                  <a:lnTo>
                    <a:pt x="15998" y="1620"/>
                  </a:lnTo>
                  <a:lnTo>
                    <a:pt x="13577" y="1080"/>
                  </a:lnTo>
                  <a:lnTo>
                    <a:pt x="13197" y="0"/>
                  </a:lnTo>
                  <a:lnTo>
                    <a:pt x="10776" y="2160"/>
                  </a:lnTo>
                  <a:lnTo>
                    <a:pt x="8782" y="1620"/>
                  </a:lnTo>
                  <a:lnTo>
                    <a:pt x="6789" y="2160"/>
                  </a:lnTo>
                  <a:lnTo>
                    <a:pt x="3988" y="2160"/>
                  </a:lnTo>
                  <a:lnTo>
                    <a:pt x="1187" y="4320"/>
                  </a:lnTo>
                  <a:lnTo>
                    <a:pt x="0" y="5940"/>
                  </a:lnTo>
                  <a:lnTo>
                    <a:pt x="380" y="7020"/>
                  </a:lnTo>
                  <a:lnTo>
                    <a:pt x="1187" y="11340"/>
                  </a:lnTo>
                  <a:lnTo>
                    <a:pt x="1614" y="12420"/>
                  </a:lnTo>
                  <a:lnTo>
                    <a:pt x="3181" y="12960"/>
                  </a:lnTo>
                  <a:lnTo>
                    <a:pt x="5982" y="12960"/>
                  </a:lnTo>
                  <a:lnTo>
                    <a:pt x="7168" y="13500"/>
                  </a:lnTo>
                  <a:lnTo>
                    <a:pt x="7975" y="18360"/>
                  </a:lnTo>
                  <a:lnTo>
                    <a:pt x="8403" y="18360"/>
                  </a:lnTo>
                  <a:lnTo>
                    <a:pt x="11204" y="19980"/>
                  </a:lnTo>
                  <a:lnTo>
                    <a:pt x="11583" y="21600"/>
                  </a:lnTo>
                  <a:lnTo>
                    <a:pt x="13197" y="19980"/>
                  </a:lnTo>
                  <a:lnTo>
                    <a:pt x="14811" y="2052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7" name="Shape 1760">
              <a:extLst>
                <a:ext uri="{FF2B5EF4-FFF2-40B4-BE49-F238E27FC236}">
                  <a16:creationId xmlns:a16="http://schemas.microsoft.com/office/drawing/2014/main" id="{68DD2870-2E72-42C3-AF16-B7A368241EF5}"/>
                </a:ext>
              </a:extLst>
            </p:cNvPr>
            <p:cNvSpPr/>
            <p:nvPr/>
          </p:nvSpPr>
          <p:spPr>
            <a:xfrm>
              <a:off x="8775470" y="7842811"/>
              <a:ext cx="1804603" cy="1729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842" y="2421"/>
                  </a:moveTo>
                  <a:lnTo>
                    <a:pt x="20285" y="2234"/>
                  </a:lnTo>
                  <a:lnTo>
                    <a:pt x="19906" y="1303"/>
                  </a:lnTo>
                  <a:lnTo>
                    <a:pt x="20285" y="931"/>
                  </a:lnTo>
                  <a:lnTo>
                    <a:pt x="19326" y="372"/>
                  </a:lnTo>
                  <a:lnTo>
                    <a:pt x="18390" y="0"/>
                  </a:lnTo>
                  <a:lnTo>
                    <a:pt x="17075" y="745"/>
                  </a:lnTo>
                  <a:lnTo>
                    <a:pt x="16339" y="745"/>
                  </a:lnTo>
                  <a:lnTo>
                    <a:pt x="16139" y="1676"/>
                  </a:lnTo>
                  <a:lnTo>
                    <a:pt x="15403" y="1676"/>
                  </a:lnTo>
                  <a:lnTo>
                    <a:pt x="14088" y="2234"/>
                  </a:lnTo>
                  <a:lnTo>
                    <a:pt x="13709" y="3724"/>
                  </a:lnTo>
                  <a:lnTo>
                    <a:pt x="13887" y="4469"/>
                  </a:lnTo>
                  <a:lnTo>
                    <a:pt x="12773" y="4097"/>
                  </a:lnTo>
                  <a:lnTo>
                    <a:pt x="11814" y="4655"/>
                  </a:lnTo>
                  <a:lnTo>
                    <a:pt x="11257" y="4283"/>
                  </a:lnTo>
                  <a:lnTo>
                    <a:pt x="10700" y="5028"/>
                  </a:lnTo>
                  <a:lnTo>
                    <a:pt x="9942" y="4655"/>
                  </a:lnTo>
                  <a:lnTo>
                    <a:pt x="9184" y="4655"/>
                  </a:lnTo>
                  <a:lnTo>
                    <a:pt x="8627" y="5214"/>
                  </a:lnTo>
                  <a:lnTo>
                    <a:pt x="7869" y="4655"/>
                  </a:lnTo>
                  <a:lnTo>
                    <a:pt x="6554" y="4841"/>
                  </a:lnTo>
                  <a:lnTo>
                    <a:pt x="4503" y="5028"/>
                  </a:lnTo>
                  <a:lnTo>
                    <a:pt x="3188" y="5214"/>
                  </a:lnTo>
                  <a:lnTo>
                    <a:pt x="2251" y="5772"/>
                  </a:lnTo>
                  <a:lnTo>
                    <a:pt x="1872" y="6331"/>
                  </a:lnTo>
                  <a:lnTo>
                    <a:pt x="1115" y="6331"/>
                  </a:lnTo>
                  <a:lnTo>
                    <a:pt x="1672" y="7076"/>
                  </a:lnTo>
                  <a:lnTo>
                    <a:pt x="2430" y="8566"/>
                  </a:lnTo>
                  <a:lnTo>
                    <a:pt x="2630" y="9497"/>
                  </a:lnTo>
                  <a:lnTo>
                    <a:pt x="1872" y="9683"/>
                  </a:lnTo>
                  <a:lnTo>
                    <a:pt x="736" y="11917"/>
                  </a:lnTo>
                  <a:lnTo>
                    <a:pt x="1115" y="13593"/>
                  </a:lnTo>
                  <a:lnTo>
                    <a:pt x="357" y="13779"/>
                  </a:lnTo>
                  <a:lnTo>
                    <a:pt x="178" y="14710"/>
                  </a:lnTo>
                  <a:lnTo>
                    <a:pt x="0" y="15828"/>
                  </a:lnTo>
                  <a:lnTo>
                    <a:pt x="357" y="15641"/>
                  </a:lnTo>
                  <a:lnTo>
                    <a:pt x="1115" y="16200"/>
                  </a:lnTo>
                  <a:lnTo>
                    <a:pt x="1672" y="16759"/>
                  </a:lnTo>
                  <a:lnTo>
                    <a:pt x="2430" y="16200"/>
                  </a:lnTo>
                  <a:lnTo>
                    <a:pt x="3188" y="16386"/>
                  </a:lnTo>
                  <a:lnTo>
                    <a:pt x="3946" y="16386"/>
                  </a:lnTo>
                  <a:lnTo>
                    <a:pt x="5060" y="16200"/>
                  </a:lnTo>
                  <a:lnTo>
                    <a:pt x="5818" y="16572"/>
                  </a:lnTo>
                  <a:lnTo>
                    <a:pt x="6375" y="16014"/>
                  </a:lnTo>
                  <a:lnTo>
                    <a:pt x="8069" y="15455"/>
                  </a:lnTo>
                  <a:lnTo>
                    <a:pt x="8827" y="14338"/>
                  </a:lnTo>
                  <a:lnTo>
                    <a:pt x="9006" y="14338"/>
                  </a:lnTo>
                  <a:lnTo>
                    <a:pt x="9184" y="14152"/>
                  </a:lnTo>
                  <a:lnTo>
                    <a:pt x="10321" y="13966"/>
                  </a:lnTo>
                  <a:lnTo>
                    <a:pt x="10878" y="13407"/>
                  </a:lnTo>
                  <a:lnTo>
                    <a:pt x="12394" y="13966"/>
                  </a:lnTo>
                  <a:lnTo>
                    <a:pt x="13709" y="13966"/>
                  </a:lnTo>
                  <a:lnTo>
                    <a:pt x="14266" y="15083"/>
                  </a:lnTo>
                  <a:lnTo>
                    <a:pt x="15403" y="15455"/>
                  </a:lnTo>
                  <a:lnTo>
                    <a:pt x="15760" y="16200"/>
                  </a:lnTo>
                  <a:lnTo>
                    <a:pt x="16518" y="16945"/>
                  </a:lnTo>
                  <a:lnTo>
                    <a:pt x="16897" y="17690"/>
                  </a:lnTo>
                  <a:lnTo>
                    <a:pt x="15202" y="18062"/>
                  </a:lnTo>
                  <a:lnTo>
                    <a:pt x="14645" y="18621"/>
                  </a:lnTo>
                  <a:lnTo>
                    <a:pt x="15024" y="19179"/>
                  </a:lnTo>
                  <a:lnTo>
                    <a:pt x="14645" y="20669"/>
                  </a:lnTo>
                  <a:lnTo>
                    <a:pt x="14266" y="21228"/>
                  </a:lnTo>
                  <a:lnTo>
                    <a:pt x="15024" y="21600"/>
                  </a:lnTo>
                  <a:lnTo>
                    <a:pt x="16139" y="21041"/>
                  </a:lnTo>
                  <a:lnTo>
                    <a:pt x="17075" y="21041"/>
                  </a:lnTo>
                  <a:lnTo>
                    <a:pt x="17075" y="20297"/>
                  </a:lnTo>
                  <a:lnTo>
                    <a:pt x="18011" y="17876"/>
                  </a:lnTo>
                  <a:lnTo>
                    <a:pt x="18591" y="17131"/>
                  </a:lnTo>
                  <a:lnTo>
                    <a:pt x="19326" y="16386"/>
                  </a:lnTo>
                  <a:lnTo>
                    <a:pt x="20463" y="15828"/>
                  </a:lnTo>
                  <a:lnTo>
                    <a:pt x="21600" y="16014"/>
                  </a:lnTo>
                  <a:lnTo>
                    <a:pt x="21600" y="2421"/>
                  </a:lnTo>
                  <a:lnTo>
                    <a:pt x="20842" y="24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8" name="Shape 1761">
              <a:extLst>
                <a:ext uri="{FF2B5EF4-FFF2-40B4-BE49-F238E27FC236}">
                  <a16:creationId xmlns:a16="http://schemas.microsoft.com/office/drawing/2014/main" id="{9EEA7291-62CA-4028-B052-519FDA102467}"/>
                </a:ext>
              </a:extLst>
            </p:cNvPr>
            <p:cNvSpPr/>
            <p:nvPr/>
          </p:nvSpPr>
          <p:spPr>
            <a:xfrm>
              <a:off x="8758713" y="7246503"/>
              <a:ext cx="1350194" cy="11180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4" y="12384"/>
                  </a:moveTo>
                  <a:lnTo>
                    <a:pt x="19574" y="11520"/>
                  </a:lnTo>
                  <a:lnTo>
                    <a:pt x="18829" y="10944"/>
                  </a:lnTo>
                  <a:lnTo>
                    <a:pt x="19097" y="10080"/>
                  </a:lnTo>
                  <a:lnTo>
                    <a:pt x="20587" y="9792"/>
                  </a:lnTo>
                  <a:lnTo>
                    <a:pt x="21094" y="9216"/>
                  </a:lnTo>
                  <a:lnTo>
                    <a:pt x="21600" y="8352"/>
                  </a:lnTo>
                  <a:lnTo>
                    <a:pt x="20855" y="7488"/>
                  </a:lnTo>
                  <a:lnTo>
                    <a:pt x="18829" y="6912"/>
                  </a:lnTo>
                  <a:lnTo>
                    <a:pt x="18591" y="6048"/>
                  </a:lnTo>
                  <a:lnTo>
                    <a:pt x="17340" y="5760"/>
                  </a:lnTo>
                  <a:lnTo>
                    <a:pt x="16327" y="4896"/>
                  </a:lnTo>
                  <a:lnTo>
                    <a:pt x="16327" y="4320"/>
                  </a:lnTo>
                  <a:lnTo>
                    <a:pt x="15314" y="3744"/>
                  </a:lnTo>
                  <a:lnTo>
                    <a:pt x="15314" y="2592"/>
                  </a:lnTo>
                  <a:lnTo>
                    <a:pt x="15075" y="1440"/>
                  </a:lnTo>
                  <a:lnTo>
                    <a:pt x="14062" y="576"/>
                  </a:lnTo>
                  <a:lnTo>
                    <a:pt x="13049" y="288"/>
                  </a:lnTo>
                  <a:lnTo>
                    <a:pt x="11798" y="1152"/>
                  </a:lnTo>
                  <a:lnTo>
                    <a:pt x="11292" y="576"/>
                  </a:lnTo>
                  <a:lnTo>
                    <a:pt x="10308" y="288"/>
                  </a:lnTo>
                  <a:lnTo>
                    <a:pt x="9802" y="576"/>
                  </a:lnTo>
                  <a:lnTo>
                    <a:pt x="9027" y="0"/>
                  </a:lnTo>
                  <a:lnTo>
                    <a:pt x="8282" y="0"/>
                  </a:lnTo>
                  <a:lnTo>
                    <a:pt x="7299" y="2304"/>
                  </a:lnTo>
                  <a:lnTo>
                    <a:pt x="6018" y="2304"/>
                  </a:lnTo>
                  <a:lnTo>
                    <a:pt x="5273" y="2880"/>
                  </a:lnTo>
                  <a:lnTo>
                    <a:pt x="5542" y="3168"/>
                  </a:lnTo>
                  <a:lnTo>
                    <a:pt x="5542" y="4320"/>
                  </a:lnTo>
                  <a:lnTo>
                    <a:pt x="6286" y="4608"/>
                  </a:lnTo>
                  <a:lnTo>
                    <a:pt x="6018" y="5184"/>
                  </a:lnTo>
                  <a:lnTo>
                    <a:pt x="5273" y="5472"/>
                  </a:lnTo>
                  <a:lnTo>
                    <a:pt x="5035" y="6336"/>
                  </a:lnTo>
                  <a:lnTo>
                    <a:pt x="4260" y="6624"/>
                  </a:lnTo>
                  <a:lnTo>
                    <a:pt x="4260" y="7776"/>
                  </a:lnTo>
                  <a:lnTo>
                    <a:pt x="4260" y="8928"/>
                  </a:lnTo>
                  <a:lnTo>
                    <a:pt x="4767" y="10080"/>
                  </a:lnTo>
                  <a:lnTo>
                    <a:pt x="4022" y="9792"/>
                  </a:lnTo>
                  <a:lnTo>
                    <a:pt x="3277" y="10368"/>
                  </a:lnTo>
                  <a:lnTo>
                    <a:pt x="2264" y="10656"/>
                  </a:lnTo>
                  <a:lnTo>
                    <a:pt x="2503" y="11520"/>
                  </a:lnTo>
                  <a:lnTo>
                    <a:pt x="2026" y="11808"/>
                  </a:lnTo>
                  <a:lnTo>
                    <a:pt x="1013" y="11520"/>
                  </a:lnTo>
                  <a:lnTo>
                    <a:pt x="0" y="12384"/>
                  </a:lnTo>
                  <a:lnTo>
                    <a:pt x="506" y="13824"/>
                  </a:lnTo>
                  <a:lnTo>
                    <a:pt x="1758" y="16704"/>
                  </a:lnTo>
                  <a:lnTo>
                    <a:pt x="506" y="18432"/>
                  </a:lnTo>
                  <a:lnTo>
                    <a:pt x="506" y="19296"/>
                  </a:lnTo>
                  <a:lnTo>
                    <a:pt x="1519" y="19584"/>
                  </a:lnTo>
                  <a:lnTo>
                    <a:pt x="1758" y="21600"/>
                  </a:lnTo>
                  <a:lnTo>
                    <a:pt x="2771" y="21600"/>
                  </a:lnTo>
                  <a:lnTo>
                    <a:pt x="3277" y="20736"/>
                  </a:lnTo>
                  <a:lnTo>
                    <a:pt x="4529" y="19872"/>
                  </a:lnTo>
                  <a:lnTo>
                    <a:pt x="6286" y="19584"/>
                  </a:lnTo>
                  <a:lnTo>
                    <a:pt x="9027" y="19296"/>
                  </a:lnTo>
                  <a:lnTo>
                    <a:pt x="10785" y="19008"/>
                  </a:lnTo>
                  <a:lnTo>
                    <a:pt x="11798" y="19872"/>
                  </a:lnTo>
                  <a:lnTo>
                    <a:pt x="12543" y="19008"/>
                  </a:lnTo>
                  <a:lnTo>
                    <a:pt x="13556" y="19008"/>
                  </a:lnTo>
                  <a:lnTo>
                    <a:pt x="14569" y="19584"/>
                  </a:lnTo>
                  <a:lnTo>
                    <a:pt x="15314" y="18432"/>
                  </a:lnTo>
                  <a:lnTo>
                    <a:pt x="16058" y="19008"/>
                  </a:lnTo>
                  <a:lnTo>
                    <a:pt x="17340" y="18144"/>
                  </a:lnTo>
                  <a:lnTo>
                    <a:pt x="18829" y="18720"/>
                  </a:lnTo>
                  <a:lnTo>
                    <a:pt x="18591" y="17568"/>
                  </a:lnTo>
                  <a:lnTo>
                    <a:pt x="19097" y="15264"/>
                  </a:lnTo>
                  <a:lnTo>
                    <a:pt x="20855" y="14400"/>
                  </a:lnTo>
                  <a:lnTo>
                    <a:pt x="20081" y="13248"/>
                  </a:lnTo>
                  <a:lnTo>
                    <a:pt x="19574" y="1238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89" name="Shape 1762">
              <a:extLst>
                <a:ext uri="{FF2B5EF4-FFF2-40B4-BE49-F238E27FC236}">
                  <a16:creationId xmlns:a16="http://schemas.microsoft.com/office/drawing/2014/main" id="{90003D47-DB8D-4DFC-9A37-BFC37D018F6A}"/>
                </a:ext>
              </a:extLst>
            </p:cNvPr>
            <p:cNvSpPr/>
            <p:nvPr/>
          </p:nvSpPr>
          <p:spPr>
            <a:xfrm>
              <a:off x="8287543" y="6933443"/>
              <a:ext cx="988901" cy="5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171"/>
                  </a:moveTo>
                  <a:lnTo>
                    <a:pt x="18875" y="3086"/>
                  </a:lnTo>
                  <a:lnTo>
                    <a:pt x="16800" y="2469"/>
                  </a:lnTo>
                  <a:lnTo>
                    <a:pt x="15092" y="3086"/>
                  </a:lnTo>
                  <a:lnTo>
                    <a:pt x="12366" y="0"/>
                  </a:lnTo>
                  <a:lnTo>
                    <a:pt x="10658" y="0"/>
                  </a:lnTo>
                  <a:lnTo>
                    <a:pt x="8583" y="2469"/>
                  </a:lnTo>
                  <a:lnTo>
                    <a:pt x="8583" y="3086"/>
                  </a:lnTo>
                  <a:lnTo>
                    <a:pt x="8908" y="5554"/>
                  </a:lnTo>
                  <a:lnTo>
                    <a:pt x="8908" y="8023"/>
                  </a:lnTo>
                  <a:lnTo>
                    <a:pt x="8583" y="9874"/>
                  </a:lnTo>
                  <a:lnTo>
                    <a:pt x="7892" y="9874"/>
                  </a:lnTo>
                  <a:lnTo>
                    <a:pt x="6508" y="9874"/>
                  </a:lnTo>
                  <a:lnTo>
                    <a:pt x="4475" y="6171"/>
                  </a:lnTo>
                  <a:lnTo>
                    <a:pt x="3092" y="4937"/>
                  </a:lnTo>
                  <a:lnTo>
                    <a:pt x="1749" y="6789"/>
                  </a:lnTo>
                  <a:lnTo>
                    <a:pt x="692" y="12343"/>
                  </a:lnTo>
                  <a:lnTo>
                    <a:pt x="0" y="14811"/>
                  </a:lnTo>
                  <a:lnTo>
                    <a:pt x="0" y="17280"/>
                  </a:lnTo>
                  <a:lnTo>
                    <a:pt x="366" y="21600"/>
                  </a:lnTo>
                  <a:lnTo>
                    <a:pt x="1383" y="19749"/>
                  </a:lnTo>
                  <a:lnTo>
                    <a:pt x="3783" y="17280"/>
                  </a:lnTo>
                  <a:lnTo>
                    <a:pt x="6183" y="17280"/>
                  </a:lnTo>
                  <a:lnTo>
                    <a:pt x="7892" y="16663"/>
                  </a:lnTo>
                  <a:lnTo>
                    <a:pt x="9600" y="17280"/>
                  </a:lnTo>
                  <a:lnTo>
                    <a:pt x="11675" y="14811"/>
                  </a:lnTo>
                  <a:lnTo>
                    <a:pt x="12000" y="16046"/>
                  </a:lnTo>
                  <a:lnTo>
                    <a:pt x="14075" y="16663"/>
                  </a:lnTo>
                  <a:lnTo>
                    <a:pt x="15458" y="17897"/>
                  </a:lnTo>
                  <a:lnTo>
                    <a:pt x="16475" y="19131"/>
                  </a:lnTo>
                  <a:lnTo>
                    <a:pt x="17492" y="19131"/>
                  </a:lnTo>
                  <a:lnTo>
                    <a:pt x="18508" y="17897"/>
                  </a:lnTo>
                  <a:lnTo>
                    <a:pt x="20258" y="17897"/>
                  </a:lnTo>
                  <a:lnTo>
                    <a:pt x="21600" y="13577"/>
                  </a:lnTo>
                  <a:lnTo>
                    <a:pt x="20583" y="8640"/>
                  </a:lnTo>
                  <a:lnTo>
                    <a:pt x="19200" y="617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0" name="Shape 1763">
              <a:extLst>
                <a:ext uri="{FF2B5EF4-FFF2-40B4-BE49-F238E27FC236}">
                  <a16:creationId xmlns:a16="http://schemas.microsoft.com/office/drawing/2014/main" id="{A4FB8E29-1EAE-4E59-AC2C-A5F68951ED4A}"/>
                </a:ext>
              </a:extLst>
            </p:cNvPr>
            <p:cNvSpPr/>
            <p:nvPr/>
          </p:nvSpPr>
          <p:spPr>
            <a:xfrm>
              <a:off x="8758713" y="7231595"/>
              <a:ext cx="1350194" cy="1118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74" y="12384"/>
                  </a:moveTo>
                  <a:lnTo>
                    <a:pt x="19574" y="11520"/>
                  </a:lnTo>
                  <a:lnTo>
                    <a:pt x="18829" y="10944"/>
                  </a:lnTo>
                  <a:lnTo>
                    <a:pt x="19097" y="10080"/>
                  </a:lnTo>
                  <a:lnTo>
                    <a:pt x="20587" y="9792"/>
                  </a:lnTo>
                  <a:lnTo>
                    <a:pt x="21094" y="9216"/>
                  </a:lnTo>
                  <a:lnTo>
                    <a:pt x="21600" y="8352"/>
                  </a:lnTo>
                  <a:lnTo>
                    <a:pt x="20855" y="7488"/>
                  </a:lnTo>
                  <a:lnTo>
                    <a:pt x="18829" y="6912"/>
                  </a:lnTo>
                  <a:lnTo>
                    <a:pt x="18591" y="6048"/>
                  </a:lnTo>
                  <a:lnTo>
                    <a:pt x="17340" y="5760"/>
                  </a:lnTo>
                  <a:lnTo>
                    <a:pt x="16327" y="4896"/>
                  </a:lnTo>
                  <a:lnTo>
                    <a:pt x="16327" y="4320"/>
                  </a:lnTo>
                  <a:lnTo>
                    <a:pt x="15314" y="3744"/>
                  </a:lnTo>
                  <a:lnTo>
                    <a:pt x="15314" y="2592"/>
                  </a:lnTo>
                  <a:lnTo>
                    <a:pt x="15075" y="1440"/>
                  </a:lnTo>
                  <a:lnTo>
                    <a:pt x="14062" y="576"/>
                  </a:lnTo>
                  <a:lnTo>
                    <a:pt x="13049" y="288"/>
                  </a:lnTo>
                  <a:lnTo>
                    <a:pt x="11798" y="1152"/>
                  </a:lnTo>
                  <a:lnTo>
                    <a:pt x="11292" y="576"/>
                  </a:lnTo>
                  <a:lnTo>
                    <a:pt x="10308" y="288"/>
                  </a:lnTo>
                  <a:lnTo>
                    <a:pt x="9802" y="576"/>
                  </a:lnTo>
                  <a:lnTo>
                    <a:pt x="9027" y="0"/>
                  </a:lnTo>
                  <a:lnTo>
                    <a:pt x="8282" y="0"/>
                  </a:lnTo>
                  <a:lnTo>
                    <a:pt x="7299" y="2304"/>
                  </a:lnTo>
                  <a:lnTo>
                    <a:pt x="6018" y="2304"/>
                  </a:lnTo>
                  <a:lnTo>
                    <a:pt x="5273" y="2880"/>
                  </a:lnTo>
                  <a:lnTo>
                    <a:pt x="5542" y="3168"/>
                  </a:lnTo>
                  <a:lnTo>
                    <a:pt x="5542" y="4320"/>
                  </a:lnTo>
                  <a:lnTo>
                    <a:pt x="6286" y="4608"/>
                  </a:lnTo>
                  <a:lnTo>
                    <a:pt x="6018" y="5184"/>
                  </a:lnTo>
                  <a:lnTo>
                    <a:pt x="5273" y="5472"/>
                  </a:lnTo>
                  <a:lnTo>
                    <a:pt x="5035" y="6336"/>
                  </a:lnTo>
                  <a:lnTo>
                    <a:pt x="4260" y="6624"/>
                  </a:lnTo>
                  <a:lnTo>
                    <a:pt x="4260" y="7776"/>
                  </a:lnTo>
                  <a:lnTo>
                    <a:pt x="4260" y="8928"/>
                  </a:lnTo>
                  <a:lnTo>
                    <a:pt x="4767" y="10080"/>
                  </a:lnTo>
                  <a:lnTo>
                    <a:pt x="4022" y="9792"/>
                  </a:lnTo>
                  <a:lnTo>
                    <a:pt x="3277" y="10368"/>
                  </a:lnTo>
                  <a:lnTo>
                    <a:pt x="2264" y="10656"/>
                  </a:lnTo>
                  <a:lnTo>
                    <a:pt x="2503" y="11520"/>
                  </a:lnTo>
                  <a:lnTo>
                    <a:pt x="2026" y="11808"/>
                  </a:lnTo>
                  <a:lnTo>
                    <a:pt x="1013" y="11520"/>
                  </a:lnTo>
                  <a:lnTo>
                    <a:pt x="0" y="12384"/>
                  </a:lnTo>
                  <a:lnTo>
                    <a:pt x="506" y="13824"/>
                  </a:lnTo>
                  <a:lnTo>
                    <a:pt x="1758" y="16704"/>
                  </a:lnTo>
                  <a:lnTo>
                    <a:pt x="506" y="18432"/>
                  </a:lnTo>
                  <a:lnTo>
                    <a:pt x="506" y="19296"/>
                  </a:lnTo>
                  <a:lnTo>
                    <a:pt x="1519" y="19584"/>
                  </a:lnTo>
                  <a:lnTo>
                    <a:pt x="1758" y="21600"/>
                  </a:lnTo>
                  <a:lnTo>
                    <a:pt x="1758" y="21600"/>
                  </a:lnTo>
                  <a:lnTo>
                    <a:pt x="2771" y="21600"/>
                  </a:lnTo>
                  <a:lnTo>
                    <a:pt x="3277" y="20736"/>
                  </a:lnTo>
                  <a:lnTo>
                    <a:pt x="4529" y="19872"/>
                  </a:lnTo>
                  <a:lnTo>
                    <a:pt x="6286" y="19584"/>
                  </a:lnTo>
                  <a:lnTo>
                    <a:pt x="9027" y="19296"/>
                  </a:lnTo>
                  <a:lnTo>
                    <a:pt x="10785" y="19008"/>
                  </a:lnTo>
                  <a:lnTo>
                    <a:pt x="11798" y="19872"/>
                  </a:lnTo>
                  <a:lnTo>
                    <a:pt x="12543" y="19008"/>
                  </a:lnTo>
                  <a:lnTo>
                    <a:pt x="13556" y="19008"/>
                  </a:lnTo>
                  <a:lnTo>
                    <a:pt x="14569" y="19584"/>
                  </a:lnTo>
                  <a:lnTo>
                    <a:pt x="15314" y="18432"/>
                  </a:lnTo>
                  <a:lnTo>
                    <a:pt x="16058" y="19008"/>
                  </a:lnTo>
                  <a:lnTo>
                    <a:pt x="17340" y="18144"/>
                  </a:lnTo>
                  <a:lnTo>
                    <a:pt x="18829" y="18720"/>
                  </a:lnTo>
                  <a:lnTo>
                    <a:pt x="18591" y="17568"/>
                  </a:lnTo>
                  <a:lnTo>
                    <a:pt x="19097" y="15264"/>
                  </a:lnTo>
                  <a:lnTo>
                    <a:pt x="20855" y="14400"/>
                  </a:lnTo>
                  <a:lnTo>
                    <a:pt x="20081" y="13248"/>
                  </a:lnTo>
                  <a:lnTo>
                    <a:pt x="19574" y="123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>
                <a:defRPr sz="2400">
                  <a:solidFill>
                    <a:srgbClr val="767982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endParaRPr/>
            </a:p>
          </p:txBody>
        </p:sp>
        <p:sp>
          <p:nvSpPr>
            <p:cNvPr id="91" name="Shape 1764">
              <a:extLst>
                <a:ext uri="{FF2B5EF4-FFF2-40B4-BE49-F238E27FC236}">
                  <a16:creationId xmlns:a16="http://schemas.microsoft.com/office/drawing/2014/main" id="{04A06006-E659-4884-9147-7122579E3F51}"/>
                </a:ext>
              </a:extLst>
            </p:cNvPr>
            <p:cNvSpPr/>
            <p:nvPr/>
          </p:nvSpPr>
          <p:spPr>
            <a:xfrm>
              <a:off x="8287543" y="6918534"/>
              <a:ext cx="988901" cy="521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00" y="6171"/>
                  </a:moveTo>
                  <a:lnTo>
                    <a:pt x="18875" y="3086"/>
                  </a:lnTo>
                  <a:lnTo>
                    <a:pt x="16800" y="2469"/>
                  </a:lnTo>
                  <a:lnTo>
                    <a:pt x="15092" y="3086"/>
                  </a:lnTo>
                  <a:lnTo>
                    <a:pt x="12366" y="0"/>
                  </a:lnTo>
                  <a:lnTo>
                    <a:pt x="10658" y="0"/>
                  </a:lnTo>
                  <a:lnTo>
                    <a:pt x="8583" y="2469"/>
                  </a:lnTo>
                  <a:lnTo>
                    <a:pt x="8583" y="3086"/>
                  </a:lnTo>
                  <a:lnTo>
                    <a:pt x="8908" y="5554"/>
                  </a:lnTo>
                  <a:lnTo>
                    <a:pt x="8908" y="8023"/>
                  </a:lnTo>
                  <a:lnTo>
                    <a:pt x="8583" y="9874"/>
                  </a:lnTo>
                  <a:lnTo>
                    <a:pt x="7892" y="9874"/>
                  </a:lnTo>
                  <a:lnTo>
                    <a:pt x="6508" y="9874"/>
                  </a:lnTo>
                  <a:lnTo>
                    <a:pt x="4475" y="6171"/>
                  </a:lnTo>
                  <a:lnTo>
                    <a:pt x="3092" y="4937"/>
                  </a:lnTo>
                  <a:lnTo>
                    <a:pt x="1749" y="6789"/>
                  </a:lnTo>
                  <a:lnTo>
                    <a:pt x="692" y="12343"/>
                  </a:lnTo>
                  <a:lnTo>
                    <a:pt x="0" y="14811"/>
                  </a:lnTo>
                  <a:lnTo>
                    <a:pt x="0" y="17280"/>
                  </a:lnTo>
                  <a:lnTo>
                    <a:pt x="366" y="21600"/>
                  </a:lnTo>
                  <a:lnTo>
                    <a:pt x="1383" y="19749"/>
                  </a:lnTo>
                  <a:lnTo>
                    <a:pt x="3783" y="17280"/>
                  </a:lnTo>
                  <a:lnTo>
                    <a:pt x="6183" y="17280"/>
                  </a:lnTo>
                  <a:lnTo>
                    <a:pt x="7892" y="16663"/>
                  </a:lnTo>
                  <a:lnTo>
                    <a:pt x="9600" y="17280"/>
                  </a:lnTo>
                  <a:lnTo>
                    <a:pt x="11675" y="14811"/>
                  </a:lnTo>
                  <a:lnTo>
                    <a:pt x="12000" y="16046"/>
                  </a:lnTo>
                  <a:lnTo>
                    <a:pt x="14075" y="16663"/>
                  </a:lnTo>
                  <a:lnTo>
                    <a:pt x="15458" y="17897"/>
                  </a:lnTo>
                  <a:lnTo>
                    <a:pt x="16475" y="19131"/>
                  </a:lnTo>
                  <a:lnTo>
                    <a:pt x="17492" y="19131"/>
                  </a:lnTo>
                  <a:lnTo>
                    <a:pt x="18508" y="17897"/>
                  </a:lnTo>
                  <a:lnTo>
                    <a:pt x="20258" y="17897"/>
                  </a:lnTo>
                  <a:lnTo>
                    <a:pt x="21600" y="13577"/>
                  </a:lnTo>
                  <a:lnTo>
                    <a:pt x="20583" y="8640"/>
                  </a:lnTo>
                  <a:lnTo>
                    <a:pt x="19200" y="617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2" name="Shape 1765">
              <a:extLst>
                <a:ext uri="{FF2B5EF4-FFF2-40B4-BE49-F238E27FC236}">
                  <a16:creationId xmlns:a16="http://schemas.microsoft.com/office/drawing/2014/main" id="{49A54568-AC9F-4851-9988-5D0B27412392}"/>
                </a:ext>
              </a:extLst>
            </p:cNvPr>
            <p:cNvSpPr/>
            <p:nvPr/>
          </p:nvSpPr>
          <p:spPr>
            <a:xfrm>
              <a:off x="8492401" y="6545843"/>
              <a:ext cx="627607" cy="462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8" y="11148"/>
                  </a:moveTo>
                  <a:lnTo>
                    <a:pt x="18908" y="5574"/>
                  </a:lnTo>
                  <a:lnTo>
                    <a:pt x="18908" y="1394"/>
                  </a:lnTo>
                  <a:lnTo>
                    <a:pt x="18331" y="0"/>
                  </a:lnTo>
                  <a:lnTo>
                    <a:pt x="15126" y="697"/>
                  </a:lnTo>
                  <a:lnTo>
                    <a:pt x="8076" y="1394"/>
                  </a:lnTo>
                  <a:lnTo>
                    <a:pt x="4294" y="3484"/>
                  </a:lnTo>
                  <a:lnTo>
                    <a:pt x="1602" y="5574"/>
                  </a:lnTo>
                  <a:lnTo>
                    <a:pt x="513" y="7665"/>
                  </a:lnTo>
                  <a:lnTo>
                    <a:pt x="0" y="9755"/>
                  </a:lnTo>
                  <a:lnTo>
                    <a:pt x="1602" y="11148"/>
                  </a:lnTo>
                  <a:lnTo>
                    <a:pt x="1090" y="13239"/>
                  </a:lnTo>
                  <a:lnTo>
                    <a:pt x="1602" y="15329"/>
                  </a:lnTo>
                  <a:lnTo>
                    <a:pt x="2692" y="16026"/>
                  </a:lnTo>
                  <a:lnTo>
                    <a:pt x="4294" y="16026"/>
                  </a:lnTo>
                  <a:lnTo>
                    <a:pt x="5961" y="15329"/>
                  </a:lnTo>
                  <a:lnTo>
                    <a:pt x="6474" y="20903"/>
                  </a:lnTo>
                  <a:lnTo>
                    <a:pt x="9742" y="18116"/>
                  </a:lnTo>
                  <a:lnTo>
                    <a:pt x="12434" y="18116"/>
                  </a:lnTo>
                  <a:lnTo>
                    <a:pt x="16729" y="21600"/>
                  </a:lnTo>
                  <a:lnTo>
                    <a:pt x="19421" y="20903"/>
                  </a:lnTo>
                  <a:lnTo>
                    <a:pt x="20510" y="20903"/>
                  </a:lnTo>
                  <a:lnTo>
                    <a:pt x="21600" y="15329"/>
                  </a:lnTo>
                  <a:lnTo>
                    <a:pt x="18908" y="111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3" name="Shape 1766">
              <a:extLst>
                <a:ext uri="{FF2B5EF4-FFF2-40B4-BE49-F238E27FC236}">
                  <a16:creationId xmlns:a16="http://schemas.microsoft.com/office/drawing/2014/main" id="{E77F6E89-7183-4FD4-93EF-683F8104C545}"/>
                </a:ext>
              </a:extLst>
            </p:cNvPr>
            <p:cNvSpPr/>
            <p:nvPr/>
          </p:nvSpPr>
          <p:spPr>
            <a:xfrm>
              <a:off x="8507297" y="3937003"/>
              <a:ext cx="2087679" cy="409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38" y="128"/>
                  </a:moveTo>
                  <a:lnTo>
                    <a:pt x="19480" y="59"/>
                  </a:lnTo>
                  <a:lnTo>
                    <a:pt x="19172" y="628"/>
                  </a:lnTo>
                  <a:lnTo>
                    <a:pt x="19480" y="1100"/>
                  </a:lnTo>
                  <a:lnTo>
                    <a:pt x="19480" y="1335"/>
                  </a:lnTo>
                  <a:lnTo>
                    <a:pt x="19326" y="1571"/>
                  </a:lnTo>
                  <a:lnTo>
                    <a:pt x="18517" y="1807"/>
                  </a:lnTo>
                  <a:lnTo>
                    <a:pt x="18035" y="1807"/>
                  </a:lnTo>
                  <a:lnTo>
                    <a:pt x="17708" y="1649"/>
                  </a:lnTo>
                  <a:lnTo>
                    <a:pt x="17380" y="1571"/>
                  </a:lnTo>
                  <a:lnTo>
                    <a:pt x="17207" y="1649"/>
                  </a:lnTo>
                  <a:lnTo>
                    <a:pt x="16898" y="1649"/>
                  </a:lnTo>
                  <a:lnTo>
                    <a:pt x="16898" y="1414"/>
                  </a:lnTo>
                  <a:lnTo>
                    <a:pt x="16898" y="1100"/>
                  </a:lnTo>
                  <a:lnTo>
                    <a:pt x="17207" y="864"/>
                  </a:lnTo>
                  <a:lnTo>
                    <a:pt x="17380" y="628"/>
                  </a:lnTo>
                  <a:lnTo>
                    <a:pt x="17207" y="471"/>
                  </a:lnTo>
                  <a:lnTo>
                    <a:pt x="16398" y="157"/>
                  </a:lnTo>
                  <a:lnTo>
                    <a:pt x="15434" y="236"/>
                  </a:lnTo>
                  <a:lnTo>
                    <a:pt x="14451" y="393"/>
                  </a:lnTo>
                  <a:lnTo>
                    <a:pt x="13488" y="471"/>
                  </a:lnTo>
                  <a:lnTo>
                    <a:pt x="14297" y="628"/>
                  </a:lnTo>
                  <a:lnTo>
                    <a:pt x="15107" y="864"/>
                  </a:lnTo>
                  <a:lnTo>
                    <a:pt x="15588" y="1728"/>
                  </a:lnTo>
                  <a:lnTo>
                    <a:pt x="15762" y="1964"/>
                  </a:lnTo>
                  <a:lnTo>
                    <a:pt x="16243" y="1964"/>
                  </a:lnTo>
                  <a:lnTo>
                    <a:pt x="16898" y="2199"/>
                  </a:lnTo>
                  <a:lnTo>
                    <a:pt x="17380" y="2592"/>
                  </a:lnTo>
                  <a:lnTo>
                    <a:pt x="17534" y="3063"/>
                  </a:lnTo>
                  <a:lnTo>
                    <a:pt x="16398" y="2985"/>
                  </a:lnTo>
                  <a:lnTo>
                    <a:pt x="15434" y="3063"/>
                  </a:lnTo>
                  <a:lnTo>
                    <a:pt x="15107" y="3142"/>
                  </a:lnTo>
                  <a:lnTo>
                    <a:pt x="15107" y="3220"/>
                  </a:lnTo>
                  <a:lnTo>
                    <a:pt x="14952" y="3535"/>
                  </a:lnTo>
                  <a:lnTo>
                    <a:pt x="14451" y="3927"/>
                  </a:lnTo>
                  <a:lnTo>
                    <a:pt x="13970" y="4399"/>
                  </a:lnTo>
                  <a:lnTo>
                    <a:pt x="13816" y="4713"/>
                  </a:lnTo>
                  <a:lnTo>
                    <a:pt x="14124" y="4870"/>
                  </a:lnTo>
                  <a:lnTo>
                    <a:pt x="15762" y="5498"/>
                  </a:lnTo>
                  <a:lnTo>
                    <a:pt x="14451" y="5734"/>
                  </a:lnTo>
                  <a:lnTo>
                    <a:pt x="12833" y="5734"/>
                  </a:lnTo>
                  <a:lnTo>
                    <a:pt x="11542" y="5577"/>
                  </a:lnTo>
                  <a:lnTo>
                    <a:pt x="11214" y="5734"/>
                  </a:lnTo>
                  <a:lnTo>
                    <a:pt x="11041" y="5969"/>
                  </a:lnTo>
                  <a:lnTo>
                    <a:pt x="11696" y="6284"/>
                  </a:lnTo>
                  <a:lnTo>
                    <a:pt x="12679" y="6362"/>
                  </a:lnTo>
                  <a:lnTo>
                    <a:pt x="13160" y="6362"/>
                  </a:lnTo>
                  <a:lnTo>
                    <a:pt x="13488" y="6519"/>
                  </a:lnTo>
                  <a:lnTo>
                    <a:pt x="13488" y="6676"/>
                  </a:lnTo>
                  <a:lnTo>
                    <a:pt x="13160" y="6912"/>
                  </a:lnTo>
                  <a:lnTo>
                    <a:pt x="12987" y="6991"/>
                  </a:lnTo>
                  <a:lnTo>
                    <a:pt x="12505" y="6991"/>
                  </a:lnTo>
                  <a:lnTo>
                    <a:pt x="11542" y="6833"/>
                  </a:lnTo>
                  <a:lnTo>
                    <a:pt x="10559" y="6755"/>
                  </a:lnTo>
                  <a:lnTo>
                    <a:pt x="10077" y="6676"/>
                  </a:lnTo>
                  <a:lnTo>
                    <a:pt x="9750" y="6519"/>
                  </a:lnTo>
                  <a:lnTo>
                    <a:pt x="8613" y="5812"/>
                  </a:lnTo>
                  <a:lnTo>
                    <a:pt x="8440" y="5420"/>
                  </a:lnTo>
                  <a:lnTo>
                    <a:pt x="8440" y="5263"/>
                  </a:lnTo>
                  <a:lnTo>
                    <a:pt x="8285" y="5027"/>
                  </a:lnTo>
                  <a:lnTo>
                    <a:pt x="7322" y="4870"/>
                  </a:lnTo>
                  <a:lnTo>
                    <a:pt x="6493" y="4713"/>
                  </a:lnTo>
                  <a:lnTo>
                    <a:pt x="4875" y="4163"/>
                  </a:lnTo>
                  <a:lnTo>
                    <a:pt x="5530" y="4163"/>
                  </a:lnTo>
                  <a:lnTo>
                    <a:pt x="6185" y="4320"/>
                  </a:lnTo>
                  <a:lnTo>
                    <a:pt x="7630" y="4320"/>
                  </a:lnTo>
                  <a:lnTo>
                    <a:pt x="10887" y="4399"/>
                  </a:lnTo>
                  <a:lnTo>
                    <a:pt x="12024" y="4241"/>
                  </a:lnTo>
                  <a:lnTo>
                    <a:pt x="12679" y="4084"/>
                  </a:lnTo>
                  <a:lnTo>
                    <a:pt x="13160" y="3770"/>
                  </a:lnTo>
                  <a:lnTo>
                    <a:pt x="13642" y="3142"/>
                  </a:lnTo>
                  <a:lnTo>
                    <a:pt x="13816" y="2828"/>
                  </a:lnTo>
                  <a:lnTo>
                    <a:pt x="13642" y="2513"/>
                  </a:lnTo>
                  <a:lnTo>
                    <a:pt x="12833" y="2042"/>
                  </a:lnTo>
                  <a:lnTo>
                    <a:pt x="11542" y="1885"/>
                  </a:lnTo>
                  <a:lnTo>
                    <a:pt x="8613" y="1492"/>
                  </a:lnTo>
                  <a:lnTo>
                    <a:pt x="7149" y="1257"/>
                  </a:lnTo>
                  <a:lnTo>
                    <a:pt x="5858" y="1257"/>
                  </a:lnTo>
                  <a:lnTo>
                    <a:pt x="2929" y="1257"/>
                  </a:lnTo>
                  <a:lnTo>
                    <a:pt x="3411" y="1021"/>
                  </a:lnTo>
                  <a:lnTo>
                    <a:pt x="3584" y="943"/>
                  </a:lnTo>
                  <a:lnTo>
                    <a:pt x="3256" y="864"/>
                  </a:lnTo>
                  <a:lnTo>
                    <a:pt x="2447" y="785"/>
                  </a:lnTo>
                  <a:lnTo>
                    <a:pt x="2120" y="1100"/>
                  </a:lnTo>
                  <a:lnTo>
                    <a:pt x="1464" y="1178"/>
                  </a:lnTo>
                  <a:lnTo>
                    <a:pt x="1464" y="1414"/>
                  </a:lnTo>
                  <a:lnTo>
                    <a:pt x="809" y="1728"/>
                  </a:lnTo>
                  <a:lnTo>
                    <a:pt x="173" y="2199"/>
                  </a:lnTo>
                  <a:lnTo>
                    <a:pt x="0" y="2671"/>
                  </a:lnTo>
                  <a:lnTo>
                    <a:pt x="501" y="3299"/>
                  </a:lnTo>
                  <a:lnTo>
                    <a:pt x="1310" y="3456"/>
                  </a:lnTo>
                  <a:lnTo>
                    <a:pt x="2120" y="3849"/>
                  </a:lnTo>
                  <a:lnTo>
                    <a:pt x="1792" y="4399"/>
                  </a:lnTo>
                  <a:lnTo>
                    <a:pt x="2775" y="5341"/>
                  </a:lnTo>
                  <a:lnTo>
                    <a:pt x="4066" y="5969"/>
                  </a:lnTo>
                  <a:lnTo>
                    <a:pt x="3256" y="6441"/>
                  </a:lnTo>
                  <a:lnTo>
                    <a:pt x="3411" y="6991"/>
                  </a:lnTo>
                  <a:lnTo>
                    <a:pt x="4721" y="7383"/>
                  </a:lnTo>
                  <a:lnTo>
                    <a:pt x="5530" y="7933"/>
                  </a:lnTo>
                  <a:lnTo>
                    <a:pt x="5202" y="8404"/>
                  </a:lnTo>
                  <a:lnTo>
                    <a:pt x="6493" y="8797"/>
                  </a:lnTo>
                  <a:lnTo>
                    <a:pt x="7476" y="9268"/>
                  </a:lnTo>
                  <a:lnTo>
                    <a:pt x="7322" y="9897"/>
                  </a:lnTo>
                  <a:lnTo>
                    <a:pt x="6493" y="10604"/>
                  </a:lnTo>
                  <a:lnTo>
                    <a:pt x="5530" y="11311"/>
                  </a:lnTo>
                  <a:lnTo>
                    <a:pt x="5048" y="12253"/>
                  </a:lnTo>
                  <a:lnTo>
                    <a:pt x="5357" y="12096"/>
                  </a:lnTo>
                  <a:lnTo>
                    <a:pt x="5858" y="12410"/>
                  </a:lnTo>
                  <a:lnTo>
                    <a:pt x="6667" y="12567"/>
                  </a:lnTo>
                  <a:lnTo>
                    <a:pt x="7630" y="12646"/>
                  </a:lnTo>
                  <a:lnTo>
                    <a:pt x="7630" y="12724"/>
                  </a:lnTo>
                  <a:lnTo>
                    <a:pt x="7476" y="12803"/>
                  </a:lnTo>
                  <a:lnTo>
                    <a:pt x="6994" y="12881"/>
                  </a:lnTo>
                  <a:lnTo>
                    <a:pt x="6667" y="12881"/>
                  </a:lnTo>
                  <a:lnTo>
                    <a:pt x="6493" y="13117"/>
                  </a:lnTo>
                  <a:lnTo>
                    <a:pt x="5530" y="13196"/>
                  </a:lnTo>
                  <a:lnTo>
                    <a:pt x="5530" y="13431"/>
                  </a:lnTo>
                  <a:lnTo>
                    <a:pt x="5530" y="13667"/>
                  </a:lnTo>
                  <a:lnTo>
                    <a:pt x="5357" y="13667"/>
                  </a:lnTo>
                  <a:lnTo>
                    <a:pt x="5530" y="13824"/>
                  </a:lnTo>
                  <a:lnTo>
                    <a:pt x="5530" y="14295"/>
                  </a:lnTo>
                  <a:lnTo>
                    <a:pt x="5530" y="14924"/>
                  </a:lnTo>
                  <a:lnTo>
                    <a:pt x="6339" y="15395"/>
                  </a:lnTo>
                  <a:lnTo>
                    <a:pt x="6012" y="16023"/>
                  </a:lnTo>
                  <a:lnTo>
                    <a:pt x="6667" y="16102"/>
                  </a:lnTo>
                  <a:lnTo>
                    <a:pt x="6821" y="16495"/>
                  </a:lnTo>
                  <a:lnTo>
                    <a:pt x="7476" y="16809"/>
                  </a:lnTo>
                  <a:lnTo>
                    <a:pt x="7958" y="17437"/>
                  </a:lnTo>
                  <a:lnTo>
                    <a:pt x="7958" y="17359"/>
                  </a:lnTo>
                  <a:lnTo>
                    <a:pt x="8440" y="17359"/>
                  </a:lnTo>
                  <a:lnTo>
                    <a:pt x="8941" y="17516"/>
                  </a:lnTo>
                  <a:lnTo>
                    <a:pt x="9268" y="17437"/>
                  </a:lnTo>
                  <a:lnTo>
                    <a:pt x="9904" y="17516"/>
                  </a:lnTo>
                  <a:lnTo>
                    <a:pt x="10232" y="17673"/>
                  </a:lnTo>
                  <a:lnTo>
                    <a:pt x="11041" y="17437"/>
                  </a:lnTo>
                  <a:lnTo>
                    <a:pt x="11696" y="17516"/>
                  </a:lnTo>
                  <a:lnTo>
                    <a:pt x="12351" y="17751"/>
                  </a:lnTo>
                  <a:lnTo>
                    <a:pt x="12505" y="18065"/>
                  </a:lnTo>
                  <a:lnTo>
                    <a:pt x="12505" y="18380"/>
                  </a:lnTo>
                  <a:lnTo>
                    <a:pt x="13160" y="18537"/>
                  </a:lnTo>
                  <a:lnTo>
                    <a:pt x="13160" y="18694"/>
                  </a:lnTo>
                  <a:lnTo>
                    <a:pt x="13816" y="18929"/>
                  </a:lnTo>
                  <a:lnTo>
                    <a:pt x="14625" y="19008"/>
                  </a:lnTo>
                  <a:lnTo>
                    <a:pt x="14779" y="19244"/>
                  </a:lnTo>
                  <a:lnTo>
                    <a:pt x="16089" y="19401"/>
                  </a:lnTo>
                  <a:lnTo>
                    <a:pt x="16571" y="19636"/>
                  </a:lnTo>
                  <a:lnTo>
                    <a:pt x="16243" y="19872"/>
                  </a:lnTo>
                  <a:lnTo>
                    <a:pt x="15916" y="20029"/>
                  </a:lnTo>
                  <a:lnTo>
                    <a:pt x="14952" y="20108"/>
                  </a:lnTo>
                  <a:lnTo>
                    <a:pt x="14779" y="20343"/>
                  </a:lnTo>
                  <a:lnTo>
                    <a:pt x="15261" y="20500"/>
                  </a:lnTo>
                  <a:lnTo>
                    <a:pt x="15261" y="20736"/>
                  </a:lnTo>
                  <a:lnTo>
                    <a:pt x="15588" y="20972"/>
                  </a:lnTo>
                  <a:lnTo>
                    <a:pt x="16089" y="21286"/>
                  </a:lnTo>
                  <a:lnTo>
                    <a:pt x="16725" y="21286"/>
                  </a:lnTo>
                  <a:lnTo>
                    <a:pt x="16898" y="20893"/>
                  </a:lnTo>
                  <a:lnTo>
                    <a:pt x="17534" y="20893"/>
                  </a:lnTo>
                  <a:lnTo>
                    <a:pt x="18671" y="20579"/>
                  </a:lnTo>
                  <a:lnTo>
                    <a:pt x="19480" y="20736"/>
                  </a:lnTo>
                  <a:lnTo>
                    <a:pt x="20309" y="20972"/>
                  </a:lnTo>
                  <a:lnTo>
                    <a:pt x="19981" y="21129"/>
                  </a:lnTo>
                  <a:lnTo>
                    <a:pt x="20309" y="21521"/>
                  </a:lnTo>
                  <a:lnTo>
                    <a:pt x="20791" y="21600"/>
                  </a:lnTo>
                  <a:lnTo>
                    <a:pt x="21446" y="21600"/>
                  </a:lnTo>
                  <a:lnTo>
                    <a:pt x="21446" y="13353"/>
                  </a:lnTo>
                  <a:lnTo>
                    <a:pt x="21600" y="0"/>
                  </a:lnTo>
                  <a:lnTo>
                    <a:pt x="21504" y="79"/>
                  </a:lnTo>
                  <a:lnTo>
                    <a:pt x="19538" y="12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4" name="Shape 1767">
              <a:extLst>
                <a:ext uri="{FF2B5EF4-FFF2-40B4-BE49-F238E27FC236}">
                  <a16:creationId xmlns:a16="http://schemas.microsoft.com/office/drawing/2014/main" id="{11CDA2E1-8784-4497-9972-D4ED8D0A7F6B}"/>
                </a:ext>
              </a:extLst>
            </p:cNvPr>
            <p:cNvSpPr/>
            <p:nvPr/>
          </p:nvSpPr>
          <p:spPr>
            <a:xfrm>
              <a:off x="8492401" y="6530934"/>
              <a:ext cx="627607" cy="462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8" y="11148"/>
                  </a:moveTo>
                  <a:lnTo>
                    <a:pt x="18908" y="5574"/>
                  </a:lnTo>
                  <a:lnTo>
                    <a:pt x="18908" y="1394"/>
                  </a:lnTo>
                  <a:lnTo>
                    <a:pt x="18331" y="0"/>
                  </a:lnTo>
                  <a:lnTo>
                    <a:pt x="15126" y="697"/>
                  </a:lnTo>
                  <a:lnTo>
                    <a:pt x="8076" y="1394"/>
                  </a:lnTo>
                  <a:lnTo>
                    <a:pt x="4294" y="3484"/>
                  </a:lnTo>
                  <a:lnTo>
                    <a:pt x="1602" y="5574"/>
                  </a:lnTo>
                  <a:lnTo>
                    <a:pt x="513" y="7665"/>
                  </a:lnTo>
                  <a:lnTo>
                    <a:pt x="0" y="9755"/>
                  </a:lnTo>
                  <a:lnTo>
                    <a:pt x="1602" y="11148"/>
                  </a:lnTo>
                  <a:lnTo>
                    <a:pt x="1090" y="13239"/>
                  </a:lnTo>
                  <a:lnTo>
                    <a:pt x="1602" y="15329"/>
                  </a:lnTo>
                  <a:lnTo>
                    <a:pt x="2692" y="16026"/>
                  </a:lnTo>
                  <a:lnTo>
                    <a:pt x="4294" y="16026"/>
                  </a:lnTo>
                  <a:lnTo>
                    <a:pt x="5961" y="15329"/>
                  </a:lnTo>
                  <a:lnTo>
                    <a:pt x="6474" y="20903"/>
                  </a:lnTo>
                  <a:lnTo>
                    <a:pt x="9742" y="18116"/>
                  </a:lnTo>
                  <a:lnTo>
                    <a:pt x="12434" y="18116"/>
                  </a:lnTo>
                  <a:lnTo>
                    <a:pt x="16729" y="21600"/>
                  </a:lnTo>
                  <a:lnTo>
                    <a:pt x="19421" y="20903"/>
                  </a:lnTo>
                  <a:lnTo>
                    <a:pt x="20510" y="20903"/>
                  </a:lnTo>
                  <a:lnTo>
                    <a:pt x="21600" y="15329"/>
                  </a:lnTo>
                  <a:lnTo>
                    <a:pt x="18908" y="1114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5" name="Shape 1768">
              <a:extLst>
                <a:ext uri="{FF2B5EF4-FFF2-40B4-BE49-F238E27FC236}">
                  <a16:creationId xmlns:a16="http://schemas.microsoft.com/office/drawing/2014/main" id="{AD7C4F19-04BE-412D-8A2D-5D85E43B55F5}"/>
                </a:ext>
              </a:extLst>
            </p:cNvPr>
            <p:cNvSpPr/>
            <p:nvPr/>
          </p:nvSpPr>
          <p:spPr>
            <a:xfrm>
              <a:off x="8507297" y="3955638"/>
              <a:ext cx="2076504" cy="4080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85" y="0"/>
                  </a:moveTo>
                  <a:lnTo>
                    <a:pt x="19275" y="533"/>
                  </a:lnTo>
                  <a:lnTo>
                    <a:pt x="19585" y="1006"/>
                  </a:lnTo>
                  <a:lnTo>
                    <a:pt x="19585" y="1243"/>
                  </a:lnTo>
                  <a:lnTo>
                    <a:pt x="19430" y="1479"/>
                  </a:lnTo>
                  <a:lnTo>
                    <a:pt x="18617" y="1716"/>
                  </a:lnTo>
                  <a:lnTo>
                    <a:pt x="18132" y="1716"/>
                  </a:lnTo>
                  <a:lnTo>
                    <a:pt x="17803" y="1558"/>
                  </a:lnTo>
                  <a:lnTo>
                    <a:pt x="17474" y="1479"/>
                  </a:lnTo>
                  <a:lnTo>
                    <a:pt x="17299" y="1558"/>
                  </a:lnTo>
                  <a:lnTo>
                    <a:pt x="16989" y="1558"/>
                  </a:lnTo>
                  <a:lnTo>
                    <a:pt x="16989" y="1322"/>
                  </a:lnTo>
                  <a:lnTo>
                    <a:pt x="16989" y="1006"/>
                  </a:lnTo>
                  <a:lnTo>
                    <a:pt x="17299" y="769"/>
                  </a:lnTo>
                  <a:lnTo>
                    <a:pt x="17474" y="533"/>
                  </a:lnTo>
                  <a:lnTo>
                    <a:pt x="17299" y="375"/>
                  </a:lnTo>
                  <a:lnTo>
                    <a:pt x="16486" y="59"/>
                  </a:lnTo>
                  <a:lnTo>
                    <a:pt x="15517" y="138"/>
                  </a:lnTo>
                  <a:lnTo>
                    <a:pt x="14529" y="296"/>
                  </a:lnTo>
                  <a:lnTo>
                    <a:pt x="13561" y="375"/>
                  </a:lnTo>
                  <a:lnTo>
                    <a:pt x="14374" y="533"/>
                  </a:lnTo>
                  <a:lnTo>
                    <a:pt x="15188" y="769"/>
                  </a:lnTo>
                  <a:lnTo>
                    <a:pt x="15672" y="1637"/>
                  </a:lnTo>
                  <a:lnTo>
                    <a:pt x="15846" y="1874"/>
                  </a:lnTo>
                  <a:lnTo>
                    <a:pt x="16331" y="1874"/>
                  </a:lnTo>
                  <a:lnTo>
                    <a:pt x="16989" y="2111"/>
                  </a:lnTo>
                  <a:lnTo>
                    <a:pt x="17474" y="2505"/>
                  </a:lnTo>
                  <a:lnTo>
                    <a:pt x="17629" y="2979"/>
                  </a:lnTo>
                  <a:lnTo>
                    <a:pt x="16486" y="2900"/>
                  </a:lnTo>
                  <a:lnTo>
                    <a:pt x="15517" y="2979"/>
                  </a:lnTo>
                  <a:lnTo>
                    <a:pt x="15188" y="3058"/>
                  </a:lnTo>
                  <a:lnTo>
                    <a:pt x="15188" y="3136"/>
                  </a:lnTo>
                  <a:lnTo>
                    <a:pt x="15033" y="3452"/>
                  </a:lnTo>
                  <a:lnTo>
                    <a:pt x="14529" y="3847"/>
                  </a:lnTo>
                  <a:lnTo>
                    <a:pt x="14045" y="4320"/>
                  </a:lnTo>
                  <a:lnTo>
                    <a:pt x="13890" y="4636"/>
                  </a:lnTo>
                  <a:lnTo>
                    <a:pt x="14200" y="4793"/>
                  </a:lnTo>
                  <a:lnTo>
                    <a:pt x="15846" y="5425"/>
                  </a:lnTo>
                  <a:lnTo>
                    <a:pt x="14529" y="5661"/>
                  </a:lnTo>
                  <a:lnTo>
                    <a:pt x="12902" y="5661"/>
                  </a:lnTo>
                  <a:lnTo>
                    <a:pt x="11604" y="5504"/>
                  </a:lnTo>
                  <a:lnTo>
                    <a:pt x="11275" y="5661"/>
                  </a:lnTo>
                  <a:lnTo>
                    <a:pt x="11100" y="5898"/>
                  </a:lnTo>
                  <a:lnTo>
                    <a:pt x="11759" y="6214"/>
                  </a:lnTo>
                  <a:lnTo>
                    <a:pt x="12747" y="6293"/>
                  </a:lnTo>
                  <a:lnTo>
                    <a:pt x="13231" y="6293"/>
                  </a:lnTo>
                  <a:lnTo>
                    <a:pt x="13561" y="6450"/>
                  </a:lnTo>
                  <a:lnTo>
                    <a:pt x="13561" y="6608"/>
                  </a:lnTo>
                  <a:lnTo>
                    <a:pt x="13231" y="6845"/>
                  </a:lnTo>
                  <a:lnTo>
                    <a:pt x="13057" y="6924"/>
                  </a:lnTo>
                  <a:lnTo>
                    <a:pt x="12573" y="6924"/>
                  </a:lnTo>
                  <a:lnTo>
                    <a:pt x="11604" y="6766"/>
                  </a:lnTo>
                  <a:lnTo>
                    <a:pt x="10616" y="6687"/>
                  </a:lnTo>
                  <a:lnTo>
                    <a:pt x="10132" y="6608"/>
                  </a:lnTo>
                  <a:lnTo>
                    <a:pt x="9802" y="6450"/>
                  </a:lnTo>
                  <a:lnTo>
                    <a:pt x="8659" y="5740"/>
                  </a:lnTo>
                  <a:lnTo>
                    <a:pt x="8485" y="5346"/>
                  </a:lnTo>
                  <a:lnTo>
                    <a:pt x="8485" y="5188"/>
                  </a:lnTo>
                  <a:lnTo>
                    <a:pt x="8330" y="4951"/>
                  </a:lnTo>
                  <a:lnTo>
                    <a:pt x="7361" y="4793"/>
                  </a:lnTo>
                  <a:lnTo>
                    <a:pt x="6528" y="4636"/>
                  </a:lnTo>
                  <a:lnTo>
                    <a:pt x="4901" y="4083"/>
                  </a:lnTo>
                  <a:lnTo>
                    <a:pt x="5560" y="4083"/>
                  </a:lnTo>
                  <a:lnTo>
                    <a:pt x="6218" y="4241"/>
                  </a:lnTo>
                  <a:lnTo>
                    <a:pt x="7671" y="4241"/>
                  </a:lnTo>
                  <a:lnTo>
                    <a:pt x="10945" y="4320"/>
                  </a:lnTo>
                  <a:lnTo>
                    <a:pt x="12088" y="4162"/>
                  </a:lnTo>
                  <a:lnTo>
                    <a:pt x="12747" y="4004"/>
                  </a:lnTo>
                  <a:lnTo>
                    <a:pt x="13231" y="3689"/>
                  </a:lnTo>
                  <a:lnTo>
                    <a:pt x="13716" y="3058"/>
                  </a:lnTo>
                  <a:lnTo>
                    <a:pt x="13890" y="2742"/>
                  </a:lnTo>
                  <a:lnTo>
                    <a:pt x="13716" y="2426"/>
                  </a:lnTo>
                  <a:lnTo>
                    <a:pt x="12902" y="1953"/>
                  </a:lnTo>
                  <a:lnTo>
                    <a:pt x="11604" y="1795"/>
                  </a:lnTo>
                  <a:lnTo>
                    <a:pt x="8659" y="1401"/>
                  </a:lnTo>
                  <a:lnTo>
                    <a:pt x="7187" y="1164"/>
                  </a:lnTo>
                  <a:lnTo>
                    <a:pt x="5889" y="1164"/>
                  </a:lnTo>
                  <a:lnTo>
                    <a:pt x="2945" y="1164"/>
                  </a:lnTo>
                  <a:lnTo>
                    <a:pt x="3429" y="927"/>
                  </a:lnTo>
                  <a:lnTo>
                    <a:pt x="3603" y="848"/>
                  </a:lnTo>
                  <a:lnTo>
                    <a:pt x="3274" y="769"/>
                  </a:lnTo>
                  <a:lnTo>
                    <a:pt x="2460" y="690"/>
                  </a:lnTo>
                  <a:lnTo>
                    <a:pt x="2131" y="1006"/>
                  </a:lnTo>
                  <a:lnTo>
                    <a:pt x="1472" y="1085"/>
                  </a:lnTo>
                  <a:lnTo>
                    <a:pt x="1472" y="1322"/>
                  </a:lnTo>
                  <a:lnTo>
                    <a:pt x="814" y="1637"/>
                  </a:lnTo>
                  <a:lnTo>
                    <a:pt x="174" y="2111"/>
                  </a:lnTo>
                  <a:lnTo>
                    <a:pt x="0" y="2584"/>
                  </a:lnTo>
                  <a:lnTo>
                    <a:pt x="504" y="3215"/>
                  </a:lnTo>
                  <a:lnTo>
                    <a:pt x="1317" y="3373"/>
                  </a:lnTo>
                  <a:lnTo>
                    <a:pt x="2131" y="3768"/>
                  </a:lnTo>
                  <a:lnTo>
                    <a:pt x="1802" y="4320"/>
                  </a:lnTo>
                  <a:lnTo>
                    <a:pt x="2790" y="5267"/>
                  </a:lnTo>
                  <a:lnTo>
                    <a:pt x="4088" y="5898"/>
                  </a:lnTo>
                  <a:lnTo>
                    <a:pt x="3274" y="6372"/>
                  </a:lnTo>
                  <a:lnTo>
                    <a:pt x="3429" y="6924"/>
                  </a:lnTo>
                  <a:lnTo>
                    <a:pt x="4746" y="7318"/>
                  </a:lnTo>
                  <a:lnTo>
                    <a:pt x="5560" y="7871"/>
                  </a:lnTo>
                  <a:lnTo>
                    <a:pt x="5230" y="8344"/>
                  </a:lnTo>
                  <a:lnTo>
                    <a:pt x="6528" y="8739"/>
                  </a:lnTo>
                  <a:lnTo>
                    <a:pt x="7516" y="9212"/>
                  </a:lnTo>
                  <a:lnTo>
                    <a:pt x="7361" y="9843"/>
                  </a:lnTo>
                  <a:lnTo>
                    <a:pt x="6528" y="10553"/>
                  </a:lnTo>
                  <a:lnTo>
                    <a:pt x="5560" y="11264"/>
                  </a:lnTo>
                  <a:lnTo>
                    <a:pt x="5076" y="12210"/>
                  </a:lnTo>
                  <a:lnTo>
                    <a:pt x="5385" y="12053"/>
                  </a:lnTo>
                  <a:lnTo>
                    <a:pt x="5889" y="12368"/>
                  </a:lnTo>
                  <a:lnTo>
                    <a:pt x="6703" y="12526"/>
                  </a:lnTo>
                  <a:lnTo>
                    <a:pt x="7671" y="12605"/>
                  </a:lnTo>
                  <a:lnTo>
                    <a:pt x="7671" y="12684"/>
                  </a:lnTo>
                  <a:lnTo>
                    <a:pt x="7516" y="12763"/>
                  </a:lnTo>
                  <a:lnTo>
                    <a:pt x="7032" y="12842"/>
                  </a:lnTo>
                  <a:lnTo>
                    <a:pt x="6703" y="12842"/>
                  </a:lnTo>
                  <a:lnTo>
                    <a:pt x="6528" y="13078"/>
                  </a:lnTo>
                  <a:lnTo>
                    <a:pt x="5560" y="13157"/>
                  </a:lnTo>
                  <a:lnTo>
                    <a:pt x="5560" y="13394"/>
                  </a:lnTo>
                  <a:lnTo>
                    <a:pt x="5560" y="13631"/>
                  </a:lnTo>
                  <a:lnTo>
                    <a:pt x="5385" y="13631"/>
                  </a:lnTo>
                  <a:lnTo>
                    <a:pt x="5560" y="13788"/>
                  </a:lnTo>
                  <a:lnTo>
                    <a:pt x="5560" y="14262"/>
                  </a:lnTo>
                  <a:lnTo>
                    <a:pt x="5560" y="14893"/>
                  </a:lnTo>
                  <a:lnTo>
                    <a:pt x="6373" y="15367"/>
                  </a:lnTo>
                  <a:lnTo>
                    <a:pt x="6044" y="15998"/>
                  </a:lnTo>
                  <a:lnTo>
                    <a:pt x="6703" y="16077"/>
                  </a:lnTo>
                  <a:lnTo>
                    <a:pt x="6858" y="16471"/>
                  </a:lnTo>
                  <a:lnTo>
                    <a:pt x="7516" y="16787"/>
                  </a:lnTo>
                  <a:lnTo>
                    <a:pt x="8001" y="17418"/>
                  </a:lnTo>
                  <a:lnTo>
                    <a:pt x="8001" y="17339"/>
                  </a:lnTo>
                  <a:lnTo>
                    <a:pt x="8485" y="17339"/>
                  </a:lnTo>
                  <a:lnTo>
                    <a:pt x="8989" y="17497"/>
                  </a:lnTo>
                  <a:lnTo>
                    <a:pt x="9318" y="17418"/>
                  </a:lnTo>
                  <a:lnTo>
                    <a:pt x="9957" y="17497"/>
                  </a:lnTo>
                  <a:lnTo>
                    <a:pt x="10287" y="17655"/>
                  </a:lnTo>
                  <a:lnTo>
                    <a:pt x="11100" y="17418"/>
                  </a:lnTo>
                  <a:lnTo>
                    <a:pt x="11759" y="17497"/>
                  </a:lnTo>
                  <a:lnTo>
                    <a:pt x="12418" y="17734"/>
                  </a:lnTo>
                  <a:lnTo>
                    <a:pt x="12573" y="18049"/>
                  </a:lnTo>
                  <a:lnTo>
                    <a:pt x="12573" y="18365"/>
                  </a:lnTo>
                  <a:lnTo>
                    <a:pt x="13231" y="18523"/>
                  </a:lnTo>
                  <a:lnTo>
                    <a:pt x="13231" y="18681"/>
                  </a:lnTo>
                  <a:lnTo>
                    <a:pt x="13890" y="18917"/>
                  </a:lnTo>
                  <a:lnTo>
                    <a:pt x="14703" y="18996"/>
                  </a:lnTo>
                  <a:lnTo>
                    <a:pt x="14858" y="19233"/>
                  </a:lnTo>
                  <a:lnTo>
                    <a:pt x="16176" y="19391"/>
                  </a:lnTo>
                  <a:lnTo>
                    <a:pt x="16660" y="19627"/>
                  </a:lnTo>
                  <a:lnTo>
                    <a:pt x="16331" y="19864"/>
                  </a:lnTo>
                  <a:lnTo>
                    <a:pt x="16001" y="20022"/>
                  </a:lnTo>
                  <a:lnTo>
                    <a:pt x="15033" y="20101"/>
                  </a:lnTo>
                  <a:lnTo>
                    <a:pt x="14858" y="20338"/>
                  </a:lnTo>
                  <a:lnTo>
                    <a:pt x="15343" y="20495"/>
                  </a:lnTo>
                  <a:lnTo>
                    <a:pt x="15343" y="20732"/>
                  </a:lnTo>
                  <a:lnTo>
                    <a:pt x="15672" y="20969"/>
                  </a:lnTo>
                  <a:lnTo>
                    <a:pt x="16176" y="21284"/>
                  </a:lnTo>
                  <a:lnTo>
                    <a:pt x="16176" y="21284"/>
                  </a:lnTo>
                  <a:lnTo>
                    <a:pt x="16815" y="21284"/>
                  </a:lnTo>
                  <a:lnTo>
                    <a:pt x="16989" y="20890"/>
                  </a:lnTo>
                  <a:lnTo>
                    <a:pt x="17629" y="20890"/>
                  </a:lnTo>
                  <a:lnTo>
                    <a:pt x="18772" y="20574"/>
                  </a:lnTo>
                  <a:lnTo>
                    <a:pt x="19585" y="20732"/>
                  </a:lnTo>
                  <a:lnTo>
                    <a:pt x="20418" y="20969"/>
                  </a:lnTo>
                  <a:lnTo>
                    <a:pt x="20089" y="21127"/>
                  </a:lnTo>
                  <a:lnTo>
                    <a:pt x="20418" y="21521"/>
                  </a:lnTo>
                  <a:lnTo>
                    <a:pt x="20903" y="21600"/>
                  </a:lnTo>
                  <a:lnTo>
                    <a:pt x="21561" y="21600"/>
                  </a:lnTo>
                  <a:lnTo>
                    <a:pt x="21600" y="0"/>
                  </a:lnTo>
                  <a:lnTo>
                    <a:pt x="1958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6" name="Shape 1769">
              <a:extLst>
                <a:ext uri="{FF2B5EF4-FFF2-40B4-BE49-F238E27FC236}">
                  <a16:creationId xmlns:a16="http://schemas.microsoft.com/office/drawing/2014/main" id="{D8C77047-3C65-4AF8-A207-0F507F38115E}"/>
                </a:ext>
              </a:extLst>
            </p:cNvPr>
            <p:cNvSpPr/>
            <p:nvPr/>
          </p:nvSpPr>
          <p:spPr>
            <a:xfrm>
              <a:off x="7738154" y="4205340"/>
              <a:ext cx="1491732" cy="237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5" y="12906"/>
                  </a:moveTo>
                  <a:lnTo>
                    <a:pt x="18418" y="12226"/>
                  </a:lnTo>
                  <a:lnTo>
                    <a:pt x="18876" y="11411"/>
                  </a:lnTo>
                  <a:lnTo>
                    <a:pt x="17744" y="10460"/>
                  </a:lnTo>
                  <a:lnTo>
                    <a:pt x="15910" y="9781"/>
                  </a:lnTo>
                  <a:lnTo>
                    <a:pt x="15694" y="8830"/>
                  </a:lnTo>
                  <a:lnTo>
                    <a:pt x="16827" y="8015"/>
                  </a:lnTo>
                  <a:lnTo>
                    <a:pt x="15020" y="6928"/>
                  </a:lnTo>
                  <a:lnTo>
                    <a:pt x="13645" y="5298"/>
                  </a:lnTo>
                  <a:lnTo>
                    <a:pt x="14103" y="4347"/>
                  </a:lnTo>
                  <a:lnTo>
                    <a:pt x="12971" y="3668"/>
                  </a:lnTo>
                  <a:lnTo>
                    <a:pt x="11838" y="3396"/>
                  </a:lnTo>
                  <a:lnTo>
                    <a:pt x="11137" y="2309"/>
                  </a:lnTo>
                  <a:lnTo>
                    <a:pt x="11380" y="1494"/>
                  </a:lnTo>
                  <a:lnTo>
                    <a:pt x="11596" y="1223"/>
                  </a:lnTo>
                  <a:lnTo>
                    <a:pt x="11137" y="543"/>
                  </a:lnTo>
                  <a:lnTo>
                    <a:pt x="9330" y="0"/>
                  </a:lnTo>
                  <a:lnTo>
                    <a:pt x="7955" y="0"/>
                  </a:lnTo>
                  <a:lnTo>
                    <a:pt x="7065" y="679"/>
                  </a:lnTo>
                  <a:lnTo>
                    <a:pt x="7065" y="1902"/>
                  </a:lnTo>
                  <a:lnTo>
                    <a:pt x="6607" y="3125"/>
                  </a:lnTo>
                  <a:lnTo>
                    <a:pt x="5016" y="2853"/>
                  </a:lnTo>
                  <a:lnTo>
                    <a:pt x="3883" y="3125"/>
                  </a:lnTo>
                  <a:lnTo>
                    <a:pt x="1160" y="2309"/>
                  </a:lnTo>
                  <a:lnTo>
                    <a:pt x="0" y="2717"/>
                  </a:lnTo>
                  <a:lnTo>
                    <a:pt x="1375" y="3668"/>
                  </a:lnTo>
                  <a:lnTo>
                    <a:pt x="3883" y="4347"/>
                  </a:lnTo>
                  <a:lnTo>
                    <a:pt x="4773" y="5026"/>
                  </a:lnTo>
                  <a:lnTo>
                    <a:pt x="4773" y="5706"/>
                  </a:lnTo>
                  <a:lnTo>
                    <a:pt x="5933" y="6249"/>
                  </a:lnTo>
                  <a:lnTo>
                    <a:pt x="5933" y="7064"/>
                  </a:lnTo>
                  <a:lnTo>
                    <a:pt x="6148" y="7879"/>
                  </a:lnTo>
                  <a:lnTo>
                    <a:pt x="6607" y="8558"/>
                  </a:lnTo>
                  <a:lnTo>
                    <a:pt x="7065" y="9374"/>
                  </a:lnTo>
                  <a:lnTo>
                    <a:pt x="7955" y="9509"/>
                  </a:lnTo>
                  <a:lnTo>
                    <a:pt x="8872" y="9781"/>
                  </a:lnTo>
                  <a:lnTo>
                    <a:pt x="9546" y="9917"/>
                  </a:lnTo>
                  <a:lnTo>
                    <a:pt x="9546" y="10189"/>
                  </a:lnTo>
                  <a:lnTo>
                    <a:pt x="9789" y="10460"/>
                  </a:lnTo>
                  <a:lnTo>
                    <a:pt x="9546" y="10732"/>
                  </a:lnTo>
                  <a:lnTo>
                    <a:pt x="8656" y="11819"/>
                  </a:lnTo>
                  <a:lnTo>
                    <a:pt x="6364" y="14128"/>
                  </a:lnTo>
                  <a:lnTo>
                    <a:pt x="5474" y="14672"/>
                  </a:lnTo>
                  <a:lnTo>
                    <a:pt x="4773" y="15215"/>
                  </a:lnTo>
                  <a:lnTo>
                    <a:pt x="4773" y="15894"/>
                  </a:lnTo>
                  <a:lnTo>
                    <a:pt x="5016" y="16574"/>
                  </a:lnTo>
                  <a:lnTo>
                    <a:pt x="5690" y="17796"/>
                  </a:lnTo>
                  <a:lnTo>
                    <a:pt x="6148" y="18340"/>
                  </a:lnTo>
                  <a:lnTo>
                    <a:pt x="6148" y="19019"/>
                  </a:lnTo>
                  <a:lnTo>
                    <a:pt x="6364" y="19698"/>
                  </a:lnTo>
                  <a:lnTo>
                    <a:pt x="6822" y="20242"/>
                  </a:lnTo>
                  <a:lnTo>
                    <a:pt x="7739" y="20513"/>
                  </a:lnTo>
                  <a:lnTo>
                    <a:pt x="8656" y="20785"/>
                  </a:lnTo>
                  <a:lnTo>
                    <a:pt x="8413" y="21600"/>
                  </a:lnTo>
                  <a:lnTo>
                    <a:pt x="9789" y="21600"/>
                  </a:lnTo>
                  <a:lnTo>
                    <a:pt x="10247" y="21464"/>
                  </a:lnTo>
                  <a:lnTo>
                    <a:pt x="10921" y="21192"/>
                  </a:lnTo>
                  <a:lnTo>
                    <a:pt x="13645" y="20242"/>
                  </a:lnTo>
                  <a:lnTo>
                    <a:pt x="16153" y="19562"/>
                  </a:lnTo>
                  <a:lnTo>
                    <a:pt x="18202" y="18883"/>
                  </a:lnTo>
                  <a:lnTo>
                    <a:pt x="18876" y="17253"/>
                  </a:lnTo>
                  <a:lnTo>
                    <a:pt x="20225" y="16030"/>
                  </a:lnTo>
                  <a:lnTo>
                    <a:pt x="21384" y="14808"/>
                  </a:lnTo>
                  <a:lnTo>
                    <a:pt x="21600" y="13721"/>
                  </a:lnTo>
                  <a:lnTo>
                    <a:pt x="20225" y="1290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7" name="Shape 1770">
              <a:extLst>
                <a:ext uri="{FF2B5EF4-FFF2-40B4-BE49-F238E27FC236}">
                  <a16:creationId xmlns:a16="http://schemas.microsoft.com/office/drawing/2014/main" id="{C5ED86B0-A4D5-4E9E-A084-3D4DA8A86A63}"/>
                </a:ext>
              </a:extLst>
            </p:cNvPr>
            <p:cNvSpPr/>
            <p:nvPr/>
          </p:nvSpPr>
          <p:spPr>
            <a:xfrm>
              <a:off x="6939212" y="4533309"/>
              <a:ext cx="1286874" cy="316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0" y="1121"/>
                  </a:moveTo>
                  <a:lnTo>
                    <a:pt x="11066" y="917"/>
                  </a:lnTo>
                  <a:lnTo>
                    <a:pt x="10534" y="1630"/>
                  </a:lnTo>
                  <a:lnTo>
                    <a:pt x="9221" y="1630"/>
                  </a:lnTo>
                  <a:lnTo>
                    <a:pt x="8159" y="2140"/>
                  </a:lnTo>
                  <a:lnTo>
                    <a:pt x="8159" y="2751"/>
                  </a:lnTo>
                  <a:lnTo>
                    <a:pt x="8409" y="3260"/>
                  </a:lnTo>
                  <a:lnTo>
                    <a:pt x="6564" y="3974"/>
                  </a:lnTo>
                  <a:lnTo>
                    <a:pt x="6564" y="4789"/>
                  </a:lnTo>
                  <a:lnTo>
                    <a:pt x="5252" y="5094"/>
                  </a:lnTo>
                  <a:lnTo>
                    <a:pt x="5252" y="6317"/>
                  </a:lnTo>
                  <a:lnTo>
                    <a:pt x="3689" y="7336"/>
                  </a:lnTo>
                  <a:lnTo>
                    <a:pt x="5001" y="7642"/>
                  </a:lnTo>
                  <a:lnTo>
                    <a:pt x="4470" y="8355"/>
                  </a:lnTo>
                  <a:lnTo>
                    <a:pt x="2094" y="8457"/>
                  </a:lnTo>
                  <a:lnTo>
                    <a:pt x="1032" y="9374"/>
                  </a:lnTo>
                  <a:lnTo>
                    <a:pt x="1563" y="10902"/>
                  </a:lnTo>
                  <a:lnTo>
                    <a:pt x="1563" y="11921"/>
                  </a:lnTo>
                  <a:lnTo>
                    <a:pt x="2876" y="12430"/>
                  </a:lnTo>
                  <a:lnTo>
                    <a:pt x="2876" y="12940"/>
                  </a:lnTo>
                  <a:lnTo>
                    <a:pt x="2094" y="13449"/>
                  </a:lnTo>
                  <a:lnTo>
                    <a:pt x="2094" y="14570"/>
                  </a:lnTo>
                  <a:lnTo>
                    <a:pt x="1032" y="14977"/>
                  </a:lnTo>
                  <a:lnTo>
                    <a:pt x="531" y="16200"/>
                  </a:lnTo>
                  <a:lnTo>
                    <a:pt x="0" y="16302"/>
                  </a:lnTo>
                  <a:lnTo>
                    <a:pt x="250" y="16913"/>
                  </a:lnTo>
                  <a:lnTo>
                    <a:pt x="1032" y="17219"/>
                  </a:lnTo>
                  <a:lnTo>
                    <a:pt x="1313" y="17525"/>
                  </a:lnTo>
                  <a:lnTo>
                    <a:pt x="1313" y="18340"/>
                  </a:lnTo>
                  <a:lnTo>
                    <a:pt x="2626" y="19155"/>
                  </a:lnTo>
                  <a:lnTo>
                    <a:pt x="3407" y="19562"/>
                  </a:lnTo>
                  <a:lnTo>
                    <a:pt x="3689" y="19970"/>
                  </a:lnTo>
                  <a:lnTo>
                    <a:pt x="3407" y="20275"/>
                  </a:lnTo>
                  <a:lnTo>
                    <a:pt x="3407" y="20581"/>
                  </a:lnTo>
                  <a:lnTo>
                    <a:pt x="3939" y="20785"/>
                  </a:lnTo>
                  <a:lnTo>
                    <a:pt x="4220" y="21192"/>
                  </a:lnTo>
                  <a:lnTo>
                    <a:pt x="4220" y="21600"/>
                  </a:lnTo>
                  <a:lnTo>
                    <a:pt x="6314" y="21600"/>
                  </a:lnTo>
                  <a:lnTo>
                    <a:pt x="7377" y="21396"/>
                  </a:lnTo>
                  <a:lnTo>
                    <a:pt x="7627" y="20989"/>
                  </a:lnTo>
                  <a:lnTo>
                    <a:pt x="8159" y="20581"/>
                  </a:lnTo>
                  <a:lnTo>
                    <a:pt x="8940" y="20377"/>
                  </a:lnTo>
                  <a:lnTo>
                    <a:pt x="11066" y="20479"/>
                  </a:lnTo>
                  <a:lnTo>
                    <a:pt x="12097" y="18747"/>
                  </a:lnTo>
                  <a:lnTo>
                    <a:pt x="12379" y="18340"/>
                  </a:lnTo>
                  <a:lnTo>
                    <a:pt x="12097" y="17932"/>
                  </a:lnTo>
                  <a:lnTo>
                    <a:pt x="12097" y="17423"/>
                  </a:lnTo>
                  <a:lnTo>
                    <a:pt x="12379" y="17015"/>
                  </a:lnTo>
                  <a:lnTo>
                    <a:pt x="12629" y="16506"/>
                  </a:lnTo>
                  <a:lnTo>
                    <a:pt x="13160" y="16200"/>
                  </a:lnTo>
                  <a:lnTo>
                    <a:pt x="14754" y="15792"/>
                  </a:lnTo>
                  <a:lnTo>
                    <a:pt x="15536" y="15589"/>
                  </a:lnTo>
                  <a:lnTo>
                    <a:pt x="15536" y="15181"/>
                  </a:lnTo>
                  <a:lnTo>
                    <a:pt x="15786" y="14875"/>
                  </a:lnTo>
                  <a:lnTo>
                    <a:pt x="16317" y="14570"/>
                  </a:lnTo>
                  <a:lnTo>
                    <a:pt x="15004" y="13857"/>
                  </a:lnTo>
                  <a:lnTo>
                    <a:pt x="12910" y="13347"/>
                  </a:lnTo>
                  <a:lnTo>
                    <a:pt x="12379" y="13245"/>
                  </a:lnTo>
                  <a:lnTo>
                    <a:pt x="12097" y="13042"/>
                  </a:lnTo>
                  <a:lnTo>
                    <a:pt x="12097" y="12532"/>
                  </a:lnTo>
                  <a:lnTo>
                    <a:pt x="11847" y="11513"/>
                  </a:lnTo>
                  <a:lnTo>
                    <a:pt x="12097" y="10596"/>
                  </a:lnTo>
                  <a:lnTo>
                    <a:pt x="13410" y="9679"/>
                  </a:lnTo>
                  <a:lnTo>
                    <a:pt x="15004" y="8966"/>
                  </a:lnTo>
                  <a:lnTo>
                    <a:pt x="16849" y="8253"/>
                  </a:lnTo>
                  <a:lnTo>
                    <a:pt x="17380" y="7947"/>
                  </a:lnTo>
                  <a:lnTo>
                    <a:pt x="17630" y="7438"/>
                  </a:lnTo>
                  <a:lnTo>
                    <a:pt x="18162" y="7132"/>
                  </a:lnTo>
                  <a:lnTo>
                    <a:pt x="18162" y="6826"/>
                  </a:lnTo>
                  <a:lnTo>
                    <a:pt x="17911" y="6317"/>
                  </a:lnTo>
                  <a:lnTo>
                    <a:pt x="18162" y="5909"/>
                  </a:lnTo>
                  <a:lnTo>
                    <a:pt x="18943" y="5400"/>
                  </a:lnTo>
                  <a:lnTo>
                    <a:pt x="19224" y="4891"/>
                  </a:lnTo>
                  <a:lnTo>
                    <a:pt x="21319" y="4789"/>
                  </a:lnTo>
                  <a:lnTo>
                    <a:pt x="21600" y="4789"/>
                  </a:lnTo>
                  <a:lnTo>
                    <a:pt x="21069" y="4177"/>
                  </a:lnTo>
                  <a:lnTo>
                    <a:pt x="20537" y="3668"/>
                  </a:lnTo>
                  <a:lnTo>
                    <a:pt x="20287" y="3057"/>
                  </a:lnTo>
                  <a:lnTo>
                    <a:pt x="20287" y="2445"/>
                  </a:lnTo>
                  <a:lnTo>
                    <a:pt x="18943" y="2038"/>
                  </a:lnTo>
                  <a:lnTo>
                    <a:pt x="18943" y="1528"/>
                  </a:lnTo>
                  <a:lnTo>
                    <a:pt x="17911" y="1019"/>
                  </a:lnTo>
                  <a:lnTo>
                    <a:pt x="15004" y="509"/>
                  </a:lnTo>
                  <a:lnTo>
                    <a:pt x="13942" y="0"/>
                  </a:lnTo>
                  <a:lnTo>
                    <a:pt x="13410" y="102"/>
                  </a:lnTo>
                  <a:lnTo>
                    <a:pt x="13410" y="11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8" name="Shape 1771">
              <a:extLst>
                <a:ext uri="{FF2B5EF4-FFF2-40B4-BE49-F238E27FC236}">
                  <a16:creationId xmlns:a16="http://schemas.microsoft.com/office/drawing/2014/main" id="{B4BA380B-8500-4976-A9E5-40119ADF30ED}"/>
                </a:ext>
              </a:extLst>
            </p:cNvPr>
            <p:cNvSpPr/>
            <p:nvPr/>
          </p:nvSpPr>
          <p:spPr>
            <a:xfrm>
              <a:off x="7738154" y="4190433"/>
              <a:ext cx="1491732" cy="2370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5" y="12906"/>
                  </a:moveTo>
                  <a:lnTo>
                    <a:pt x="18418" y="12226"/>
                  </a:lnTo>
                  <a:lnTo>
                    <a:pt x="18876" y="11411"/>
                  </a:lnTo>
                  <a:lnTo>
                    <a:pt x="17744" y="10460"/>
                  </a:lnTo>
                  <a:lnTo>
                    <a:pt x="15910" y="9781"/>
                  </a:lnTo>
                  <a:lnTo>
                    <a:pt x="15694" y="8830"/>
                  </a:lnTo>
                  <a:lnTo>
                    <a:pt x="16827" y="8015"/>
                  </a:lnTo>
                  <a:lnTo>
                    <a:pt x="15020" y="6928"/>
                  </a:lnTo>
                  <a:lnTo>
                    <a:pt x="13645" y="5298"/>
                  </a:lnTo>
                  <a:lnTo>
                    <a:pt x="14103" y="4347"/>
                  </a:lnTo>
                  <a:lnTo>
                    <a:pt x="12971" y="3668"/>
                  </a:lnTo>
                  <a:lnTo>
                    <a:pt x="11838" y="3396"/>
                  </a:lnTo>
                  <a:lnTo>
                    <a:pt x="11137" y="2309"/>
                  </a:lnTo>
                  <a:lnTo>
                    <a:pt x="11380" y="1494"/>
                  </a:lnTo>
                  <a:lnTo>
                    <a:pt x="11596" y="1223"/>
                  </a:lnTo>
                  <a:lnTo>
                    <a:pt x="11137" y="543"/>
                  </a:lnTo>
                  <a:lnTo>
                    <a:pt x="9330" y="0"/>
                  </a:lnTo>
                  <a:lnTo>
                    <a:pt x="7955" y="0"/>
                  </a:lnTo>
                  <a:lnTo>
                    <a:pt x="7065" y="679"/>
                  </a:lnTo>
                  <a:lnTo>
                    <a:pt x="7065" y="1902"/>
                  </a:lnTo>
                  <a:lnTo>
                    <a:pt x="6607" y="3125"/>
                  </a:lnTo>
                  <a:lnTo>
                    <a:pt x="5016" y="2853"/>
                  </a:lnTo>
                  <a:lnTo>
                    <a:pt x="3883" y="3125"/>
                  </a:lnTo>
                  <a:lnTo>
                    <a:pt x="1160" y="2309"/>
                  </a:lnTo>
                  <a:lnTo>
                    <a:pt x="0" y="2717"/>
                  </a:lnTo>
                  <a:lnTo>
                    <a:pt x="1375" y="3668"/>
                  </a:lnTo>
                  <a:lnTo>
                    <a:pt x="3883" y="4347"/>
                  </a:lnTo>
                  <a:lnTo>
                    <a:pt x="4773" y="5026"/>
                  </a:lnTo>
                  <a:lnTo>
                    <a:pt x="4773" y="5706"/>
                  </a:lnTo>
                  <a:lnTo>
                    <a:pt x="5933" y="6249"/>
                  </a:lnTo>
                  <a:lnTo>
                    <a:pt x="5933" y="7064"/>
                  </a:lnTo>
                  <a:lnTo>
                    <a:pt x="6148" y="7879"/>
                  </a:lnTo>
                  <a:lnTo>
                    <a:pt x="6607" y="8558"/>
                  </a:lnTo>
                  <a:lnTo>
                    <a:pt x="7065" y="9374"/>
                  </a:lnTo>
                  <a:lnTo>
                    <a:pt x="7955" y="9509"/>
                  </a:lnTo>
                  <a:lnTo>
                    <a:pt x="8872" y="9781"/>
                  </a:lnTo>
                  <a:lnTo>
                    <a:pt x="9546" y="9917"/>
                  </a:lnTo>
                  <a:lnTo>
                    <a:pt x="9546" y="10189"/>
                  </a:lnTo>
                  <a:lnTo>
                    <a:pt x="9789" y="10460"/>
                  </a:lnTo>
                  <a:lnTo>
                    <a:pt x="9546" y="10732"/>
                  </a:lnTo>
                  <a:lnTo>
                    <a:pt x="8656" y="11819"/>
                  </a:lnTo>
                  <a:lnTo>
                    <a:pt x="6364" y="14128"/>
                  </a:lnTo>
                  <a:lnTo>
                    <a:pt x="5474" y="14672"/>
                  </a:lnTo>
                  <a:lnTo>
                    <a:pt x="4773" y="15215"/>
                  </a:lnTo>
                  <a:lnTo>
                    <a:pt x="4773" y="15894"/>
                  </a:lnTo>
                  <a:lnTo>
                    <a:pt x="5016" y="16574"/>
                  </a:lnTo>
                  <a:lnTo>
                    <a:pt x="5690" y="17796"/>
                  </a:lnTo>
                  <a:lnTo>
                    <a:pt x="6148" y="18340"/>
                  </a:lnTo>
                  <a:lnTo>
                    <a:pt x="6148" y="19019"/>
                  </a:lnTo>
                  <a:lnTo>
                    <a:pt x="6364" y="19698"/>
                  </a:lnTo>
                  <a:lnTo>
                    <a:pt x="6822" y="20242"/>
                  </a:lnTo>
                  <a:lnTo>
                    <a:pt x="7739" y="20513"/>
                  </a:lnTo>
                  <a:lnTo>
                    <a:pt x="8656" y="20785"/>
                  </a:lnTo>
                  <a:lnTo>
                    <a:pt x="8413" y="21600"/>
                  </a:lnTo>
                  <a:lnTo>
                    <a:pt x="9789" y="21600"/>
                  </a:lnTo>
                  <a:lnTo>
                    <a:pt x="10247" y="21464"/>
                  </a:lnTo>
                  <a:lnTo>
                    <a:pt x="10921" y="21192"/>
                  </a:lnTo>
                  <a:lnTo>
                    <a:pt x="13645" y="20242"/>
                  </a:lnTo>
                  <a:lnTo>
                    <a:pt x="16153" y="19562"/>
                  </a:lnTo>
                  <a:lnTo>
                    <a:pt x="18202" y="18883"/>
                  </a:lnTo>
                  <a:lnTo>
                    <a:pt x="18876" y="17253"/>
                  </a:lnTo>
                  <a:lnTo>
                    <a:pt x="20225" y="16030"/>
                  </a:lnTo>
                  <a:lnTo>
                    <a:pt x="21384" y="14808"/>
                  </a:lnTo>
                  <a:lnTo>
                    <a:pt x="21600" y="13721"/>
                  </a:lnTo>
                  <a:lnTo>
                    <a:pt x="20225" y="1290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99" name="Shape 1772">
              <a:extLst>
                <a:ext uri="{FF2B5EF4-FFF2-40B4-BE49-F238E27FC236}">
                  <a16:creationId xmlns:a16="http://schemas.microsoft.com/office/drawing/2014/main" id="{2D6E135C-310D-4786-A0B5-E0F741E0D905}"/>
                </a:ext>
              </a:extLst>
            </p:cNvPr>
            <p:cNvSpPr/>
            <p:nvPr/>
          </p:nvSpPr>
          <p:spPr>
            <a:xfrm>
              <a:off x="6939212" y="4518401"/>
              <a:ext cx="1286874" cy="31604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10" y="1121"/>
                  </a:moveTo>
                  <a:lnTo>
                    <a:pt x="11066" y="917"/>
                  </a:lnTo>
                  <a:lnTo>
                    <a:pt x="10534" y="1630"/>
                  </a:lnTo>
                  <a:lnTo>
                    <a:pt x="9221" y="1630"/>
                  </a:lnTo>
                  <a:lnTo>
                    <a:pt x="8159" y="2140"/>
                  </a:lnTo>
                  <a:lnTo>
                    <a:pt x="8159" y="2751"/>
                  </a:lnTo>
                  <a:lnTo>
                    <a:pt x="8409" y="3260"/>
                  </a:lnTo>
                  <a:lnTo>
                    <a:pt x="6564" y="3974"/>
                  </a:lnTo>
                  <a:lnTo>
                    <a:pt x="6564" y="4789"/>
                  </a:lnTo>
                  <a:lnTo>
                    <a:pt x="5252" y="5094"/>
                  </a:lnTo>
                  <a:lnTo>
                    <a:pt x="5252" y="6317"/>
                  </a:lnTo>
                  <a:lnTo>
                    <a:pt x="3689" y="7336"/>
                  </a:lnTo>
                  <a:lnTo>
                    <a:pt x="5001" y="7642"/>
                  </a:lnTo>
                  <a:lnTo>
                    <a:pt x="4470" y="8355"/>
                  </a:lnTo>
                  <a:lnTo>
                    <a:pt x="2094" y="8457"/>
                  </a:lnTo>
                  <a:lnTo>
                    <a:pt x="1032" y="9374"/>
                  </a:lnTo>
                  <a:lnTo>
                    <a:pt x="1563" y="10902"/>
                  </a:lnTo>
                  <a:lnTo>
                    <a:pt x="1563" y="11921"/>
                  </a:lnTo>
                  <a:lnTo>
                    <a:pt x="2876" y="12430"/>
                  </a:lnTo>
                  <a:lnTo>
                    <a:pt x="2876" y="12940"/>
                  </a:lnTo>
                  <a:lnTo>
                    <a:pt x="2094" y="13449"/>
                  </a:lnTo>
                  <a:lnTo>
                    <a:pt x="2094" y="14570"/>
                  </a:lnTo>
                  <a:lnTo>
                    <a:pt x="1032" y="14977"/>
                  </a:lnTo>
                  <a:lnTo>
                    <a:pt x="531" y="16200"/>
                  </a:lnTo>
                  <a:lnTo>
                    <a:pt x="0" y="16302"/>
                  </a:lnTo>
                  <a:lnTo>
                    <a:pt x="250" y="16913"/>
                  </a:lnTo>
                  <a:lnTo>
                    <a:pt x="1032" y="17219"/>
                  </a:lnTo>
                  <a:lnTo>
                    <a:pt x="1313" y="17525"/>
                  </a:lnTo>
                  <a:lnTo>
                    <a:pt x="1313" y="18340"/>
                  </a:lnTo>
                  <a:lnTo>
                    <a:pt x="2626" y="19155"/>
                  </a:lnTo>
                  <a:lnTo>
                    <a:pt x="3407" y="19562"/>
                  </a:lnTo>
                  <a:lnTo>
                    <a:pt x="3689" y="19970"/>
                  </a:lnTo>
                  <a:lnTo>
                    <a:pt x="3407" y="20275"/>
                  </a:lnTo>
                  <a:lnTo>
                    <a:pt x="3407" y="20581"/>
                  </a:lnTo>
                  <a:lnTo>
                    <a:pt x="3939" y="20785"/>
                  </a:lnTo>
                  <a:lnTo>
                    <a:pt x="4220" y="21192"/>
                  </a:lnTo>
                  <a:lnTo>
                    <a:pt x="4220" y="21600"/>
                  </a:lnTo>
                  <a:lnTo>
                    <a:pt x="6314" y="21600"/>
                  </a:lnTo>
                  <a:lnTo>
                    <a:pt x="7377" y="21396"/>
                  </a:lnTo>
                  <a:lnTo>
                    <a:pt x="7627" y="20989"/>
                  </a:lnTo>
                  <a:lnTo>
                    <a:pt x="8159" y="20581"/>
                  </a:lnTo>
                  <a:lnTo>
                    <a:pt x="8940" y="20377"/>
                  </a:lnTo>
                  <a:lnTo>
                    <a:pt x="11066" y="20479"/>
                  </a:lnTo>
                  <a:lnTo>
                    <a:pt x="12097" y="18747"/>
                  </a:lnTo>
                  <a:lnTo>
                    <a:pt x="12379" y="18340"/>
                  </a:lnTo>
                  <a:lnTo>
                    <a:pt x="12097" y="17932"/>
                  </a:lnTo>
                  <a:lnTo>
                    <a:pt x="12097" y="17423"/>
                  </a:lnTo>
                  <a:lnTo>
                    <a:pt x="12379" y="17015"/>
                  </a:lnTo>
                  <a:lnTo>
                    <a:pt x="12629" y="16506"/>
                  </a:lnTo>
                  <a:lnTo>
                    <a:pt x="13160" y="16200"/>
                  </a:lnTo>
                  <a:lnTo>
                    <a:pt x="14754" y="15792"/>
                  </a:lnTo>
                  <a:lnTo>
                    <a:pt x="15536" y="15589"/>
                  </a:lnTo>
                  <a:lnTo>
                    <a:pt x="15536" y="15181"/>
                  </a:lnTo>
                  <a:lnTo>
                    <a:pt x="15786" y="14875"/>
                  </a:lnTo>
                  <a:lnTo>
                    <a:pt x="16317" y="14570"/>
                  </a:lnTo>
                  <a:lnTo>
                    <a:pt x="15004" y="13857"/>
                  </a:lnTo>
                  <a:lnTo>
                    <a:pt x="12910" y="13347"/>
                  </a:lnTo>
                  <a:lnTo>
                    <a:pt x="12379" y="13245"/>
                  </a:lnTo>
                  <a:lnTo>
                    <a:pt x="12097" y="13042"/>
                  </a:lnTo>
                  <a:lnTo>
                    <a:pt x="12097" y="12532"/>
                  </a:lnTo>
                  <a:lnTo>
                    <a:pt x="11847" y="11513"/>
                  </a:lnTo>
                  <a:lnTo>
                    <a:pt x="12097" y="10596"/>
                  </a:lnTo>
                  <a:lnTo>
                    <a:pt x="13410" y="9679"/>
                  </a:lnTo>
                  <a:lnTo>
                    <a:pt x="15004" y="8966"/>
                  </a:lnTo>
                  <a:lnTo>
                    <a:pt x="16849" y="8253"/>
                  </a:lnTo>
                  <a:lnTo>
                    <a:pt x="17380" y="7947"/>
                  </a:lnTo>
                  <a:lnTo>
                    <a:pt x="17630" y="7438"/>
                  </a:lnTo>
                  <a:lnTo>
                    <a:pt x="18162" y="7132"/>
                  </a:lnTo>
                  <a:lnTo>
                    <a:pt x="18162" y="6826"/>
                  </a:lnTo>
                  <a:lnTo>
                    <a:pt x="17911" y="6317"/>
                  </a:lnTo>
                  <a:lnTo>
                    <a:pt x="18162" y="5909"/>
                  </a:lnTo>
                  <a:lnTo>
                    <a:pt x="18943" y="5400"/>
                  </a:lnTo>
                  <a:lnTo>
                    <a:pt x="19224" y="4891"/>
                  </a:lnTo>
                  <a:lnTo>
                    <a:pt x="21319" y="4789"/>
                  </a:lnTo>
                  <a:lnTo>
                    <a:pt x="21600" y="4789"/>
                  </a:lnTo>
                  <a:lnTo>
                    <a:pt x="21069" y="4177"/>
                  </a:lnTo>
                  <a:lnTo>
                    <a:pt x="20537" y="3668"/>
                  </a:lnTo>
                  <a:lnTo>
                    <a:pt x="20287" y="3057"/>
                  </a:lnTo>
                  <a:lnTo>
                    <a:pt x="20287" y="2445"/>
                  </a:lnTo>
                  <a:lnTo>
                    <a:pt x="18943" y="2038"/>
                  </a:lnTo>
                  <a:lnTo>
                    <a:pt x="18943" y="1528"/>
                  </a:lnTo>
                  <a:lnTo>
                    <a:pt x="17911" y="1019"/>
                  </a:lnTo>
                  <a:lnTo>
                    <a:pt x="15004" y="509"/>
                  </a:lnTo>
                  <a:lnTo>
                    <a:pt x="13942" y="0"/>
                  </a:lnTo>
                  <a:lnTo>
                    <a:pt x="13410" y="102"/>
                  </a:lnTo>
                  <a:lnTo>
                    <a:pt x="13410" y="112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miter lim="400000"/>
            </a:ln>
          </p:spPr>
          <p:txBody>
            <a:bodyPr lIns="50800" tIns="50800" rIns="50800" bIns="50800" anchor="ctr"/>
            <a:lstStyle/>
            <a:p>
              <a:pPr lvl="0" defTabSz="914400">
                <a:def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dirty="0"/>
            </a:p>
          </p:txBody>
        </p:sp>
        <p:sp>
          <p:nvSpPr>
            <p:cNvPr id="100" name="Shape 1773">
              <a:extLst>
                <a:ext uri="{FF2B5EF4-FFF2-40B4-BE49-F238E27FC236}">
                  <a16:creationId xmlns:a16="http://schemas.microsoft.com/office/drawing/2014/main" id="{762833BC-826B-4452-A1B0-9F7FF28FFBD3}"/>
                </a:ext>
              </a:extLst>
            </p:cNvPr>
            <p:cNvSpPr/>
            <p:nvPr/>
          </p:nvSpPr>
          <p:spPr>
            <a:xfrm>
              <a:off x="6153305" y="3951910"/>
              <a:ext cx="2495529" cy="3145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2" y="1331"/>
                  </a:moveTo>
                  <a:lnTo>
                    <a:pt x="20649" y="1024"/>
                  </a:lnTo>
                  <a:lnTo>
                    <a:pt x="21326" y="512"/>
                  </a:lnTo>
                  <a:lnTo>
                    <a:pt x="19972" y="205"/>
                  </a:lnTo>
                  <a:lnTo>
                    <a:pt x="19569" y="102"/>
                  </a:lnTo>
                  <a:lnTo>
                    <a:pt x="19424" y="307"/>
                  </a:lnTo>
                  <a:lnTo>
                    <a:pt x="19021" y="717"/>
                  </a:lnTo>
                  <a:lnTo>
                    <a:pt x="18892" y="205"/>
                  </a:lnTo>
                  <a:lnTo>
                    <a:pt x="18892" y="0"/>
                  </a:lnTo>
                  <a:lnTo>
                    <a:pt x="18473" y="0"/>
                  </a:lnTo>
                  <a:lnTo>
                    <a:pt x="18215" y="0"/>
                  </a:lnTo>
                  <a:lnTo>
                    <a:pt x="18215" y="307"/>
                  </a:lnTo>
                  <a:lnTo>
                    <a:pt x="18215" y="819"/>
                  </a:lnTo>
                  <a:lnTo>
                    <a:pt x="17796" y="307"/>
                  </a:lnTo>
                  <a:lnTo>
                    <a:pt x="17264" y="1536"/>
                  </a:lnTo>
                  <a:lnTo>
                    <a:pt x="17119" y="614"/>
                  </a:lnTo>
                  <a:lnTo>
                    <a:pt x="16716" y="307"/>
                  </a:lnTo>
                  <a:lnTo>
                    <a:pt x="16313" y="512"/>
                  </a:lnTo>
                  <a:lnTo>
                    <a:pt x="15491" y="1024"/>
                  </a:lnTo>
                  <a:lnTo>
                    <a:pt x="15362" y="1433"/>
                  </a:lnTo>
                  <a:lnTo>
                    <a:pt x="15491" y="1740"/>
                  </a:lnTo>
                  <a:lnTo>
                    <a:pt x="14540" y="1843"/>
                  </a:lnTo>
                  <a:lnTo>
                    <a:pt x="14266" y="2047"/>
                  </a:lnTo>
                  <a:lnTo>
                    <a:pt x="14137" y="2355"/>
                  </a:lnTo>
                  <a:lnTo>
                    <a:pt x="13718" y="2457"/>
                  </a:lnTo>
                  <a:lnTo>
                    <a:pt x="13315" y="2457"/>
                  </a:lnTo>
                  <a:lnTo>
                    <a:pt x="13041" y="2252"/>
                  </a:lnTo>
                  <a:lnTo>
                    <a:pt x="12638" y="2252"/>
                  </a:lnTo>
                  <a:lnTo>
                    <a:pt x="12090" y="2662"/>
                  </a:lnTo>
                  <a:lnTo>
                    <a:pt x="11558" y="3173"/>
                  </a:lnTo>
                  <a:lnTo>
                    <a:pt x="11010" y="3788"/>
                  </a:lnTo>
                  <a:lnTo>
                    <a:pt x="11010" y="4095"/>
                  </a:lnTo>
                  <a:lnTo>
                    <a:pt x="11284" y="4197"/>
                  </a:lnTo>
                  <a:lnTo>
                    <a:pt x="10623" y="4786"/>
                  </a:lnTo>
                  <a:lnTo>
                    <a:pt x="10333" y="4709"/>
                  </a:lnTo>
                  <a:lnTo>
                    <a:pt x="10397" y="5349"/>
                  </a:lnTo>
                  <a:lnTo>
                    <a:pt x="9930" y="5835"/>
                  </a:lnTo>
                  <a:lnTo>
                    <a:pt x="9656" y="6142"/>
                  </a:lnTo>
                  <a:lnTo>
                    <a:pt x="9510" y="6449"/>
                  </a:lnTo>
                  <a:lnTo>
                    <a:pt x="9784" y="6654"/>
                  </a:lnTo>
                  <a:lnTo>
                    <a:pt x="9236" y="6859"/>
                  </a:lnTo>
                  <a:lnTo>
                    <a:pt x="9107" y="7166"/>
                  </a:lnTo>
                  <a:lnTo>
                    <a:pt x="8704" y="7371"/>
                  </a:lnTo>
                  <a:lnTo>
                    <a:pt x="8430" y="7985"/>
                  </a:lnTo>
                  <a:lnTo>
                    <a:pt x="7608" y="9520"/>
                  </a:lnTo>
                  <a:lnTo>
                    <a:pt x="7334" y="10442"/>
                  </a:lnTo>
                  <a:lnTo>
                    <a:pt x="7076" y="10749"/>
                  </a:lnTo>
                  <a:lnTo>
                    <a:pt x="6383" y="10851"/>
                  </a:lnTo>
                  <a:lnTo>
                    <a:pt x="6528" y="11158"/>
                  </a:lnTo>
                  <a:lnTo>
                    <a:pt x="6657" y="11363"/>
                  </a:lnTo>
                  <a:lnTo>
                    <a:pt x="6383" y="11465"/>
                  </a:lnTo>
                  <a:lnTo>
                    <a:pt x="5577" y="12182"/>
                  </a:lnTo>
                  <a:lnTo>
                    <a:pt x="5174" y="12899"/>
                  </a:lnTo>
                  <a:lnTo>
                    <a:pt x="4900" y="13103"/>
                  </a:lnTo>
                  <a:lnTo>
                    <a:pt x="4755" y="13206"/>
                  </a:lnTo>
                  <a:lnTo>
                    <a:pt x="4223" y="13103"/>
                  </a:lnTo>
                  <a:lnTo>
                    <a:pt x="3804" y="13206"/>
                  </a:lnTo>
                  <a:lnTo>
                    <a:pt x="3675" y="13308"/>
                  </a:lnTo>
                  <a:lnTo>
                    <a:pt x="3546" y="13615"/>
                  </a:lnTo>
                  <a:lnTo>
                    <a:pt x="2998" y="13922"/>
                  </a:lnTo>
                  <a:lnTo>
                    <a:pt x="2450" y="14127"/>
                  </a:lnTo>
                  <a:lnTo>
                    <a:pt x="2047" y="14434"/>
                  </a:lnTo>
                  <a:lnTo>
                    <a:pt x="1499" y="14639"/>
                  </a:lnTo>
                  <a:lnTo>
                    <a:pt x="1096" y="14946"/>
                  </a:lnTo>
                  <a:lnTo>
                    <a:pt x="822" y="15253"/>
                  </a:lnTo>
                  <a:lnTo>
                    <a:pt x="419" y="15355"/>
                  </a:lnTo>
                  <a:lnTo>
                    <a:pt x="274" y="15458"/>
                  </a:lnTo>
                  <a:lnTo>
                    <a:pt x="274" y="15970"/>
                  </a:lnTo>
                  <a:lnTo>
                    <a:pt x="145" y="16174"/>
                  </a:lnTo>
                  <a:lnTo>
                    <a:pt x="274" y="16277"/>
                  </a:lnTo>
                  <a:lnTo>
                    <a:pt x="274" y="16482"/>
                  </a:lnTo>
                  <a:lnTo>
                    <a:pt x="145" y="16686"/>
                  </a:lnTo>
                  <a:lnTo>
                    <a:pt x="274" y="16789"/>
                  </a:lnTo>
                  <a:lnTo>
                    <a:pt x="274" y="16993"/>
                  </a:lnTo>
                  <a:lnTo>
                    <a:pt x="0" y="17300"/>
                  </a:lnTo>
                  <a:lnTo>
                    <a:pt x="274" y="17710"/>
                  </a:lnTo>
                  <a:lnTo>
                    <a:pt x="693" y="18017"/>
                  </a:lnTo>
                  <a:lnTo>
                    <a:pt x="145" y="18222"/>
                  </a:lnTo>
                  <a:lnTo>
                    <a:pt x="548" y="18324"/>
                  </a:lnTo>
                  <a:lnTo>
                    <a:pt x="145" y="18938"/>
                  </a:lnTo>
                  <a:lnTo>
                    <a:pt x="822" y="18734"/>
                  </a:lnTo>
                  <a:lnTo>
                    <a:pt x="822" y="18938"/>
                  </a:lnTo>
                  <a:lnTo>
                    <a:pt x="693" y="19041"/>
                  </a:lnTo>
                  <a:lnTo>
                    <a:pt x="274" y="19348"/>
                  </a:lnTo>
                  <a:lnTo>
                    <a:pt x="274" y="19757"/>
                  </a:lnTo>
                  <a:lnTo>
                    <a:pt x="693" y="19757"/>
                  </a:lnTo>
                  <a:lnTo>
                    <a:pt x="951" y="19860"/>
                  </a:lnTo>
                  <a:lnTo>
                    <a:pt x="951" y="20064"/>
                  </a:lnTo>
                  <a:lnTo>
                    <a:pt x="548" y="20269"/>
                  </a:lnTo>
                  <a:lnTo>
                    <a:pt x="274" y="20269"/>
                  </a:lnTo>
                  <a:lnTo>
                    <a:pt x="145" y="20372"/>
                  </a:lnTo>
                  <a:lnTo>
                    <a:pt x="419" y="20679"/>
                  </a:lnTo>
                  <a:lnTo>
                    <a:pt x="822" y="20883"/>
                  </a:lnTo>
                  <a:lnTo>
                    <a:pt x="1225" y="21191"/>
                  </a:lnTo>
                  <a:lnTo>
                    <a:pt x="1902" y="21293"/>
                  </a:lnTo>
                  <a:lnTo>
                    <a:pt x="1644" y="21600"/>
                  </a:lnTo>
                  <a:lnTo>
                    <a:pt x="2853" y="21600"/>
                  </a:lnTo>
                  <a:lnTo>
                    <a:pt x="3804" y="21293"/>
                  </a:lnTo>
                  <a:lnTo>
                    <a:pt x="4481" y="20781"/>
                  </a:lnTo>
                  <a:lnTo>
                    <a:pt x="5029" y="20167"/>
                  </a:lnTo>
                  <a:lnTo>
                    <a:pt x="5303" y="20269"/>
                  </a:lnTo>
                  <a:lnTo>
                    <a:pt x="5577" y="20167"/>
                  </a:lnTo>
                  <a:lnTo>
                    <a:pt x="5851" y="19757"/>
                  </a:lnTo>
                  <a:lnTo>
                    <a:pt x="5851" y="19348"/>
                  </a:lnTo>
                  <a:lnTo>
                    <a:pt x="6254" y="19348"/>
                  </a:lnTo>
                  <a:lnTo>
                    <a:pt x="6383" y="19553"/>
                  </a:lnTo>
                  <a:lnTo>
                    <a:pt x="6528" y="19962"/>
                  </a:lnTo>
                  <a:lnTo>
                    <a:pt x="6802" y="20372"/>
                  </a:lnTo>
                  <a:lnTo>
                    <a:pt x="7076" y="20269"/>
                  </a:lnTo>
                  <a:lnTo>
                    <a:pt x="7334" y="19041"/>
                  </a:lnTo>
                  <a:lnTo>
                    <a:pt x="7882" y="18631"/>
                  </a:lnTo>
                  <a:lnTo>
                    <a:pt x="7882" y="17505"/>
                  </a:lnTo>
                  <a:lnTo>
                    <a:pt x="8285" y="16993"/>
                  </a:lnTo>
                  <a:lnTo>
                    <a:pt x="8285" y="16482"/>
                  </a:lnTo>
                  <a:lnTo>
                    <a:pt x="7608" y="15970"/>
                  </a:lnTo>
                  <a:lnTo>
                    <a:pt x="7608" y="14946"/>
                  </a:lnTo>
                  <a:lnTo>
                    <a:pt x="7334" y="13410"/>
                  </a:lnTo>
                  <a:lnTo>
                    <a:pt x="7882" y="12489"/>
                  </a:lnTo>
                  <a:lnTo>
                    <a:pt x="9107" y="12387"/>
                  </a:lnTo>
                  <a:lnTo>
                    <a:pt x="9381" y="11670"/>
                  </a:lnTo>
                  <a:lnTo>
                    <a:pt x="8704" y="11363"/>
                  </a:lnTo>
                  <a:lnTo>
                    <a:pt x="9510" y="10339"/>
                  </a:lnTo>
                  <a:lnTo>
                    <a:pt x="9510" y="9111"/>
                  </a:lnTo>
                  <a:lnTo>
                    <a:pt x="10187" y="8804"/>
                  </a:lnTo>
                  <a:lnTo>
                    <a:pt x="10187" y="7985"/>
                  </a:lnTo>
                  <a:lnTo>
                    <a:pt x="11139" y="7268"/>
                  </a:lnTo>
                  <a:lnTo>
                    <a:pt x="11010" y="6756"/>
                  </a:lnTo>
                  <a:lnTo>
                    <a:pt x="11010" y="6142"/>
                  </a:lnTo>
                  <a:lnTo>
                    <a:pt x="11558" y="5630"/>
                  </a:lnTo>
                  <a:lnTo>
                    <a:pt x="12235" y="5630"/>
                  </a:lnTo>
                  <a:lnTo>
                    <a:pt x="12509" y="4914"/>
                  </a:lnTo>
                  <a:lnTo>
                    <a:pt x="13718" y="5118"/>
                  </a:lnTo>
                  <a:lnTo>
                    <a:pt x="13718" y="4095"/>
                  </a:lnTo>
                  <a:lnTo>
                    <a:pt x="13992" y="3992"/>
                  </a:lnTo>
                  <a:lnTo>
                    <a:pt x="13718" y="3788"/>
                  </a:lnTo>
                  <a:lnTo>
                    <a:pt x="14411" y="3481"/>
                  </a:lnTo>
                  <a:lnTo>
                    <a:pt x="16039" y="4095"/>
                  </a:lnTo>
                  <a:lnTo>
                    <a:pt x="16716" y="3890"/>
                  </a:lnTo>
                  <a:lnTo>
                    <a:pt x="17667" y="4095"/>
                  </a:lnTo>
                  <a:lnTo>
                    <a:pt x="17941" y="3173"/>
                  </a:lnTo>
                  <a:lnTo>
                    <a:pt x="17941" y="2252"/>
                  </a:lnTo>
                  <a:lnTo>
                    <a:pt x="18473" y="1740"/>
                  </a:lnTo>
                  <a:lnTo>
                    <a:pt x="19295" y="1740"/>
                  </a:lnTo>
                  <a:lnTo>
                    <a:pt x="20375" y="2150"/>
                  </a:lnTo>
                  <a:lnTo>
                    <a:pt x="20649" y="2662"/>
                  </a:lnTo>
                  <a:lnTo>
                    <a:pt x="21052" y="2252"/>
                  </a:lnTo>
                  <a:lnTo>
                    <a:pt x="21600" y="1843"/>
                  </a:lnTo>
                  <a:lnTo>
                    <a:pt x="21600" y="1536"/>
                  </a:lnTo>
                  <a:lnTo>
                    <a:pt x="19972" y="13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1" name="Shape 1774">
              <a:extLst>
                <a:ext uri="{FF2B5EF4-FFF2-40B4-BE49-F238E27FC236}">
                  <a16:creationId xmlns:a16="http://schemas.microsoft.com/office/drawing/2014/main" id="{FE297400-E416-43BB-A104-398849645284}"/>
                </a:ext>
              </a:extLst>
            </p:cNvPr>
            <p:cNvSpPr/>
            <p:nvPr/>
          </p:nvSpPr>
          <p:spPr>
            <a:xfrm>
              <a:off x="6153305" y="3937003"/>
              <a:ext cx="2495529" cy="3145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972" y="1331"/>
                  </a:moveTo>
                  <a:lnTo>
                    <a:pt x="20649" y="1024"/>
                  </a:lnTo>
                  <a:lnTo>
                    <a:pt x="21326" y="512"/>
                  </a:lnTo>
                  <a:lnTo>
                    <a:pt x="19972" y="205"/>
                  </a:lnTo>
                  <a:lnTo>
                    <a:pt x="19569" y="102"/>
                  </a:lnTo>
                  <a:lnTo>
                    <a:pt x="19424" y="307"/>
                  </a:lnTo>
                  <a:lnTo>
                    <a:pt x="19021" y="717"/>
                  </a:lnTo>
                  <a:lnTo>
                    <a:pt x="18892" y="205"/>
                  </a:lnTo>
                  <a:lnTo>
                    <a:pt x="18892" y="0"/>
                  </a:lnTo>
                  <a:lnTo>
                    <a:pt x="18473" y="0"/>
                  </a:lnTo>
                  <a:lnTo>
                    <a:pt x="18215" y="0"/>
                  </a:lnTo>
                  <a:lnTo>
                    <a:pt x="18215" y="307"/>
                  </a:lnTo>
                  <a:lnTo>
                    <a:pt x="18215" y="819"/>
                  </a:lnTo>
                  <a:lnTo>
                    <a:pt x="17796" y="307"/>
                  </a:lnTo>
                  <a:lnTo>
                    <a:pt x="17264" y="1536"/>
                  </a:lnTo>
                  <a:lnTo>
                    <a:pt x="17119" y="614"/>
                  </a:lnTo>
                  <a:lnTo>
                    <a:pt x="16716" y="307"/>
                  </a:lnTo>
                  <a:lnTo>
                    <a:pt x="16313" y="512"/>
                  </a:lnTo>
                  <a:lnTo>
                    <a:pt x="15491" y="1024"/>
                  </a:lnTo>
                  <a:lnTo>
                    <a:pt x="15362" y="1433"/>
                  </a:lnTo>
                  <a:lnTo>
                    <a:pt x="15491" y="1740"/>
                  </a:lnTo>
                  <a:lnTo>
                    <a:pt x="14540" y="1843"/>
                  </a:lnTo>
                  <a:lnTo>
                    <a:pt x="14266" y="2047"/>
                  </a:lnTo>
                  <a:lnTo>
                    <a:pt x="14137" y="2355"/>
                  </a:lnTo>
                  <a:lnTo>
                    <a:pt x="13718" y="2457"/>
                  </a:lnTo>
                  <a:lnTo>
                    <a:pt x="13315" y="2457"/>
                  </a:lnTo>
                  <a:lnTo>
                    <a:pt x="13041" y="2252"/>
                  </a:lnTo>
                  <a:lnTo>
                    <a:pt x="12638" y="2252"/>
                  </a:lnTo>
                  <a:lnTo>
                    <a:pt x="12090" y="2662"/>
                  </a:lnTo>
                  <a:lnTo>
                    <a:pt x="11558" y="3173"/>
                  </a:lnTo>
                  <a:lnTo>
                    <a:pt x="11010" y="3788"/>
                  </a:lnTo>
                  <a:lnTo>
                    <a:pt x="11010" y="4095"/>
                  </a:lnTo>
                  <a:lnTo>
                    <a:pt x="11284" y="4197"/>
                  </a:lnTo>
                  <a:lnTo>
                    <a:pt x="10607" y="4811"/>
                  </a:lnTo>
                  <a:lnTo>
                    <a:pt x="10300" y="4786"/>
                  </a:lnTo>
                  <a:lnTo>
                    <a:pt x="10397" y="5400"/>
                  </a:lnTo>
                  <a:lnTo>
                    <a:pt x="9930" y="5835"/>
                  </a:lnTo>
                  <a:lnTo>
                    <a:pt x="9656" y="6142"/>
                  </a:lnTo>
                  <a:lnTo>
                    <a:pt x="9510" y="6449"/>
                  </a:lnTo>
                  <a:lnTo>
                    <a:pt x="9784" y="6654"/>
                  </a:lnTo>
                  <a:lnTo>
                    <a:pt x="9236" y="6859"/>
                  </a:lnTo>
                  <a:lnTo>
                    <a:pt x="9107" y="7166"/>
                  </a:lnTo>
                  <a:lnTo>
                    <a:pt x="8704" y="7371"/>
                  </a:lnTo>
                  <a:lnTo>
                    <a:pt x="8430" y="7985"/>
                  </a:lnTo>
                  <a:lnTo>
                    <a:pt x="7608" y="9520"/>
                  </a:lnTo>
                  <a:lnTo>
                    <a:pt x="7334" y="10442"/>
                  </a:lnTo>
                  <a:lnTo>
                    <a:pt x="7076" y="10749"/>
                  </a:lnTo>
                  <a:lnTo>
                    <a:pt x="6383" y="10851"/>
                  </a:lnTo>
                  <a:lnTo>
                    <a:pt x="6528" y="11158"/>
                  </a:lnTo>
                  <a:lnTo>
                    <a:pt x="6657" y="11363"/>
                  </a:lnTo>
                  <a:lnTo>
                    <a:pt x="6383" y="11465"/>
                  </a:lnTo>
                  <a:lnTo>
                    <a:pt x="5577" y="12182"/>
                  </a:lnTo>
                  <a:lnTo>
                    <a:pt x="5174" y="12899"/>
                  </a:lnTo>
                  <a:lnTo>
                    <a:pt x="4900" y="13103"/>
                  </a:lnTo>
                  <a:lnTo>
                    <a:pt x="4755" y="13206"/>
                  </a:lnTo>
                  <a:lnTo>
                    <a:pt x="4223" y="13103"/>
                  </a:lnTo>
                  <a:lnTo>
                    <a:pt x="3804" y="13206"/>
                  </a:lnTo>
                  <a:lnTo>
                    <a:pt x="3675" y="13308"/>
                  </a:lnTo>
                  <a:lnTo>
                    <a:pt x="3546" y="13615"/>
                  </a:lnTo>
                  <a:lnTo>
                    <a:pt x="2998" y="13922"/>
                  </a:lnTo>
                  <a:lnTo>
                    <a:pt x="2450" y="14127"/>
                  </a:lnTo>
                  <a:lnTo>
                    <a:pt x="2047" y="14434"/>
                  </a:lnTo>
                  <a:lnTo>
                    <a:pt x="1499" y="14639"/>
                  </a:lnTo>
                  <a:lnTo>
                    <a:pt x="1096" y="14946"/>
                  </a:lnTo>
                  <a:lnTo>
                    <a:pt x="822" y="15253"/>
                  </a:lnTo>
                  <a:lnTo>
                    <a:pt x="419" y="15355"/>
                  </a:lnTo>
                  <a:lnTo>
                    <a:pt x="274" y="15458"/>
                  </a:lnTo>
                  <a:lnTo>
                    <a:pt x="274" y="15970"/>
                  </a:lnTo>
                  <a:lnTo>
                    <a:pt x="145" y="16174"/>
                  </a:lnTo>
                  <a:lnTo>
                    <a:pt x="274" y="16277"/>
                  </a:lnTo>
                  <a:lnTo>
                    <a:pt x="274" y="16482"/>
                  </a:lnTo>
                  <a:lnTo>
                    <a:pt x="145" y="16686"/>
                  </a:lnTo>
                  <a:lnTo>
                    <a:pt x="274" y="16789"/>
                  </a:lnTo>
                  <a:lnTo>
                    <a:pt x="274" y="16993"/>
                  </a:lnTo>
                  <a:lnTo>
                    <a:pt x="0" y="17300"/>
                  </a:lnTo>
                  <a:lnTo>
                    <a:pt x="274" y="17710"/>
                  </a:lnTo>
                  <a:lnTo>
                    <a:pt x="693" y="18017"/>
                  </a:lnTo>
                  <a:lnTo>
                    <a:pt x="145" y="18222"/>
                  </a:lnTo>
                  <a:lnTo>
                    <a:pt x="548" y="18324"/>
                  </a:lnTo>
                  <a:lnTo>
                    <a:pt x="145" y="18938"/>
                  </a:lnTo>
                  <a:lnTo>
                    <a:pt x="822" y="18734"/>
                  </a:lnTo>
                  <a:lnTo>
                    <a:pt x="822" y="18938"/>
                  </a:lnTo>
                  <a:lnTo>
                    <a:pt x="693" y="19041"/>
                  </a:lnTo>
                  <a:lnTo>
                    <a:pt x="274" y="19348"/>
                  </a:lnTo>
                  <a:lnTo>
                    <a:pt x="274" y="19757"/>
                  </a:lnTo>
                  <a:lnTo>
                    <a:pt x="693" y="19757"/>
                  </a:lnTo>
                  <a:lnTo>
                    <a:pt x="951" y="19860"/>
                  </a:lnTo>
                  <a:lnTo>
                    <a:pt x="951" y="20064"/>
                  </a:lnTo>
                  <a:lnTo>
                    <a:pt x="548" y="20269"/>
                  </a:lnTo>
                  <a:lnTo>
                    <a:pt x="274" y="20269"/>
                  </a:lnTo>
                  <a:lnTo>
                    <a:pt x="145" y="20372"/>
                  </a:lnTo>
                  <a:lnTo>
                    <a:pt x="419" y="20679"/>
                  </a:lnTo>
                  <a:lnTo>
                    <a:pt x="822" y="20883"/>
                  </a:lnTo>
                  <a:lnTo>
                    <a:pt x="1225" y="21191"/>
                  </a:lnTo>
                  <a:lnTo>
                    <a:pt x="1902" y="21293"/>
                  </a:lnTo>
                  <a:lnTo>
                    <a:pt x="1644" y="21600"/>
                  </a:lnTo>
                  <a:lnTo>
                    <a:pt x="2853" y="21600"/>
                  </a:lnTo>
                  <a:lnTo>
                    <a:pt x="3804" y="21293"/>
                  </a:lnTo>
                  <a:lnTo>
                    <a:pt x="4481" y="20781"/>
                  </a:lnTo>
                  <a:lnTo>
                    <a:pt x="5029" y="20167"/>
                  </a:lnTo>
                  <a:lnTo>
                    <a:pt x="5303" y="20269"/>
                  </a:lnTo>
                  <a:lnTo>
                    <a:pt x="5577" y="20167"/>
                  </a:lnTo>
                  <a:lnTo>
                    <a:pt x="5851" y="19757"/>
                  </a:lnTo>
                  <a:lnTo>
                    <a:pt x="5851" y="19348"/>
                  </a:lnTo>
                  <a:lnTo>
                    <a:pt x="6254" y="19348"/>
                  </a:lnTo>
                  <a:lnTo>
                    <a:pt x="6383" y="19553"/>
                  </a:lnTo>
                  <a:lnTo>
                    <a:pt x="6528" y="19962"/>
                  </a:lnTo>
                  <a:lnTo>
                    <a:pt x="6802" y="20372"/>
                  </a:lnTo>
                  <a:lnTo>
                    <a:pt x="7076" y="20269"/>
                  </a:lnTo>
                  <a:lnTo>
                    <a:pt x="7334" y="19041"/>
                  </a:lnTo>
                  <a:lnTo>
                    <a:pt x="7882" y="18631"/>
                  </a:lnTo>
                  <a:lnTo>
                    <a:pt x="7882" y="17505"/>
                  </a:lnTo>
                  <a:lnTo>
                    <a:pt x="8285" y="16993"/>
                  </a:lnTo>
                  <a:lnTo>
                    <a:pt x="8285" y="16482"/>
                  </a:lnTo>
                  <a:lnTo>
                    <a:pt x="7608" y="15970"/>
                  </a:lnTo>
                  <a:lnTo>
                    <a:pt x="7608" y="14946"/>
                  </a:lnTo>
                  <a:lnTo>
                    <a:pt x="7334" y="13410"/>
                  </a:lnTo>
                  <a:lnTo>
                    <a:pt x="7882" y="12489"/>
                  </a:lnTo>
                  <a:lnTo>
                    <a:pt x="9107" y="12387"/>
                  </a:lnTo>
                  <a:lnTo>
                    <a:pt x="9381" y="11670"/>
                  </a:lnTo>
                  <a:lnTo>
                    <a:pt x="8704" y="11363"/>
                  </a:lnTo>
                  <a:lnTo>
                    <a:pt x="9510" y="10339"/>
                  </a:lnTo>
                  <a:lnTo>
                    <a:pt x="9510" y="9111"/>
                  </a:lnTo>
                  <a:lnTo>
                    <a:pt x="10187" y="8804"/>
                  </a:lnTo>
                  <a:lnTo>
                    <a:pt x="10187" y="7985"/>
                  </a:lnTo>
                  <a:lnTo>
                    <a:pt x="11139" y="7268"/>
                  </a:lnTo>
                  <a:lnTo>
                    <a:pt x="11010" y="6756"/>
                  </a:lnTo>
                  <a:lnTo>
                    <a:pt x="11010" y="6142"/>
                  </a:lnTo>
                  <a:lnTo>
                    <a:pt x="11558" y="5630"/>
                  </a:lnTo>
                  <a:lnTo>
                    <a:pt x="12235" y="5630"/>
                  </a:lnTo>
                  <a:lnTo>
                    <a:pt x="12509" y="4914"/>
                  </a:lnTo>
                  <a:lnTo>
                    <a:pt x="13718" y="5118"/>
                  </a:lnTo>
                  <a:lnTo>
                    <a:pt x="13718" y="4095"/>
                  </a:lnTo>
                  <a:lnTo>
                    <a:pt x="13992" y="3992"/>
                  </a:lnTo>
                  <a:lnTo>
                    <a:pt x="13718" y="3788"/>
                  </a:lnTo>
                  <a:lnTo>
                    <a:pt x="14411" y="3481"/>
                  </a:lnTo>
                  <a:lnTo>
                    <a:pt x="16039" y="4095"/>
                  </a:lnTo>
                  <a:lnTo>
                    <a:pt x="16716" y="3890"/>
                  </a:lnTo>
                  <a:lnTo>
                    <a:pt x="17667" y="4095"/>
                  </a:lnTo>
                  <a:lnTo>
                    <a:pt x="17941" y="3173"/>
                  </a:lnTo>
                  <a:lnTo>
                    <a:pt x="17941" y="2252"/>
                  </a:lnTo>
                  <a:lnTo>
                    <a:pt x="18473" y="1740"/>
                  </a:lnTo>
                  <a:lnTo>
                    <a:pt x="19295" y="1740"/>
                  </a:lnTo>
                  <a:lnTo>
                    <a:pt x="20375" y="2150"/>
                  </a:lnTo>
                  <a:lnTo>
                    <a:pt x="20649" y="2662"/>
                  </a:lnTo>
                  <a:lnTo>
                    <a:pt x="21052" y="2252"/>
                  </a:lnTo>
                  <a:lnTo>
                    <a:pt x="21600" y="1843"/>
                  </a:lnTo>
                  <a:lnTo>
                    <a:pt x="21600" y="1536"/>
                  </a:lnTo>
                  <a:lnTo>
                    <a:pt x="19972" y="1331"/>
                  </a:lnTo>
                  <a:lnTo>
                    <a:pt x="19972" y="13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  <a:round/>
            </a:ln>
          </p:spPr>
          <p:txBody>
            <a:bodyPr lIns="50800" tIns="50800" rIns="50800" bIns="50800" anchor="ctr"/>
            <a:lstStyle/>
            <a:p>
              <a:pPr marL="40639" marR="40639" lvl="0" defTabSz="914400">
                <a:defRPr sz="1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3CCCA13-F2C8-4665-B5E5-7FF4A235984A}"/>
              </a:ext>
            </a:extLst>
          </p:cNvPr>
          <p:cNvGrpSpPr/>
          <p:nvPr/>
        </p:nvGrpSpPr>
        <p:grpSpPr>
          <a:xfrm>
            <a:off x="1582074" y="2298924"/>
            <a:ext cx="3628508" cy="1043865"/>
            <a:chOff x="837475" y="2213817"/>
            <a:chExt cx="3628508" cy="1043865"/>
          </a:xfrm>
        </p:grpSpPr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3B2C4FD6-11EF-404B-B364-E45A3203F91A}"/>
                </a:ext>
              </a:extLst>
            </p:cNvPr>
            <p:cNvSpPr txBox="1"/>
            <p:nvPr/>
          </p:nvSpPr>
          <p:spPr>
            <a:xfrm>
              <a:off x="837475" y="2213817"/>
              <a:ext cx="3628508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EUROPEAN MAP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GRAPHIC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1858DFF6-63BD-48D2-BEE6-0C41033B2E45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4561D874-1415-497C-A927-A57150049856}"/>
              </a:ext>
            </a:extLst>
          </p:cNvPr>
          <p:cNvSpPr/>
          <p:nvPr/>
        </p:nvSpPr>
        <p:spPr>
          <a:xfrm>
            <a:off x="1582074" y="3810201"/>
            <a:ext cx="3628508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015ABF6-F651-49B8-AF83-B0F61B451543}"/>
              </a:ext>
            </a:extLst>
          </p:cNvPr>
          <p:cNvGrpSpPr/>
          <p:nvPr/>
        </p:nvGrpSpPr>
        <p:grpSpPr>
          <a:xfrm>
            <a:off x="7045668" y="5171803"/>
            <a:ext cx="4222297" cy="751831"/>
            <a:chOff x="6568265" y="4214654"/>
            <a:chExt cx="3389722" cy="751831"/>
          </a:xfrm>
        </p:grpSpPr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9B06487-AC6E-42BE-B610-0188EC6A7349}"/>
                </a:ext>
              </a:extLst>
            </p:cNvPr>
            <p:cNvSpPr txBox="1"/>
            <p:nvPr/>
          </p:nvSpPr>
          <p:spPr>
            <a:xfrm flipH="1">
              <a:off x="6568265" y="4214654"/>
              <a:ext cx="165652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Times Sans Serif" panose="02020603050405020304" pitchFamily="18" charset="0"/>
                </a:rPr>
                <a:t>Team Work</a:t>
              </a: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45CCFD0-D492-4093-9AB5-23EF55D77E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779" y="4479243"/>
              <a:ext cx="2582058" cy="0"/>
            </a:xfrm>
            <a:prstGeom prst="line">
              <a:avLst/>
            </a:prstGeom>
            <a:ln w="1270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DA54B4B-C2B2-4A77-998C-91B0126AA5A1}"/>
                </a:ext>
              </a:extLst>
            </p:cNvPr>
            <p:cNvSpPr txBox="1"/>
            <p:nvPr/>
          </p:nvSpPr>
          <p:spPr>
            <a:xfrm flipH="1">
              <a:off x="9342990" y="4401910"/>
              <a:ext cx="3638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JM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Lato" charset="0"/>
                </a:rPr>
                <a:t>95%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897120C-BC59-4DCB-804D-C84B1A3CCD3C}"/>
                </a:ext>
              </a:extLst>
            </p:cNvPr>
            <p:cNvSpPr txBox="1"/>
            <p:nvPr/>
          </p:nvSpPr>
          <p:spPr>
            <a:xfrm flipH="1">
              <a:off x="6568265" y="4624843"/>
              <a:ext cx="165652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Times Sans Serif" panose="02020603050405020304" pitchFamily="18" charset="0"/>
                </a:rPr>
                <a:t>Leaders Team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2C6F4C-F67C-4E28-8BC3-3938BD7ECF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779" y="4889432"/>
              <a:ext cx="2828532" cy="0"/>
            </a:xfrm>
            <a:prstGeom prst="line">
              <a:avLst/>
            </a:prstGeom>
            <a:ln w="127000" cap="rnd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BE32F35-3D45-41F2-8AD0-B73AD018A906}"/>
                </a:ext>
              </a:extLst>
            </p:cNvPr>
            <p:cNvSpPr txBox="1"/>
            <p:nvPr/>
          </p:nvSpPr>
          <p:spPr>
            <a:xfrm flipH="1">
              <a:off x="9576878" y="4804902"/>
              <a:ext cx="3811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JM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Lato" charset="0"/>
                </a:rPr>
                <a:t>100%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86897727-93B3-4E65-89C6-30C12ACE2D17}"/>
              </a:ext>
            </a:extLst>
          </p:cNvPr>
          <p:cNvSpPr txBox="1"/>
          <p:nvPr/>
        </p:nvSpPr>
        <p:spPr>
          <a:xfrm>
            <a:off x="1582074" y="5765898"/>
            <a:ext cx="230694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</p:spTree>
    <p:extLst>
      <p:ext uri="{BB962C8B-B14F-4D97-AF65-F5344CB8AC3E}">
        <p14:creationId xmlns:p14="http://schemas.microsoft.com/office/powerpoint/2010/main" val="12772836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617">
            <a:extLst>
              <a:ext uri="{FF2B5EF4-FFF2-40B4-BE49-F238E27FC236}">
                <a16:creationId xmlns:a16="http://schemas.microsoft.com/office/drawing/2014/main" id="{6E5C466E-BE40-4167-AA85-3573326FA7F1}"/>
              </a:ext>
            </a:extLst>
          </p:cNvPr>
          <p:cNvSpPr/>
          <p:nvPr/>
        </p:nvSpPr>
        <p:spPr>
          <a:xfrm>
            <a:off x="7151669" y="0"/>
            <a:ext cx="5040331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F34DB15D-969D-4F66-9B18-7ACCA401E0E4}"/>
              </a:ext>
            </a:extLst>
          </p:cNvPr>
          <p:cNvSpPr/>
          <p:nvPr/>
        </p:nvSpPr>
        <p:spPr>
          <a:xfrm>
            <a:off x="9376213" y="3895178"/>
            <a:ext cx="2200584" cy="1125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customer.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CA29AA13-EF3C-4349-AE09-192B8193609A}"/>
              </a:ext>
            </a:extLst>
          </p:cNvPr>
          <p:cNvSpPr txBox="1"/>
          <p:nvPr/>
        </p:nvSpPr>
        <p:spPr>
          <a:xfrm>
            <a:off x="9373093" y="1837321"/>
            <a:ext cx="220370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WWW.LAVIEN.COM</a:t>
            </a:r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E57DBD3-6429-4ACD-BD5C-8A422DF58B1F}"/>
              </a:ext>
            </a:extLst>
          </p:cNvPr>
          <p:cNvGrpSpPr/>
          <p:nvPr/>
        </p:nvGrpSpPr>
        <p:grpSpPr>
          <a:xfrm>
            <a:off x="782341" y="3634630"/>
            <a:ext cx="1390290" cy="1386049"/>
            <a:chOff x="5977918" y="1604998"/>
            <a:chExt cx="1390290" cy="1386049"/>
          </a:xfrm>
        </p:grpSpPr>
        <p:graphicFrame>
          <p:nvGraphicFramePr>
            <p:cNvPr id="629" name="Chart 628">
              <a:extLst>
                <a:ext uri="{FF2B5EF4-FFF2-40B4-BE49-F238E27FC236}">
                  <a16:creationId xmlns:a16="http://schemas.microsoft.com/office/drawing/2014/main" id="{C9B5C6E3-22D3-488E-93FA-9ECF565B8D1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75143688"/>
                </p:ext>
              </p:extLst>
            </p:nvPr>
          </p:nvGraphicFramePr>
          <p:xfrm>
            <a:off x="5977918" y="1604998"/>
            <a:ext cx="1390290" cy="13860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4645BAA-DC77-4D34-ACED-BE83BC5C097D}"/>
                </a:ext>
              </a:extLst>
            </p:cNvPr>
            <p:cNvSpPr txBox="1"/>
            <p:nvPr/>
          </p:nvSpPr>
          <p:spPr>
            <a:xfrm>
              <a:off x="6347492" y="211335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Helmet" pitchFamily="50" charset="-128"/>
                  <a:cs typeface="Helmet" pitchFamily="50" charset="-128"/>
                </a:rPr>
                <a:t>74%</a:t>
              </a:r>
              <a:endPara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endParaRPr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C6983C23-6280-45E2-A254-EC741879D317}"/>
              </a:ext>
            </a:extLst>
          </p:cNvPr>
          <p:cNvGrpSpPr/>
          <p:nvPr/>
        </p:nvGrpSpPr>
        <p:grpSpPr>
          <a:xfrm>
            <a:off x="2795475" y="3634630"/>
            <a:ext cx="1390290" cy="1386049"/>
            <a:chOff x="5977919" y="3990389"/>
            <a:chExt cx="1390290" cy="1386049"/>
          </a:xfrm>
        </p:grpSpPr>
        <p:graphicFrame>
          <p:nvGraphicFramePr>
            <p:cNvPr id="627" name="Chart 626">
              <a:extLst>
                <a:ext uri="{FF2B5EF4-FFF2-40B4-BE49-F238E27FC236}">
                  <a16:creationId xmlns:a16="http://schemas.microsoft.com/office/drawing/2014/main" id="{C087D9F8-2D31-4FC2-9889-4B3BA65A26E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4782701"/>
                </p:ext>
              </p:extLst>
            </p:nvPr>
          </p:nvGraphicFramePr>
          <p:xfrm>
            <a:off x="5977919" y="3990389"/>
            <a:ext cx="1390290" cy="13860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3BBD5DCE-D2DC-4B12-964C-C128B8B55852}"/>
                </a:ext>
              </a:extLst>
            </p:cNvPr>
            <p:cNvSpPr txBox="1"/>
            <p:nvPr/>
          </p:nvSpPr>
          <p:spPr>
            <a:xfrm>
              <a:off x="6347493" y="4498747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Helmet" pitchFamily="50" charset="-128"/>
                  <a:cs typeface="Helmet" pitchFamily="50" charset="-128"/>
                </a:rPr>
                <a:t>62%</a:t>
              </a:r>
              <a:endPara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endParaRPr>
            </a:p>
          </p:txBody>
        </p: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1A3C7324-6C96-446C-8834-2CCE015EF69C}"/>
              </a:ext>
            </a:extLst>
          </p:cNvPr>
          <p:cNvGrpSpPr/>
          <p:nvPr/>
        </p:nvGrpSpPr>
        <p:grpSpPr>
          <a:xfrm>
            <a:off x="782341" y="1878266"/>
            <a:ext cx="3977640" cy="1002920"/>
            <a:chOff x="837475" y="2254762"/>
            <a:chExt cx="3977640" cy="1002920"/>
          </a:xfrm>
        </p:grpSpPr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CC54E2F1-26D4-47B0-9BE3-6656F73C81BE}"/>
                </a:ext>
              </a:extLst>
            </p:cNvPr>
            <p:cNvSpPr txBox="1"/>
            <p:nvPr/>
          </p:nvSpPr>
          <p:spPr>
            <a:xfrm>
              <a:off x="837475" y="2254762"/>
              <a:ext cx="397764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IMPROVEMENT TO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USER EXPERIENCE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DDBAC068-1C8E-4A96-8368-7D41FA0DEE7A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39125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Rectangle 617">
            <a:extLst>
              <a:ext uri="{FF2B5EF4-FFF2-40B4-BE49-F238E27FC236}">
                <a16:creationId xmlns:a16="http://schemas.microsoft.com/office/drawing/2014/main" id="{6E5C466E-BE40-4167-AA85-3573326FA7F1}"/>
              </a:ext>
            </a:extLst>
          </p:cNvPr>
          <p:cNvSpPr/>
          <p:nvPr/>
        </p:nvSpPr>
        <p:spPr>
          <a:xfrm>
            <a:off x="7151669" y="0"/>
            <a:ext cx="5040331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Rectangle 618">
            <a:extLst>
              <a:ext uri="{FF2B5EF4-FFF2-40B4-BE49-F238E27FC236}">
                <a16:creationId xmlns:a16="http://schemas.microsoft.com/office/drawing/2014/main" id="{F34DB15D-969D-4F66-9B18-7ACCA401E0E4}"/>
              </a:ext>
            </a:extLst>
          </p:cNvPr>
          <p:cNvSpPr/>
          <p:nvPr/>
        </p:nvSpPr>
        <p:spPr>
          <a:xfrm>
            <a:off x="9376213" y="3895178"/>
            <a:ext cx="2200584" cy="11255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 Dramatically visualize customer.</a:t>
            </a:r>
          </a:p>
        </p:txBody>
      </p:sp>
      <p:sp>
        <p:nvSpPr>
          <p:cNvPr id="620" name="TextBox 619">
            <a:extLst>
              <a:ext uri="{FF2B5EF4-FFF2-40B4-BE49-F238E27FC236}">
                <a16:creationId xmlns:a16="http://schemas.microsoft.com/office/drawing/2014/main" id="{CA29AA13-EF3C-4349-AE09-192B8193609A}"/>
              </a:ext>
            </a:extLst>
          </p:cNvPr>
          <p:cNvSpPr txBox="1"/>
          <p:nvPr/>
        </p:nvSpPr>
        <p:spPr>
          <a:xfrm>
            <a:off x="9373093" y="1837321"/>
            <a:ext cx="220370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WWW.LAVIEN.COM</a:t>
            </a:r>
          </a:p>
        </p:txBody>
      </p: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8E57DBD3-6429-4ACD-BD5C-8A422DF58B1F}"/>
              </a:ext>
            </a:extLst>
          </p:cNvPr>
          <p:cNvGrpSpPr/>
          <p:nvPr/>
        </p:nvGrpSpPr>
        <p:grpSpPr>
          <a:xfrm>
            <a:off x="782341" y="3634630"/>
            <a:ext cx="1390290" cy="1386049"/>
            <a:chOff x="5977918" y="1604998"/>
            <a:chExt cx="1390290" cy="1386049"/>
          </a:xfrm>
        </p:grpSpPr>
        <p:graphicFrame>
          <p:nvGraphicFramePr>
            <p:cNvPr id="629" name="Chart 628">
              <a:extLst>
                <a:ext uri="{FF2B5EF4-FFF2-40B4-BE49-F238E27FC236}">
                  <a16:creationId xmlns:a16="http://schemas.microsoft.com/office/drawing/2014/main" id="{C9B5C6E3-22D3-488E-93FA-9ECF565B8D10}"/>
                </a:ext>
              </a:extLst>
            </p:cNvPr>
            <p:cNvGraphicFramePr/>
            <p:nvPr/>
          </p:nvGraphicFramePr>
          <p:xfrm>
            <a:off x="5977918" y="1604998"/>
            <a:ext cx="1390290" cy="13860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30" name="TextBox 629">
              <a:extLst>
                <a:ext uri="{FF2B5EF4-FFF2-40B4-BE49-F238E27FC236}">
                  <a16:creationId xmlns:a16="http://schemas.microsoft.com/office/drawing/2014/main" id="{D4645BAA-DC77-4D34-ACED-BE83BC5C097D}"/>
                </a:ext>
              </a:extLst>
            </p:cNvPr>
            <p:cNvSpPr txBox="1"/>
            <p:nvPr/>
          </p:nvSpPr>
          <p:spPr>
            <a:xfrm>
              <a:off x="6347492" y="2113356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Helmet" pitchFamily="50" charset="-128"/>
                  <a:cs typeface="Helmet" pitchFamily="50" charset="-128"/>
                </a:rPr>
                <a:t>74%</a:t>
              </a:r>
              <a:endPara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endParaRPr>
            </a:p>
          </p:txBody>
        </p: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C6983C23-6280-45E2-A254-EC741879D317}"/>
              </a:ext>
            </a:extLst>
          </p:cNvPr>
          <p:cNvGrpSpPr/>
          <p:nvPr/>
        </p:nvGrpSpPr>
        <p:grpSpPr>
          <a:xfrm>
            <a:off x="2795475" y="3634630"/>
            <a:ext cx="1390290" cy="1386049"/>
            <a:chOff x="5977919" y="3990389"/>
            <a:chExt cx="1390290" cy="1386049"/>
          </a:xfrm>
        </p:grpSpPr>
        <p:graphicFrame>
          <p:nvGraphicFramePr>
            <p:cNvPr id="627" name="Chart 626">
              <a:extLst>
                <a:ext uri="{FF2B5EF4-FFF2-40B4-BE49-F238E27FC236}">
                  <a16:creationId xmlns:a16="http://schemas.microsoft.com/office/drawing/2014/main" id="{C087D9F8-2D31-4FC2-9889-4B3BA65A26EB}"/>
                </a:ext>
              </a:extLst>
            </p:cNvPr>
            <p:cNvGraphicFramePr/>
            <p:nvPr/>
          </p:nvGraphicFramePr>
          <p:xfrm>
            <a:off x="5977919" y="3990389"/>
            <a:ext cx="1390290" cy="13860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28" name="TextBox 627">
              <a:extLst>
                <a:ext uri="{FF2B5EF4-FFF2-40B4-BE49-F238E27FC236}">
                  <a16:creationId xmlns:a16="http://schemas.microsoft.com/office/drawing/2014/main" id="{3BBD5DCE-D2DC-4B12-964C-C128B8B55852}"/>
                </a:ext>
              </a:extLst>
            </p:cNvPr>
            <p:cNvSpPr txBox="1"/>
            <p:nvPr/>
          </p:nvSpPr>
          <p:spPr>
            <a:xfrm>
              <a:off x="6347493" y="4498747"/>
              <a:ext cx="651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AU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Helmet" pitchFamily="50" charset="-128"/>
                  <a:cs typeface="Helmet" pitchFamily="50" charset="-128"/>
                </a:rPr>
                <a:t>62%</a:t>
              </a:r>
              <a:endPara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endParaRPr>
            </a:p>
          </p:txBody>
        </p:sp>
      </p:grpSp>
      <p:grpSp>
        <p:nvGrpSpPr>
          <p:cNvPr id="624" name="Group 623">
            <a:extLst>
              <a:ext uri="{FF2B5EF4-FFF2-40B4-BE49-F238E27FC236}">
                <a16:creationId xmlns:a16="http://schemas.microsoft.com/office/drawing/2014/main" id="{1A3C7324-6C96-446C-8834-2CCE015EF69C}"/>
              </a:ext>
            </a:extLst>
          </p:cNvPr>
          <p:cNvGrpSpPr/>
          <p:nvPr/>
        </p:nvGrpSpPr>
        <p:grpSpPr>
          <a:xfrm>
            <a:off x="782341" y="1837321"/>
            <a:ext cx="3977640" cy="1043865"/>
            <a:chOff x="837475" y="2213817"/>
            <a:chExt cx="3977640" cy="1043865"/>
          </a:xfrm>
        </p:grpSpPr>
        <p:sp>
          <p:nvSpPr>
            <p:cNvPr id="625" name="TextBox 624">
              <a:extLst>
                <a:ext uri="{FF2B5EF4-FFF2-40B4-BE49-F238E27FC236}">
                  <a16:creationId xmlns:a16="http://schemas.microsoft.com/office/drawing/2014/main" id="{CC54E2F1-26D4-47B0-9BE3-6656F73C81BE}"/>
                </a:ext>
              </a:extLst>
            </p:cNvPr>
            <p:cNvSpPr txBox="1"/>
            <p:nvPr/>
          </p:nvSpPr>
          <p:spPr>
            <a:xfrm>
              <a:off x="837475" y="2213817"/>
              <a:ext cx="397764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UNITED KINGDOMS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GRAPHIC</a:t>
              </a:r>
            </a:p>
          </p:txBody>
        </p:sp>
        <p:sp>
          <p:nvSpPr>
            <p:cNvPr id="626" name="Rectangle 625">
              <a:extLst>
                <a:ext uri="{FF2B5EF4-FFF2-40B4-BE49-F238E27FC236}">
                  <a16:creationId xmlns:a16="http://schemas.microsoft.com/office/drawing/2014/main" id="{DDBAC068-1C8E-4A96-8368-7D41FA0DEE7A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2047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5CC303-E82C-4CAB-8A5A-6C718FBBA8FE}"/>
              </a:ext>
            </a:extLst>
          </p:cNvPr>
          <p:cNvSpPr/>
          <p:nvPr/>
        </p:nvSpPr>
        <p:spPr>
          <a:xfrm>
            <a:off x="0" y="3429000"/>
            <a:ext cx="12191999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3B3B7F-9842-4636-BC19-0DA9437C2E97}"/>
              </a:ext>
            </a:extLst>
          </p:cNvPr>
          <p:cNvGrpSpPr/>
          <p:nvPr/>
        </p:nvGrpSpPr>
        <p:grpSpPr>
          <a:xfrm>
            <a:off x="1099127" y="937897"/>
            <a:ext cx="2935217" cy="1043865"/>
            <a:chOff x="837475" y="2213817"/>
            <a:chExt cx="2935217" cy="10438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6CA49-5C1A-4E61-B31D-3B1F05ABDFA7}"/>
                </a:ext>
              </a:extLst>
            </p:cNvPr>
            <p:cNvSpPr txBox="1"/>
            <p:nvPr/>
          </p:nvSpPr>
          <p:spPr>
            <a:xfrm>
              <a:off x="837475" y="2213817"/>
              <a:ext cx="293521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IMAGE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SLIDE DESIGN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A9D1C2-DE09-49B8-B475-DF11AEF45305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9741F-C712-444F-AEE0-22F1B15EC9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CE05BF-11BD-6F43-8B0B-31F73803A1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65FD8D-0C46-3A4F-9180-80A362F90AC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4AC2A5-67E8-4D4F-A415-A4C8153CD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1AFD-481A-1942-890A-C926EEBC71C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17546129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E5CC303-E82C-4CAB-8A5A-6C718FBBA8FE}"/>
              </a:ext>
            </a:extLst>
          </p:cNvPr>
          <p:cNvSpPr/>
          <p:nvPr/>
        </p:nvSpPr>
        <p:spPr>
          <a:xfrm>
            <a:off x="0" y="3429000"/>
            <a:ext cx="12191999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3B3B7F-9842-4636-BC19-0DA9437C2E97}"/>
              </a:ext>
            </a:extLst>
          </p:cNvPr>
          <p:cNvGrpSpPr/>
          <p:nvPr/>
        </p:nvGrpSpPr>
        <p:grpSpPr>
          <a:xfrm>
            <a:off x="1099127" y="937897"/>
            <a:ext cx="2935217" cy="1043865"/>
            <a:chOff x="837475" y="2213817"/>
            <a:chExt cx="2935217" cy="10438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6CA49-5C1A-4E61-B31D-3B1F05ABDFA7}"/>
                </a:ext>
              </a:extLst>
            </p:cNvPr>
            <p:cNvSpPr txBox="1"/>
            <p:nvPr/>
          </p:nvSpPr>
          <p:spPr>
            <a:xfrm>
              <a:off x="837475" y="2213817"/>
              <a:ext cx="293521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IMAGE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SLIDE DESIGN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A9D1C2-DE09-49B8-B475-DF11AEF45305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9741F-C712-444F-AEE0-22F1B15EC90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CE05BF-11BD-6F43-8B0B-31F73803A1F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65FD8D-0C46-3A4F-9180-80A362F90AC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D4AC2A5-67E8-4D4F-A415-A4C8153CD17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6241AFD-481A-1942-890A-C926EEBC71C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</p:spTree>
    <p:extLst>
      <p:ext uri="{BB962C8B-B14F-4D97-AF65-F5344CB8AC3E}">
        <p14:creationId xmlns:p14="http://schemas.microsoft.com/office/powerpoint/2010/main" val="32634264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0" y="0"/>
            <a:ext cx="12192000" cy="6852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561C22-F5C6-404B-A600-16E5B9E2A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51BE5-87CE-764D-88C5-F5E74E1FA04B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1A915E0-B706-2846-8327-A325F391C3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843E537-CB3D-1D4B-8C31-DA936FD4B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372ED24-E8C9-A841-B730-D40524801F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126522-31AC-714C-842A-90ABF1498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3E19291-28E6-BC42-8673-52D48FBCAC7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FA6BAEB-92C5-3A42-926F-4BECBA85D1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5065372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9005103" y="17953"/>
            <a:ext cx="2627453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154062" y="4050612"/>
            <a:ext cx="1999311" cy="2587343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60045" y="2624715"/>
            <a:ext cx="2471910" cy="1719913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166" y="4160142"/>
            <a:ext cx="1699374" cy="2199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18" y="2721107"/>
            <a:ext cx="2311871" cy="1337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90C77B-EE02-4EBC-8D69-E824C8FD469A}"/>
              </a:ext>
            </a:extLst>
          </p:cNvPr>
          <p:cNvSpPr txBox="1"/>
          <p:nvPr/>
        </p:nvSpPr>
        <p:spPr>
          <a:xfrm rot="-5400000">
            <a:off x="-791967" y="2286877"/>
            <a:ext cx="2899927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CFE22-1386-4B76-B0FE-0FF2EFAF9E4C}"/>
              </a:ext>
            </a:extLst>
          </p:cNvPr>
          <p:cNvSpPr txBox="1"/>
          <p:nvPr/>
        </p:nvSpPr>
        <p:spPr>
          <a:xfrm>
            <a:off x="4704208" y="430887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0BD5C-F97E-43C4-B783-3FEF58BB3593}"/>
              </a:ext>
            </a:extLst>
          </p:cNvPr>
          <p:cNvSpPr txBox="1"/>
          <p:nvPr/>
        </p:nvSpPr>
        <p:spPr>
          <a:xfrm>
            <a:off x="7143882" y="430886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279669" y="0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259F0-2319-422C-A33B-E5903C6D492E}"/>
              </a:ext>
            </a:extLst>
          </p:cNvPr>
          <p:cNvSpPr txBox="1"/>
          <p:nvPr/>
        </p:nvSpPr>
        <p:spPr>
          <a:xfrm>
            <a:off x="9376559" y="462740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760E65-FB22-4B91-85DA-694DC642D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16918" y="1091271"/>
            <a:ext cx="674084" cy="152817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833304-910D-4D41-8ECD-023F5BFC3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674" y="1006306"/>
            <a:ext cx="2523281" cy="1627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C6104-A232-47F1-91DE-BD2DBC191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8284" y="1068737"/>
            <a:ext cx="674084" cy="1528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A298EE-AEAD-412A-B163-57BA7FEBA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1561" y="1068737"/>
            <a:ext cx="597227" cy="1528171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0353" y="332671"/>
            <a:ext cx="2878481" cy="2306698"/>
          </a:xfrm>
        </p:spPr>
      </p:pic>
      <p:pic>
        <p:nvPicPr>
          <p:cNvPr id="23" name="Picture 22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29BB2989-8E01-4B07-88FB-8DB1BDD06B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176" y="1045209"/>
            <a:ext cx="906780" cy="409194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1579" y="2596908"/>
            <a:ext cx="2997255" cy="208543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6" y="4619418"/>
            <a:ext cx="3877656" cy="23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083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3489425" y="4941647"/>
            <a:ext cx="4240873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HOME PAGE WIREFRAMES</a:t>
            </a: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98" y="392914"/>
            <a:ext cx="4797943" cy="3902633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341" y="392914"/>
            <a:ext cx="5573782" cy="3878143"/>
          </a:xfrm>
        </p:spPr>
      </p:pic>
    </p:spTree>
    <p:extLst>
      <p:ext uri="{BB962C8B-B14F-4D97-AF65-F5344CB8AC3E}">
        <p14:creationId xmlns:p14="http://schemas.microsoft.com/office/powerpoint/2010/main" val="4745362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3223207" y="3429000"/>
            <a:ext cx="4240873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HOME PAGE WIREFRAMES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-25242" y="392468"/>
            <a:ext cx="2384385" cy="3085675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46196" y="990381"/>
            <a:ext cx="2716147" cy="1889849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302392" y="851623"/>
            <a:ext cx="1587216" cy="2054045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9659" y="1240209"/>
            <a:ext cx="1835157" cy="1276871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70" y="660223"/>
            <a:ext cx="1699374" cy="2199190"/>
          </a:xfrm>
          <a:prstGeom prst="rect">
            <a:avLst/>
          </a:prstGeom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059" y="681040"/>
            <a:ext cx="1699374" cy="21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09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-5374" y="9728"/>
            <a:ext cx="12192000" cy="6852882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41101" y="697019"/>
            <a:ext cx="3735601" cy="5447498"/>
          </a:xfrm>
        </p:spPr>
      </p:pic>
      <p:pic>
        <p:nvPicPr>
          <p:cNvPr id="21" name="Picture Placeholder 14">
            <a:extLst>
              <a:ext uri="{FF2B5EF4-FFF2-40B4-BE49-F238E27FC236}">
                <a16:creationId xmlns:a16="http://schemas.microsoft.com/office/drawing/2014/main" id="{CFD1C6A9-182B-48F3-82C7-5D5C4A3CB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4314" y="458160"/>
            <a:ext cx="2850639" cy="5686357"/>
          </a:xfrm>
          <a:prstGeom prst="rect">
            <a:avLst/>
          </a:prstGeom>
        </p:spPr>
      </p:pic>
      <p:pic>
        <p:nvPicPr>
          <p:cNvPr id="23" name="Picture Placeholder 14">
            <a:extLst>
              <a:ext uri="{FF2B5EF4-FFF2-40B4-BE49-F238E27FC236}">
                <a16:creationId xmlns:a16="http://schemas.microsoft.com/office/drawing/2014/main" id="{E5E19022-9549-49C9-9EB6-0EE8E1E8B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4942" y="697019"/>
            <a:ext cx="3124882" cy="2955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3CBB7-E1A6-4740-A41B-CEE85D1AE153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F141F-5538-48D7-BD38-1B5724561A71}"/>
              </a:ext>
            </a:extLst>
          </p:cNvPr>
          <p:cNvSpPr txBox="1"/>
          <p:nvPr/>
        </p:nvSpPr>
        <p:spPr>
          <a:xfrm>
            <a:off x="4471380" y="36415"/>
            <a:ext cx="470610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Sketches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4BA84-33C7-40EA-A374-69F326BE31D1}"/>
              </a:ext>
            </a:extLst>
          </p:cNvPr>
          <p:cNvSpPr txBox="1"/>
          <p:nvPr/>
        </p:nvSpPr>
        <p:spPr>
          <a:xfrm>
            <a:off x="3944641" y="36415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MOBILE</a:t>
            </a: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3522704B-01D8-4777-BE76-7385C12DE79B}"/>
              </a:ext>
            </a:extLst>
          </p:cNvPr>
          <p:cNvSpPr/>
          <p:nvPr/>
        </p:nvSpPr>
        <p:spPr>
          <a:xfrm>
            <a:off x="3314299" y="1180473"/>
            <a:ext cx="1356555" cy="714230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Organize by Genre 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DE819388-8838-4CA1-9F38-58ADDB891893}"/>
              </a:ext>
            </a:extLst>
          </p:cNvPr>
          <p:cNvSpPr/>
          <p:nvPr/>
        </p:nvSpPr>
        <p:spPr>
          <a:xfrm>
            <a:off x="69891" y="151745"/>
            <a:ext cx="1708999" cy="458523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Coming soon!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4EE5747-2425-46B2-80C3-20A1C13DE567}"/>
              </a:ext>
            </a:extLst>
          </p:cNvPr>
          <p:cNvSpPr/>
          <p:nvPr/>
        </p:nvSpPr>
        <p:spPr>
          <a:xfrm>
            <a:off x="3394953" y="5547430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Footer with 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Social media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36BE1710-2618-40CE-AA12-CE582927D291}"/>
              </a:ext>
            </a:extLst>
          </p:cNvPr>
          <p:cNvSpPr/>
          <p:nvPr/>
        </p:nvSpPr>
        <p:spPr>
          <a:xfrm>
            <a:off x="7146055" y="1418824"/>
            <a:ext cx="1439677" cy="1441108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Purchase Links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For each book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AB96CA5D-4447-4709-BA4F-2B04E2E9A76D}"/>
              </a:ext>
            </a:extLst>
          </p:cNvPr>
          <p:cNvSpPr/>
          <p:nvPr/>
        </p:nvSpPr>
        <p:spPr>
          <a:xfrm>
            <a:off x="9378509" y="4050586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New Contact Page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25D5771F-AF9C-4211-8161-6BAAC038B9B0}"/>
              </a:ext>
            </a:extLst>
          </p:cNvPr>
          <p:cNvSpPr/>
          <p:nvPr/>
        </p:nvSpPr>
        <p:spPr>
          <a:xfrm>
            <a:off x="10193983" y="59449"/>
            <a:ext cx="1721078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Mobile First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3F986ED3-E65D-4445-A922-373AFDE54CA2}"/>
              </a:ext>
            </a:extLst>
          </p:cNvPr>
          <p:cNvSpPr/>
          <p:nvPr/>
        </p:nvSpPr>
        <p:spPr>
          <a:xfrm>
            <a:off x="267460" y="5749510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search</a:t>
            </a:r>
          </a:p>
        </p:txBody>
      </p:sp>
    </p:spTree>
    <p:extLst>
      <p:ext uri="{BB962C8B-B14F-4D97-AF65-F5344CB8AC3E}">
        <p14:creationId xmlns:p14="http://schemas.microsoft.com/office/powerpoint/2010/main" val="56585656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3489425" y="4941647"/>
            <a:ext cx="4240873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HOME PAGE WIREFRAMES</a:t>
            </a: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398" y="392914"/>
            <a:ext cx="4797943" cy="3902633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2341" y="392914"/>
            <a:ext cx="5573782" cy="3878143"/>
          </a:xfrm>
        </p:spPr>
      </p:pic>
    </p:spTree>
    <p:extLst>
      <p:ext uri="{BB962C8B-B14F-4D97-AF65-F5344CB8AC3E}">
        <p14:creationId xmlns:p14="http://schemas.microsoft.com/office/powerpoint/2010/main" val="23282810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0" y="0"/>
            <a:ext cx="12192000" cy="6852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 descr="A close up of text on a white background&#10;what is this&#10;Description automatically generated">
            <a:extLst>
              <a:ext uri="{FF2B5EF4-FFF2-40B4-BE49-F238E27FC236}">
                <a16:creationId xmlns:a16="http://schemas.microsoft.com/office/drawing/2014/main" id="{A8412178-905A-43AA-B5E0-E5A7E1EE70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5" b="10965"/>
          <a:stretch>
            <a:fillRect/>
          </a:stretch>
        </p:blipFill>
        <p:spPr>
          <a:xfrm rot="16200000">
            <a:off x="396875" y="-15875"/>
            <a:ext cx="3233738" cy="3267075"/>
          </a:xfrm>
        </p:spPr>
      </p:pic>
      <p:pic>
        <p:nvPicPr>
          <p:cNvPr id="12" name="Picture Placeholder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818067AD-D7EB-4BB7-8C5B-D2BAFDC0A4D9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70" r="11670"/>
          <a:stretch>
            <a:fillRect/>
          </a:stretch>
        </p:blipFill>
        <p:spPr>
          <a:xfrm rot="16200000">
            <a:off x="4315692" y="190284"/>
            <a:ext cx="1847850" cy="3119438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044" y="6274"/>
            <a:ext cx="2061369" cy="2667654"/>
          </a:xfr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843E537-CB3D-1D4B-8C31-DA936FD4B62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372ED24-E8C9-A841-B730-D40524801F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537278" y="4184072"/>
            <a:ext cx="2055125" cy="2668809"/>
          </a:xfrm>
        </p:spPr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126522-31AC-714C-842A-90ABF14984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3E19291-28E6-BC42-8673-52D48FBCAC7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FFA6BAEB-92C5-3A42-926F-4BECBA85D15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DDED10-6414-437B-8422-63307BFE219D}"/>
              </a:ext>
            </a:extLst>
          </p:cNvPr>
          <p:cNvSpPr txBox="1"/>
          <p:nvPr/>
        </p:nvSpPr>
        <p:spPr>
          <a:xfrm>
            <a:off x="3943548" y="196259"/>
            <a:ext cx="2502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WIREFRAMES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A3F14-D4D4-4EAC-9D5D-55226FA51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7007" y="3076567"/>
            <a:ext cx="7577985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087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E537DA-C4DD-4335-82B1-DAB904DB18D1}"/>
              </a:ext>
            </a:extLst>
          </p:cNvPr>
          <p:cNvSpPr/>
          <p:nvPr/>
        </p:nvSpPr>
        <p:spPr>
          <a:xfrm>
            <a:off x="373062" y="323473"/>
            <a:ext cx="11445875" cy="6096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0543D8-7E7E-4FA2-A6C8-A46D84E4C258}"/>
              </a:ext>
            </a:extLst>
          </p:cNvPr>
          <p:cNvSpPr/>
          <p:nvPr/>
        </p:nvSpPr>
        <p:spPr>
          <a:xfrm>
            <a:off x="1655184" y="4728652"/>
            <a:ext cx="4324887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At the end of the day, going forward, a new normal that has evolved from generation X is on the runway heading </a:t>
            </a:r>
            <a:r>
              <a:rPr lang="en-US" sz="1000" dirty="0" err="1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towa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 solution. User generated content in real-time will c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ollaboratively.</a:t>
            </a:r>
            <a:endParaRPr lang="en-US" sz="4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883CAC6-713A-49A9-9AAD-3F0BD1C90666}"/>
              </a:ext>
            </a:extLst>
          </p:cNvPr>
          <p:cNvSpPr txBox="1"/>
          <p:nvPr/>
        </p:nvSpPr>
        <p:spPr>
          <a:xfrm rot="5400000">
            <a:off x="4809972" y="2158757"/>
            <a:ext cx="27432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60AE0A8-DA0A-4300-A8BE-EB7D9346BB48}"/>
              </a:ext>
            </a:extLst>
          </p:cNvPr>
          <p:cNvGrpSpPr/>
          <p:nvPr/>
        </p:nvGrpSpPr>
        <p:grpSpPr>
          <a:xfrm>
            <a:off x="7558963" y="1384195"/>
            <a:ext cx="2637984" cy="1703012"/>
            <a:chOff x="4998720" y="2087393"/>
            <a:chExt cx="2637984" cy="170301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92ED991-5CB1-4413-8178-7B651142E731}"/>
                </a:ext>
              </a:extLst>
            </p:cNvPr>
            <p:cNvSpPr txBox="1"/>
            <p:nvPr/>
          </p:nvSpPr>
          <p:spPr>
            <a:xfrm>
              <a:off x="4998720" y="2087393"/>
              <a:ext cx="2637984" cy="15388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600" b="1" dirty="0">
                  <a:latin typeface="Bitter" panose="00000500000000000000" pitchFamily="50" charset="0"/>
                </a:rPr>
                <a:t>THANKS</a:t>
              </a:r>
            </a:p>
            <a:p>
              <a:pPr>
                <a:lnSpc>
                  <a:spcPts val="4000"/>
                </a:lnSpc>
              </a:pPr>
              <a:r>
                <a:rPr lang="en-US" sz="3600" b="1" dirty="0">
                  <a:latin typeface="Bitter" panose="00000500000000000000" pitchFamily="50" charset="0"/>
                </a:rPr>
                <a:t>FOR</a:t>
              </a:r>
            </a:p>
            <a:p>
              <a:pPr>
                <a:lnSpc>
                  <a:spcPts val="4000"/>
                </a:lnSpc>
              </a:pPr>
              <a:r>
                <a:rPr lang="en-US" sz="3600" b="1" dirty="0">
                  <a:latin typeface="Bitter" panose="00000500000000000000" pitchFamily="50" charset="0"/>
                </a:rPr>
                <a:t>WATCHING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7D74E4-3F2C-453B-AEC9-0D45DD87B2A9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64F2B9-6305-8A4F-A3E0-27184E933CE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BD190A3-C038-5940-B6CD-284C38C5465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F6C6853-DF2E-F144-86B7-5240FADB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74735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0" y="0"/>
            <a:ext cx="12192000" cy="68528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412178-905A-43AA-B5E0-E5A7E1EE70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38" y="581390"/>
            <a:ext cx="2743200" cy="522828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83392" y="615950"/>
            <a:ext cx="2743200" cy="5228283"/>
          </a:xfrm>
        </p:spPr>
      </p:pic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38285A-3F9F-4AD0-AEB1-CC6EC8E929A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r="8823"/>
          <a:stretch>
            <a:fillRect/>
          </a:stretch>
        </p:blipFill>
        <p:spPr>
          <a:xfrm>
            <a:off x="3090288" y="581390"/>
            <a:ext cx="2743200" cy="5228283"/>
          </a:xfrm>
        </p:spPr>
      </p:pic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0893D-2CE0-4062-9FD2-1981869119F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r="12167"/>
          <a:stretch>
            <a:fillRect/>
          </a:stretch>
        </p:blipFill>
        <p:spPr>
          <a:xfrm>
            <a:off x="5969261" y="615950"/>
            <a:ext cx="2743200" cy="5228283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DDED10-6414-437B-8422-63307BFE219D}"/>
              </a:ext>
            </a:extLst>
          </p:cNvPr>
          <p:cNvSpPr txBox="1"/>
          <p:nvPr/>
        </p:nvSpPr>
        <p:spPr>
          <a:xfrm>
            <a:off x="4119780" y="59863"/>
            <a:ext cx="3952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ORIGINAL FRONT PAGE</a:t>
            </a:r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A3F14-D4D4-4EAC-9D5D-55226FA51A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191" y="6220275"/>
            <a:ext cx="7577985" cy="74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769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3975562" y="4152412"/>
            <a:ext cx="4240873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WELCOME MESSAGE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D9747-70E8-4749-A627-3528422B42D6}"/>
              </a:ext>
            </a:extLst>
          </p:cNvPr>
          <p:cNvSpPr/>
          <p:nvPr/>
        </p:nvSpPr>
        <p:spPr>
          <a:xfrm>
            <a:off x="5913120" y="4719894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DD920A-72DC-4264-91ED-3ACC902B09A2}"/>
              </a:ext>
            </a:extLst>
          </p:cNvPr>
          <p:cNvSpPr/>
          <p:nvPr/>
        </p:nvSpPr>
        <p:spPr>
          <a:xfrm>
            <a:off x="2788269" y="4884255"/>
            <a:ext cx="6615462" cy="55803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 Interactively coordinate proactive e-commerce via process-centric "outside the box" thinking. Completely pursue scalable customer service.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04F23-C266-436D-ADE0-AE18B6254194}"/>
              </a:ext>
            </a:extLst>
          </p:cNvPr>
          <p:cNvGrpSpPr/>
          <p:nvPr/>
        </p:nvGrpSpPr>
        <p:grpSpPr>
          <a:xfrm>
            <a:off x="5135878" y="5767189"/>
            <a:ext cx="1920240" cy="310896"/>
            <a:chOff x="2423011" y="3847617"/>
            <a:chExt cx="1920240" cy="3108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20C4CE-7DAA-48BA-A92D-6D7A879683F9}"/>
                </a:ext>
              </a:extLst>
            </p:cNvPr>
            <p:cNvSpPr/>
            <p:nvPr/>
          </p:nvSpPr>
          <p:spPr>
            <a:xfrm>
              <a:off x="2423011" y="3847617"/>
              <a:ext cx="1920240" cy="310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/>
              </a:endParaRPr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46DC48D7-1397-4160-BCB5-939240043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0171" y="3895343"/>
              <a:ext cx="164592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  <a:cs typeface="Lato" panose="020F0502020204030203"/>
                </a:rPr>
                <a:t>Learn More…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76BA4-6551-6D49-BE5F-36995AE302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46314" y="1073426"/>
            <a:ext cx="3220278" cy="2769705"/>
          </a:xfrm>
        </p:spPr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62518A-C138-DD42-B486-1139783FD1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6CB143-8FBB-C44E-B8AC-0E91A56586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1697074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3975562" y="4152412"/>
            <a:ext cx="4240873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WELCOME MESSAGE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9D9747-70E8-4749-A627-3528422B42D6}"/>
              </a:ext>
            </a:extLst>
          </p:cNvPr>
          <p:cNvSpPr/>
          <p:nvPr/>
        </p:nvSpPr>
        <p:spPr>
          <a:xfrm>
            <a:off x="5913120" y="4719894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DD920A-72DC-4264-91ED-3ACC902B09A2}"/>
              </a:ext>
            </a:extLst>
          </p:cNvPr>
          <p:cNvSpPr/>
          <p:nvPr/>
        </p:nvSpPr>
        <p:spPr>
          <a:xfrm>
            <a:off x="2788269" y="4884255"/>
            <a:ext cx="6615462" cy="55803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 Interactively coordinate proactive e-commerce via process-centric "outside the box" thinking. Completely pursue scalable customer service.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04F23-C266-436D-ADE0-AE18B6254194}"/>
              </a:ext>
            </a:extLst>
          </p:cNvPr>
          <p:cNvGrpSpPr/>
          <p:nvPr/>
        </p:nvGrpSpPr>
        <p:grpSpPr>
          <a:xfrm>
            <a:off x="5135878" y="5767189"/>
            <a:ext cx="1920240" cy="310896"/>
            <a:chOff x="2423011" y="3847617"/>
            <a:chExt cx="1920240" cy="31089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320C4CE-7DAA-48BA-A92D-6D7A879683F9}"/>
                </a:ext>
              </a:extLst>
            </p:cNvPr>
            <p:cNvSpPr/>
            <p:nvPr/>
          </p:nvSpPr>
          <p:spPr>
            <a:xfrm>
              <a:off x="2423011" y="3847617"/>
              <a:ext cx="1920240" cy="3108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/>
              </a:endParaRPr>
            </a:p>
          </p:txBody>
        </p:sp>
        <p:sp>
          <p:nvSpPr>
            <p:cNvPr id="20" name="TextBox 28">
              <a:extLst>
                <a:ext uri="{FF2B5EF4-FFF2-40B4-BE49-F238E27FC236}">
                  <a16:creationId xmlns:a16="http://schemas.microsoft.com/office/drawing/2014/main" id="{46DC48D7-1397-4160-BCB5-9392400432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0171" y="3895343"/>
              <a:ext cx="164592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/>
              <a:r>
                <a:rPr lang="en-US" alt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  <a:cs typeface="Lato" panose="020F0502020204030203"/>
                </a:rPr>
                <a:t>Learn More…</a:t>
              </a: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676BA4-6551-6D49-BE5F-36995AE302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62518A-C138-DD42-B486-1139783FD1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26CB143-8FBB-C44E-B8AC-0E91A565864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2181620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75"/>
          <p:cNvSpPr>
            <a:spLocks noChangeArrowheads="1"/>
          </p:cNvSpPr>
          <p:nvPr/>
        </p:nvSpPr>
        <p:spPr bwMode="auto">
          <a:xfrm>
            <a:off x="10710068" y="612774"/>
            <a:ext cx="419100" cy="419100"/>
          </a:xfrm>
          <a:custGeom>
            <a:avLst/>
            <a:gdLst>
              <a:gd name="T0" fmla="*/ 1165 w 1166"/>
              <a:gd name="T1" fmla="*/ 524 h 1165"/>
              <a:gd name="T2" fmla="*/ 1165 w 1166"/>
              <a:gd name="T3" fmla="*/ 639 h 1165"/>
              <a:gd name="T4" fmla="*/ 921 w 1166"/>
              <a:gd name="T5" fmla="*/ 639 h 1165"/>
              <a:gd name="T6" fmla="*/ 1110 w 1166"/>
              <a:gd name="T7" fmla="*/ 828 h 1165"/>
              <a:gd name="T8" fmla="*/ 1028 w 1166"/>
              <a:gd name="T9" fmla="*/ 912 h 1165"/>
              <a:gd name="T10" fmla="*/ 758 w 1166"/>
              <a:gd name="T11" fmla="*/ 639 h 1165"/>
              <a:gd name="T12" fmla="*/ 640 w 1166"/>
              <a:gd name="T13" fmla="*/ 639 h 1165"/>
              <a:gd name="T14" fmla="*/ 640 w 1166"/>
              <a:gd name="T15" fmla="*/ 757 h 1165"/>
              <a:gd name="T16" fmla="*/ 913 w 1166"/>
              <a:gd name="T17" fmla="*/ 1027 h 1165"/>
              <a:gd name="T18" fmla="*/ 829 w 1166"/>
              <a:gd name="T19" fmla="*/ 1109 h 1165"/>
              <a:gd name="T20" fmla="*/ 640 w 1166"/>
              <a:gd name="T21" fmla="*/ 921 h 1165"/>
              <a:gd name="T22" fmla="*/ 640 w 1166"/>
              <a:gd name="T23" fmla="*/ 1164 h 1165"/>
              <a:gd name="T24" fmla="*/ 525 w 1166"/>
              <a:gd name="T25" fmla="*/ 1164 h 1165"/>
              <a:gd name="T26" fmla="*/ 525 w 1166"/>
              <a:gd name="T27" fmla="*/ 921 h 1165"/>
              <a:gd name="T28" fmla="*/ 337 w 1166"/>
              <a:gd name="T29" fmla="*/ 1109 h 1165"/>
              <a:gd name="T30" fmla="*/ 252 w 1166"/>
              <a:gd name="T31" fmla="*/ 1027 h 1165"/>
              <a:gd name="T32" fmla="*/ 525 w 1166"/>
              <a:gd name="T33" fmla="*/ 757 h 1165"/>
              <a:gd name="T34" fmla="*/ 525 w 1166"/>
              <a:gd name="T35" fmla="*/ 639 h 1165"/>
              <a:gd name="T36" fmla="*/ 408 w 1166"/>
              <a:gd name="T37" fmla="*/ 639 h 1165"/>
              <a:gd name="T38" fmla="*/ 137 w 1166"/>
              <a:gd name="T39" fmla="*/ 913 h 1165"/>
              <a:gd name="T40" fmla="*/ 55 w 1166"/>
              <a:gd name="T41" fmla="*/ 828 h 1165"/>
              <a:gd name="T42" fmla="*/ 244 w 1166"/>
              <a:gd name="T43" fmla="*/ 639 h 1165"/>
              <a:gd name="T44" fmla="*/ 0 w 1166"/>
              <a:gd name="T45" fmla="*/ 639 h 1165"/>
              <a:gd name="T46" fmla="*/ 0 w 1166"/>
              <a:gd name="T47" fmla="*/ 524 h 1165"/>
              <a:gd name="T48" fmla="*/ 244 w 1166"/>
              <a:gd name="T49" fmla="*/ 524 h 1165"/>
              <a:gd name="T50" fmla="*/ 55 w 1166"/>
              <a:gd name="T51" fmla="*/ 336 h 1165"/>
              <a:gd name="T52" fmla="*/ 137 w 1166"/>
              <a:gd name="T53" fmla="*/ 251 h 1165"/>
              <a:gd name="T54" fmla="*/ 408 w 1166"/>
              <a:gd name="T55" fmla="*/ 524 h 1165"/>
              <a:gd name="T56" fmla="*/ 525 w 1166"/>
              <a:gd name="T57" fmla="*/ 524 h 1165"/>
              <a:gd name="T58" fmla="*/ 525 w 1166"/>
              <a:gd name="T59" fmla="*/ 407 h 1165"/>
              <a:gd name="T60" fmla="*/ 252 w 1166"/>
              <a:gd name="T61" fmla="*/ 136 h 1165"/>
              <a:gd name="T62" fmla="*/ 337 w 1166"/>
              <a:gd name="T63" fmla="*/ 54 h 1165"/>
              <a:gd name="T64" fmla="*/ 525 w 1166"/>
              <a:gd name="T65" fmla="*/ 243 h 1165"/>
              <a:gd name="T66" fmla="*/ 525 w 1166"/>
              <a:gd name="T67" fmla="*/ 0 h 1165"/>
              <a:gd name="T68" fmla="*/ 640 w 1166"/>
              <a:gd name="T69" fmla="*/ 0 h 1165"/>
              <a:gd name="T70" fmla="*/ 640 w 1166"/>
              <a:gd name="T71" fmla="*/ 243 h 1165"/>
              <a:gd name="T72" fmla="*/ 829 w 1166"/>
              <a:gd name="T73" fmla="*/ 54 h 1165"/>
              <a:gd name="T74" fmla="*/ 913 w 1166"/>
              <a:gd name="T75" fmla="*/ 136 h 1165"/>
              <a:gd name="T76" fmla="*/ 640 w 1166"/>
              <a:gd name="T77" fmla="*/ 407 h 1165"/>
              <a:gd name="T78" fmla="*/ 640 w 1166"/>
              <a:gd name="T79" fmla="*/ 524 h 1165"/>
              <a:gd name="T80" fmla="*/ 758 w 1166"/>
              <a:gd name="T81" fmla="*/ 524 h 1165"/>
              <a:gd name="T82" fmla="*/ 1028 w 1166"/>
              <a:gd name="T83" fmla="*/ 251 h 1165"/>
              <a:gd name="T84" fmla="*/ 1110 w 1166"/>
              <a:gd name="T85" fmla="*/ 336 h 1165"/>
              <a:gd name="T86" fmla="*/ 921 w 1166"/>
              <a:gd name="T87" fmla="*/ 524 h 1165"/>
              <a:gd name="T88" fmla="*/ 1165 w 1166"/>
              <a:gd name="T89" fmla="*/ 52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6" h="1165">
                <a:moveTo>
                  <a:pt x="1165" y="524"/>
                </a:moveTo>
                <a:lnTo>
                  <a:pt x="1165" y="639"/>
                </a:lnTo>
                <a:lnTo>
                  <a:pt x="921" y="639"/>
                </a:lnTo>
                <a:lnTo>
                  <a:pt x="1110" y="828"/>
                </a:lnTo>
                <a:lnTo>
                  <a:pt x="1028" y="912"/>
                </a:lnTo>
                <a:lnTo>
                  <a:pt x="758" y="639"/>
                </a:lnTo>
                <a:lnTo>
                  <a:pt x="640" y="639"/>
                </a:lnTo>
                <a:lnTo>
                  <a:pt x="640" y="757"/>
                </a:lnTo>
                <a:lnTo>
                  <a:pt x="913" y="1027"/>
                </a:lnTo>
                <a:lnTo>
                  <a:pt x="829" y="1109"/>
                </a:lnTo>
                <a:lnTo>
                  <a:pt x="640" y="921"/>
                </a:lnTo>
                <a:lnTo>
                  <a:pt x="640" y="1164"/>
                </a:lnTo>
                <a:lnTo>
                  <a:pt x="525" y="1164"/>
                </a:lnTo>
                <a:lnTo>
                  <a:pt x="525" y="921"/>
                </a:lnTo>
                <a:lnTo>
                  <a:pt x="337" y="1109"/>
                </a:lnTo>
                <a:lnTo>
                  <a:pt x="252" y="1027"/>
                </a:lnTo>
                <a:lnTo>
                  <a:pt x="525" y="757"/>
                </a:lnTo>
                <a:lnTo>
                  <a:pt x="525" y="639"/>
                </a:lnTo>
                <a:lnTo>
                  <a:pt x="408" y="639"/>
                </a:lnTo>
                <a:lnTo>
                  <a:pt x="137" y="913"/>
                </a:lnTo>
                <a:lnTo>
                  <a:pt x="55" y="828"/>
                </a:lnTo>
                <a:lnTo>
                  <a:pt x="244" y="639"/>
                </a:lnTo>
                <a:lnTo>
                  <a:pt x="0" y="639"/>
                </a:lnTo>
                <a:lnTo>
                  <a:pt x="0" y="524"/>
                </a:lnTo>
                <a:lnTo>
                  <a:pt x="244" y="524"/>
                </a:lnTo>
                <a:lnTo>
                  <a:pt x="55" y="336"/>
                </a:lnTo>
                <a:lnTo>
                  <a:pt x="137" y="251"/>
                </a:lnTo>
                <a:lnTo>
                  <a:pt x="408" y="524"/>
                </a:lnTo>
                <a:lnTo>
                  <a:pt x="525" y="524"/>
                </a:lnTo>
                <a:lnTo>
                  <a:pt x="525" y="407"/>
                </a:lnTo>
                <a:lnTo>
                  <a:pt x="252" y="136"/>
                </a:lnTo>
                <a:lnTo>
                  <a:pt x="337" y="54"/>
                </a:lnTo>
                <a:lnTo>
                  <a:pt x="525" y="243"/>
                </a:lnTo>
                <a:lnTo>
                  <a:pt x="525" y="0"/>
                </a:lnTo>
                <a:lnTo>
                  <a:pt x="640" y="0"/>
                </a:lnTo>
                <a:lnTo>
                  <a:pt x="640" y="243"/>
                </a:lnTo>
                <a:lnTo>
                  <a:pt x="829" y="54"/>
                </a:lnTo>
                <a:lnTo>
                  <a:pt x="913" y="136"/>
                </a:lnTo>
                <a:lnTo>
                  <a:pt x="640" y="407"/>
                </a:lnTo>
                <a:lnTo>
                  <a:pt x="640" y="524"/>
                </a:lnTo>
                <a:lnTo>
                  <a:pt x="758" y="524"/>
                </a:lnTo>
                <a:lnTo>
                  <a:pt x="1028" y="251"/>
                </a:lnTo>
                <a:lnTo>
                  <a:pt x="1110" y="336"/>
                </a:lnTo>
                <a:lnTo>
                  <a:pt x="921" y="524"/>
                </a:lnTo>
                <a:lnTo>
                  <a:pt x="1165" y="524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7" name="Freeform 76"/>
          <p:cNvSpPr>
            <a:spLocks noChangeArrowheads="1"/>
          </p:cNvSpPr>
          <p:nvPr/>
        </p:nvSpPr>
        <p:spPr bwMode="auto">
          <a:xfrm>
            <a:off x="8551068" y="609601"/>
            <a:ext cx="419100" cy="423863"/>
          </a:xfrm>
          <a:custGeom>
            <a:avLst/>
            <a:gdLst>
              <a:gd name="T0" fmla="*/ 582 w 1165"/>
              <a:gd name="T1" fmla="*/ 1063 h 1179"/>
              <a:gd name="T2" fmla="*/ 989 w 1165"/>
              <a:gd name="T3" fmla="*/ 653 h 1179"/>
              <a:gd name="T4" fmla="*/ 582 w 1165"/>
              <a:gd name="T5" fmla="*/ 246 h 1179"/>
              <a:gd name="T6" fmla="*/ 174 w 1165"/>
              <a:gd name="T7" fmla="*/ 653 h 1179"/>
              <a:gd name="T8" fmla="*/ 582 w 1165"/>
              <a:gd name="T9" fmla="*/ 1063 h 1179"/>
              <a:gd name="T10" fmla="*/ 582 w 1165"/>
              <a:gd name="T11" fmla="*/ 128 h 1179"/>
              <a:gd name="T12" fmla="*/ 1106 w 1165"/>
              <a:gd name="T13" fmla="*/ 653 h 1179"/>
              <a:gd name="T14" fmla="*/ 582 w 1165"/>
              <a:gd name="T15" fmla="*/ 1178 h 1179"/>
              <a:gd name="T16" fmla="*/ 57 w 1165"/>
              <a:gd name="T17" fmla="*/ 653 h 1179"/>
              <a:gd name="T18" fmla="*/ 582 w 1165"/>
              <a:gd name="T19" fmla="*/ 128 h 1179"/>
              <a:gd name="T20" fmla="*/ 612 w 1165"/>
              <a:gd name="T21" fmla="*/ 672 h 1179"/>
              <a:gd name="T22" fmla="*/ 844 w 1165"/>
              <a:gd name="T23" fmla="*/ 812 h 1179"/>
              <a:gd name="T24" fmla="*/ 798 w 1165"/>
              <a:gd name="T25" fmla="*/ 883 h 1179"/>
              <a:gd name="T26" fmla="*/ 524 w 1165"/>
              <a:gd name="T27" fmla="*/ 713 h 1179"/>
              <a:gd name="T28" fmla="*/ 524 w 1165"/>
              <a:gd name="T29" fmla="*/ 363 h 1179"/>
              <a:gd name="T30" fmla="*/ 612 w 1165"/>
              <a:gd name="T31" fmla="*/ 363 h 1179"/>
              <a:gd name="T32" fmla="*/ 612 w 1165"/>
              <a:gd name="T33" fmla="*/ 672 h 1179"/>
              <a:gd name="T34" fmla="*/ 344 w 1165"/>
              <a:gd name="T35" fmla="*/ 96 h 1179"/>
              <a:gd name="T36" fmla="*/ 73 w 1165"/>
              <a:gd name="T37" fmla="*/ 317 h 1179"/>
              <a:gd name="T38" fmla="*/ 0 w 1165"/>
              <a:gd name="T39" fmla="*/ 229 h 1179"/>
              <a:gd name="T40" fmla="*/ 267 w 1165"/>
              <a:gd name="T41" fmla="*/ 8 h 1179"/>
              <a:gd name="T42" fmla="*/ 344 w 1165"/>
              <a:gd name="T43" fmla="*/ 96 h 1179"/>
              <a:gd name="T44" fmla="*/ 1164 w 1165"/>
              <a:gd name="T45" fmla="*/ 229 h 1179"/>
              <a:gd name="T46" fmla="*/ 1090 w 1165"/>
              <a:gd name="T47" fmla="*/ 317 h 1179"/>
              <a:gd name="T48" fmla="*/ 819 w 1165"/>
              <a:gd name="T49" fmla="*/ 87 h 1179"/>
              <a:gd name="T50" fmla="*/ 896 w 1165"/>
              <a:gd name="T51" fmla="*/ 0 h 1179"/>
              <a:gd name="T52" fmla="*/ 1164 w 1165"/>
              <a:gd name="T53" fmla="*/ 229 h 1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5" h="1179">
                <a:moveTo>
                  <a:pt x="582" y="1063"/>
                </a:moveTo>
                <a:cubicBezTo>
                  <a:pt x="809" y="1063"/>
                  <a:pt x="989" y="880"/>
                  <a:pt x="989" y="653"/>
                </a:cubicBezTo>
                <a:cubicBezTo>
                  <a:pt x="989" y="426"/>
                  <a:pt x="809" y="246"/>
                  <a:pt x="582" y="246"/>
                </a:cubicBezTo>
                <a:cubicBezTo>
                  <a:pt x="355" y="246"/>
                  <a:pt x="174" y="426"/>
                  <a:pt x="174" y="653"/>
                </a:cubicBezTo>
                <a:cubicBezTo>
                  <a:pt x="174" y="880"/>
                  <a:pt x="355" y="1063"/>
                  <a:pt x="582" y="1063"/>
                </a:cubicBezTo>
                <a:close/>
                <a:moveTo>
                  <a:pt x="582" y="128"/>
                </a:moveTo>
                <a:cubicBezTo>
                  <a:pt x="874" y="128"/>
                  <a:pt x="1106" y="361"/>
                  <a:pt x="1106" y="653"/>
                </a:cubicBezTo>
                <a:cubicBezTo>
                  <a:pt x="1106" y="945"/>
                  <a:pt x="875" y="1178"/>
                  <a:pt x="582" y="1178"/>
                </a:cubicBezTo>
                <a:cubicBezTo>
                  <a:pt x="290" y="1178"/>
                  <a:pt x="57" y="945"/>
                  <a:pt x="57" y="653"/>
                </a:cubicBezTo>
                <a:cubicBezTo>
                  <a:pt x="57" y="361"/>
                  <a:pt x="289" y="128"/>
                  <a:pt x="582" y="128"/>
                </a:cubicBezTo>
                <a:close/>
                <a:moveTo>
                  <a:pt x="612" y="672"/>
                </a:moveTo>
                <a:lnTo>
                  <a:pt x="844" y="812"/>
                </a:lnTo>
                <a:lnTo>
                  <a:pt x="798" y="883"/>
                </a:lnTo>
                <a:lnTo>
                  <a:pt x="524" y="713"/>
                </a:lnTo>
                <a:lnTo>
                  <a:pt x="524" y="363"/>
                </a:lnTo>
                <a:lnTo>
                  <a:pt x="612" y="363"/>
                </a:lnTo>
                <a:lnTo>
                  <a:pt x="612" y="672"/>
                </a:lnTo>
                <a:close/>
                <a:moveTo>
                  <a:pt x="344" y="96"/>
                </a:moveTo>
                <a:lnTo>
                  <a:pt x="73" y="317"/>
                </a:lnTo>
                <a:lnTo>
                  <a:pt x="0" y="229"/>
                </a:lnTo>
                <a:lnTo>
                  <a:pt x="267" y="8"/>
                </a:lnTo>
                <a:lnTo>
                  <a:pt x="344" y="96"/>
                </a:lnTo>
                <a:close/>
                <a:moveTo>
                  <a:pt x="1164" y="229"/>
                </a:moveTo>
                <a:lnTo>
                  <a:pt x="1090" y="317"/>
                </a:lnTo>
                <a:lnTo>
                  <a:pt x="819" y="87"/>
                </a:lnTo>
                <a:lnTo>
                  <a:pt x="896" y="0"/>
                </a:lnTo>
                <a:lnTo>
                  <a:pt x="1164" y="22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8" name="Freeform 77"/>
          <p:cNvSpPr>
            <a:spLocks noChangeArrowheads="1"/>
          </p:cNvSpPr>
          <p:nvPr/>
        </p:nvSpPr>
        <p:spPr bwMode="auto">
          <a:xfrm>
            <a:off x="9598818" y="601664"/>
            <a:ext cx="484188" cy="441325"/>
          </a:xfrm>
          <a:custGeom>
            <a:avLst/>
            <a:gdLst>
              <a:gd name="T0" fmla="*/ 571 w 1343"/>
              <a:gd name="T1" fmla="*/ 759 h 1225"/>
              <a:gd name="T2" fmla="*/ 757 w 1343"/>
              <a:gd name="T3" fmla="*/ 571 h 1225"/>
              <a:gd name="T4" fmla="*/ 946 w 1343"/>
              <a:gd name="T5" fmla="*/ 759 h 1225"/>
              <a:gd name="T6" fmla="*/ 757 w 1343"/>
              <a:gd name="T7" fmla="*/ 945 h 1225"/>
              <a:gd name="T8" fmla="*/ 571 w 1343"/>
              <a:gd name="T9" fmla="*/ 759 h 1225"/>
              <a:gd name="T10" fmla="*/ 757 w 1343"/>
              <a:gd name="T11" fmla="*/ 1049 h 1225"/>
              <a:gd name="T12" fmla="*/ 1050 w 1343"/>
              <a:gd name="T13" fmla="*/ 759 h 1225"/>
              <a:gd name="T14" fmla="*/ 757 w 1343"/>
              <a:gd name="T15" fmla="*/ 467 h 1225"/>
              <a:gd name="T16" fmla="*/ 468 w 1343"/>
              <a:gd name="T17" fmla="*/ 759 h 1225"/>
              <a:gd name="T18" fmla="*/ 757 w 1343"/>
              <a:gd name="T19" fmla="*/ 1049 h 1225"/>
              <a:gd name="T20" fmla="*/ 350 w 1343"/>
              <a:gd name="T21" fmla="*/ 524 h 1225"/>
              <a:gd name="T22" fmla="*/ 350 w 1343"/>
              <a:gd name="T23" fmla="*/ 349 h 1225"/>
              <a:gd name="T24" fmla="*/ 525 w 1343"/>
              <a:gd name="T25" fmla="*/ 349 h 1225"/>
              <a:gd name="T26" fmla="*/ 525 w 1343"/>
              <a:gd name="T27" fmla="*/ 175 h 1225"/>
              <a:gd name="T28" fmla="*/ 932 w 1343"/>
              <a:gd name="T29" fmla="*/ 175 h 1225"/>
              <a:gd name="T30" fmla="*/ 1039 w 1343"/>
              <a:gd name="T31" fmla="*/ 292 h 1225"/>
              <a:gd name="T32" fmla="*/ 1225 w 1343"/>
              <a:gd name="T33" fmla="*/ 292 h 1225"/>
              <a:gd name="T34" fmla="*/ 1342 w 1343"/>
              <a:gd name="T35" fmla="*/ 410 h 1225"/>
              <a:gd name="T36" fmla="*/ 1342 w 1343"/>
              <a:gd name="T37" fmla="*/ 1109 h 1225"/>
              <a:gd name="T38" fmla="*/ 1225 w 1343"/>
              <a:gd name="T39" fmla="*/ 1224 h 1225"/>
              <a:gd name="T40" fmla="*/ 293 w 1343"/>
              <a:gd name="T41" fmla="*/ 1224 h 1225"/>
              <a:gd name="T42" fmla="*/ 175 w 1343"/>
              <a:gd name="T43" fmla="*/ 1109 h 1225"/>
              <a:gd name="T44" fmla="*/ 175 w 1343"/>
              <a:gd name="T45" fmla="*/ 524 h 1225"/>
              <a:gd name="T46" fmla="*/ 350 w 1343"/>
              <a:gd name="T47" fmla="*/ 524 h 1225"/>
              <a:gd name="T48" fmla="*/ 175 w 1343"/>
              <a:gd name="T49" fmla="*/ 0 h 1225"/>
              <a:gd name="T50" fmla="*/ 293 w 1343"/>
              <a:gd name="T51" fmla="*/ 0 h 1225"/>
              <a:gd name="T52" fmla="*/ 293 w 1343"/>
              <a:gd name="T53" fmla="*/ 175 h 1225"/>
              <a:gd name="T54" fmla="*/ 468 w 1343"/>
              <a:gd name="T55" fmla="*/ 175 h 1225"/>
              <a:gd name="T56" fmla="*/ 468 w 1343"/>
              <a:gd name="T57" fmla="*/ 292 h 1225"/>
              <a:gd name="T58" fmla="*/ 293 w 1343"/>
              <a:gd name="T59" fmla="*/ 292 h 1225"/>
              <a:gd name="T60" fmla="*/ 293 w 1343"/>
              <a:gd name="T61" fmla="*/ 467 h 1225"/>
              <a:gd name="T62" fmla="*/ 175 w 1343"/>
              <a:gd name="T63" fmla="*/ 467 h 1225"/>
              <a:gd name="T64" fmla="*/ 175 w 1343"/>
              <a:gd name="T65" fmla="*/ 292 h 1225"/>
              <a:gd name="T66" fmla="*/ 0 w 1343"/>
              <a:gd name="T67" fmla="*/ 292 h 1225"/>
              <a:gd name="T68" fmla="*/ 0 w 1343"/>
              <a:gd name="T69" fmla="*/ 175 h 1225"/>
              <a:gd name="T70" fmla="*/ 175 w 1343"/>
              <a:gd name="T71" fmla="*/ 175 h 1225"/>
              <a:gd name="T72" fmla="*/ 175 w 1343"/>
              <a:gd name="T73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43" h="1225">
                <a:moveTo>
                  <a:pt x="571" y="759"/>
                </a:moveTo>
                <a:cubicBezTo>
                  <a:pt x="571" y="655"/>
                  <a:pt x="653" y="571"/>
                  <a:pt x="757" y="571"/>
                </a:cubicBezTo>
                <a:cubicBezTo>
                  <a:pt x="861" y="571"/>
                  <a:pt x="946" y="655"/>
                  <a:pt x="946" y="759"/>
                </a:cubicBezTo>
                <a:cubicBezTo>
                  <a:pt x="946" y="862"/>
                  <a:pt x="861" y="945"/>
                  <a:pt x="757" y="945"/>
                </a:cubicBezTo>
                <a:cubicBezTo>
                  <a:pt x="653" y="945"/>
                  <a:pt x="571" y="862"/>
                  <a:pt x="571" y="759"/>
                </a:cubicBezTo>
                <a:close/>
                <a:moveTo>
                  <a:pt x="757" y="1049"/>
                </a:moveTo>
                <a:cubicBezTo>
                  <a:pt x="918" y="1049"/>
                  <a:pt x="1050" y="921"/>
                  <a:pt x="1050" y="759"/>
                </a:cubicBezTo>
                <a:cubicBezTo>
                  <a:pt x="1050" y="598"/>
                  <a:pt x="918" y="467"/>
                  <a:pt x="757" y="467"/>
                </a:cubicBezTo>
                <a:cubicBezTo>
                  <a:pt x="596" y="467"/>
                  <a:pt x="468" y="598"/>
                  <a:pt x="468" y="759"/>
                </a:cubicBezTo>
                <a:cubicBezTo>
                  <a:pt x="468" y="921"/>
                  <a:pt x="596" y="1049"/>
                  <a:pt x="757" y="1049"/>
                </a:cubicBezTo>
                <a:close/>
                <a:moveTo>
                  <a:pt x="350" y="524"/>
                </a:moveTo>
                <a:lnTo>
                  <a:pt x="350" y="349"/>
                </a:lnTo>
                <a:lnTo>
                  <a:pt x="525" y="349"/>
                </a:lnTo>
                <a:lnTo>
                  <a:pt x="525" y="175"/>
                </a:lnTo>
                <a:lnTo>
                  <a:pt x="932" y="175"/>
                </a:lnTo>
                <a:lnTo>
                  <a:pt x="1039" y="292"/>
                </a:lnTo>
                <a:lnTo>
                  <a:pt x="1225" y="292"/>
                </a:lnTo>
                <a:cubicBezTo>
                  <a:pt x="1287" y="292"/>
                  <a:pt x="1342" y="347"/>
                  <a:pt x="1342" y="410"/>
                </a:cubicBezTo>
                <a:lnTo>
                  <a:pt x="1342" y="1109"/>
                </a:lnTo>
                <a:cubicBezTo>
                  <a:pt x="1342" y="1172"/>
                  <a:pt x="1287" y="1224"/>
                  <a:pt x="1225" y="1224"/>
                </a:cubicBezTo>
                <a:lnTo>
                  <a:pt x="293" y="1224"/>
                </a:lnTo>
                <a:cubicBezTo>
                  <a:pt x="230" y="1224"/>
                  <a:pt x="175" y="1172"/>
                  <a:pt x="175" y="1109"/>
                </a:cubicBezTo>
                <a:lnTo>
                  <a:pt x="175" y="524"/>
                </a:lnTo>
                <a:lnTo>
                  <a:pt x="350" y="524"/>
                </a:lnTo>
                <a:close/>
                <a:moveTo>
                  <a:pt x="175" y="0"/>
                </a:moveTo>
                <a:lnTo>
                  <a:pt x="293" y="0"/>
                </a:lnTo>
                <a:lnTo>
                  <a:pt x="293" y="175"/>
                </a:lnTo>
                <a:lnTo>
                  <a:pt x="468" y="175"/>
                </a:lnTo>
                <a:lnTo>
                  <a:pt x="468" y="292"/>
                </a:lnTo>
                <a:lnTo>
                  <a:pt x="293" y="292"/>
                </a:lnTo>
                <a:lnTo>
                  <a:pt x="293" y="467"/>
                </a:lnTo>
                <a:lnTo>
                  <a:pt x="175" y="467"/>
                </a:lnTo>
                <a:lnTo>
                  <a:pt x="175" y="292"/>
                </a:lnTo>
                <a:lnTo>
                  <a:pt x="0" y="292"/>
                </a:lnTo>
                <a:lnTo>
                  <a:pt x="0" y="175"/>
                </a:lnTo>
                <a:lnTo>
                  <a:pt x="175" y="175"/>
                </a:lnTo>
                <a:lnTo>
                  <a:pt x="17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9" name="Freeform 78"/>
          <p:cNvSpPr>
            <a:spLocks noChangeArrowheads="1"/>
          </p:cNvSpPr>
          <p:nvPr/>
        </p:nvSpPr>
        <p:spPr bwMode="auto">
          <a:xfrm>
            <a:off x="4294983" y="595314"/>
            <a:ext cx="293687" cy="452437"/>
          </a:xfrm>
          <a:custGeom>
            <a:avLst/>
            <a:gdLst>
              <a:gd name="T0" fmla="*/ 582 w 815"/>
              <a:gd name="T1" fmla="*/ 440 h 1258"/>
              <a:gd name="T2" fmla="*/ 639 w 815"/>
              <a:gd name="T3" fmla="*/ 383 h 1258"/>
              <a:gd name="T4" fmla="*/ 582 w 815"/>
              <a:gd name="T5" fmla="*/ 323 h 1258"/>
              <a:gd name="T6" fmla="*/ 524 w 815"/>
              <a:gd name="T7" fmla="*/ 383 h 1258"/>
              <a:gd name="T8" fmla="*/ 582 w 815"/>
              <a:gd name="T9" fmla="*/ 440 h 1258"/>
              <a:gd name="T10" fmla="*/ 232 w 815"/>
              <a:gd name="T11" fmla="*/ 440 h 1258"/>
              <a:gd name="T12" fmla="*/ 289 w 815"/>
              <a:gd name="T13" fmla="*/ 383 h 1258"/>
              <a:gd name="T14" fmla="*/ 232 w 815"/>
              <a:gd name="T15" fmla="*/ 323 h 1258"/>
              <a:gd name="T16" fmla="*/ 175 w 815"/>
              <a:gd name="T17" fmla="*/ 383 h 1258"/>
              <a:gd name="T18" fmla="*/ 232 w 815"/>
              <a:gd name="T19" fmla="*/ 440 h 1258"/>
              <a:gd name="T20" fmla="*/ 647 w 815"/>
              <a:gd name="T21" fmla="*/ 170 h 1258"/>
              <a:gd name="T22" fmla="*/ 814 w 815"/>
              <a:gd name="T23" fmla="*/ 498 h 1258"/>
              <a:gd name="T24" fmla="*/ 814 w 815"/>
              <a:gd name="T25" fmla="*/ 558 h 1258"/>
              <a:gd name="T26" fmla="*/ 0 w 815"/>
              <a:gd name="T27" fmla="*/ 558 h 1258"/>
              <a:gd name="T28" fmla="*/ 0 w 815"/>
              <a:gd name="T29" fmla="*/ 498 h 1258"/>
              <a:gd name="T30" fmla="*/ 166 w 815"/>
              <a:gd name="T31" fmla="*/ 170 h 1258"/>
              <a:gd name="T32" fmla="*/ 43 w 815"/>
              <a:gd name="T33" fmla="*/ 47 h 1258"/>
              <a:gd name="T34" fmla="*/ 93 w 815"/>
              <a:gd name="T35" fmla="*/ 0 h 1258"/>
              <a:gd name="T36" fmla="*/ 227 w 815"/>
              <a:gd name="T37" fmla="*/ 134 h 1258"/>
              <a:gd name="T38" fmla="*/ 407 w 815"/>
              <a:gd name="T39" fmla="*/ 90 h 1258"/>
              <a:gd name="T40" fmla="*/ 587 w 815"/>
              <a:gd name="T41" fmla="*/ 134 h 1258"/>
              <a:gd name="T42" fmla="*/ 721 w 815"/>
              <a:gd name="T43" fmla="*/ 0 h 1258"/>
              <a:gd name="T44" fmla="*/ 770 w 815"/>
              <a:gd name="T45" fmla="*/ 47 h 1258"/>
              <a:gd name="T46" fmla="*/ 647 w 815"/>
              <a:gd name="T47" fmla="*/ 170 h 1258"/>
              <a:gd name="T48" fmla="*/ 0 w 815"/>
              <a:gd name="T49" fmla="*/ 847 h 1258"/>
              <a:gd name="T50" fmla="*/ 0 w 815"/>
              <a:gd name="T51" fmla="*/ 615 h 1258"/>
              <a:gd name="T52" fmla="*/ 814 w 815"/>
              <a:gd name="T53" fmla="*/ 615 h 1258"/>
              <a:gd name="T54" fmla="*/ 814 w 815"/>
              <a:gd name="T55" fmla="*/ 847 h 1258"/>
              <a:gd name="T56" fmla="*/ 407 w 815"/>
              <a:gd name="T57" fmla="*/ 1257 h 1258"/>
              <a:gd name="T58" fmla="*/ 0 w 815"/>
              <a:gd name="T59" fmla="*/ 847 h 1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5" h="1258">
                <a:moveTo>
                  <a:pt x="582" y="440"/>
                </a:moveTo>
                <a:cubicBezTo>
                  <a:pt x="615" y="440"/>
                  <a:pt x="639" y="416"/>
                  <a:pt x="639" y="383"/>
                </a:cubicBezTo>
                <a:cubicBezTo>
                  <a:pt x="639" y="350"/>
                  <a:pt x="615" y="323"/>
                  <a:pt x="582" y="323"/>
                </a:cubicBezTo>
                <a:cubicBezTo>
                  <a:pt x="549" y="323"/>
                  <a:pt x="524" y="350"/>
                  <a:pt x="524" y="383"/>
                </a:cubicBezTo>
                <a:cubicBezTo>
                  <a:pt x="524" y="416"/>
                  <a:pt x="549" y="440"/>
                  <a:pt x="582" y="440"/>
                </a:cubicBezTo>
                <a:close/>
                <a:moveTo>
                  <a:pt x="232" y="440"/>
                </a:moveTo>
                <a:cubicBezTo>
                  <a:pt x="265" y="440"/>
                  <a:pt x="289" y="416"/>
                  <a:pt x="289" y="383"/>
                </a:cubicBezTo>
                <a:cubicBezTo>
                  <a:pt x="289" y="350"/>
                  <a:pt x="265" y="323"/>
                  <a:pt x="232" y="323"/>
                </a:cubicBezTo>
                <a:cubicBezTo>
                  <a:pt x="199" y="323"/>
                  <a:pt x="175" y="350"/>
                  <a:pt x="175" y="383"/>
                </a:cubicBezTo>
                <a:cubicBezTo>
                  <a:pt x="175" y="416"/>
                  <a:pt x="199" y="440"/>
                  <a:pt x="232" y="440"/>
                </a:cubicBezTo>
                <a:close/>
                <a:moveTo>
                  <a:pt x="647" y="170"/>
                </a:moveTo>
                <a:cubicBezTo>
                  <a:pt x="748" y="244"/>
                  <a:pt x="814" y="364"/>
                  <a:pt x="814" y="498"/>
                </a:cubicBezTo>
                <a:lnTo>
                  <a:pt x="814" y="558"/>
                </a:lnTo>
                <a:lnTo>
                  <a:pt x="0" y="558"/>
                </a:lnTo>
                <a:lnTo>
                  <a:pt x="0" y="498"/>
                </a:lnTo>
                <a:cubicBezTo>
                  <a:pt x="0" y="364"/>
                  <a:pt x="65" y="244"/>
                  <a:pt x="166" y="170"/>
                </a:cubicBezTo>
                <a:lnTo>
                  <a:pt x="43" y="47"/>
                </a:lnTo>
                <a:lnTo>
                  <a:pt x="93" y="0"/>
                </a:lnTo>
                <a:lnTo>
                  <a:pt x="227" y="134"/>
                </a:lnTo>
                <a:cubicBezTo>
                  <a:pt x="281" y="107"/>
                  <a:pt x="341" y="90"/>
                  <a:pt x="407" y="90"/>
                </a:cubicBezTo>
                <a:cubicBezTo>
                  <a:pt x="472" y="90"/>
                  <a:pt x="533" y="107"/>
                  <a:pt x="587" y="134"/>
                </a:cubicBezTo>
                <a:lnTo>
                  <a:pt x="721" y="0"/>
                </a:lnTo>
                <a:lnTo>
                  <a:pt x="770" y="47"/>
                </a:lnTo>
                <a:lnTo>
                  <a:pt x="647" y="170"/>
                </a:lnTo>
                <a:close/>
                <a:moveTo>
                  <a:pt x="0" y="847"/>
                </a:moveTo>
                <a:lnTo>
                  <a:pt x="0" y="615"/>
                </a:lnTo>
                <a:lnTo>
                  <a:pt x="814" y="615"/>
                </a:lnTo>
                <a:lnTo>
                  <a:pt x="814" y="847"/>
                </a:lnTo>
                <a:cubicBezTo>
                  <a:pt x="814" y="1074"/>
                  <a:pt x="634" y="1257"/>
                  <a:pt x="407" y="1257"/>
                </a:cubicBezTo>
                <a:cubicBezTo>
                  <a:pt x="180" y="1257"/>
                  <a:pt x="0" y="1074"/>
                  <a:pt x="0" y="84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6392068" y="612774"/>
            <a:ext cx="419100" cy="419100"/>
          </a:xfrm>
          <a:custGeom>
            <a:avLst/>
            <a:gdLst>
              <a:gd name="T0" fmla="*/ 582 w 1165"/>
              <a:gd name="T1" fmla="*/ 1003 h 1165"/>
              <a:gd name="T2" fmla="*/ 932 w 1165"/>
              <a:gd name="T3" fmla="*/ 814 h 1165"/>
              <a:gd name="T4" fmla="*/ 582 w 1165"/>
              <a:gd name="T5" fmla="*/ 634 h 1165"/>
              <a:gd name="T6" fmla="*/ 232 w 1165"/>
              <a:gd name="T7" fmla="*/ 814 h 1165"/>
              <a:gd name="T8" fmla="*/ 582 w 1165"/>
              <a:gd name="T9" fmla="*/ 1003 h 1165"/>
              <a:gd name="T10" fmla="*/ 582 w 1165"/>
              <a:gd name="T11" fmla="*/ 175 h 1165"/>
              <a:gd name="T12" fmla="*/ 407 w 1165"/>
              <a:gd name="T13" fmla="*/ 350 h 1165"/>
              <a:gd name="T14" fmla="*/ 582 w 1165"/>
              <a:gd name="T15" fmla="*/ 524 h 1165"/>
              <a:gd name="T16" fmla="*/ 757 w 1165"/>
              <a:gd name="T17" fmla="*/ 350 h 1165"/>
              <a:gd name="T18" fmla="*/ 582 w 1165"/>
              <a:gd name="T19" fmla="*/ 175 h 1165"/>
              <a:gd name="T20" fmla="*/ 582 w 1165"/>
              <a:gd name="T21" fmla="*/ 0 h 1165"/>
              <a:gd name="T22" fmla="*/ 1164 w 1165"/>
              <a:gd name="T23" fmla="*/ 582 h 1165"/>
              <a:gd name="T24" fmla="*/ 582 w 1165"/>
              <a:gd name="T25" fmla="*/ 1164 h 1165"/>
              <a:gd name="T26" fmla="*/ 0 w 1165"/>
              <a:gd name="T27" fmla="*/ 582 h 1165"/>
              <a:gd name="T28" fmla="*/ 582 w 1165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5">
                <a:moveTo>
                  <a:pt x="582" y="1003"/>
                </a:moveTo>
                <a:cubicBezTo>
                  <a:pt x="727" y="1003"/>
                  <a:pt x="855" y="926"/>
                  <a:pt x="932" y="814"/>
                </a:cubicBezTo>
                <a:cubicBezTo>
                  <a:pt x="929" y="699"/>
                  <a:pt x="697" y="634"/>
                  <a:pt x="582" y="634"/>
                </a:cubicBezTo>
                <a:cubicBezTo>
                  <a:pt x="464" y="634"/>
                  <a:pt x="235" y="699"/>
                  <a:pt x="232" y="814"/>
                </a:cubicBezTo>
                <a:cubicBezTo>
                  <a:pt x="308" y="926"/>
                  <a:pt x="437" y="1003"/>
                  <a:pt x="582" y="1003"/>
                </a:cubicBezTo>
                <a:close/>
                <a:moveTo>
                  <a:pt x="582" y="175"/>
                </a:moveTo>
                <a:cubicBezTo>
                  <a:pt x="486" y="175"/>
                  <a:pt x="407" y="254"/>
                  <a:pt x="407" y="350"/>
                </a:cubicBezTo>
                <a:cubicBezTo>
                  <a:pt x="407" y="445"/>
                  <a:pt x="487" y="524"/>
                  <a:pt x="582" y="524"/>
                </a:cubicBezTo>
                <a:cubicBezTo>
                  <a:pt x="678" y="524"/>
                  <a:pt x="757" y="445"/>
                  <a:pt x="757" y="350"/>
                </a:cubicBezTo>
                <a:cubicBezTo>
                  <a:pt x="757" y="254"/>
                  <a:pt x="677" y="175"/>
                  <a:pt x="582" y="175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1" name="Freeform 80"/>
          <p:cNvSpPr>
            <a:spLocks noChangeArrowheads="1"/>
          </p:cNvSpPr>
          <p:nvPr/>
        </p:nvSpPr>
        <p:spPr bwMode="auto">
          <a:xfrm>
            <a:off x="3174208" y="633414"/>
            <a:ext cx="377825" cy="377825"/>
          </a:xfrm>
          <a:custGeom>
            <a:avLst/>
            <a:gdLst>
              <a:gd name="T0" fmla="*/ 175 w 1050"/>
              <a:gd name="T1" fmla="*/ 817 h 1050"/>
              <a:gd name="T2" fmla="*/ 175 w 1050"/>
              <a:gd name="T3" fmla="*/ 875 h 1050"/>
              <a:gd name="T4" fmla="*/ 874 w 1050"/>
              <a:gd name="T5" fmla="*/ 875 h 1050"/>
              <a:gd name="T6" fmla="*/ 874 w 1050"/>
              <a:gd name="T7" fmla="*/ 817 h 1050"/>
              <a:gd name="T8" fmla="*/ 524 w 1050"/>
              <a:gd name="T9" fmla="*/ 637 h 1050"/>
              <a:gd name="T10" fmla="*/ 175 w 1050"/>
              <a:gd name="T11" fmla="*/ 817 h 1050"/>
              <a:gd name="T12" fmla="*/ 699 w 1050"/>
              <a:gd name="T13" fmla="*/ 350 h 1050"/>
              <a:gd name="T14" fmla="*/ 524 w 1050"/>
              <a:gd name="T15" fmla="*/ 175 h 1050"/>
              <a:gd name="T16" fmla="*/ 350 w 1050"/>
              <a:gd name="T17" fmla="*/ 350 h 1050"/>
              <a:gd name="T18" fmla="*/ 524 w 1050"/>
              <a:gd name="T19" fmla="*/ 525 h 1050"/>
              <a:gd name="T20" fmla="*/ 699 w 1050"/>
              <a:gd name="T21" fmla="*/ 350 h 1050"/>
              <a:gd name="T22" fmla="*/ 0 w 1050"/>
              <a:gd name="T23" fmla="*/ 118 h 1050"/>
              <a:gd name="T24" fmla="*/ 117 w 1050"/>
              <a:gd name="T25" fmla="*/ 0 h 1050"/>
              <a:gd name="T26" fmla="*/ 932 w 1050"/>
              <a:gd name="T27" fmla="*/ 0 h 1050"/>
              <a:gd name="T28" fmla="*/ 1049 w 1050"/>
              <a:gd name="T29" fmla="*/ 118 h 1050"/>
              <a:gd name="T30" fmla="*/ 1049 w 1050"/>
              <a:gd name="T31" fmla="*/ 932 h 1050"/>
              <a:gd name="T32" fmla="*/ 932 w 1050"/>
              <a:gd name="T33" fmla="*/ 1049 h 1050"/>
              <a:gd name="T34" fmla="*/ 117 w 1050"/>
              <a:gd name="T35" fmla="*/ 1049 h 1050"/>
              <a:gd name="T36" fmla="*/ 0 w 1050"/>
              <a:gd name="T37" fmla="*/ 932 h 1050"/>
              <a:gd name="T38" fmla="*/ 0 w 1050"/>
              <a:gd name="T39" fmla="*/ 118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0" h="1050">
                <a:moveTo>
                  <a:pt x="175" y="817"/>
                </a:moveTo>
                <a:lnTo>
                  <a:pt x="175" y="875"/>
                </a:lnTo>
                <a:lnTo>
                  <a:pt x="874" y="875"/>
                </a:lnTo>
                <a:lnTo>
                  <a:pt x="874" y="817"/>
                </a:lnTo>
                <a:cubicBezTo>
                  <a:pt x="874" y="700"/>
                  <a:pt x="642" y="637"/>
                  <a:pt x="524" y="637"/>
                </a:cubicBezTo>
                <a:cubicBezTo>
                  <a:pt x="407" y="637"/>
                  <a:pt x="175" y="700"/>
                  <a:pt x="175" y="817"/>
                </a:cubicBezTo>
                <a:close/>
                <a:moveTo>
                  <a:pt x="699" y="350"/>
                </a:moveTo>
                <a:cubicBezTo>
                  <a:pt x="699" y="254"/>
                  <a:pt x="619" y="175"/>
                  <a:pt x="524" y="175"/>
                </a:cubicBezTo>
                <a:cubicBezTo>
                  <a:pt x="428" y="175"/>
                  <a:pt x="350" y="254"/>
                  <a:pt x="350" y="350"/>
                </a:cubicBezTo>
                <a:cubicBezTo>
                  <a:pt x="350" y="446"/>
                  <a:pt x="428" y="525"/>
                  <a:pt x="524" y="525"/>
                </a:cubicBezTo>
                <a:cubicBezTo>
                  <a:pt x="619" y="525"/>
                  <a:pt x="699" y="446"/>
                  <a:pt x="699" y="350"/>
                </a:cubicBezTo>
                <a:close/>
                <a:moveTo>
                  <a:pt x="0" y="118"/>
                </a:moveTo>
                <a:cubicBezTo>
                  <a:pt x="0" y="55"/>
                  <a:pt x="52" y="0"/>
                  <a:pt x="117" y="0"/>
                </a:cubicBezTo>
                <a:lnTo>
                  <a:pt x="932" y="0"/>
                </a:lnTo>
                <a:cubicBezTo>
                  <a:pt x="994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4" y="1049"/>
                  <a:pt x="932" y="1049"/>
                </a:cubicBezTo>
                <a:lnTo>
                  <a:pt x="117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2" name="Freeform 81"/>
          <p:cNvSpPr>
            <a:spLocks noChangeArrowheads="1"/>
          </p:cNvSpPr>
          <p:nvPr/>
        </p:nvSpPr>
        <p:spPr bwMode="auto">
          <a:xfrm>
            <a:off x="2083595" y="601664"/>
            <a:ext cx="398463" cy="441325"/>
          </a:xfrm>
          <a:custGeom>
            <a:avLst/>
            <a:gdLst>
              <a:gd name="T0" fmla="*/ 552 w 1107"/>
              <a:gd name="T1" fmla="*/ 0 h 1225"/>
              <a:gd name="T2" fmla="*/ 1106 w 1107"/>
              <a:gd name="T3" fmla="*/ 292 h 1225"/>
              <a:gd name="T4" fmla="*/ 1106 w 1107"/>
              <a:gd name="T5" fmla="*/ 410 h 1225"/>
              <a:gd name="T6" fmla="*/ 0 w 1107"/>
              <a:gd name="T7" fmla="*/ 410 h 1225"/>
              <a:gd name="T8" fmla="*/ 0 w 1107"/>
              <a:gd name="T9" fmla="*/ 292 h 1225"/>
              <a:gd name="T10" fmla="*/ 552 w 1107"/>
              <a:gd name="T11" fmla="*/ 0 h 1225"/>
              <a:gd name="T12" fmla="*/ 989 w 1107"/>
              <a:gd name="T13" fmla="*/ 524 h 1225"/>
              <a:gd name="T14" fmla="*/ 989 w 1107"/>
              <a:gd name="T15" fmla="*/ 934 h 1225"/>
              <a:gd name="T16" fmla="*/ 814 w 1107"/>
              <a:gd name="T17" fmla="*/ 934 h 1225"/>
              <a:gd name="T18" fmla="*/ 814 w 1107"/>
              <a:gd name="T19" fmla="*/ 524 h 1225"/>
              <a:gd name="T20" fmla="*/ 989 w 1107"/>
              <a:gd name="T21" fmla="*/ 524 h 1225"/>
              <a:gd name="T22" fmla="*/ 0 w 1107"/>
              <a:gd name="T23" fmla="*/ 1224 h 1225"/>
              <a:gd name="T24" fmla="*/ 0 w 1107"/>
              <a:gd name="T25" fmla="*/ 1049 h 1225"/>
              <a:gd name="T26" fmla="*/ 1106 w 1107"/>
              <a:gd name="T27" fmla="*/ 1049 h 1225"/>
              <a:gd name="T28" fmla="*/ 1106 w 1107"/>
              <a:gd name="T29" fmla="*/ 1224 h 1225"/>
              <a:gd name="T30" fmla="*/ 0 w 1107"/>
              <a:gd name="T31" fmla="*/ 1224 h 1225"/>
              <a:gd name="T32" fmla="*/ 464 w 1107"/>
              <a:gd name="T33" fmla="*/ 524 h 1225"/>
              <a:gd name="T34" fmla="*/ 639 w 1107"/>
              <a:gd name="T35" fmla="*/ 524 h 1225"/>
              <a:gd name="T36" fmla="*/ 639 w 1107"/>
              <a:gd name="T37" fmla="*/ 934 h 1225"/>
              <a:gd name="T38" fmla="*/ 464 w 1107"/>
              <a:gd name="T39" fmla="*/ 934 h 1225"/>
              <a:gd name="T40" fmla="*/ 464 w 1107"/>
              <a:gd name="T41" fmla="*/ 524 h 1225"/>
              <a:gd name="T42" fmla="*/ 114 w 1107"/>
              <a:gd name="T43" fmla="*/ 524 h 1225"/>
              <a:gd name="T44" fmla="*/ 289 w 1107"/>
              <a:gd name="T45" fmla="*/ 524 h 1225"/>
              <a:gd name="T46" fmla="*/ 289 w 1107"/>
              <a:gd name="T47" fmla="*/ 934 h 1225"/>
              <a:gd name="T48" fmla="*/ 114 w 1107"/>
              <a:gd name="T49" fmla="*/ 934 h 1225"/>
              <a:gd name="T50" fmla="*/ 114 w 1107"/>
              <a:gd name="T51" fmla="*/ 5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7" h="1225">
                <a:moveTo>
                  <a:pt x="552" y="0"/>
                </a:moveTo>
                <a:lnTo>
                  <a:pt x="1106" y="292"/>
                </a:lnTo>
                <a:lnTo>
                  <a:pt x="1106" y="410"/>
                </a:lnTo>
                <a:lnTo>
                  <a:pt x="0" y="410"/>
                </a:lnTo>
                <a:lnTo>
                  <a:pt x="0" y="292"/>
                </a:lnTo>
                <a:lnTo>
                  <a:pt x="552" y="0"/>
                </a:lnTo>
                <a:close/>
                <a:moveTo>
                  <a:pt x="989" y="524"/>
                </a:moveTo>
                <a:lnTo>
                  <a:pt x="989" y="934"/>
                </a:lnTo>
                <a:lnTo>
                  <a:pt x="814" y="934"/>
                </a:lnTo>
                <a:lnTo>
                  <a:pt x="814" y="524"/>
                </a:lnTo>
                <a:lnTo>
                  <a:pt x="989" y="524"/>
                </a:lnTo>
                <a:close/>
                <a:moveTo>
                  <a:pt x="0" y="1224"/>
                </a:moveTo>
                <a:lnTo>
                  <a:pt x="0" y="1049"/>
                </a:lnTo>
                <a:lnTo>
                  <a:pt x="1106" y="1049"/>
                </a:lnTo>
                <a:lnTo>
                  <a:pt x="1106" y="1224"/>
                </a:lnTo>
                <a:lnTo>
                  <a:pt x="0" y="1224"/>
                </a:lnTo>
                <a:close/>
                <a:moveTo>
                  <a:pt x="464" y="524"/>
                </a:moveTo>
                <a:lnTo>
                  <a:pt x="639" y="524"/>
                </a:lnTo>
                <a:lnTo>
                  <a:pt x="639" y="934"/>
                </a:lnTo>
                <a:lnTo>
                  <a:pt x="464" y="934"/>
                </a:lnTo>
                <a:lnTo>
                  <a:pt x="464" y="524"/>
                </a:lnTo>
                <a:close/>
                <a:moveTo>
                  <a:pt x="114" y="524"/>
                </a:moveTo>
                <a:lnTo>
                  <a:pt x="289" y="524"/>
                </a:lnTo>
                <a:lnTo>
                  <a:pt x="289" y="934"/>
                </a:lnTo>
                <a:lnTo>
                  <a:pt x="114" y="934"/>
                </a:lnTo>
                <a:lnTo>
                  <a:pt x="114" y="52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7482681" y="633414"/>
            <a:ext cx="398462" cy="377825"/>
          </a:xfrm>
          <a:custGeom>
            <a:avLst/>
            <a:gdLst>
              <a:gd name="T0" fmla="*/ 757 w 1108"/>
              <a:gd name="T1" fmla="*/ 612 h 1050"/>
              <a:gd name="T2" fmla="*/ 844 w 1108"/>
              <a:gd name="T3" fmla="*/ 525 h 1050"/>
              <a:gd name="T4" fmla="*/ 757 w 1108"/>
              <a:gd name="T5" fmla="*/ 437 h 1050"/>
              <a:gd name="T6" fmla="*/ 669 w 1108"/>
              <a:gd name="T7" fmla="*/ 525 h 1050"/>
              <a:gd name="T8" fmla="*/ 757 w 1108"/>
              <a:gd name="T9" fmla="*/ 612 h 1050"/>
              <a:gd name="T10" fmla="*/ 525 w 1108"/>
              <a:gd name="T11" fmla="*/ 757 h 1050"/>
              <a:gd name="T12" fmla="*/ 525 w 1108"/>
              <a:gd name="T13" fmla="*/ 293 h 1050"/>
              <a:gd name="T14" fmla="*/ 1107 w 1108"/>
              <a:gd name="T15" fmla="*/ 293 h 1050"/>
              <a:gd name="T16" fmla="*/ 1107 w 1108"/>
              <a:gd name="T17" fmla="*/ 757 h 1050"/>
              <a:gd name="T18" fmla="*/ 525 w 1108"/>
              <a:gd name="T19" fmla="*/ 757 h 1050"/>
              <a:gd name="T20" fmla="*/ 1049 w 1108"/>
              <a:gd name="T21" fmla="*/ 932 h 1050"/>
              <a:gd name="T22" fmla="*/ 932 w 1108"/>
              <a:gd name="T23" fmla="*/ 1049 h 1050"/>
              <a:gd name="T24" fmla="*/ 117 w 1108"/>
              <a:gd name="T25" fmla="*/ 1049 h 1050"/>
              <a:gd name="T26" fmla="*/ 0 w 1108"/>
              <a:gd name="T27" fmla="*/ 932 h 1050"/>
              <a:gd name="T28" fmla="*/ 0 w 1108"/>
              <a:gd name="T29" fmla="*/ 118 h 1050"/>
              <a:gd name="T30" fmla="*/ 117 w 1108"/>
              <a:gd name="T31" fmla="*/ 0 h 1050"/>
              <a:gd name="T32" fmla="*/ 932 w 1108"/>
              <a:gd name="T33" fmla="*/ 0 h 1050"/>
              <a:gd name="T34" fmla="*/ 1049 w 1108"/>
              <a:gd name="T35" fmla="*/ 118 h 1050"/>
              <a:gd name="T36" fmla="*/ 1049 w 1108"/>
              <a:gd name="T37" fmla="*/ 175 h 1050"/>
              <a:gd name="T38" fmla="*/ 525 w 1108"/>
              <a:gd name="T39" fmla="*/ 175 h 1050"/>
              <a:gd name="T40" fmla="*/ 407 w 1108"/>
              <a:gd name="T41" fmla="*/ 293 h 1050"/>
              <a:gd name="T42" fmla="*/ 407 w 1108"/>
              <a:gd name="T43" fmla="*/ 757 h 1050"/>
              <a:gd name="T44" fmla="*/ 525 w 1108"/>
              <a:gd name="T45" fmla="*/ 875 h 1050"/>
              <a:gd name="T46" fmla="*/ 1049 w 1108"/>
              <a:gd name="T47" fmla="*/ 875 h 1050"/>
              <a:gd name="T48" fmla="*/ 1049 w 1108"/>
              <a:gd name="T49" fmla="*/ 9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8" h="1050">
                <a:moveTo>
                  <a:pt x="757" y="612"/>
                </a:moveTo>
                <a:cubicBezTo>
                  <a:pt x="806" y="612"/>
                  <a:pt x="844" y="574"/>
                  <a:pt x="844" y="525"/>
                </a:cubicBezTo>
                <a:cubicBezTo>
                  <a:pt x="844" y="476"/>
                  <a:pt x="806" y="437"/>
                  <a:pt x="757" y="437"/>
                </a:cubicBezTo>
                <a:cubicBezTo>
                  <a:pt x="708" y="437"/>
                  <a:pt x="669" y="476"/>
                  <a:pt x="669" y="525"/>
                </a:cubicBezTo>
                <a:cubicBezTo>
                  <a:pt x="669" y="574"/>
                  <a:pt x="708" y="612"/>
                  <a:pt x="757" y="612"/>
                </a:cubicBezTo>
                <a:close/>
                <a:moveTo>
                  <a:pt x="525" y="757"/>
                </a:moveTo>
                <a:lnTo>
                  <a:pt x="525" y="293"/>
                </a:lnTo>
                <a:lnTo>
                  <a:pt x="1107" y="293"/>
                </a:lnTo>
                <a:lnTo>
                  <a:pt x="1107" y="757"/>
                </a:lnTo>
                <a:lnTo>
                  <a:pt x="525" y="757"/>
                </a:lnTo>
                <a:close/>
                <a:moveTo>
                  <a:pt x="1049" y="932"/>
                </a:moveTo>
                <a:cubicBezTo>
                  <a:pt x="1049" y="995"/>
                  <a:pt x="995" y="1049"/>
                  <a:pt x="932" y="1049"/>
                </a:cubicBezTo>
                <a:lnTo>
                  <a:pt x="117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2" y="0"/>
                  <a:pt x="117" y="0"/>
                </a:cubicBezTo>
                <a:lnTo>
                  <a:pt x="932" y="0"/>
                </a:lnTo>
                <a:cubicBezTo>
                  <a:pt x="995" y="0"/>
                  <a:pt x="1049" y="55"/>
                  <a:pt x="1049" y="118"/>
                </a:cubicBezTo>
                <a:lnTo>
                  <a:pt x="1049" y="175"/>
                </a:lnTo>
                <a:lnTo>
                  <a:pt x="525" y="175"/>
                </a:lnTo>
                <a:cubicBezTo>
                  <a:pt x="459" y="175"/>
                  <a:pt x="407" y="230"/>
                  <a:pt x="407" y="293"/>
                </a:cubicBezTo>
                <a:lnTo>
                  <a:pt x="407" y="757"/>
                </a:lnTo>
                <a:cubicBezTo>
                  <a:pt x="407" y="820"/>
                  <a:pt x="459" y="875"/>
                  <a:pt x="525" y="875"/>
                </a:cubicBezTo>
                <a:lnTo>
                  <a:pt x="1049" y="875"/>
                </a:lnTo>
                <a:lnTo>
                  <a:pt x="1049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>
            <a:off x="1056483" y="612774"/>
            <a:ext cx="293687" cy="419100"/>
          </a:xfrm>
          <a:custGeom>
            <a:avLst/>
            <a:gdLst>
              <a:gd name="T0" fmla="*/ 457 w 816"/>
              <a:gd name="T1" fmla="*/ 932 h 1165"/>
              <a:gd name="T2" fmla="*/ 577 w 816"/>
              <a:gd name="T3" fmla="*/ 932 h 1165"/>
              <a:gd name="T4" fmla="*/ 290 w 816"/>
              <a:gd name="T5" fmla="*/ 1164 h 1165"/>
              <a:gd name="T6" fmla="*/ 0 w 816"/>
              <a:gd name="T7" fmla="*/ 874 h 1165"/>
              <a:gd name="T8" fmla="*/ 233 w 816"/>
              <a:gd name="T9" fmla="*/ 587 h 1165"/>
              <a:gd name="T10" fmla="*/ 233 w 816"/>
              <a:gd name="T11" fmla="*/ 708 h 1165"/>
              <a:gd name="T12" fmla="*/ 115 w 816"/>
              <a:gd name="T13" fmla="*/ 874 h 1165"/>
              <a:gd name="T14" fmla="*/ 290 w 816"/>
              <a:gd name="T15" fmla="*/ 1049 h 1165"/>
              <a:gd name="T16" fmla="*/ 457 w 816"/>
              <a:gd name="T17" fmla="*/ 932 h 1165"/>
              <a:gd name="T18" fmla="*/ 465 w 816"/>
              <a:gd name="T19" fmla="*/ 306 h 1165"/>
              <a:gd name="T20" fmla="*/ 468 w 816"/>
              <a:gd name="T21" fmla="*/ 306 h 1165"/>
              <a:gd name="T22" fmla="*/ 468 w 816"/>
              <a:gd name="T23" fmla="*/ 309 h 1165"/>
              <a:gd name="T24" fmla="*/ 503 w 816"/>
              <a:gd name="T25" fmla="*/ 333 h 1165"/>
              <a:gd name="T26" fmla="*/ 580 w 816"/>
              <a:gd name="T27" fmla="*/ 418 h 1165"/>
              <a:gd name="T28" fmla="*/ 815 w 816"/>
              <a:gd name="T29" fmla="*/ 524 h 1165"/>
              <a:gd name="T30" fmla="*/ 815 w 816"/>
              <a:gd name="T31" fmla="*/ 639 h 1165"/>
              <a:gd name="T32" fmla="*/ 525 w 816"/>
              <a:gd name="T33" fmla="*/ 527 h 1165"/>
              <a:gd name="T34" fmla="*/ 525 w 816"/>
              <a:gd name="T35" fmla="*/ 727 h 1165"/>
              <a:gd name="T36" fmla="*/ 700 w 816"/>
              <a:gd name="T37" fmla="*/ 727 h 1165"/>
              <a:gd name="T38" fmla="*/ 815 w 816"/>
              <a:gd name="T39" fmla="*/ 844 h 1165"/>
              <a:gd name="T40" fmla="*/ 815 w 816"/>
              <a:gd name="T41" fmla="*/ 1164 h 1165"/>
              <a:gd name="T42" fmla="*/ 700 w 816"/>
              <a:gd name="T43" fmla="*/ 1164 h 1165"/>
              <a:gd name="T44" fmla="*/ 700 w 816"/>
              <a:gd name="T45" fmla="*/ 874 h 1165"/>
              <a:gd name="T46" fmla="*/ 408 w 816"/>
              <a:gd name="T47" fmla="*/ 874 h 1165"/>
              <a:gd name="T48" fmla="*/ 290 w 816"/>
              <a:gd name="T49" fmla="*/ 757 h 1165"/>
              <a:gd name="T50" fmla="*/ 290 w 816"/>
              <a:gd name="T51" fmla="*/ 412 h 1165"/>
              <a:gd name="T52" fmla="*/ 290 w 816"/>
              <a:gd name="T53" fmla="*/ 412 h 1165"/>
              <a:gd name="T54" fmla="*/ 465 w 816"/>
              <a:gd name="T55" fmla="*/ 306 h 1165"/>
              <a:gd name="T56" fmla="*/ 290 w 816"/>
              <a:gd name="T57" fmla="*/ 115 h 1165"/>
              <a:gd name="T58" fmla="*/ 408 w 816"/>
              <a:gd name="T59" fmla="*/ 0 h 1165"/>
              <a:gd name="T60" fmla="*/ 525 w 816"/>
              <a:gd name="T61" fmla="*/ 115 h 1165"/>
              <a:gd name="T62" fmla="*/ 408 w 816"/>
              <a:gd name="T63" fmla="*/ 232 h 1165"/>
              <a:gd name="T64" fmla="*/ 290 w 816"/>
              <a:gd name="T65" fmla="*/ 11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6" h="1165">
                <a:moveTo>
                  <a:pt x="457" y="932"/>
                </a:moveTo>
                <a:lnTo>
                  <a:pt x="577" y="932"/>
                </a:lnTo>
                <a:cubicBezTo>
                  <a:pt x="550" y="1065"/>
                  <a:pt x="432" y="1164"/>
                  <a:pt x="290" y="1164"/>
                </a:cubicBezTo>
                <a:cubicBezTo>
                  <a:pt x="129" y="1164"/>
                  <a:pt x="0" y="1035"/>
                  <a:pt x="0" y="874"/>
                </a:cubicBezTo>
                <a:cubicBezTo>
                  <a:pt x="0" y="732"/>
                  <a:pt x="99" y="615"/>
                  <a:pt x="233" y="587"/>
                </a:cubicBezTo>
                <a:lnTo>
                  <a:pt x="233" y="708"/>
                </a:lnTo>
                <a:cubicBezTo>
                  <a:pt x="164" y="732"/>
                  <a:pt x="115" y="798"/>
                  <a:pt x="115" y="874"/>
                </a:cubicBezTo>
                <a:cubicBezTo>
                  <a:pt x="115" y="970"/>
                  <a:pt x="194" y="1049"/>
                  <a:pt x="290" y="1049"/>
                </a:cubicBezTo>
                <a:cubicBezTo>
                  <a:pt x="366" y="1049"/>
                  <a:pt x="432" y="1000"/>
                  <a:pt x="457" y="932"/>
                </a:cubicBezTo>
                <a:close/>
                <a:moveTo>
                  <a:pt x="465" y="306"/>
                </a:moveTo>
                <a:lnTo>
                  <a:pt x="468" y="306"/>
                </a:lnTo>
                <a:lnTo>
                  <a:pt x="468" y="309"/>
                </a:lnTo>
                <a:cubicBezTo>
                  <a:pt x="481" y="314"/>
                  <a:pt x="492" y="322"/>
                  <a:pt x="503" y="333"/>
                </a:cubicBezTo>
                <a:lnTo>
                  <a:pt x="580" y="418"/>
                </a:lnTo>
                <a:cubicBezTo>
                  <a:pt x="637" y="481"/>
                  <a:pt x="725" y="524"/>
                  <a:pt x="815" y="524"/>
                </a:cubicBezTo>
                <a:lnTo>
                  <a:pt x="815" y="639"/>
                </a:lnTo>
                <a:cubicBezTo>
                  <a:pt x="714" y="639"/>
                  <a:pt x="602" y="590"/>
                  <a:pt x="525" y="527"/>
                </a:cubicBezTo>
                <a:lnTo>
                  <a:pt x="525" y="727"/>
                </a:lnTo>
                <a:lnTo>
                  <a:pt x="700" y="727"/>
                </a:lnTo>
                <a:cubicBezTo>
                  <a:pt x="763" y="727"/>
                  <a:pt x="815" y="781"/>
                  <a:pt x="815" y="844"/>
                </a:cubicBezTo>
                <a:lnTo>
                  <a:pt x="815" y="1164"/>
                </a:lnTo>
                <a:lnTo>
                  <a:pt x="700" y="1164"/>
                </a:lnTo>
                <a:lnTo>
                  <a:pt x="700" y="874"/>
                </a:lnTo>
                <a:lnTo>
                  <a:pt x="408" y="874"/>
                </a:lnTo>
                <a:cubicBezTo>
                  <a:pt x="345" y="874"/>
                  <a:pt x="290" y="820"/>
                  <a:pt x="290" y="757"/>
                </a:cubicBezTo>
                <a:lnTo>
                  <a:pt x="290" y="412"/>
                </a:lnTo>
                <a:lnTo>
                  <a:pt x="290" y="412"/>
                </a:lnTo>
                <a:cubicBezTo>
                  <a:pt x="290" y="330"/>
                  <a:pt x="381" y="258"/>
                  <a:pt x="465" y="306"/>
                </a:cubicBezTo>
                <a:close/>
                <a:moveTo>
                  <a:pt x="290" y="115"/>
                </a:moveTo>
                <a:cubicBezTo>
                  <a:pt x="290" y="49"/>
                  <a:pt x="342" y="0"/>
                  <a:pt x="408" y="0"/>
                </a:cubicBezTo>
                <a:cubicBezTo>
                  <a:pt x="473" y="0"/>
                  <a:pt x="525" y="49"/>
                  <a:pt x="525" y="115"/>
                </a:cubicBezTo>
                <a:cubicBezTo>
                  <a:pt x="525" y="180"/>
                  <a:pt x="473" y="232"/>
                  <a:pt x="408" y="232"/>
                </a:cubicBezTo>
                <a:cubicBezTo>
                  <a:pt x="342" y="232"/>
                  <a:pt x="290" y="180"/>
                  <a:pt x="290" y="1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5" name="Freeform 84"/>
          <p:cNvSpPr>
            <a:spLocks noChangeArrowheads="1"/>
          </p:cNvSpPr>
          <p:nvPr/>
        </p:nvSpPr>
        <p:spPr bwMode="auto">
          <a:xfrm>
            <a:off x="5333208" y="612774"/>
            <a:ext cx="377825" cy="419100"/>
          </a:xfrm>
          <a:custGeom>
            <a:avLst/>
            <a:gdLst>
              <a:gd name="T0" fmla="*/ 1049 w 1050"/>
              <a:gd name="T1" fmla="*/ 407 h 1165"/>
              <a:gd name="T2" fmla="*/ 699 w 1050"/>
              <a:gd name="T3" fmla="*/ 407 h 1165"/>
              <a:gd name="T4" fmla="*/ 699 w 1050"/>
              <a:gd name="T5" fmla="*/ 1164 h 1165"/>
              <a:gd name="T6" fmla="*/ 582 w 1050"/>
              <a:gd name="T7" fmla="*/ 1164 h 1165"/>
              <a:gd name="T8" fmla="*/ 582 w 1050"/>
              <a:gd name="T9" fmla="*/ 814 h 1165"/>
              <a:gd name="T10" fmla="*/ 467 w 1050"/>
              <a:gd name="T11" fmla="*/ 814 h 1165"/>
              <a:gd name="T12" fmla="*/ 467 w 1050"/>
              <a:gd name="T13" fmla="*/ 1164 h 1165"/>
              <a:gd name="T14" fmla="*/ 349 w 1050"/>
              <a:gd name="T15" fmla="*/ 1164 h 1165"/>
              <a:gd name="T16" fmla="*/ 349 w 1050"/>
              <a:gd name="T17" fmla="*/ 407 h 1165"/>
              <a:gd name="T18" fmla="*/ 0 w 1050"/>
              <a:gd name="T19" fmla="*/ 407 h 1165"/>
              <a:gd name="T20" fmla="*/ 0 w 1050"/>
              <a:gd name="T21" fmla="*/ 289 h 1165"/>
              <a:gd name="T22" fmla="*/ 1049 w 1050"/>
              <a:gd name="T23" fmla="*/ 289 h 1165"/>
              <a:gd name="T24" fmla="*/ 1049 w 1050"/>
              <a:gd name="T25" fmla="*/ 407 h 1165"/>
              <a:gd name="T26" fmla="*/ 524 w 1050"/>
              <a:gd name="T27" fmla="*/ 0 h 1165"/>
              <a:gd name="T28" fmla="*/ 642 w 1050"/>
              <a:gd name="T29" fmla="*/ 115 h 1165"/>
              <a:gd name="T30" fmla="*/ 524 w 1050"/>
              <a:gd name="T31" fmla="*/ 232 h 1165"/>
              <a:gd name="T32" fmla="*/ 407 w 1050"/>
              <a:gd name="T33" fmla="*/ 115 h 1165"/>
              <a:gd name="T34" fmla="*/ 524 w 1050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50" h="1165">
                <a:moveTo>
                  <a:pt x="1049" y="407"/>
                </a:moveTo>
                <a:lnTo>
                  <a:pt x="699" y="407"/>
                </a:lnTo>
                <a:lnTo>
                  <a:pt x="699" y="1164"/>
                </a:lnTo>
                <a:lnTo>
                  <a:pt x="582" y="1164"/>
                </a:lnTo>
                <a:lnTo>
                  <a:pt x="582" y="814"/>
                </a:lnTo>
                <a:lnTo>
                  <a:pt x="467" y="814"/>
                </a:lnTo>
                <a:lnTo>
                  <a:pt x="467" y="1164"/>
                </a:lnTo>
                <a:lnTo>
                  <a:pt x="349" y="1164"/>
                </a:lnTo>
                <a:lnTo>
                  <a:pt x="349" y="407"/>
                </a:lnTo>
                <a:lnTo>
                  <a:pt x="0" y="407"/>
                </a:lnTo>
                <a:lnTo>
                  <a:pt x="0" y="289"/>
                </a:lnTo>
                <a:lnTo>
                  <a:pt x="1049" y="289"/>
                </a:lnTo>
                <a:lnTo>
                  <a:pt x="1049" y="407"/>
                </a:lnTo>
                <a:close/>
                <a:moveTo>
                  <a:pt x="524" y="0"/>
                </a:moveTo>
                <a:cubicBezTo>
                  <a:pt x="587" y="0"/>
                  <a:pt x="642" y="52"/>
                  <a:pt x="642" y="115"/>
                </a:cubicBezTo>
                <a:cubicBezTo>
                  <a:pt x="642" y="177"/>
                  <a:pt x="587" y="232"/>
                  <a:pt x="524" y="232"/>
                </a:cubicBezTo>
                <a:cubicBezTo>
                  <a:pt x="461" y="232"/>
                  <a:pt x="407" y="177"/>
                  <a:pt x="407" y="115"/>
                </a:cubicBezTo>
                <a:cubicBezTo>
                  <a:pt x="407" y="52"/>
                  <a:pt x="461" y="0"/>
                  <a:pt x="524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1056483" y="1470025"/>
            <a:ext cx="377825" cy="441325"/>
          </a:xfrm>
          <a:custGeom>
            <a:avLst/>
            <a:gdLst>
              <a:gd name="T0" fmla="*/ 757 w 1051"/>
              <a:gd name="T1" fmla="*/ 642 h 1226"/>
              <a:gd name="T2" fmla="*/ 757 w 1051"/>
              <a:gd name="T3" fmla="*/ 525 h 1226"/>
              <a:gd name="T4" fmla="*/ 582 w 1051"/>
              <a:gd name="T5" fmla="*/ 525 h 1226"/>
              <a:gd name="T6" fmla="*/ 582 w 1051"/>
              <a:gd name="T7" fmla="*/ 350 h 1226"/>
              <a:gd name="T8" fmla="*/ 468 w 1051"/>
              <a:gd name="T9" fmla="*/ 350 h 1226"/>
              <a:gd name="T10" fmla="*/ 468 w 1051"/>
              <a:gd name="T11" fmla="*/ 525 h 1226"/>
              <a:gd name="T12" fmla="*/ 293 w 1051"/>
              <a:gd name="T13" fmla="*/ 525 h 1226"/>
              <a:gd name="T14" fmla="*/ 293 w 1051"/>
              <a:gd name="T15" fmla="*/ 642 h 1226"/>
              <a:gd name="T16" fmla="*/ 468 w 1051"/>
              <a:gd name="T17" fmla="*/ 642 h 1226"/>
              <a:gd name="T18" fmla="*/ 468 w 1051"/>
              <a:gd name="T19" fmla="*/ 817 h 1226"/>
              <a:gd name="T20" fmla="*/ 582 w 1051"/>
              <a:gd name="T21" fmla="*/ 817 h 1226"/>
              <a:gd name="T22" fmla="*/ 582 w 1051"/>
              <a:gd name="T23" fmla="*/ 642 h 1226"/>
              <a:gd name="T24" fmla="*/ 757 w 1051"/>
              <a:gd name="T25" fmla="*/ 642 h 1226"/>
              <a:gd name="T26" fmla="*/ 1050 w 1051"/>
              <a:gd name="T27" fmla="*/ 987 h 1226"/>
              <a:gd name="T28" fmla="*/ 1050 w 1051"/>
              <a:gd name="T29" fmla="*/ 1050 h 1226"/>
              <a:gd name="T30" fmla="*/ 0 w 1051"/>
              <a:gd name="T31" fmla="*/ 1050 h 1226"/>
              <a:gd name="T32" fmla="*/ 0 w 1051"/>
              <a:gd name="T33" fmla="*/ 987 h 1226"/>
              <a:gd name="T34" fmla="*/ 123 w 1051"/>
              <a:gd name="T35" fmla="*/ 864 h 1226"/>
              <a:gd name="T36" fmla="*/ 123 w 1051"/>
              <a:gd name="T37" fmla="*/ 525 h 1226"/>
              <a:gd name="T38" fmla="*/ 432 w 1051"/>
              <a:gd name="T39" fmla="*/ 134 h 1226"/>
              <a:gd name="T40" fmla="*/ 432 w 1051"/>
              <a:gd name="T41" fmla="*/ 93 h 1226"/>
              <a:gd name="T42" fmla="*/ 525 w 1051"/>
              <a:gd name="T43" fmla="*/ 0 h 1226"/>
              <a:gd name="T44" fmla="*/ 618 w 1051"/>
              <a:gd name="T45" fmla="*/ 93 h 1226"/>
              <a:gd name="T46" fmla="*/ 618 w 1051"/>
              <a:gd name="T47" fmla="*/ 134 h 1226"/>
              <a:gd name="T48" fmla="*/ 927 w 1051"/>
              <a:gd name="T49" fmla="*/ 525 h 1226"/>
              <a:gd name="T50" fmla="*/ 927 w 1051"/>
              <a:gd name="T51" fmla="*/ 864 h 1226"/>
              <a:gd name="T52" fmla="*/ 927 w 1051"/>
              <a:gd name="T53" fmla="*/ 864 h 1226"/>
              <a:gd name="T54" fmla="*/ 1050 w 1051"/>
              <a:gd name="T55" fmla="*/ 987 h 1226"/>
              <a:gd name="T56" fmla="*/ 410 w 1051"/>
              <a:gd name="T57" fmla="*/ 1107 h 1226"/>
              <a:gd name="T58" fmla="*/ 640 w 1051"/>
              <a:gd name="T59" fmla="*/ 1107 h 1226"/>
              <a:gd name="T60" fmla="*/ 525 w 1051"/>
              <a:gd name="T61" fmla="*/ 1225 h 1226"/>
              <a:gd name="T62" fmla="*/ 410 w 1051"/>
              <a:gd name="T63" fmla="*/ 1107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6">
                <a:moveTo>
                  <a:pt x="757" y="642"/>
                </a:moveTo>
                <a:lnTo>
                  <a:pt x="757" y="525"/>
                </a:lnTo>
                <a:lnTo>
                  <a:pt x="582" y="525"/>
                </a:lnTo>
                <a:lnTo>
                  <a:pt x="582" y="350"/>
                </a:lnTo>
                <a:lnTo>
                  <a:pt x="468" y="350"/>
                </a:lnTo>
                <a:lnTo>
                  <a:pt x="468" y="525"/>
                </a:lnTo>
                <a:lnTo>
                  <a:pt x="293" y="525"/>
                </a:lnTo>
                <a:lnTo>
                  <a:pt x="293" y="642"/>
                </a:lnTo>
                <a:lnTo>
                  <a:pt x="468" y="642"/>
                </a:lnTo>
                <a:lnTo>
                  <a:pt x="468" y="817"/>
                </a:lnTo>
                <a:lnTo>
                  <a:pt x="582" y="817"/>
                </a:lnTo>
                <a:lnTo>
                  <a:pt x="582" y="642"/>
                </a:lnTo>
                <a:lnTo>
                  <a:pt x="757" y="642"/>
                </a:lnTo>
                <a:close/>
                <a:moveTo>
                  <a:pt x="1050" y="987"/>
                </a:moveTo>
                <a:lnTo>
                  <a:pt x="1050" y="1050"/>
                </a:lnTo>
                <a:lnTo>
                  <a:pt x="0" y="1050"/>
                </a:lnTo>
                <a:lnTo>
                  <a:pt x="0" y="987"/>
                </a:lnTo>
                <a:lnTo>
                  <a:pt x="123" y="864"/>
                </a:lnTo>
                <a:lnTo>
                  <a:pt x="123" y="525"/>
                </a:lnTo>
                <a:cubicBezTo>
                  <a:pt x="123" y="336"/>
                  <a:pt x="254" y="175"/>
                  <a:pt x="432" y="134"/>
                </a:cubicBezTo>
                <a:lnTo>
                  <a:pt x="432" y="93"/>
                </a:lnTo>
                <a:cubicBezTo>
                  <a:pt x="432" y="41"/>
                  <a:pt x="473" y="0"/>
                  <a:pt x="525" y="0"/>
                </a:cubicBezTo>
                <a:cubicBezTo>
                  <a:pt x="577" y="0"/>
                  <a:pt x="618" y="41"/>
                  <a:pt x="618" y="93"/>
                </a:cubicBezTo>
                <a:lnTo>
                  <a:pt x="618" y="134"/>
                </a:lnTo>
                <a:cubicBezTo>
                  <a:pt x="796" y="175"/>
                  <a:pt x="927" y="336"/>
                  <a:pt x="927" y="525"/>
                </a:cubicBezTo>
                <a:lnTo>
                  <a:pt x="927" y="864"/>
                </a:lnTo>
                <a:lnTo>
                  <a:pt x="927" y="864"/>
                </a:lnTo>
                <a:lnTo>
                  <a:pt x="1050" y="987"/>
                </a:lnTo>
                <a:close/>
                <a:moveTo>
                  <a:pt x="410" y="1107"/>
                </a:moveTo>
                <a:lnTo>
                  <a:pt x="640" y="1107"/>
                </a:lnTo>
                <a:cubicBezTo>
                  <a:pt x="640" y="1170"/>
                  <a:pt x="588" y="1225"/>
                  <a:pt x="525" y="1225"/>
                </a:cubicBezTo>
                <a:cubicBezTo>
                  <a:pt x="462" y="1225"/>
                  <a:pt x="410" y="1170"/>
                  <a:pt x="410" y="110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7" name="Freeform 86"/>
          <p:cNvSpPr>
            <a:spLocks noChangeArrowheads="1"/>
          </p:cNvSpPr>
          <p:nvPr/>
        </p:nvSpPr>
        <p:spPr bwMode="auto">
          <a:xfrm>
            <a:off x="7479506" y="1568451"/>
            <a:ext cx="425450" cy="238125"/>
          </a:xfrm>
          <a:custGeom>
            <a:avLst/>
            <a:gdLst>
              <a:gd name="T0" fmla="*/ 317 w 1184"/>
              <a:gd name="T1" fmla="*/ 314 h 660"/>
              <a:gd name="T2" fmla="*/ 71 w 1184"/>
              <a:gd name="T3" fmla="*/ 317 h 660"/>
              <a:gd name="T4" fmla="*/ 68 w 1184"/>
              <a:gd name="T5" fmla="*/ 71 h 660"/>
              <a:gd name="T6" fmla="*/ 314 w 1184"/>
              <a:gd name="T7" fmla="*/ 68 h 660"/>
              <a:gd name="T8" fmla="*/ 317 w 1184"/>
              <a:gd name="T9" fmla="*/ 314 h 660"/>
              <a:gd name="T10" fmla="*/ 19 w 1184"/>
              <a:gd name="T11" fmla="*/ 426 h 660"/>
              <a:gd name="T12" fmla="*/ 1183 w 1184"/>
              <a:gd name="T13" fmla="*/ 426 h 660"/>
              <a:gd name="T14" fmla="*/ 1183 w 1184"/>
              <a:gd name="T15" fmla="*/ 541 h 660"/>
              <a:gd name="T16" fmla="*/ 833 w 1184"/>
              <a:gd name="T17" fmla="*/ 541 h 660"/>
              <a:gd name="T18" fmla="*/ 833 w 1184"/>
              <a:gd name="T19" fmla="*/ 659 h 660"/>
              <a:gd name="T20" fmla="*/ 368 w 1184"/>
              <a:gd name="T21" fmla="*/ 659 h 660"/>
              <a:gd name="T22" fmla="*/ 368 w 1184"/>
              <a:gd name="T23" fmla="*/ 541 h 660"/>
              <a:gd name="T24" fmla="*/ 19 w 1184"/>
              <a:gd name="T25" fmla="*/ 541 h 660"/>
              <a:gd name="T26" fmla="*/ 19 w 1184"/>
              <a:gd name="T27" fmla="*/ 426 h 660"/>
              <a:gd name="T28" fmla="*/ 1183 w 1184"/>
              <a:gd name="T29" fmla="*/ 251 h 660"/>
              <a:gd name="T30" fmla="*/ 1183 w 1184"/>
              <a:gd name="T31" fmla="*/ 366 h 660"/>
              <a:gd name="T32" fmla="*/ 426 w 1184"/>
              <a:gd name="T33" fmla="*/ 366 h 660"/>
              <a:gd name="T34" fmla="*/ 426 w 1184"/>
              <a:gd name="T35" fmla="*/ 16 h 660"/>
              <a:gd name="T36" fmla="*/ 951 w 1184"/>
              <a:gd name="T37" fmla="*/ 16 h 660"/>
              <a:gd name="T38" fmla="*/ 1183 w 1184"/>
              <a:gd name="T39" fmla="*/ 251 h 6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84" h="660">
                <a:moveTo>
                  <a:pt x="317" y="314"/>
                </a:moveTo>
                <a:cubicBezTo>
                  <a:pt x="248" y="383"/>
                  <a:pt x="139" y="385"/>
                  <a:pt x="71" y="317"/>
                </a:cubicBezTo>
                <a:cubicBezTo>
                  <a:pt x="2" y="249"/>
                  <a:pt x="0" y="139"/>
                  <a:pt x="68" y="71"/>
                </a:cubicBezTo>
                <a:cubicBezTo>
                  <a:pt x="136" y="3"/>
                  <a:pt x="245" y="0"/>
                  <a:pt x="314" y="68"/>
                </a:cubicBezTo>
                <a:cubicBezTo>
                  <a:pt x="382" y="137"/>
                  <a:pt x="385" y="246"/>
                  <a:pt x="317" y="314"/>
                </a:cubicBezTo>
                <a:close/>
                <a:moveTo>
                  <a:pt x="19" y="426"/>
                </a:moveTo>
                <a:lnTo>
                  <a:pt x="1183" y="426"/>
                </a:lnTo>
                <a:lnTo>
                  <a:pt x="1183" y="541"/>
                </a:lnTo>
                <a:lnTo>
                  <a:pt x="833" y="541"/>
                </a:lnTo>
                <a:lnTo>
                  <a:pt x="833" y="659"/>
                </a:lnTo>
                <a:lnTo>
                  <a:pt x="368" y="659"/>
                </a:lnTo>
                <a:lnTo>
                  <a:pt x="368" y="541"/>
                </a:lnTo>
                <a:lnTo>
                  <a:pt x="19" y="541"/>
                </a:lnTo>
                <a:lnTo>
                  <a:pt x="19" y="426"/>
                </a:lnTo>
                <a:close/>
                <a:moveTo>
                  <a:pt x="1183" y="251"/>
                </a:moveTo>
                <a:lnTo>
                  <a:pt x="1183" y="366"/>
                </a:lnTo>
                <a:lnTo>
                  <a:pt x="426" y="366"/>
                </a:lnTo>
                <a:lnTo>
                  <a:pt x="426" y="16"/>
                </a:lnTo>
                <a:lnTo>
                  <a:pt x="951" y="16"/>
                </a:lnTo>
                <a:cubicBezTo>
                  <a:pt x="1079" y="16"/>
                  <a:pt x="1183" y="123"/>
                  <a:pt x="1183" y="25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8" name="Freeform 87"/>
          <p:cNvSpPr>
            <a:spLocks noChangeArrowheads="1"/>
          </p:cNvSpPr>
          <p:nvPr/>
        </p:nvSpPr>
        <p:spPr bwMode="auto">
          <a:xfrm>
            <a:off x="9625808" y="1528764"/>
            <a:ext cx="452437" cy="312737"/>
          </a:xfrm>
          <a:custGeom>
            <a:avLst/>
            <a:gdLst>
              <a:gd name="T0" fmla="*/ 339 w 1255"/>
              <a:gd name="T1" fmla="*/ 358 h 870"/>
              <a:gd name="T2" fmla="*/ 104 w 1255"/>
              <a:gd name="T3" fmla="*/ 276 h 870"/>
              <a:gd name="T4" fmla="*/ 186 w 1255"/>
              <a:gd name="T5" fmla="*/ 41 h 870"/>
              <a:gd name="T6" fmla="*/ 421 w 1255"/>
              <a:gd name="T7" fmla="*/ 123 h 870"/>
              <a:gd name="T8" fmla="*/ 339 w 1255"/>
              <a:gd name="T9" fmla="*/ 358 h 870"/>
              <a:gd name="T10" fmla="*/ 0 w 1255"/>
              <a:gd name="T11" fmla="*/ 470 h 870"/>
              <a:gd name="T12" fmla="*/ 41 w 1255"/>
              <a:gd name="T13" fmla="*/ 361 h 870"/>
              <a:gd name="T14" fmla="*/ 1148 w 1255"/>
              <a:gd name="T15" fmla="*/ 760 h 870"/>
              <a:gd name="T16" fmla="*/ 1109 w 1255"/>
              <a:gd name="T17" fmla="*/ 869 h 870"/>
              <a:gd name="T18" fmla="*/ 844 w 1255"/>
              <a:gd name="T19" fmla="*/ 776 h 870"/>
              <a:gd name="T20" fmla="*/ 844 w 1255"/>
              <a:gd name="T21" fmla="*/ 869 h 870"/>
              <a:gd name="T22" fmla="*/ 380 w 1255"/>
              <a:gd name="T23" fmla="*/ 869 h 870"/>
              <a:gd name="T24" fmla="*/ 380 w 1255"/>
              <a:gd name="T25" fmla="*/ 607 h 870"/>
              <a:gd name="T26" fmla="*/ 0 w 1255"/>
              <a:gd name="T27" fmla="*/ 470 h 870"/>
              <a:gd name="T28" fmla="*/ 1211 w 1255"/>
              <a:gd name="T29" fmla="*/ 596 h 870"/>
              <a:gd name="T30" fmla="*/ 1170 w 1255"/>
              <a:gd name="T31" fmla="*/ 705 h 870"/>
              <a:gd name="T32" fmla="*/ 448 w 1255"/>
              <a:gd name="T33" fmla="*/ 445 h 870"/>
              <a:gd name="T34" fmla="*/ 571 w 1255"/>
              <a:gd name="T35" fmla="*/ 115 h 870"/>
              <a:gd name="T36" fmla="*/ 1069 w 1255"/>
              <a:gd name="T37" fmla="*/ 295 h 870"/>
              <a:gd name="T38" fmla="*/ 1211 w 1255"/>
              <a:gd name="T39" fmla="*/ 596 h 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55" h="870">
                <a:moveTo>
                  <a:pt x="339" y="358"/>
                </a:moveTo>
                <a:cubicBezTo>
                  <a:pt x="251" y="399"/>
                  <a:pt x="145" y="363"/>
                  <a:pt x="104" y="276"/>
                </a:cubicBezTo>
                <a:cubicBezTo>
                  <a:pt x="63" y="188"/>
                  <a:pt x="99" y="82"/>
                  <a:pt x="186" y="41"/>
                </a:cubicBezTo>
                <a:cubicBezTo>
                  <a:pt x="274" y="0"/>
                  <a:pt x="380" y="35"/>
                  <a:pt x="421" y="123"/>
                </a:cubicBezTo>
                <a:cubicBezTo>
                  <a:pt x="462" y="210"/>
                  <a:pt x="426" y="317"/>
                  <a:pt x="339" y="358"/>
                </a:cubicBezTo>
                <a:close/>
                <a:moveTo>
                  <a:pt x="0" y="470"/>
                </a:moveTo>
                <a:lnTo>
                  <a:pt x="41" y="361"/>
                </a:lnTo>
                <a:lnTo>
                  <a:pt x="1148" y="760"/>
                </a:lnTo>
                <a:lnTo>
                  <a:pt x="1109" y="869"/>
                </a:lnTo>
                <a:lnTo>
                  <a:pt x="844" y="776"/>
                </a:lnTo>
                <a:lnTo>
                  <a:pt x="844" y="869"/>
                </a:lnTo>
                <a:lnTo>
                  <a:pt x="380" y="869"/>
                </a:lnTo>
                <a:lnTo>
                  <a:pt x="380" y="607"/>
                </a:lnTo>
                <a:lnTo>
                  <a:pt x="0" y="470"/>
                </a:lnTo>
                <a:close/>
                <a:moveTo>
                  <a:pt x="1211" y="596"/>
                </a:moveTo>
                <a:lnTo>
                  <a:pt x="1170" y="705"/>
                </a:lnTo>
                <a:lnTo>
                  <a:pt x="448" y="445"/>
                </a:lnTo>
                <a:lnTo>
                  <a:pt x="571" y="115"/>
                </a:lnTo>
                <a:lnTo>
                  <a:pt x="1069" y="295"/>
                </a:lnTo>
                <a:cubicBezTo>
                  <a:pt x="1191" y="339"/>
                  <a:pt x="1254" y="473"/>
                  <a:pt x="1211" y="59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9" name="Freeform 88"/>
          <p:cNvSpPr>
            <a:spLocks noChangeArrowheads="1"/>
          </p:cNvSpPr>
          <p:nvPr/>
        </p:nvSpPr>
        <p:spPr bwMode="auto">
          <a:xfrm>
            <a:off x="10711656" y="1479548"/>
            <a:ext cx="419100" cy="419100"/>
          </a:xfrm>
          <a:custGeom>
            <a:avLst/>
            <a:gdLst>
              <a:gd name="T0" fmla="*/ 757 w 1165"/>
              <a:gd name="T1" fmla="*/ 582 h 1165"/>
              <a:gd name="T2" fmla="*/ 582 w 1165"/>
              <a:gd name="T3" fmla="*/ 757 h 1165"/>
              <a:gd name="T4" fmla="*/ 407 w 1165"/>
              <a:gd name="T5" fmla="*/ 582 h 1165"/>
              <a:gd name="T6" fmla="*/ 582 w 1165"/>
              <a:gd name="T7" fmla="*/ 408 h 1165"/>
              <a:gd name="T8" fmla="*/ 757 w 1165"/>
              <a:gd name="T9" fmla="*/ 582 h 1165"/>
              <a:gd name="T10" fmla="*/ 582 w 1165"/>
              <a:gd name="T11" fmla="*/ 1050 h 1165"/>
              <a:gd name="T12" fmla="*/ 1049 w 1165"/>
              <a:gd name="T13" fmla="*/ 582 h 1165"/>
              <a:gd name="T14" fmla="*/ 582 w 1165"/>
              <a:gd name="T15" fmla="*/ 115 h 1165"/>
              <a:gd name="T16" fmla="*/ 114 w 1165"/>
              <a:gd name="T17" fmla="*/ 582 h 1165"/>
              <a:gd name="T18" fmla="*/ 582 w 1165"/>
              <a:gd name="T19" fmla="*/ 1050 h 1165"/>
              <a:gd name="T20" fmla="*/ 582 w 1165"/>
              <a:gd name="T21" fmla="*/ 0 h 1165"/>
              <a:gd name="T22" fmla="*/ 1164 w 1165"/>
              <a:gd name="T23" fmla="*/ 582 h 1165"/>
              <a:gd name="T24" fmla="*/ 582 w 1165"/>
              <a:gd name="T25" fmla="*/ 1164 h 1165"/>
              <a:gd name="T26" fmla="*/ 0 w 1165"/>
              <a:gd name="T27" fmla="*/ 582 h 1165"/>
              <a:gd name="T28" fmla="*/ 582 w 1165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5">
                <a:moveTo>
                  <a:pt x="757" y="582"/>
                </a:moveTo>
                <a:cubicBezTo>
                  <a:pt x="757" y="678"/>
                  <a:pt x="678" y="757"/>
                  <a:pt x="582" y="757"/>
                </a:cubicBezTo>
                <a:cubicBezTo>
                  <a:pt x="487" y="757"/>
                  <a:pt x="407" y="677"/>
                  <a:pt x="407" y="582"/>
                </a:cubicBezTo>
                <a:cubicBezTo>
                  <a:pt x="407" y="486"/>
                  <a:pt x="487" y="408"/>
                  <a:pt x="582" y="408"/>
                </a:cubicBezTo>
                <a:cubicBezTo>
                  <a:pt x="678" y="408"/>
                  <a:pt x="757" y="487"/>
                  <a:pt x="757" y="582"/>
                </a:cubicBezTo>
                <a:close/>
                <a:moveTo>
                  <a:pt x="582" y="1050"/>
                </a:moveTo>
                <a:cubicBezTo>
                  <a:pt x="838" y="1050"/>
                  <a:pt x="1049" y="838"/>
                  <a:pt x="1049" y="582"/>
                </a:cubicBezTo>
                <a:cubicBezTo>
                  <a:pt x="1049" y="325"/>
                  <a:pt x="839" y="115"/>
                  <a:pt x="582" y="115"/>
                </a:cubicBezTo>
                <a:cubicBezTo>
                  <a:pt x="326" y="115"/>
                  <a:pt x="114" y="325"/>
                  <a:pt x="114" y="582"/>
                </a:cubicBezTo>
                <a:cubicBezTo>
                  <a:pt x="114" y="838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0" name="Freeform 89"/>
          <p:cNvSpPr>
            <a:spLocks noChangeArrowheads="1"/>
          </p:cNvSpPr>
          <p:nvPr/>
        </p:nvSpPr>
        <p:spPr bwMode="auto">
          <a:xfrm>
            <a:off x="6473033" y="1543049"/>
            <a:ext cx="293687" cy="293688"/>
          </a:xfrm>
          <a:custGeom>
            <a:avLst/>
            <a:gdLst>
              <a:gd name="T0" fmla="*/ 814 w 815"/>
              <a:gd name="T1" fmla="*/ 465 h 816"/>
              <a:gd name="T2" fmla="*/ 464 w 815"/>
              <a:gd name="T3" fmla="*/ 465 h 816"/>
              <a:gd name="T4" fmla="*/ 464 w 815"/>
              <a:gd name="T5" fmla="*/ 815 h 816"/>
              <a:gd name="T6" fmla="*/ 350 w 815"/>
              <a:gd name="T7" fmla="*/ 815 h 816"/>
              <a:gd name="T8" fmla="*/ 350 w 815"/>
              <a:gd name="T9" fmla="*/ 465 h 816"/>
              <a:gd name="T10" fmla="*/ 0 w 815"/>
              <a:gd name="T11" fmla="*/ 465 h 816"/>
              <a:gd name="T12" fmla="*/ 0 w 815"/>
              <a:gd name="T13" fmla="*/ 350 h 816"/>
              <a:gd name="T14" fmla="*/ 350 w 815"/>
              <a:gd name="T15" fmla="*/ 350 h 816"/>
              <a:gd name="T16" fmla="*/ 350 w 815"/>
              <a:gd name="T17" fmla="*/ 0 h 816"/>
              <a:gd name="T18" fmla="*/ 464 w 815"/>
              <a:gd name="T19" fmla="*/ 0 h 816"/>
              <a:gd name="T20" fmla="*/ 464 w 815"/>
              <a:gd name="T21" fmla="*/ 350 h 816"/>
              <a:gd name="T22" fmla="*/ 814 w 815"/>
              <a:gd name="T23" fmla="*/ 350 h 816"/>
              <a:gd name="T24" fmla="*/ 814 w 815"/>
              <a:gd name="T25" fmla="*/ 465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816">
                <a:moveTo>
                  <a:pt x="814" y="465"/>
                </a:moveTo>
                <a:lnTo>
                  <a:pt x="464" y="465"/>
                </a:lnTo>
                <a:lnTo>
                  <a:pt x="464" y="815"/>
                </a:lnTo>
                <a:lnTo>
                  <a:pt x="350" y="815"/>
                </a:lnTo>
                <a:lnTo>
                  <a:pt x="350" y="465"/>
                </a:lnTo>
                <a:lnTo>
                  <a:pt x="0" y="465"/>
                </a:lnTo>
                <a:lnTo>
                  <a:pt x="0" y="350"/>
                </a:lnTo>
                <a:lnTo>
                  <a:pt x="350" y="350"/>
                </a:lnTo>
                <a:lnTo>
                  <a:pt x="350" y="0"/>
                </a:lnTo>
                <a:lnTo>
                  <a:pt x="464" y="0"/>
                </a:lnTo>
                <a:lnTo>
                  <a:pt x="464" y="350"/>
                </a:lnTo>
                <a:lnTo>
                  <a:pt x="814" y="350"/>
                </a:lnTo>
                <a:lnTo>
                  <a:pt x="814" y="46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1" name="Freeform 90"/>
          <p:cNvSpPr>
            <a:spLocks noChangeArrowheads="1"/>
          </p:cNvSpPr>
          <p:nvPr/>
        </p:nvSpPr>
        <p:spPr bwMode="auto">
          <a:xfrm>
            <a:off x="2088356" y="1501775"/>
            <a:ext cx="463550" cy="377825"/>
          </a:xfrm>
          <a:custGeom>
            <a:avLst/>
            <a:gdLst>
              <a:gd name="T0" fmla="*/ 875 w 1286"/>
              <a:gd name="T1" fmla="*/ 407 h 1050"/>
              <a:gd name="T2" fmla="*/ 875 w 1286"/>
              <a:gd name="T3" fmla="*/ 524 h 1050"/>
              <a:gd name="T4" fmla="*/ 700 w 1286"/>
              <a:gd name="T5" fmla="*/ 524 h 1050"/>
              <a:gd name="T6" fmla="*/ 700 w 1286"/>
              <a:gd name="T7" fmla="*/ 699 h 1050"/>
              <a:gd name="T8" fmla="*/ 585 w 1286"/>
              <a:gd name="T9" fmla="*/ 699 h 1050"/>
              <a:gd name="T10" fmla="*/ 585 w 1286"/>
              <a:gd name="T11" fmla="*/ 524 h 1050"/>
              <a:gd name="T12" fmla="*/ 410 w 1286"/>
              <a:gd name="T13" fmla="*/ 524 h 1050"/>
              <a:gd name="T14" fmla="*/ 410 w 1286"/>
              <a:gd name="T15" fmla="*/ 407 h 1050"/>
              <a:gd name="T16" fmla="*/ 585 w 1286"/>
              <a:gd name="T17" fmla="*/ 407 h 1050"/>
              <a:gd name="T18" fmla="*/ 585 w 1286"/>
              <a:gd name="T19" fmla="*/ 232 h 1050"/>
              <a:gd name="T20" fmla="*/ 700 w 1286"/>
              <a:gd name="T21" fmla="*/ 232 h 1050"/>
              <a:gd name="T22" fmla="*/ 700 w 1286"/>
              <a:gd name="T23" fmla="*/ 407 h 1050"/>
              <a:gd name="T24" fmla="*/ 875 w 1286"/>
              <a:gd name="T25" fmla="*/ 407 h 1050"/>
              <a:gd name="T26" fmla="*/ 1167 w 1286"/>
              <a:gd name="T27" fmla="*/ 817 h 1050"/>
              <a:gd name="T28" fmla="*/ 1167 w 1286"/>
              <a:gd name="T29" fmla="*/ 117 h 1050"/>
              <a:gd name="T30" fmla="*/ 118 w 1286"/>
              <a:gd name="T31" fmla="*/ 117 h 1050"/>
              <a:gd name="T32" fmla="*/ 118 w 1286"/>
              <a:gd name="T33" fmla="*/ 817 h 1050"/>
              <a:gd name="T34" fmla="*/ 1167 w 1286"/>
              <a:gd name="T35" fmla="*/ 817 h 1050"/>
              <a:gd name="T36" fmla="*/ 1167 w 1286"/>
              <a:gd name="T37" fmla="*/ 0 h 1050"/>
              <a:gd name="T38" fmla="*/ 1285 w 1286"/>
              <a:gd name="T39" fmla="*/ 117 h 1050"/>
              <a:gd name="T40" fmla="*/ 1282 w 1286"/>
              <a:gd name="T41" fmla="*/ 817 h 1050"/>
              <a:gd name="T42" fmla="*/ 1167 w 1286"/>
              <a:gd name="T43" fmla="*/ 932 h 1050"/>
              <a:gd name="T44" fmla="*/ 875 w 1286"/>
              <a:gd name="T45" fmla="*/ 932 h 1050"/>
              <a:gd name="T46" fmla="*/ 875 w 1286"/>
              <a:gd name="T47" fmla="*/ 1049 h 1050"/>
              <a:gd name="T48" fmla="*/ 410 w 1286"/>
              <a:gd name="T49" fmla="*/ 1049 h 1050"/>
              <a:gd name="T50" fmla="*/ 410 w 1286"/>
              <a:gd name="T51" fmla="*/ 932 h 1050"/>
              <a:gd name="T52" fmla="*/ 118 w 1286"/>
              <a:gd name="T53" fmla="*/ 932 h 1050"/>
              <a:gd name="T54" fmla="*/ 0 w 1286"/>
              <a:gd name="T55" fmla="*/ 817 h 1050"/>
              <a:gd name="T56" fmla="*/ 0 w 1286"/>
              <a:gd name="T57" fmla="*/ 117 h 1050"/>
              <a:gd name="T58" fmla="*/ 118 w 1286"/>
              <a:gd name="T59" fmla="*/ 0 h 1050"/>
              <a:gd name="T60" fmla="*/ 1167 w 1286"/>
              <a:gd name="T61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6" h="1050">
                <a:moveTo>
                  <a:pt x="875" y="407"/>
                </a:moveTo>
                <a:lnTo>
                  <a:pt x="875" y="524"/>
                </a:lnTo>
                <a:lnTo>
                  <a:pt x="700" y="524"/>
                </a:lnTo>
                <a:lnTo>
                  <a:pt x="700" y="699"/>
                </a:lnTo>
                <a:lnTo>
                  <a:pt x="585" y="699"/>
                </a:lnTo>
                <a:lnTo>
                  <a:pt x="585" y="524"/>
                </a:lnTo>
                <a:lnTo>
                  <a:pt x="410" y="524"/>
                </a:lnTo>
                <a:lnTo>
                  <a:pt x="410" y="407"/>
                </a:lnTo>
                <a:lnTo>
                  <a:pt x="585" y="407"/>
                </a:lnTo>
                <a:lnTo>
                  <a:pt x="585" y="232"/>
                </a:lnTo>
                <a:lnTo>
                  <a:pt x="700" y="232"/>
                </a:lnTo>
                <a:lnTo>
                  <a:pt x="700" y="407"/>
                </a:lnTo>
                <a:lnTo>
                  <a:pt x="875" y="407"/>
                </a:lnTo>
                <a:close/>
                <a:moveTo>
                  <a:pt x="1167" y="817"/>
                </a:moveTo>
                <a:lnTo>
                  <a:pt x="1167" y="117"/>
                </a:lnTo>
                <a:lnTo>
                  <a:pt x="118" y="117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7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0" y="1049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2" name="Freeform 91"/>
          <p:cNvSpPr>
            <a:spLocks noChangeArrowheads="1"/>
          </p:cNvSpPr>
          <p:nvPr/>
        </p:nvSpPr>
        <p:spPr bwMode="auto">
          <a:xfrm>
            <a:off x="5333206" y="1470025"/>
            <a:ext cx="423862" cy="441325"/>
          </a:xfrm>
          <a:custGeom>
            <a:avLst/>
            <a:gdLst>
              <a:gd name="T0" fmla="*/ 361 w 1176"/>
              <a:gd name="T1" fmla="*/ 804 h 1226"/>
              <a:gd name="T2" fmla="*/ 374 w 1176"/>
              <a:gd name="T3" fmla="*/ 817 h 1226"/>
              <a:gd name="T4" fmla="*/ 1049 w 1176"/>
              <a:gd name="T5" fmla="*/ 817 h 1226"/>
              <a:gd name="T6" fmla="*/ 1049 w 1176"/>
              <a:gd name="T7" fmla="*/ 935 h 1226"/>
              <a:gd name="T8" fmla="*/ 350 w 1176"/>
              <a:gd name="T9" fmla="*/ 935 h 1226"/>
              <a:gd name="T10" fmla="*/ 235 w 1176"/>
              <a:gd name="T11" fmla="*/ 817 h 1226"/>
              <a:gd name="T12" fmla="*/ 249 w 1176"/>
              <a:gd name="T13" fmla="*/ 763 h 1226"/>
              <a:gd name="T14" fmla="*/ 328 w 1176"/>
              <a:gd name="T15" fmla="*/ 618 h 1226"/>
              <a:gd name="T16" fmla="*/ 118 w 1176"/>
              <a:gd name="T17" fmla="*/ 175 h 1226"/>
              <a:gd name="T18" fmla="*/ 0 w 1176"/>
              <a:gd name="T19" fmla="*/ 175 h 1226"/>
              <a:gd name="T20" fmla="*/ 0 w 1176"/>
              <a:gd name="T21" fmla="*/ 60 h 1226"/>
              <a:gd name="T22" fmla="*/ 191 w 1176"/>
              <a:gd name="T23" fmla="*/ 60 h 1226"/>
              <a:gd name="T24" fmla="*/ 301 w 1176"/>
              <a:gd name="T25" fmla="*/ 293 h 1226"/>
              <a:gd name="T26" fmla="*/ 440 w 1176"/>
              <a:gd name="T27" fmla="*/ 585 h 1226"/>
              <a:gd name="T28" fmla="*/ 850 w 1176"/>
              <a:gd name="T29" fmla="*/ 585 h 1226"/>
              <a:gd name="T30" fmla="*/ 1074 w 1176"/>
              <a:gd name="T31" fmla="*/ 175 h 1226"/>
              <a:gd name="T32" fmla="*/ 1175 w 1176"/>
              <a:gd name="T33" fmla="*/ 233 h 1226"/>
              <a:gd name="T34" fmla="*/ 951 w 1176"/>
              <a:gd name="T35" fmla="*/ 640 h 1226"/>
              <a:gd name="T36" fmla="*/ 850 w 1176"/>
              <a:gd name="T37" fmla="*/ 700 h 1226"/>
              <a:gd name="T38" fmla="*/ 415 w 1176"/>
              <a:gd name="T39" fmla="*/ 700 h 1226"/>
              <a:gd name="T40" fmla="*/ 364 w 1176"/>
              <a:gd name="T41" fmla="*/ 796 h 1226"/>
              <a:gd name="T42" fmla="*/ 361 w 1176"/>
              <a:gd name="T43" fmla="*/ 804 h 1226"/>
              <a:gd name="T44" fmla="*/ 935 w 1176"/>
              <a:gd name="T45" fmla="*/ 992 h 1226"/>
              <a:gd name="T46" fmla="*/ 1049 w 1176"/>
              <a:gd name="T47" fmla="*/ 1110 h 1226"/>
              <a:gd name="T48" fmla="*/ 935 w 1176"/>
              <a:gd name="T49" fmla="*/ 1225 h 1226"/>
              <a:gd name="T50" fmla="*/ 817 w 1176"/>
              <a:gd name="T51" fmla="*/ 1110 h 1226"/>
              <a:gd name="T52" fmla="*/ 935 w 1176"/>
              <a:gd name="T53" fmla="*/ 992 h 1226"/>
              <a:gd name="T54" fmla="*/ 350 w 1176"/>
              <a:gd name="T55" fmla="*/ 992 h 1226"/>
              <a:gd name="T56" fmla="*/ 467 w 1176"/>
              <a:gd name="T57" fmla="*/ 1110 h 1226"/>
              <a:gd name="T58" fmla="*/ 350 w 1176"/>
              <a:gd name="T59" fmla="*/ 1225 h 1226"/>
              <a:gd name="T60" fmla="*/ 235 w 1176"/>
              <a:gd name="T61" fmla="*/ 1110 h 1226"/>
              <a:gd name="T62" fmla="*/ 350 w 1176"/>
              <a:gd name="T63" fmla="*/ 992 h 1226"/>
              <a:gd name="T64" fmla="*/ 585 w 1176"/>
              <a:gd name="T65" fmla="*/ 468 h 1226"/>
              <a:gd name="T66" fmla="*/ 585 w 1176"/>
              <a:gd name="T67" fmla="*/ 293 h 1226"/>
              <a:gd name="T68" fmla="*/ 410 w 1176"/>
              <a:gd name="T69" fmla="*/ 293 h 1226"/>
              <a:gd name="T70" fmla="*/ 410 w 1176"/>
              <a:gd name="T71" fmla="*/ 175 h 1226"/>
              <a:gd name="T72" fmla="*/ 585 w 1176"/>
              <a:gd name="T73" fmla="*/ 175 h 1226"/>
              <a:gd name="T74" fmla="*/ 585 w 1176"/>
              <a:gd name="T75" fmla="*/ 0 h 1226"/>
              <a:gd name="T76" fmla="*/ 700 w 1176"/>
              <a:gd name="T77" fmla="*/ 0 h 1226"/>
              <a:gd name="T78" fmla="*/ 700 w 1176"/>
              <a:gd name="T79" fmla="*/ 175 h 1226"/>
              <a:gd name="T80" fmla="*/ 875 w 1176"/>
              <a:gd name="T81" fmla="*/ 175 h 1226"/>
              <a:gd name="T82" fmla="*/ 875 w 1176"/>
              <a:gd name="T83" fmla="*/ 293 h 1226"/>
              <a:gd name="T84" fmla="*/ 700 w 1176"/>
              <a:gd name="T85" fmla="*/ 293 h 1226"/>
              <a:gd name="T86" fmla="*/ 700 w 1176"/>
              <a:gd name="T87" fmla="*/ 468 h 1226"/>
              <a:gd name="T88" fmla="*/ 585 w 1176"/>
              <a:gd name="T89" fmla="*/ 468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76" h="1226">
                <a:moveTo>
                  <a:pt x="361" y="804"/>
                </a:moveTo>
                <a:cubicBezTo>
                  <a:pt x="361" y="812"/>
                  <a:pt x="366" y="817"/>
                  <a:pt x="374" y="817"/>
                </a:cubicBezTo>
                <a:lnTo>
                  <a:pt x="1049" y="817"/>
                </a:lnTo>
                <a:lnTo>
                  <a:pt x="1049" y="935"/>
                </a:lnTo>
                <a:lnTo>
                  <a:pt x="350" y="935"/>
                </a:lnTo>
                <a:cubicBezTo>
                  <a:pt x="287" y="935"/>
                  <a:pt x="235" y="880"/>
                  <a:pt x="235" y="817"/>
                </a:cubicBezTo>
                <a:cubicBezTo>
                  <a:pt x="235" y="798"/>
                  <a:pt x="241" y="779"/>
                  <a:pt x="249" y="763"/>
                </a:cubicBezTo>
                <a:lnTo>
                  <a:pt x="328" y="618"/>
                </a:lnTo>
                <a:lnTo>
                  <a:pt x="118" y="175"/>
                </a:lnTo>
                <a:lnTo>
                  <a:pt x="0" y="175"/>
                </a:lnTo>
                <a:lnTo>
                  <a:pt x="0" y="60"/>
                </a:lnTo>
                <a:lnTo>
                  <a:pt x="191" y="60"/>
                </a:lnTo>
                <a:cubicBezTo>
                  <a:pt x="228" y="137"/>
                  <a:pt x="265" y="215"/>
                  <a:pt x="301" y="293"/>
                </a:cubicBezTo>
                <a:cubicBezTo>
                  <a:pt x="347" y="390"/>
                  <a:pt x="393" y="488"/>
                  <a:pt x="440" y="585"/>
                </a:cubicBezTo>
                <a:lnTo>
                  <a:pt x="850" y="585"/>
                </a:lnTo>
                <a:cubicBezTo>
                  <a:pt x="925" y="449"/>
                  <a:pt x="1001" y="313"/>
                  <a:pt x="1074" y="175"/>
                </a:cubicBezTo>
                <a:lnTo>
                  <a:pt x="1175" y="233"/>
                </a:lnTo>
                <a:lnTo>
                  <a:pt x="951" y="640"/>
                </a:lnTo>
                <a:cubicBezTo>
                  <a:pt x="932" y="675"/>
                  <a:pt x="894" y="700"/>
                  <a:pt x="850" y="700"/>
                </a:cubicBezTo>
                <a:lnTo>
                  <a:pt x="415" y="700"/>
                </a:lnTo>
                <a:lnTo>
                  <a:pt x="364" y="796"/>
                </a:lnTo>
                <a:lnTo>
                  <a:pt x="361" y="804"/>
                </a:lnTo>
                <a:close/>
                <a:moveTo>
                  <a:pt x="935" y="992"/>
                </a:moveTo>
                <a:cubicBezTo>
                  <a:pt x="998" y="992"/>
                  <a:pt x="1049" y="1047"/>
                  <a:pt x="1049" y="1110"/>
                </a:cubicBezTo>
                <a:cubicBezTo>
                  <a:pt x="1049" y="1173"/>
                  <a:pt x="998" y="1225"/>
                  <a:pt x="935" y="1225"/>
                </a:cubicBezTo>
                <a:cubicBezTo>
                  <a:pt x="872" y="1225"/>
                  <a:pt x="817" y="1173"/>
                  <a:pt x="817" y="1110"/>
                </a:cubicBezTo>
                <a:cubicBezTo>
                  <a:pt x="817" y="1047"/>
                  <a:pt x="872" y="992"/>
                  <a:pt x="935" y="992"/>
                </a:cubicBezTo>
                <a:close/>
                <a:moveTo>
                  <a:pt x="350" y="992"/>
                </a:moveTo>
                <a:cubicBezTo>
                  <a:pt x="413" y="992"/>
                  <a:pt x="467" y="1047"/>
                  <a:pt x="467" y="1110"/>
                </a:cubicBezTo>
                <a:cubicBezTo>
                  <a:pt x="467" y="1173"/>
                  <a:pt x="413" y="1225"/>
                  <a:pt x="350" y="1225"/>
                </a:cubicBezTo>
                <a:cubicBezTo>
                  <a:pt x="287" y="1225"/>
                  <a:pt x="235" y="1173"/>
                  <a:pt x="235" y="1110"/>
                </a:cubicBezTo>
                <a:cubicBezTo>
                  <a:pt x="235" y="1047"/>
                  <a:pt x="287" y="992"/>
                  <a:pt x="350" y="992"/>
                </a:cubicBezTo>
                <a:close/>
                <a:moveTo>
                  <a:pt x="585" y="468"/>
                </a:moveTo>
                <a:lnTo>
                  <a:pt x="585" y="293"/>
                </a:lnTo>
                <a:lnTo>
                  <a:pt x="410" y="293"/>
                </a:lnTo>
                <a:lnTo>
                  <a:pt x="410" y="175"/>
                </a:lnTo>
                <a:lnTo>
                  <a:pt x="585" y="175"/>
                </a:lnTo>
                <a:lnTo>
                  <a:pt x="585" y="0"/>
                </a:lnTo>
                <a:lnTo>
                  <a:pt x="700" y="0"/>
                </a:lnTo>
                <a:lnTo>
                  <a:pt x="700" y="175"/>
                </a:lnTo>
                <a:lnTo>
                  <a:pt x="875" y="175"/>
                </a:lnTo>
                <a:lnTo>
                  <a:pt x="875" y="293"/>
                </a:lnTo>
                <a:lnTo>
                  <a:pt x="700" y="293"/>
                </a:lnTo>
                <a:lnTo>
                  <a:pt x="700" y="468"/>
                </a:lnTo>
                <a:lnTo>
                  <a:pt x="585" y="46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3" name="Freeform 92"/>
          <p:cNvSpPr>
            <a:spLocks noChangeArrowheads="1"/>
          </p:cNvSpPr>
          <p:nvPr/>
        </p:nvSpPr>
        <p:spPr bwMode="auto">
          <a:xfrm>
            <a:off x="4323558" y="1479548"/>
            <a:ext cx="293687" cy="419100"/>
          </a:xfrm>
          <a:custGeom>
            <a:avLst/>
            <a:gdLst>
              <a:gd name="T0" fmla="*/ 639 w 815"/>
              <a:gd name="T1" fmla="*/ 465 h 1165"/>
              <a:gd name="T2" fmla="*/ 639 w 815"/>
              <a:gd name="T3" fmla="*/ 350 h 1165"/>
              <a:gd name="T4" fmla="*/ 465 w 815"/>
              <a:gd name="T5" fmla="*/ 350 h 1165"/>
              <a:gd name="T6" fmla="*/ 465 w 815"/>
              <a:gd name="T7" fmla="*/ 175 h 1165"/>
              <a:gd name="T8" fmla="*/ 350 w 815"/>
              <a:gd name="T9" fmla="*/ 175 h 1165"/>
              <a:gd name="T10" fmla="*/ 350 w 815"/>
              <a:gd name="T11" fmla="*/ 350 h 1165"/>
              <a:gd name="T12" fmla="*/ 175 w 815"/>
              <a:gd name="T13" fmla="*/ 350 h 1165"/>
              <a:gd name="T14" fmla="*/ 175 w 815"/>
              <a:gd name="T15" fmla="*/ 465 h 1165"/>
              <a:gd name="T16" fmla="*/ 350 w 815"/>
              <a:gd name="T17" fmla="*/ 465 h 1165"/>
              <a:gd name="T18" fmla="*/ 350 w 815"/>
              <a:gd name="T19" fmla="*/ 640 h 1165"/>
              <a:gd name="T20" fmla="*/ 465 w 815"/>
              <a:gd name="T21" fmla="*/ 640 h 1165"/>
              <a:gd name="T22" fmla="*/ 465 w 815"/>
              <a:gd name="T23" fmla="*/ 465 h 1165"/>
              <a:gd name="T24" fmla="*/ 639 w 815"/>
              <a:gd name="T25" fmla="*/ 465 h 1165"/>
              <a:gd name="T26" fmla="*/ 407 w 815"/>
              <a:gd name="T27" fmla="*/ 0 h 1165"/>
              <a:gd name="T28" fmla="*/ 814 w 815"/>
              <a:gd name="T29" fmla="*/ 408 h 1165"/>
              <a:gd name="T30" fmla="*/ 407 w 815"/>
              <a:gd name="T31" fmla="*/ 1164 h 1165"/>
              <a:gd name="T32" fmla="*/ 0 w 815"/>
              <a:gd name="T33" fmla="*/ 408 h 1165"/>
              <a:gd name="T34" fmla="*/ 407 w 815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1165">
                <a:moveTo>
                  <a:pt x="639" y="465"/>
                </a:moveTo>
                <a:lnTo>
                  <a:pt x="639" y="350"/>
                </a:lnTo>
                <a:lnTo>
                  <a:pt x="465" y="350"/>
                </a:lnTo>
                <a:lnTo>
                  <a:pt x="465" y="175"/>
                </a:lnTo>
                <a:lnTo>
                  <a:pt x="350" y="175"/>
                </a:lnTo>
                <a:lnTo>
                  <a:pt x="350" y="350"/>
                </a:lnTo>
                <a:lnTo>
                  <a:pt x="175" y="350"/>
                </a:lnTo>
                <a:lnTo>
                  <a:pt x="175" y="465"/>
                </a:lnTo>
                <a:lnTo>
                  <a:pt x="350" y="465"/>
                </a:lnTo>
                <a:lnTo>
                  <a:pt x="350" y="640"/>
                </a:lnTo>
                <a:lnTo>
                  <a:pt x="465" y="640"/>
                </a:lnTo>
                <a:lnTo>
                  <a:pt x="465" y="465"/>
                </a:lnTo>
                <a:lnTo>
                  <a:pt x="639" y="465"/>
                </a:lnTo>
                <a:close/>
                <a:moveTo>
                  <a:pt x="407" y="0"/>
                </a:moveTo>
                <a:cubicBezTo>
                  <a:pt x="631" y="0"/>
                  <a:pt x="814" y="183"/>
                  <a:pt x="814" y="408"/>
                </a:cubicBezTo>
                <a:cubicBezTo>
                  <a:pt x="814" y="714"/>
                  <a:pt x="407" y="1164"/>
                  <a:pt x="407" y="1164"/>
                </a:cubicBezTo>
                <a:cubicBezTo>
                  <a:pt x="407" y="1164"/>
                  <a:pt x="0" y="714"/>
                  <a:pt x="0" y="408"/>
                </a:cubicBezTo>
                <a:cubicBezTo>
                  <a:pt x="0" y="183"/>
                  <a:pt x="183" y="0"/>
                  <a:pt x="407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4" name="Freeform 93"/>
          <p:cNvSpPr>
            <a:spLocks noChangeArrowheads="1"/>
          </p:cNvSpPr>
          <p:nvPr/>
        </p:nvSpPr>
        <p:spPr bwMode="auto">
          <a:xfrm>
            <a:off x="8560593" y="1479548"/>
            <a:ext cx="419100" cy="419100"/>
          </a:xfrm>
          <a:custGeom>
            <a:avLst/>
            <a:gdLst>
              <a:gd name="T0" fmla="*/ 874 w 1165"/>
              <a:gd name="T1" fmla="*/ 640 h 1165"/>
              <a:gd name="T2" fmla="*/ 874 w 1165"/>
              <a:gd name="T3" fmla="*/ 525 h 1165"/>
              <a:gd name="T4" fmla="*/ 639 w 1165"/>
              <a:gd name="T5" fmla="*/ 525 h 1165"/>
              <a:gd name="T6" fmla="*/ 639 w 1165"/>
              <a:gd name="T7" fmla="*/ 290 h 1165"/>
              <a:gd name="T8" fmla="*/ 524 w 1165"/>
              <a:gd name="T9" fmla="*/ 290 h 1165"/>
              <a:gd name="T10" fmla="*/ 524 w 1165"/>
              <a:gd name="T11" fmla="*/ 525 h 1165"/>
              <a:gd name="T12" fmla="*/ 289 w 1165"/>
              <a:gd name="T13" fmla="*/ 525 h 1165"/>
              <a:gd name="T14" fmla="*/ 289 w 1165"/>
              <a:gd name="T15" fmla="*/ 640 h 1165"/>
              <a:gd name="T16" fmla="*/ 524 w 1165"/>
              <a:gd name="T17" fmla="*/ 640 h 1165"/>
              <a:gd name="T18" fmla="*/ 524 w 1165"/>
              <a:gd name="T19" fmla="*/ 875 h 1165"/>
              <a:gd name="T20" fmla="*/ 639 w 1165"/>
              <a:gd name="T21" fmla="*/ 875 h 1165"/>
              <a:gd name="T22" fmla="*/ 639 w 1165"/>
              <a:gd name="T23" fmla="*/ 640 h 1165"/>
              <a:gd name="T24" fmla="*/ 874 w 1165"/>
              <a:gd name="T25" fmla="*/ 640 h 1165"/>
              <a:gd name="T26" fmla="*/ 582 w 1165"/>
              <a:gd name="T27" fmla="*/ 0 h 1165"/>
              <a:gd name="T28" fmla="*/ 1164 w 1165"/>
              <a:gd name="T29" fmla="*/ 582 h 1165"/>
              <a:gd name="T30" fmla="*/ 582 w 1165"/>
              <a:gd name="T31" fmla="*/ 1164 h 1165"/>
              <a:gd name="T32" fmla="*/ 0 w 1165"/>
              <a:gd name="T33" fmla="*/ 582 h 1165"/>
              <a:gd name="T34" fmla="*/ 582 w 1165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5" h="1165">
                <a:moveTo>
                  <a:pt x="874" y="640"/>
                </a:moveTo>
                <a:lnTo>
                  <a:pt x="874" y="525"/>
                </a:lnTo>
                <a:lnTo>
                  <a:pt x="639" y="525"/>
                </a:lnTo>
                <a:lnTo>
                  <a:pt x="639" y="290"/>
                </a:lnTo>
                <a:lnTo>
                  <a:pt x="524" y="290"/>
                </a:lnTo>
                <a:lnTo>
                  <a:pt x="524" y="525"/>
                </a:lnTo>
                <a:lnTo>
                  <a:pt x="289" y="525"/>
                </a:lnTo>
                <a:lnTo>
                  <a:pt x="289" y="640"/>
                </a:lnTo>
                <a:lnTo>
                  <a:pt x="524" y="640"/>
                </a:lnTo>
                <a:lnTo>
                  <a:pt x="524" y="875"/>
                </a:lnTo>
                <a:lnTo>
                  <a:pt x="639" y="875"/>
                </a:lnTo>
                <a:lnTo>
                  <a:pt x="639" y="640"/>
                </a:lnTo>
                <a:lnTo>
                  <a:pt x="874" y="640"/>
                </a:ln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5" name="Freeform 94"/>
          <p:cNvSpPr>
            <a:spLocks noChangeArrowheads="1"/>
          </p:cNvSpPr>
          <p:nvPr/>
        </p:nvSpPr>
        <p:spPr bwMode="auto">
          <a:xfrm>
            <a:off x="3205958" y="1501775"/>
            <a:ext cx="377825" cy="377825"/>
          </a:xfrm>
          <a:custGeom>
            <a:avLst/>
            <a:gdLst>
              <a:gd name="T0" fmla="*/ 817 w 1051"/>
              <a:gd name="T1" fmla="*/ 582 h 1050"/>
              <a:gd name="T2" fmla="*/ 817 w 1051"/>
              <a:gd name="T3" fmla="*/ 467 h 1050"/>
              <a:gd name="T4" fmla="*/ 582 w 1051"/>
              <a:gd name="T5" fmla="*/ 467 h 1050"/>
              <a:gd name="T6" fmla="*/ 582 w 1051"/>
              <a:gd name="T7" fmla="*/ 232 h 1050"/>
              <a:gd name="T8" fmla="*/ 467 w 1051"/>
              <a:gd name="T9" fmla="*/ 232 h 1050"/>
              <a:gd name="T10" fmla="*/ 467 w 1051"/>
              <a:gd name="T11" fmla="*/ 467 h 1050"/>
              <a:gd name="T12" fmla="*/ 232 w 1051"/>
              <a:gd name="T13" fmla="*/ 467 h 1050"/>
              <a:gd name="T14" fmla="*/ 232 w 1051"/>
              <a:gd name="T15" fmla="*/ 582 h 1050"/>
              <a:gd name="T16" fmla="*/ 467 w 1051"/>
              <a:gd name="T17" fmla="*/ 582 h 1050"/>
              <a:gd name="T18" fmla="*/ 467 w 1051"/>
              <a:gd name="T19" fmla="*/ 817 h 1050"/>
              <a:gd name="T20" fmla="*/ 582 w 1051"/>
              <a:gd name="T21" fmla="*/ 817 h 1050"/>
              <a:gd name="T22" fmla="*/ 582 w 1051"/>
              <a:gd name="T23" fmla="*/ 582 h 1050"/>
              <a:gd name="T24" fmla="*/ 817 w 1051"/>
              <a:gd name="T25" fmla="*/ 582 h 1050"/>
              <a:gd name="T26" fmla="*/ 932 w 1051"/>
              <a:gd name="T27" fmla="*/ 0 h 1050"/>
              <a:gd name="T28" fmla="*/ 1050 w 1051"/>
              <a:gd name="T29" fmla="*/ 117 h 1050"/>
              <a:gd name="T30" fmla="*/ 1050 w 1051"/>
              <a:gd name="T31" fmla="*/ 932 h 1050"/>
              <a:gd name="T32" fmla="*/ 932 w 1051"/>
              <a:gd name="T33" fmla="*/ 1049 h 1050"/>
              <a:gd name="T34" fmla="*/ 118 w 1051"/>
              <a:gd name="T35" fmla="*/ 1049 h 1050"/>
              <a:gd name="T36" fmla="*/ 0 w 1051"/>
              <a:gd name="T37" fmla="*/ 932 h 1050"/>
              <a:gd name="T38" fmla="*/ 0 w 1051"/>
              <a:gd name="T39" fmla="*/ 117 h 1050"/>
              <a:gd name="T40" fmla="*/ 118 w 1051"/>
              <a:gd name="T41" fmla="*/ 0 h 1050"/>
              <a:gd name="T42" fmla="*/ 932 w 1051"/>
              <a:gd name="T4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1050">
                <a:moveTo>
                  <a:pt x="817" y="582"/>
                </a:moveTo>
                <a:lnTo>
                  <a:pt x="817" y="467"/>
                </a:lnTo>
                <a:lnTo>
                  <a:pt x="582" y="467"/>
                </a:lnTo>
                <a:lnTo>
                  <a:pt x="582" y="232"/>
                </a:lnTo>
                <a:lnTo>
                  <a:pt x="467" y="232"/>
                </a:lnTo>
                <a:lnTo>
                  <a:pt x="467" y="467"/>
                </a:lnTo>
                <a:lnTo>
                  <a:pt x="232" y="467"/>
                </a:lnTo>
                <a:lnTo>
                  <a:pt x="232" y="582"/>
                </a:lnTo>
                <a:lnTo>
                  <a:pt x="467" y="582"/>
                </a:lnTo>
                <a:lnTo>
                  <a:pt x="467" y="817"/>
                </a:lnTo>
                <a:lnTo>
                  <a:pt x="582" y="817"/>
                </a:lnTo>
                <a:lnTo>
                  <a:pt x="582" y="582"/>
                </a:lnTo>
                <a:lnTo>
                  <a:pt x="817" y="582"/>
                </a:lnTo>
                <a:close/>
                <a:moveTo>
                  <a:pt x="932" y="0"/>
                </a:moveTo>
                <a:cubicBezTo>
                  <a:pt x="995" y="0"/>
                  <a:pt x="1050" y="54"/>
                  <a:pt x="1050" y="117"/>
                </a:cubicBezTo>
                <a:lnTo>
                  <a:pt x="1050" y="932"/>
                </a:lnTo>
                <a:cubicBezTo>
                  <a:pt x="1050" y="994"/>
                  <a:pt x="995" y="1049"/>
                  <a:pt x="932" y="1049"/>
                </a:cubicBezTo>
                <a:lnTo>
                  <a:pt x="118" y="1049"/>
                </a:lnTo>
                <a:cubicBezTo>
                  <a:pt x="52" y="1049"/>
                  <a:pt x="0" y="994"/>
                  <a:pt x="0" y="932"/>
                </a:cubicBezTo>
                <a:lnTo>
                  <a:pt x="0" y="117"/>
                </a:lnTo>
                <a:cubicBezTo>
                  <a:pt x="0" y="54"/>
                  <a:pt x="52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6" name="Freeform 95"/>
          <p:cNvSpPr>
            <a:spLocks noChangeArrowheads="1"/>
          </p:cNvSpPr>
          <p:nvPr/>
        </p:nvSpPr>
        <p:spPr bwMode="auto">
          <a:xfrm>
            <a:off x="1056481" y="2452689"/>
            <a:ext cx="463550" cy="211137"/>
          </a:xfrm>
          <a:custGeom>
            <a:avLst/>
            <a:gdLst>
              <a:gd name="T0" fmla="*/ 1285 w 1286"/>
              <a:gd name="T1" fmla="*/ 235 h 585"/>
              <a:gd name="T2" fmla="*/ 1285 w 1286"/>
              <a:gd name="T3" fmla="*/ 584 h 585"/>
              <a:gd name="T4" fmla="*/ 0 w 1286"/>
              <a:gd name="T5" fmla="*/ 584 h 585"/>
              <a:gd name="T6" fmla="*/ 0 w 1286"/>
              <a:gd name="T7" fmla="*/ 0 h 585"/>
              <a:gd name="T8" fmla="*/ 118 w 1286"/>
              <a:gd name="T9" fmla="*/ 0 h 585"/>
              <a:gd name="T10" fmla="*/ 118 w 1286"/>
              <a:gd name="T11" fmla="*/ 410 h 585"/>
              <a:gd name="T12" fmla="*/ 585 w 1286"/>
              <a:gd name="T13" fmla="*/ 410 h 585"/>
              <a:gd name="T14" fmla="*/ 585 w 1286"/>
              <a:gd name="T15" fmla="*/ 0 h 585"/>
              <a:gd name="T16" fmla="*/ 1050 w 1286"/>
              <a:gd name="T17" fmla="*/ 0 h 585"/>
              <a:gd name="T18" fmla="*/ 1285 w 1286"/>
              <a:gd name="T19" fmla="*/ 235 h 585"/>
              <a:gd name="T20" fmla="*/ 350 w 1286"/>
              <a:gd name="T21" fmla="*/ 349 h 585"/>
              <a:gd name="T22" fmla="*/ 175 w 1286"/>
              <a:gd name="T23" fmla="*/ 175 h 585"/>
              <a:gd name="T24" fmla="*/ 350 w 1286"/>
              <a:gd name="T25" fmla="*/ 0 h 585"/>
              <a:gd name="T26" fmla="*/ 525 w 1286"/>
              <a:gd name="T27" fmla="*/ 175 h 585"/>
              <a:gd name="T28" fmla="*/ 350 w 1286"/>
              <a:gd name="T29" fmla="*/ 349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6" h="585">
                <a:moveTo>
                  <a:pt x="1285" y="235"/>
                </a:moveTo>
                <a:lnTo>
                  <a:pt x="1285" y="584"/>
                </a:lnTo>
                <a:lnTo>
                  <a:pt x="0" y="584"/>
                </a:lnTo>
                <a:lnTo>
                  <a:pt x="0" y="0"/>
                </a:lnTo>
                <a:lnTo>
                  <a:pt x="118" y="0"/>
                </a:lnTo>
                <a:lnTo>
                  <a:pt x="118" y="410"/>
                </a:lnTo>
                <a:lnTo>
                  <a:pt x="585" y="410"/>
                </a:lnTo>
                <a:lnTo>
                  <a:pt x="585" y="0"/>
                </a:lnTo>
                <a:lnTo>
                  <a:pt x="1050" y="0"/>
                </a:lnTo>
                <a:cubicBezTo>
                  <a:pt x="1178" y="0"/>
                  <a:pt x="1285" y="106"/>
                  <a:pt x="1285" y="235"/>
                </a:cubicBezTo>
                <a:close/>
                <a:moveTo>
                  <a:pt x="350" y="349"/>
                </a:moveTo>
                <a:cubicBezTo>
                  <a:pt x="254" y="349"/>
                  <a:pt x="175" y="270"/>
                  <a:pt x="175" y="175"/>
                </a:cubicBezTo>
                <a:cubicBezTo>
                  <a:pt x="175" y="79"/>
                  <a:pt x="254" y="0"/>
                  <a:pt x="350" y="0"/>
                </a:cubicBezTo>
                <a:cubicBezTo>
                  <a:pt x="446" y="0"/>
                  <a:pt x="525" y="79"/>
                  <a:pt x="525" y="175"/>
                </a:cubicBezTo>
                <a:cubicBezTo>
                  <a:pt x="525" y="270"/>
                  <a:pt x="446" y="349"/>
                  <a:pt x="350" y="34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7" name="Freeform 96"/>
          <p:cNvSpPr>
            <a:spLocks noChangeArrowheads="1"/>
          </p:cNvSpPr>
          <p:nvPr/>
        </p:nvSpPr>
        <p:spPr bwMode="auto">
          <a:xfrm>
            <a:off x="2147093" y="2347913"/>
            <a:ext cx="419100" cy="422275"/>
          </a:xfrm>
          <a:custGeom>
            <a:avLst/>
            <a:gdLst>
              <a:gd name="T0" fmla="*/ 640 w 1166"/>
              <a:gd name="T1" fmla="*/ 415 h 1173"/>
              <a:gd name="T2" fmla="*/ 640 w 1166"/>
              <a:gd name="T3" fmla="*/ 590 h 1173"/>
              <a:gd name="T4" fmla="*/ 815 w 1166"/>
              <a:gd name="T5" fmla="*/ 590 h 1173"/>
              <a:gd name="T6" fmla="*/ 815 w 1166"/>
              <a:gd name="T7" fmla="*/ 708 h 1173"/>
              <a:gd name="T8" fmla="*/ 640 w 1166"/>
              <a:gd name="T9" fmla="*/ 708 h 1173"/>
              <a:gd name="T10" fmla="*/ 640 w 1166"/>
              <a:gd name="T11" fmla="*/ 883 h 1173"/>
              <a:gd name="T12" fmla="*/ 525 w 1166"/>
              <a:gd name="T13" fmla="*/ 883 h 1173"/>
              <a:gd name="T14" fmla="*/ 525 w 1166"/>
              <a:gd name="T15" fmla="*/ 708 h 1173"/>
              <a:gd name="T16" fmla="*/ 350 w 1166"/>
              <a:gd name="T17" fmla="*/ 708 h 1173"/>
              <a:gd name="T18" fmla="*/ 350 w 1166"/>
              <a:gd name="T19" fmla="*/ 590 h 1173"/>
              <a:gd name="T20" fmla="*/ 525 w 1166"/>
              <a:gd name="T21" fmla="*/ 590 h 1173"/>
              <a:gd name="T22" fmla="*/ 525 w 1166"/>
              <a:gd name="T23" fmla="*/ 415 h 1173"/>
              <a:gd name="T24" fmla="*/ 640 w 1166"/>
              <a:gd name="T25" fmla="*/ 415 h 1173"/>
              <a:gd name="T26" fmla="*/ 583 w 1166"/>
              <a:gd name="T27" fmla="*/ 1057 h 1173"/>
              <a:gd name="T28" fmla="*/ 990 w 1166"/>
              <a:gd name="T29" fmla="*/ 648 h 1173"/>
              <a:gd name="T30" fmla="*/ 583 w 1166"/>
              <a:gd name="T31" fmla="*/ 240 h 1173"/>
              <a:gd name="T32" fmla="*/ 175 w 1166"/>
              <a:gd name="T33" fmla="*/ 648 h 1173"/>
              <a:gd name="T34" fmla="*/ 583 w 1166"/>
              <a:gd name="T35" fmla="*/ 1057 h 1173"/>
              <a:gd name="T36" fmla="*/ 583 w 1166"/>
              <a:gd name="T37" fmla="*/ 123 h 1173"/>
              <a:gd name="T38" fmla="*/ 1107 w 1166"/>
              <a:gd name="T39" fmla="*/ 648 h 1173"/>
              <a:gd name="T40" fmla="*/ 583 w 1166"/>
              <a:gd name="T41" fmla="*/ 1172 h 1173"/>
              <a:gd name="T42" fmla="*/ 58 w 1166"/>
              <a:gd name="T43" fmla="*/ 648 h 1173"/>
              <a:gd name="T44" fmla="*/ 583 w 1166"/>
              <a:gd name="T45" fmla="*/ 123 h 1173"/>
              <a:gd name="T46" fmla="*/ 1165 w 1166"/>
              <a:gd name="T47" fmla="*/ 224 h 1173"/>
              <a:gd name="T48" fmla="*/ 1091 w 1166"/>
              <a:gd name="T49" fmla="*/ 314 h 1173"/>
              <a:gd name="T50" fmla="*/ 823 w 1166"/>
              <a:gd name="T51" fmla="*/ 87 h 1173"/>
              <a:gd name="T52" fmla="*/ 897 w 1166"/>
              <a:gd name="T53" fmla="*/ 0 h 1173"/>
              <a:gd name="T54" fmla="*/ 1165 w 1166"/>
              <a:gd name="T55" fmla="*/ 224 h 1173"/>
              <a:gd name="T56" fmla="*/ 342 w 1166"/>
              <a:gd name="T57" fmla="*/ 87 h 1173"/>
              <a:gd name="T58" fmla="*/ 74 w 1166"/>
              <a:gd name="T59" fmla="*/ 311 h 1173"/>
              <a:gd name="T60" fmla="*/ 0 w 1166"/>
              <a:gd name="T61" fmla="*/ 224 h 1173"/>
              <a:gd name="T62" fmla="*/ 268 w 1166"/>
              <a:gd name="T63" fmla="*/ 0 h 1173"/>
              <a:gd name="T64" fmla="*/ 342 w 1166"/>
              <a:gd name="T65" fmla="*/ 87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6" h="1173">
                <a:moveTo>
                  <a:pt x="640" y="415"/>
                </a:moveTo>
                <a:lnTo>
                  <a:pt x="640" y="590"/>
                </a:lnTo>
                <a:lnTo>
                  <a:pt x="815" y="590"/>
                </a:lnTo>
                <a:lnTo>
                  <a:pt x="815" y="708"/>
                </a:lnTo>
                <a:lnTo>
                  <a:pt x="640" y="708"/>
                </a:lnTo>
                <a:lnTo>
                  <a:pt x="640" y="883"/>
                </a:lnTo>
                <a:lnTo>
                  <a:pt x="525" y="883"/>
                </a:lnTo>
                <a:lnTo>
                  <a:pt x="525" y="708"/>
                </a:lnTo>
                <a:lnTo>
                  <a:pt x="350" y="708"/>
                </a:lnTo>
                <a:lnTo>
                  <a:pt x="350" y="590"/>
                </a:lnTo>
                <a:lnTo>
                  <a:pt x="525" y="590"/>
                </a:lnTo>
                <a:lnTo>
                  <a:pt x="525" y="415"/>
                </a:lnTo>
                <a:lnTo>
                  <a:pt x="640" y="415"/>
                </a:lnTo>
                <a:close/>
                <a:moveTo>
                  <a:pt x="583" y="1057"/>
                </a:moveTo>
                <a:cubicBezTo>
                  <a:pt x="809" y="1057"/>
                  <a:pt x="990" y="874"/>
                  <a:pt x="990" y="648"/>
                </a:cubicBezTo>
                <a:cubicBezTo>
                  <a:pt x="990" y="421"/>
                  <a:pt x="809" y="240"/>
                  <a:pt x="583" y="240"/>
                </a:cubicBezTo>
                <a:cubicBezTo>
                  <a:pt x="356" y="240"/>
                  <a:pt x="175" y="421"/>
                  <a:pt x="175" y="648"/>
                </a:cubicBezTo>
                <a:cubicBezTo>
                  <a:pt x="175" y="874"/>
                  <a:pt x="356" y="1057"/>
                  <a:pt x="583" y="1057"/>
                </a:cubicBezTo>
                <a:close/>
                <a:moveTo>
                  <a:pt x="583" y="123"/>
                </a:moveTo>
                <a:cubicBezTo>
                  <a:pt x="872" y="123"/>
                  <a:pt x="1107" y="358"/>
                  <a:pt x="1107" y="648"/>
                </a:cubicBezTo>
                <a:cubicBezTo>
                  <a:pt x="1107" y="937"/>
                  <a:pt x="872" y="1172"/>
                  <a:pt x="583" y="1172"/>
                </a:cubicBezTo>
                <a:cubicBezTo>
                  <a:pt x="293" y="1172"/>
                  <a:pt x="58" y="937"/>
                  <a:pt x="58" y="648"/>
                </a:cubicBezTo>
                <a:cubicBezTo>
                  <a:pt x="58" y="358"/>
                  <a:pt x="293" y="123"/>
                  <a:pt x="583" y="123"/>
                </a:cubicBezTo>
                <a:close/>
                <a:moveTo>
                  <a:pt x="1165" y="224"/>
                </a:moveTo>
                <a:lnTo>
                  <a:pt x="1091" y="314"/>
                </a:lnTo>
                <a:lnTo>
                  <a:pt x="823" y="87"/>
                </a:lnTo>
                <a:lnTo>
                  <a:pt x="897" y="0"/>
                </a:lnTo>
                <a:lnTo>
                  <a:pt x="1165" y="224"/>
                </a:lnTo>
                <a:close/>
                <a:moveTo>
                  <a:pt x="342" y="87"/>
                </a:moveTo>
                <a:lnTo>
                  <a:pt x="74" y="311"/>
                </a:lnTo>
                <a:lnTo>
                  <a:pt x="0" y="224"/>
                </a:lnTo>
                <a:lnTo>
                  <a:pt x="268" y="0"/>
                </a:lnTo>
                <a:lnTo>
                  <a:pt x="342" y="8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8" name="Freeform 97"/>
          <p:cNvSpPr>
            <a:spLocks noChangeArrowheads="1"/>
          </p:cNvSpPr>
          <p:nvPr/>
        </p:nvSpPr>
        <p:spPr bwMode="auto">
          <a:xfrm>
            <a:off x="3194843" y="2411412"/>
            <a:ext cx="463550" cy="293688"/>
          </a:xfrm>
          <a:custGeom>
            <a:avLst/>
            <a:gdLst>
              <a:gd name="T0" fmla="*/ 1110 w 1286"/>
              <a:gd name="T1" fmla="*/ 350 h 815"/>
              <a:gd name="T2" fmla="*/ 875 w 1286"/>
              <a:gd name="T3" fmla="*/ 115 h 815"/>
              <a:gd name="T4" fmla="*/ 817 w 1286"/>
              <a:gd name="T5" fmla="*/ 115 h 815"/>
              <a:gd name="T6" fmla="*/ 817 w 1286"/>
              <a:gd name="T7" fmla="*/ 350 h 815"/>
              <a:gd name="T8" fmla="*/ 1110 w 1286"/>
              <a:gd name="T9" fmla="*/ 350 h 815"/>
              <a:gd name="T10" fmla="*/ 962 w 1286"/>
              <a:gd name="T11" fmla="*/ 727 h 815"/>
              <a:gd name="T12" fmla="*/ 1050 w 1286"/>
              <a:gd name="T13" fmla="*/ 639 h 815"/>
              <a:gd name="T14" fmla="*/ 962 w 1286"/>
              <a:gd name="T15" fmla="*/ 552 h 815"/>
              <a:gd name="T16" fmla="*/ 875 w 1286"/>
              <a:gd name="T17" fmla="*/ 639 h 815"/>
              <a:gd name="T18" fmla="*/ 962 w 1286"/>
              <a:gd name="T19" fmla="*/ 727 h 815"/>
              <a:gd name="T20" fmla="*/ 700 w 1286"/>
              <a:gd name="T21" fmla="*/ 350 h 815"/>
              <a:gd name="T22" fmla="*/ 700 w 1286"/>
              <a:gd name="T23" fmla="*/ 115 h 815"/>
              <a:gd name="T24" fmla="*/ 468 w 1286"/>
              <a:gd name="T25" fmla="*/ 115 h 815"/>
              <a:gd name="T26" fmla="*/ 468 w 1286"/>
              <a:gd name="T27" fmla="*/ 350 h 815"/>
              <a:gd name="T28" fmla="*/ 700 w 1286"/>
              <a:gd name="T29" fmla="*/ 350 h 815"/>
              <a:gd name="T30" fmla="*/ 293 w 1286"/>
              <a:gd name="T31" fmla="*/ 727 h 815"/>
              <a:gd name="T32" fmla="*/ 380 w 1286"/>
              <a:gd name="T33" fmla="*/ 639 h 815"/>
              <a:gd name="T34" fmla="*/ 293 w 1286"/>
              <a:gd name="T35" fmla="*/ 552 h 815"/>
              <a:gd name="T36" fmla="*/ 205 w 1286"/>
              <a:gd name="T37" fmla="*/ 639 h 815"/>
              <a:gd name="T38" fmla="*/ 293 w 1286"/>
              <a:gd name="T39" fmla="*/ 727 h 815"/>
              <a:gd name="T40" fmla="*/ 118 w 1286"/>
              <a:gd name="T41" fmla="*/ 350 h 815"/>
              <a:gd name="T42" fmla="*/ 350 w 1286"/>
              <a:gd name="T43" fmla="*/ 350 h 815"/>
              <a:gd name="T44" fmla="*/ 350 w 1286"/>
              <a:gd name="T45" fmla="*/ 115 h 815"/>
              <a:gd name="T46" fmla="*/ 118 w 1286"/>
              <a:gd name="T47" fmla="*/ 115 h 815"/>
              <a:gd name="T48" fmla="*/ 118 w 1286"/>
              <a:gd name="T49" fmla="*/ 350 h 815"/>
              <a:gd name="T50" fmla="*/ 935 w 1286"/>
              <a:gd name="T51" fmla="*/ 0 h 815"/>
              <a:gd name="T52" fmla="*/ 1285 w 1286"/>
              <a:gd name="T53" fmla="*/ 350 h 815"/>
              <a:gd name="T54" fmla="*/ 1285 w 1286"/>
              <a:gd name="T55" fmla="*/ 639 h 815"/>
              <a:gd name="T56" fmla="*/ 1137 w 1286"/>
              <a:gd name="T57" fmla="*/ 639 h 815"/>
              <a:gd name="T58" fmla="*/ 962 w 1286"/>
              <a:gd name="T59" fmla="*/ 814 h 815"/>
              <a:gd name="T60" fmla="*/ 787 w 1286"/>
              <a:gd name="T61" fmla="*/ 639 h 815"/>
              <a:gd name="T62" fmla="*/ 468 w 1286"/>
              <a:gd name="T63" fmla="*/ 639 h 815"/>
              <a:gd name="T64" fmla="*/ 293 w 1286"/>
              <a:gd name="T65" fmla="*/ 814 h 815"/>
              <a:gd name="T66" fmla="*/ 118 w 1286"/>
              <a:gd name="T67" fmla="*/ 639 h 815"/>
              <a:gd name="T68" fmla="*/ 0 w 1286"/>
              <a:gd name="T69" fmla="*/ 639 h 815"/>
              <a:gd name="T70" fmla="*/ 0 w 1286"/>
              <a:gd name="T71" fmla="*/ 115 h 815"/>
              <a:gd name="T72" fmla="*/ 118 w 1286"/>
              <a:gd name="T73" fmla="*/ 0 h 815"/>
              <a:gd name="T74" fmla="*/ 935 w 1286"/>
              <a:gd name="T75" fmla="*/ 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815">
                <a:moveTo>
                  <a:pt x="1110" y="350"/>
                </a:moveTo>
                <a:lnTo>
                  <a:pt x="875" y="115"/>
                </a:lnTo>
                <a:lnTo>
                  <a:pt x="817" y="115"/>
                </a:lnTo>
                <a:lnTo>
                  <a:pt x="817" y="350"/>
                </a:lnTo>
                <a:lnTo>
                  <a:pt x="1110" y="350"/>
                </a:lnTo>
                <a:close/>
                <a:moveTo>
                  <a:pt x="962" y="727"/>
                </a:moveTo>
                <a:cubicBezTo>
                  <a:pt x="1011" y="727"/>
                  <a:pt x="1050" y="688"/>
                  <a:pt x="1050" y="639"/>
                </a:cubicBezTo>
                <a:cubicBezTo>
                  <a:pt x="1050" y="589"/>
                  <a:pt x="1011" y="552"/>
                  <a:pt x="962" y="552"/>
                </a:cubicBezTo>
                <a:cubicBezTo>
                  <a:pt x="912" y="552"/>
                  <a:pt x="875" y="589"/>
                  <a:pt x="875" y="639"/>
                </a:cubicBezTo>
                <a:cubicBezTo>
                  <a:pt x="875" y="688"/>
                  <a:pt x="912" y="727"/>
                  <a:pt x="962" y="727"/>
                </a:cubicBezTo>
                <a:close/>
                <a:moveTo>
                  <a:pt x="700" y="350"/>
                </a:moveTo>
                <a:lnTo>
                  <a:pt x="700" y="115"/>
                </a:lnTo>
                <a:lnTo>
                  <a:pt x="468" y="115"/>
                </a:lnTo>
                <a:lnTo>
                  <a:pt x="468" y="350"/>
                </a:lnTo>
                <a:lnTo>
                  <a:pt x="700" y="350"/>
                </a:lnTo>
                <a:close/>
                <a:moveTo>
                  <a:pt x="293" y="727"/>
                </a:moveTo>
                <a:cubicBezTo>
                  <a:pt x="342" y="727"/>
                  <a:pt x="380" y="688"/>
                  <a:pt x="380" y="639"/>
                </a:cubicBezTo>
                <a:cubicBezTo>
                  <a:pt x="380" y="589"/>
                  <a:pt x="342" y="552"/>
                  <a:pt x="293" y="552"/>
                </a:cubicBezTo>
                <a:cubicBezTo>
                  <a:pt x="244" y="552"/>
                  <a:pt x="205" y="589"/>
                  <a:pt x="205" y="639"/>
                </a:cubicBezTo>
                <a:cubicBezTo>
                  <a:pt x="205" y="688"/>
                  <a:pt x="244" y="727"/>
                  <a:pt x="293" y="727"/>
                </a:cubicBezTo>
                <a:close/>
                <a:moveTo>
                  <a:pt x="118" y="350"/>
                </a:moveTo>
                <a:lnTo>
                  <a:pt x="350" y="350"/>
                </a:lnTo>
                <a:lnTo>
                  <a:pt x="350" y="115"/>
                </a:lnTo>
                <a:lnTo>
                  <a:pt x="118" y="115"/>
                </a:lnTo>
                <a:lnTo>
                  <a:pt x="118" y="350"/>
                </a:lnTo>
                <a:close/>
                <a:moveTo>
                  <a:pt x="935" y="0"/>
                </a:moveTo>
                <a:lnTo>
                  <a:pt x="1285" y="350"/>
                </a:lnTo>
                <a:lnTo>
                  <a:pt x="1285" y="639"/>
                </a:lnTo>
                <a:lnTo>
                  <a:pt x="1137" y="639"/>
                </a:lnTo>
                <a:cubicBezTo>
                  <a:pt x="1137" y="735"/>
                  <a:pt x="1057" y="814"/>
                  <a:pt x="962" y="814"/>
                </a:cubicBezTo>
                <a:cubicBezTo>
                  <a:pt x="866" y="814"/>
                  <a:pt x="787" y="735"/>
                  <a:pt x="787" y="639"/>
                </a:cubicBezTo>
                <a:lnTo>
                  <a:pt x="468" y="639"/>
                </a:lnTo>
                <a:cubicBezTo>
                  <a:pt x="468" y="735"/>
                  <a:pt x="388" y="814"/>
                  <a:pt x="293" y="814"/>
                </a:cubicBezTo>
                <a:cubicBezTo>
                  <a:pt x="197" y="814"/>
                  <a:pt x="118" y="735"/>
                  <a:pt x="118" y="639"/>
                </a:cubicBezTo>
                <a:lnTo>
                  <a:pt x="0" y="639"/>
                </a:lnTo>
                <a:lnTo>
                  <a:pt x="0" y="115"/>
                </a:lnTo>
                <a:cubicBezTo>
                  <a:pt x="0" y="49"/>
                  <a:pt x="55" y="0"/>
                  <a:pt x="118" y="0"/>
                </a:cubicBezTo>
                <a:lnTo>
                  <a:pt x="93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9" name="Freeform 98"/>
          <p:cNvSpPr>
            <a:spLocks noChangeArrowheads="1"/>
          </p:cNvSpPr>
          <p:nvPr/>
        </p:nvSpPr>
        <p:spPr bwMode="auto">
          <a:xfrm>
            <a:off x="5333206" y="2359026"/>
            <a:ext cx="463550" cy="398463"/>
          </a:xfrm>
          <a:custGeom>
            <a:avLst/>
            <a:gdLst>
              <a:gd name="T0" fmla="*/ 1167 w 1286"/>
              <a:gd name="T1" fmla="*/ 0 h 1107"/>
              <a:gd name="T2" fmla="*/ 1285 w 1286"/>
              <a:gd name="T3" fmla="*/ 117 h 1107"/>
              <a:gd name="T4" fmla="*/ 1285 w 1286"/>
              <a:gd name="T5" fmla="*/ 817 h 1107"/>
              <a:gd name="T6" fmla="*/ 1167 w 1286"/>
              <a:gd name="T7" fmla="*/ 932 h 1107"/>
              <a:gd name="T8" fmla="*/ 935 w 1286"/>
              <a:gd name="T9" fmla="*/ 932 h 1107"/>
              <a:gd name="T10" fmla="*/ 935 w 1286"/>
              <a:gd name="T11" fmla="*/ 817 h 1107"/>
              <a:gd name="T12" fmla="*/ 1167 w 1286"/>
              <a:gd name="T13" fmla="*/ 817 h 1107"/>
              <a:gd name="T14" fmla="*/ 1167 w 1286"/>
              <a:gd name="T15" fmla="*/ 117 h 1107"/>
              <a:gd name="T16" fmla="*/ 118 w 1286"/>
              <a:gd name="T17" fmla="*/ 117 h 1107"/>
              <a:gd name="T18" fmla="*/ 118 w 1286"/>
              <a:gd name="T19" fmla="*/ 817 h 1107"/>
              <a:gd name="T20" fmla="*/ 350 w 1286"/>
              <a:gd name="T21" fmla="*/ 817 h 1107"/>
              <a:gd name="T22" fmla="*/ 350 w 1286"/>
              <a:gd name="T23" fmla="*/ 932 h 1107"/>
              <a:gd name="T24" fmla="*/ 118 w 1286"/>
              <a:gd name="T25" fmla="*/ 932 h 1107"/>
              <a:gd name="T26" fmla="*/ 0 w 1286"/>
              <a:gd name="T27" fmla="*/ 817 h 1107"/>
              <a:gd name="T28" fmla="*/ 0 w 1286"/>
              <a:gd name="T29" fmla="*/ 117 h 1107"/>
              <a:gd name="T30" fmla="*/ 118 w 1286"/>
              <a:gd name="T31" fmla="*/ 0 h 1107"/>
              <a:gd name="T32" fmla="*/ 1167 w 1286"/>
              <a:gd name="T33" fmla="*/ 0 h 1107"/>
              <a:gd name="T34" fmla="*/ 293 w 1286"/>
              <a:gd name="T35" fmla="*/ 1106 h 1107"/>
              <a:gd name="T36" fmla="*/ 643 w 1286"/>
              <a:gd name="T37" fmla="*/ 757 h 1107"/>
              <a:gd name="T38" fmla="*/ 992 w 1286"/>
              <a:gd name="T39" fmla="*/ 1106 h 1107"/>
              <a:gd name="T40" fmla="*/ 293 w 1286"/>
              <a:gd name="T41" fmla="*/ 1106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286" h="1107">
                <a:moveTo>
                  <a:pt x="1167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817"/>
                </a:lnTo>
                <a:cubicBezTo>
                  <a:pt x="1285" y="880"/>
                  <a:pt x="1230" y="932"/>
                  <a:pt x="1167" y="932"/>
                </a:cubicBezTo>
                <a:lnTo>
                  <a:pt x="935" y="932"/>
                </a:lnTo>
                <a:lnTo>
                  <a:pt x="935" y="817"/>
                </a:lnTo>
                <a:lnTo>
                  <a:pt x="1167" y="817"/>
                </a:lnTo>
                <a:lnTo>
                  <a:pt x="1167" y="117"/>
                </a:lnTo>
                <a:lnTo>
                  <a:pt x="118" y="117"/>
                </a:lnTo>
                <a:lnTo>
                  <a:pt x="118" y="817"/>
                </a:lnTo>
                <a:lnTo>
                  <a:pt x="350" y="817"/>
                </a:lnTo>
                <a:lnTo>
                  <a:pt x="350" y="932"/>
                </a:lnTo>
                <a:lnTo>
                  <a:pt x="118" y="932"/>
                </a:lnTo>
                <a:cubicBezTo>
                  <a:pt x="55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7" y="0"/>
                </a:lnTo>
                <a:close/>
                <a:moveTo>
                  <a:pt x="293" y="1106"/>
                </a:moveTo>
                <a:lnTo>
                  <a:pt x="643" y="757"/>
                </a:lnTo>
                <a:lnTo>
                  <a:pt x="992" y="1106"/>
                </a:lnTo>
                <a:lnTo>
                  <a:pt x="293" y="110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0" name="Freeform 99"/>
          <p:cNvSpPr>
            <a:spLocks noChangeArrowheads="1"/>
          </p:cNvSpPr>
          <p:nvPr/>
        </p:nvSpPr>
        <p:spPr bwMode="auto">
          <a:xfrm>
            <a:off x="4294981" y="2347912"/>
            <a:ext cx="398462" cy="419100"/>
          </a:xfrm>
          <a:custGeom>
            <a:avLst/>
            <a:gdLst>
              <a:gd name="T0" fmla="*/ 58 w 1108"/>
              <a:gd name="T1" fmla="*/ 189 h 1165"/>
              <a:gd name="T2" fmla="*/ 131 w 1108"/>
              <a:gd name="T3" fmla="*/ 115 h 1165"/>
              <a:gd name="T4" fmla="*/ 1050 w 1108"/>
              <a:gd name="T5" fmla="*/ 1033 h 1165"/>
              <a:gd name="T6" fmla="*/ 976 w 1108"/>
              <a:gd name="T7" fmla="*/ 1107 h 1165"/>
              <a:gd name="T8" fmla="*/ 640 w 1108"/>
              <a:gd name="T9" fmla="*/ 773 h 1165"/>
              <a:gd name="T10" fmla="*/ 640 w 1108"/>
              <a:gd name="T11" fmla="*/ 989 h 1165"/>
              <a:gd name="T12" fmla="*/ 757 w 1108"/>
              <a:gd name="T13" fmla="*/ 1077 h 1165"/>
              <a:gd name="T14" fmla="*/ 757 w 1108"/>
              <a:gd name="T15" fmla="*/ 1164 h 1165"/>
              <a:gd name="T16" fmla="*/ 552 w 1108"/>
              <a:gd name="T17" fmla="*/ 1107 h 1165"/>
              <a:gd name="T18" fmla="*/ 350 w 1108"/>
              <a:gd name="T19" fmla="*/ 1164 h 1165"/>
              <a:gd name="T20" fmla="*/ 350 w 1108"/>
              <a:gd name="T21" fmla="*/ 1077 h 1165"/>
              <a:gd name="T22" fmla="*/ 465 w 1108"/>
              <a:gd name="T23" fmla="*/ 989 h 1165"/>
              <a:gd name="T24" fmla="*/ 465 w 1108"/>
              <a:gd name="T25" fmla="*/ 669 h 1165"/>
              <a:gd name="T26" fmla="*/ 0 w 1108"/>
              <a:gd name="T27" fmla="*/ 814 h 1165"/>
              <a:gd name="T28" fmla="*/ 0 w 1108"/>
              <a:gd name="T29" fmla="*/ 700 h 1165"/>
              <a:gd name="T30" fmla="*/ 347 w 1108"/>
              <a:gd name="T31" fmla="*/ 481 h 1165"/>
              <a:gd name="T32" fmla="*/ 58 w 1108"/>
              <a:gd name="T33" fmla="*/ 189 h 1165"/>
              <a:gd name="T34" fmla="*/ 640 w 1108"/>
              <a:gd name="T35" fmla="*/ 407 h 1165"/>
              <a:gd name="T36" fmla="*/ 1107 w 1108"/>
              <a:gd name="T37" fmla="*/ 700 h 1165"/>
              <a:gd name="T38" fmla="*/ 1107 w 1108"/>
              <a:gd name="T39" fmla="*/ 814 h 1165"/>
              <a:gd name="T40" fmla="*/ 921 w 1108"/>
              <a:gd name="T41" fmla="*/ 757 h 1165"/>
              <a:gd name="T42" fmla="*/ 465 w 1108"/>
              <a:gd name="T43" fmla="*/ 301 h 1165"/>
              <a:gd name="T44" fmla="*/ 465 w 1108"/>
              <a:gd name="T45" fmla="*/ 87 h 1165"/>
              <a:gd name="T46" fmla="*/ 552 w 1108"/>
              <a:gd name="T47" fmla="*/ 0 h 1165"/>
              <a:gd name="T48" fmla="*/ 640 w 1108"/>
              <a:gd name="T49" fmla="*/ 87 h 1165"/>
              <a:gd name="T50" fmla="*/ 640 w 1108"/>
              <a:gd name="T51" fmla="*/ 407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08" h="1165">
                <a:moveTo>
                  <a:pt x="58" y="189"/>
                </a:moveTo>
                <a:lnTo>
                  <a:pt x="131" y="115"/>
                </a:lnTo>
                <a:lnTo>
                  <a:pt x="1050" y="1033"/>
                </a:lnTo>
                <a:lnTo>
                  <a:pt x="976" y="1107"/>
                </a:lnTo>
                <a:lnTo>
                  <a:pt x="640" y="773"/>
                </a:lnTo>
                <a:lnTo>
                  <a:pt x="640" y="989"/>
                </a:lnTo>
                <a:lnTo>
                  <a:pt x="757" y="1077"/>
                </a:lnTo>
                <a:lnTo>
                  <a:pt x="757" y="1164"/>
                </a:lnTo>
                <a:lnTo>
                  <a:pt x="552" y="1107"/>
                </a:lnTo>
                <a:lnTo>
                  <a:pt x="350" y="1164"/>
                </a:lnTo>
                <a:lnTo>
                  <a:pt x="350" y="1077"/>
                </a:lnTo>
                <a:lnTo>
                  <a:pt x="465" y="989"/>
                </a:lnTo>
                <a:lnTo>
                  <a:pt x="465" y="669"/>
                </a:lnTo>
                <a:lnTo>
                  <a:pt x="0" y="814"/>
                </a:lnTo>
                <a:lnTo>
                  <a:pt x="0" y="700"/>
                </a:lnTo>
                <a:lnTo>
                  <a:pt x="347" y="481"/>
                </a:lnTo>
                <a:lnTo>
                  <a:pt x="58" y="189"/>
                </a:lnTo>
                <a:close/>
                <a:moveTo>
                  <a:pt x="640" y="407"/>
                </a:moveTo>
                <a:lnTo>
                  <a:pt x="1107" y="700"/>
                </a:lnTo>
                <a:lnTo>
                  <a:pt x="1107" y="814"/>
                </a:lnTo>
                <a:lnTo>
                  <a:pt x="921" y="757"/>
                </a:lnTo>
                <a:lnTo>
                  <a:pt x="465" y="301"/>
                </a:lnTo>
                <a:lnTo>
                  <a:pt x="465" y="87"/>
                </a:lnTo>
                <a:cubicBezTo>
                  <a:pt x="465" y="38"/>
                  <a:pt x="503" y="0"/>
                  <a:pt x="552" y="0"/>
                </a:cubicBezTo>
                <a:cubicBezTo>
                  <a:pt x="601" y="0"/>
                  <a:pt x="640" y="38"/>
                  <a:pt x="640" y="87"/>
                </a:cubicBezTo>
                <a:lnTo>
                  <a:pt x="640" y="40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6465093" y="2349499"/>
            <a:ext cx="336550" cy="414338"/>
          </a:xfrm>
          <a:custGeom>
            <a:avLst/>
            <a:gdLst>
              <a:gd name="T0" fmla="*/ 935 w 936"/>
              <a:gd name="T1" fmla="*/ 1066 h 1151"/>
              <a:gd name="T2" fmla="*/ 850 w 936"/>
              <a:gd name="T3" fmla="*/ 1150 h 1151"/>
              <a:gd name="T4" fmla="*/ 645 w 936"/>
              <a:gd name="T5" fmla="*/ 946 h 1151"/>
              <a:gd name="T6" fmla="*/ 350 w 936"/>
              <a:gd name="T7" fmla="*/ 946 h 1151"/>
              <a:gd name="T8" fmla="*/ 175 w 936"/>
              <a:gd name="T9" fmla="*/ 771 h 1151"/>
              <a:gd name="T10" fmla="*/ 175 w 936"/>
              <a:gd name="T11" fmla="*/ 434 h 1151"/>
              <a:gd name="T12" fmla="*/ 306 w 936"/>
              <a:gd name="T13" fmla="*/ 303 h 1151"/>
              <a:gd name="T14" fmla="*/ 309 w 936"/>
              <a:gd name="T15" fmla="*/ 303 h 1151"/>
              <a:gd name="T16" fmla="*/ 405 w 936"/>
              <a:gd name="T17" fmla="*/ 347 h 1151"/>
              <a:gd name="T18" fmla="*/ 487 w 936"/>
              <a:gd name="T19" fmla="*/ 437 h 1151"/>
              <a:gd name="T20" fmla="*/ 760 w 936"/>
              <a:gd name="T21" fmla="*/ 555 h 1151"/>
              <a:gd name="T22" fmla="*/ 760 w 936"/>
              <a:gd name="T23" fmla="*/ 683 h 1151"/>
              <a:gd name="T24" fmla="*/ 438 w 936"/>
              <a:gd name="T25" fmla="*/ 555 h 1151"/>
              <a:gd name="T26" fmla="*/ 438 w 936"/>
              <a:gd name="T27" fmla="*/ 771 h 1151"/>
              <a:gd name="T28" fmla="*/ 640 w 936"/>
              <a:gd name="T29" fmla="*/ 771 h 1151"/>
              <a:gd name="T30" fmla="*/ 935 w 936"/>
              <a:gd name="T31" fmla="*/ 1066 h 1151"/>
              <a:gd name="T32" fmla="*/ 118 w 936"/>
              <a:gd name="T33" fmla="*/ 828 h 1151"/>
              <a:gd name="T34" fmla="*/ 293 w 936"/>
              <a:gd name="T35" fmla="*/ 1003 h 1151"/>
              <a:gd name="T36" fmla="*/ 643 w 936"/>
              <a:gd name="T37" fmla="*/ 1003 h 1151"/>
              <a:gd name="T38" fmla="*/ 643 w 936"/>
              <a:gd name="T39" fmla="*/ 1120 h 1151"/>
              <a:gd name="T40" fmla="*/ 293 w 936"/>
              <a:gd name="T41" fmla="*/ 1120 h 1151"/>
              <a:gd name="T42" fmla="*/ 0 w 936"/>
              <a:gd name="T43" fmla="*/ 828 h 1151"/>
              <a:gd name="T44" fmla="*/ 0 w 936"/>
              <a:gd name="T45" fmla="*/ 303 h 1151"/>
              <a:gd name="T46" fmla="*/ 118 w 936"/>
              <a:gd name="T47" fmla="*/ 303 h 1151"/>
              <a:gd name="T48" fmla="*/ 118 w 936"/>
              <a:gd name="T49" fmla="*/ 828 h 1151"/>
              <a:gd name="T50" fmla="*/ 211 w 936"/>
              <a:gd name="T51" fmla="*/ 210 h 1151"/>
              <a:gd name="T52" fmla="*/ 211 w 936"/>
              <a:gd name="T53" fmla="*/ 46 h 1151"/>
              <a:gd name="T54" fmla="*/ 375 w 936"/>
              <a:gd name="T55" fmla="*/ 46 h 1151"/>
              <a:gd name="T56" fmla="*/ 375 w 936"/>
              <a:gd name="T57" fmla="*/ 210 h 1151"/>
              <a:gd name="T58" fmla="*/ 211 w 936"/>
              <a:gd name="T59" fmla="*/ 21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36" h="1151">
                <a:moveTo>
                  <a:pt x="935" y="1066"/>
                </a:moveTo>
                <a:lnTo>
                  <a:pt x="850" y="1150"/>
                </a:lnTo>
                <a:lnTo>
                  <a:pt x="645" y="946"/>
                </a:lnTo>
                <a:lnTo>
                  <a:pt x="350" y="946"/>
                </a:lnTo>
                <a:cubicBezTo>
                  <a:pt x="255" y="946"/>
                  <a:pt x="175" y="866"/>
                  <a:pt x="175" y="771"/>
                </a:cubicBezTo>
                <a:lnTo>
                  <a:pt x="175" y="434"/>
                </a:lnTo>
                <a:cubicBezTo>
                  <a:pt x="175" y="363"/>
                  <a:pt x="235" y="303"/>
                  <a:pt x="306" y="303"/>
                </a:cubicBezTo>
                <a:lnTo>
                  <a:pt x="309" y="303"/>
                </a:lnTo>
                <a:cubicBezTo>
                  <a:pt x="350" y="303"/>
                  <a:pt x="384" y="326"/>
                  <a:pt x="405" y="347"/>
                </a:cubicBezTo>
                <a:lnTo>
                  <a:pt x="487" y="437"/>
                </a:lnTo>
                <a:cubicBezTo>
                  <a:pt x="550" y="506"/>
                  <a:pt x="664" y="555"/>
                  <a:pt x="760" y="555"/>
                </a:cubicBezTo>
                <a:lnTo>
                  <a:pt x="760" y="683"/>
                </a:lnTo>
                <a:cubicBezTo>
                  <a:pt x="648" y="683"/>
                  <a:pt x="520" y="623"/>
                  <a:pt x="438" y="555"/>
                </a:cubicBezTo>
                <a:lnTo>
                  <a:pt x="438" y="771"/>
                </a:lnTo>
                <a:lnTo>
                  <a:pt x="640" y="771"/>
                </a:lnTo>
                <a:lnTo>
                  <a:pt x="935" y="1066"/>
                </a:lnTo>
                <a:close/>
                <a:moveTo>
                  <a:pt x="118" y="828"/>
                </a:moveTo>
                <a:cubicBezTo>
                  <a:pt x="118" y="924"/>
                  <a:pt x="197" y="1003"/>
                  <a:pt x="293" y="1003"/>
                </a:cubicBezTo>
                <a:lnTo>
                  <a:pt x="643" y="1003"/>
                </a:lnTo>
                <a:lnTo>
                  <a:pt x="643" y="1120"/>
                </a:lnTo>
                <a:lnTo>
                  <a:pt x="293" y="1120"/>
                </a:lnTo>
                <a:cubicBezTo>
                  <a:pt x="132" y="1120"/>
                  <a:pt x="0" y="989"/>
                  <a:pt x="0" y="828"/>
                </a:cubicBezTo>
                <a:lnTo>
                  <a:pt x="0" y="303"/>
                </a:lnTo>
                <a:lnTo>
                  <a:pt x="118" y="303"/>
                </a:lnTo>
                <a:lnTo>
                  <a:pt x="118" y="828"/>
                </a:lnTo>
                <a:close/>
                <a:moveTo>
                  <a:pt x="211" y="210"/>
                </a:moveTo>
                <a:cubicBezTo>
                  <a:pt x="164" y="164"/>
                  <a:pt x="164" y="93"/>
                  <a:pt x="211" y="46"/>
                </a:cubicBezTo>
                <a:cubicBezTo>
                  <a:pt x="257" y="0"/>
                  <a:pt x="328" y="0"/>
                  <a:pt x="375" y="46"/>
                </a:cubicBezTo>
                <a:cubicBezTo>
                  <a:pt x="421" y="93"/>
                  <a:pt x="422" y="163"/>
                  <a:pt x="375" y="210"/>
                </a:cubicBezTo>
                <a:cubicBezTo>
                  <a:pt x="329" y="256"/>
                  <a:pt x="257" y="257"/>
                  <a:pt x="211" y="21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2" name="Freeform 101"/>
          <p:cNvSpPr>
            <a:spLocks noChangeArrowheads="1"/>
          </p:cNvSpPr>
          <p:nvPr/>
        </p:nvSpPr>
        <p:spPr bwMode="auto">
          <a:xfrm>
            <a:off x="7492206" y="2352676"/>
            <a:ext cx="419100" cy="404813"/>
          </a:xfrm>
          <a:custGeom>
            <a:avLst/>
            <a:gdLst>
              <a:gd name="T0" fmla="*/ 828 w 1165"/>
              <a:gd name="T1" fmla="*/ 773 h 1124"/>
              <a:gd name="T2" fmla="*/ 1164 w 1165"/>
              <a:gd name="T3" fmla="*/ 1035 h 1124"/>
              <a:gd name="T4" fmla="*/ 1076 w 1165"/>
              <a:gd name="T5" fmla="*/ 1123 h 1124"/>
              <a:gd name="T6" fmla="*/ 855 w 1165"/>
              <a:gd name="T7" fmla="*/ 948 h 1124"/>
              <a:gd name="T8" fmla="*/ 456 w 1165"/>
              <a:gd name="T9" fmla="*/ 948 h 1124"/>
              <a:gd name="T10" fmla="*/ 284 w 1165"/>
              <a:gd name="T11" fmla="*/ 806 h 1124"/>
              <a:gd name="T12" fmla="*/ 205 w 1165"/>
              <a:gd name="T13" fmla="*/ 461 h 1124"/>
              <a:gd name="T14" fmla="*/ 311 w 1165"/>
              <a:gd name="T15" fmla="*/ 308 h 1124"/>
              <a:gd name="T16" fmla="*/ 314 w 1165"/>
              <a:gd name="T17" fmla="*/ 308 h 1124"/>
              <a:gd name="T18" fmla="*/ 415 w 1165"/>
              <a:gd name="T19" fmla="*/ 333 h 1124"/>
              <a:gd name="T20" fmla="*/ 511 w 1165"/>
              <a:gd name="T21" fmla="*/ 407 h 1124"/>
              <a:gd name="T22" fmla="*/ 784 w 1165"/>
              <a:gd name="T23" fmla="*/ 481 h 1124"/>
              <a:gd name="T24" fmla="*/ 784 w 1165"/>
              <a:gd name="T25" fmla="*/ 606 h 1124"/>
              <a:gd name="T26" fmla="*/ 483 w 1165"/>
              <a:gd name="T27" fmla="*/ 535 h 1124"/>
              <a:gd name="T28" fmla="*/ 543 w 1165"/>
              <a:gd name="T29" fmla="*/ 773 h 1124"/>
              <a:gd name="T30" fmla="*/ 828 w 1165"/>
              <a:gd name="T31" fmla="*/ 773 h 1124"/>
              <a:gd name="T32" fmla="*/ 814 w 1165"/>
              <a:gd name="T33" fmla="*/ 1005 h 1124"/>
              <a:gd name="T34" fmla="*/ 814 w 1165"/>
              <a:gd name="T35" fmla="*/ 1123 h 1124"/>
              <a:gd name="T36" fmla="*/ 404 w 1165"/>
              <a:gd name="T37" fmla="*/ 1123 h 1124"/>
              <a:gd name="T38" fmla="*/ 114 w 1165"/>
              <a:gd name="T39" fmla="*/ 877 h 1124"/>
              <a:gd name="T40" fmla="*/ 0 w 1165"/>
              <a:gd name="T41" fmla="*/ 306 h 1124"/>
              <a:gd name="T42" fmla="*/ 114 w 1165"/>
              <a:gd name="T43" fmla="*/ 306 h 1124"/>
              <a:gd name="T44" fmla="*/ 229 w 1165"/>
              <a:gd name="T45" fmla="*/ 858 h 1124"/>
              <a:gd name="T46" fmla="*/ 404 w 1165"/>
              <a:gd name="T47" fmla="*/ 1005 h 1124"/>
              <a:gd name="T48" fmla="*/ 814 w 1165"/>
              <a:gd name="T49" fmla="*/ 1005 h 1124"/>
              <a:gd name="T50" fmla="*/ 194 w 1165"/>
              <a:gd name="T51" fmla="*/ 226 h 1124"/>
              <a:gd name="T52" fmla="*/ 166 w 1165"/>
              <a:gd name="T53" fmla="*/ 65 h 1124"/>
              <a:gd name="T54" fmla="*/ 328 w 1165"/>
              <a:gd name="T55" fmla="*/ 35 h 1124"/>
              <a:gd name="T56" fmla="*/ 358 w 1165"/>
              <a:gd name="T57" fmla="*/ 199 h 1124"/>
              <a:gd name="T58" fmla="*/ 194 w 1165"/>
              <a:gd name="T59" fmla="*/ 226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5" h="1124">
                <a:moveTo>
                  <a:pt x="828" y="773"/>
                </a:moveTo>
                <a:lnTo>
                  <a:pt x="1164" y="1035"/>
                </a:lnTo>
                <a:lnTo>
                  <a:pt x="1076" y="1123"/>
                </a:lnTo>
                <a:lnTo>
                  <a:pt x="855" y="948"/>
                </a:lnTo>
                <a:lnTo>
                  <a:pt x="456" y="948"/>
                </a:lnTo>
                <a:cubicBezTo>
                  <a:pt x="371" y="948"/>
                  <a:pt x="300" y="888"/>
                  <a:pt x="284" y="806"/>
                </a:cubicBezTo>
                <a:lnTo>
                  <a:pt x="205" y="461"/>
                </a:lnTo>
                <a:cubicBezTo>
                  <a:pt x="194" y="390"/>
                  <a:pt x="240" y="322"/>
                  <a:pt x="311" y="308"/>
                </a:cubicBezTo>
                <a:lnTo>
                  <a:pt x="314" y="308"/>
                </a:lnTo>
                <a:cubicBezTo>
                  <a:pt x="355" y="302"/>
                  <a:pt x="391" y="314"/>
                  <a:pt x="415" y="333"/>
                </a:cubicBezTo>
                <a:lnTo>
                  <a:pt x="511" y="407"/>
                </a:lnTo>
                <a:cubicBezTo>
                  <a:pt x="584" y="464"/>
                  <a:pt x="688" y="500"/>
                  <a:pt x="784" y="481"/>
                </a:cubicBezTo>
                <a:lnTo>
                  <a:pt x="784" y="606"/>
                </a:lnTo>
                <a:cubicBezTo>
                  <a:pt x="675" y="625"/>
                  <a:pt x="576" y="587"/>
                  <a:pt x="483" y="535"/>
                </a:cubicBezTo>
                <a:lnTo>
                  <a:pt x="543" y="773"/>
                </a:lnTo>
                <a:lnTo>
                  <a:pt x="828" y="773"/>
                </a:lnTo>
                <a:close/>
                <a:moveTo>
                  <a:pt x="814" y="1005"/>
                </a:moveTo>
                <a:lnTo>
                  <a:pt x="814" y="1123"/>
                </a:lnTo>
                <a:lnTo>
                  <a:pt x="404" y="1123"/>
                </a:lnTo>
                <a:cubicBezTo>
                  <a:pt x="259" y="1123"/>
                  <a:pt x="136" y="1019"/>
                  <a:pt x="114" y="877"/>
                </a:cubicBezTo>
                <a:lnTo>
                  <a:pt x="0" y="306"/>
                </a:lnTo>
                <a:lnTo>
                  <a:pt x="114" y="306"/>
                </a:lnTo>
                <a:lnTo>
                  <a:pt x="229" y="858"/>
                </a:lnTo>
                <a:cubicBezTo>
                  <a:pt x="243" y="942"/>
                  <a:pt x="317" y="1005"/>
                  <a:pt x="404" y="1005"/>
                </a:cubicBezTo>
                <a:lnTo>
                  <a:pt x="814" y="1005"/>
                </a:lnTo>
                <a:close/>
                <a:moveTo>
                  <a:pt x="194" y="226"/>
                </a:moveTo>
                <a:cubicBezTo>
                  <a:pt x="142" y="188"/>
                  <a:pt x="131" y="117"/>
                  <a:pt x="166" y="65"/>
                </a:cubicBezTo>
                <a:cubicBezTo>
                  <a:pt x="202" y="13"/>
                  <a:pt x="276" y="0"/>
                  <a:pt x="328" y="35"/>
                </a:cubicBezTo>
                <a:cubicBezTo>
                  <a:pt x="380" y="73"/>
                  <a:pt x="393" y="147"/>
                  <a:pt x="358" y="199"/>
                </a:cubicBezTo>
                <a:cubicBezTo>
                  <a:pt x="319" y="251"/>
                  <a:pt x="246" y="262"/>
                  <a:pt x="194" y="22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3" name="Freeform 102"/>
          <p:cNvSpPr>
            <a:spLocks noChangeArrowheads="1"/>
          </p:cNvSpPr>
          <p:nvPr/>
        </p:nvSpPr>
        <p:spPr bwMode="auto">
          <a:xfrm>
            <a:off x="8592345" y="2368551"/>
            <a:ext cx="360363" cy="377825"/>
          </a:xfrm>
          <a:custGeom>
            <a:avLst/>
            <a:gdLst>
              <a:gd name="T0" fmla="*/ 118 w 1001"/>
              <a:gd name="T1" fmla="*/ 525 h 1051"/>
              <a:gd name="T2" fmla="*/ 293 w 1001"/>
              <a:gd name="T3" fmla="*/ 700 h 1051"/>
              <a:gd name="T4" fmla="*/ 525 w 1001"/>
              <a:gd name="T5" fmla="*/ 700 h 1051"/>
              <a:gd name="T6" fmla="*/ 525 w 1001"/>
              <a:gd name="T7" fmla="*/ 817 h 1051"/>
              <a:gd name="T8" fmla="*/ 293 w 1001"/>
              <a:gd name="T9" fmla="*/ 817 h 1051"/>
              <a:gd name="T10" fmla="*/ 0 w 1001"/>
              <a:gd name="T11" fmla="*/ 525 h 1051"/>
              <a:gd name="T12" fmla="*/ 0 w 1001"/>
              <a:gd name="T13" fmla="*/ 0 h 1051"/>
              <a:gd name="T14" fmla="*/ 118 w 1001"/>
              <a:gd name="T15" fmla="*/ 0 h 1051"/>
              <a:gd name="T16" fmla="*/ 118 w 1001"/>
              <a:gd name="T17" fmla="*/ 525 h 1051"/>
              <a:gd name="T18" fmla="*/ 990 w 1001"/>
              <a:gd name="T19" fmla="*/ 946 h 1051"/>
              <a:gd name="T20" fmla="*/ 905 w 1001"/>
              <a:gd name="T21" fmla="*/ 1050 h 1051"/>
              <a:gd name="T22" fmla="*/ 643 w 1001"/>
              <a:gd name="T23" fmla="*/ 1050 h 1051"/>
              <a:gd name="T24" fmla="*/ 643 w 1001"/>
              <a:gd name="T25" fmla="*/ 875 h 1051"/>
              <a:gd name="T26" fmla="*/ 700 w 1001"/>
              <a:gd name="T27" fmla="*/ 643 h 1051"/>
              <a:gd name="T28" fmla="*/ 350 w 1001"/>
              <a:gd name="T29" fmla="*/ 643 h 1051"/>
              <a:gd name="T30" fmla="*/ 175 w 1001"/>
              <a:gd name="T31" fmla="*/ 468 h 1051"/>
              <a:gd name="T32" fmla="*/ 175 w 1001"/>
              <a:gd name="T33" fmla="*/ 0 h 1051"/>
              <a:gd name="T34" fmla="*/ 525 w 1001"/>
              <a:gd name="T35" fmla="*/ 0 h 1051"/>
              <a:gd name="T36" fmla="*/ 525 w 1001"/>
              <a:gd name="T37" fmla="*/ 350 h 1051"/>
              <a:gd name="T38" fmla="*/ 817 w 1001"/>
              <a:gd name="T39" fmla="*/ 350 h 1051"/>
              <a:gd name="T40" fmla="*/ 932 w 1001"/>
              <a:gd name="T41" fmla="*/ 468 h 1051"/>
              <a:gd name="T42" fmla="*/ 817 w 1001"/>
              <a:gd name="T43" fmla="*/ 875 h 1051"/>
              <a:gd name="T44" fmla="*/ 899 w 1001"/>
              <a:gd name="T45" fmla="*/ 875 h 1051"/>
              <a:gd name="T46" fmla="*/ 990 w 1001"/>
              <a:gd name="T47" fmla="*/ 946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01" h="1051">
                <a:moveTo>
                  <a:pt x="118" y="525"/>
                </a:moveTo>
                <a:cubicBezTo>
                  <a:pt x="118" y="621"/>
                  <a:pt x="197" y="700"/>
                  <a:pt x="293" y="700"/>
                </a:cubicBezTo>
                <a:lnTo>
                  <a:pt x="525" y="700"/>
                </a:lnTo>
                <a:lnTo>
                  <a:pt x="525" y="817"/>
                </a:lnTo>
                <a:lnTo>
                  <a:pt x="293" y="817"/>
                </a:lnTo>
                <a:cubicBezTo>
                  <a:pt x="131" y="817"/>
                  <a:pt x="0" y="686"/>
                  <a:pt x="0" y="525"/>
                </a:cubicBezTo>
                <a:lnTo>
                  <a:pt x="0" y="0"/>
                </a:lnTo>
                <a:lnTo>
                  <a:pt x="118" y="0"/>
                </a:lnTo>
                <a:lnTo>
                  <a:pt x="118" y="525"/>
                </a:lnTo>
                <a:close/>
                <a:moveTo>
                  <a:pt x="990" y="946"/>
                </a:moveTo>
                <a:cubicBezTo>
                  <a:pt x="1000" y="1001"/>
                  <a:pt x="960" y="1050"/>
                  <a:pt x="905" y="1050"/>
                </a:cubicBezTo>
                <a:lnTo>
                  <a:pt x="643" y="1050"/>
                </a:lnTo>
                <a:lnTo>
                  <a:pt x="643" y="875"/>
                </a:lnTo>
                <a:lnTo>
                  <a:pt x="700" y="643"/>
                </a:lnTo>
                <a:lnTo>
                  <a:pt x="350" y="643"/>
                </a:lnTo>
                <a:cubicBezTo>
                  <a:pt x="254" y="643"/>
                  <a:pt x="175" y="563"/>
                  <a:pt x="175" y="468"/>
                </a:cubicBezTo>
                <a:lnTo>
                  <a:pt x="175" y="0"/>
                </a:lnTo>
                <a:lnTo>
                  <a:pt x="525" y="0"/>
                </a:lnTo>
                <a:lnTo>
                  <a:pt x="525" y="350"/>
                </a:lnTo>
                <a:lnTo>
                  <a:pt x="817" y="350"/>
                </a:lnTo>
                <a:cubicBezTo>
                  <a:pt x="880" y="350"/>
                  <a:pt x="932" y="405"/>
                  <a:pt x="932" y="468"/>
                </a:cubicBezTo>
                <a:lnTo>
                  <a:pt x="817" y="875"/>
                </a:lnTo>
                <a:lnTo>
                  <a:pt x="899" y="875"/>
                </a:lnTo>
                <a:cubicBezTo>
                  <a:pt x="943" y="875"/>
                  <a:pt x="981" y="905"/>
                  <a:pt x="990" y="94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4" name="Freeform 103"/>
          <p:cNvSpPr>
            <a:spLocks noChangeArrowheads="1"/>
          </p:cNvSpPr>
          <p:nvPr/>
        </p:nvSpPr>
        <p:spPr bwMode="auto">
          <a:xfrm>
            <a:off x="9641681" y="2368551"/>
            <a:ext cx="398462" cy="377825"/>
          </a:xfrm>
          <a:custGeom>
            <a:avLst/>
            <a:gdLst>
              <a:gd name="T0" fmla="*/ 1020 w 1108"/>
              <a:gd name="T1" fmla="*/ 875 h 1051"/>
              <a:gd name="T2" fmla="*/ 1107 w 1108"/>
              <a:gd name="T3" fmla="*/ 962 h 1051"/>
              <a:gd name="T4" fmla="*/ 1020 w 1108"/>
              <a:gd name="T5" fmla="*/ 1050 h 1051"/>
              <a:gd name="T6" fmla="*/ 757 w 1108"/>
              <a:gd name="T7" fmla="*/ 1050 h 1051"/>
              <a:gd name="T8" fmla="*/ 757 w 1108"/>
              <a:gd name="T9" fmla="*/ 643 h 1051"/>
              <a:gd name="T10" fmla="*/ 350 w 1108"/>
              <a:gd name="T11" fmla="*/ 643 h 1051"/>
              <a:gd name="T12" fmla="*/ 175 w 1108"/>
              <a:gd name="T13" fmla="*/ 468 h 1051"/>
              <a:gd name="T14" fmla="*/ 175 w 1108"/>
              <a:gd name="T15" fmla="*/ 0 h 1051"/>
              <a:gd name="T16" fmla="*/ 525 w 1108"/>
              <a:gd name="T17" fmla="*/ 0 h 1051"/>
              <a:gd name="T18" fmla="*/ 525 w 1108"/>
              <a:gd name="T19" fmla="*/ 350 h 1051"/>
              <a:gd name="T20" fmla="*/ 818 w 1108"/>
              <a:gd name="T21" fmla="*/ 350 h 1051"/>
              <a:gd name="T22" fmla="*/ 932 w 1108"/>
              <a:gd name="T23" fmla="*/ 468 h 1051"/>
              <a:gd name="T24" fmla="*/ 932 w 1108"/>
              <a:gd name="T25" fmla="*/ 875 h 1051"/>
              <a:gd name="T26" fmla="*/ 1020 w 1108"/>
              <a:gd name="T27" fmla="*/ 875 h 1051"/>
              <a:gd name="T28" fmla="*/ 118 w 1108"/>
              <a:gd name="T29" fmla="*/ 525 h 1051"/>
              <a:gd name="T30" fmla="*/ 293 w 1108"/>
              <a:gd name="T31" fmla="*/ 700 h 1051"/>
              <a:gd name="T32" fmla="*/ 643 w 1108"/>
              <a:gd name="T33" fmla="*/ 700 h 1051"/>
              <a:gd name="T34" fmla="*/ 643 w 1108"/>
              <a:gd name="T35" fmla="*/ 817 h 1051"/>
              <a:gd name="T36" fmla="*/ 293 w 1108"/>
              <a:gd name="T37" fmla="*/ 817 h 1051"/>
              <a:gd name="T38" fmla="*/ 0 w 1108"/>
              <a:gd name="T39" fmla="*/ 525 h 1051"/>
              <a:gd name="T40" fmla="*/ 0 w 1108"/>
              <a:gd name="T41" fmla="*/ 0 h 1051"/>
              <a:gd name="T42" fmla="*/ 118 w 1108"/>
              <a:gd name="T43" fmla="*/ 0 h 1051"/>
              <a:gd name="T44" fmla="*/ 118 w 1108"/>
              <a:gd name="T45" fmla="*/ 52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08" h="1051">
                <a:moveTo>
                  <a:pt x="1020" y="875"/>
                </a:moveTo>
                <a:cubicBezTo>
                  <a:pt x="1069" y="875"/>
                  <a:pt x="1107" y="913"/>
                  <a:pt x="1107" y="962"/>
                </a:cubicBezTo>
                <a:cubicBezTo>
                  <a:pt x="1107" y="1011"/>
                  <a:pt x="1069" y="1050"/>
                  <a:pt x="1020" y="1050"/>
                </a:cubicBezTo>
                <a:lnTo>
                  <a:pt x="757" y="1050"/>
                </a:lnTo>
                <a:lnTo>
                  <a:pt x="757" y="643"/>
                </a:lnTo>
                <a:lnTo>
                  <a:pt x="350" y="643"/>
                </a:lnTo>
                <a:cubicBezTo>
                  <a:pt x="255" y="643"/>
                  <a:pt x="175" y="563"/>
                  <a:pt x="175" y="468"/>
                </a:cubicBezTo>
                <a:lnTo>
                  <a:pt x="175" y="0"/>
                </a:lnTo>
                <a:lnTo>
                  <a:pt x="525" y="0"/>
                </a:lnTo>
                <a:lnTo>
                  <a:pt x="525" y="350"/>
                </a:lnTo>
                <a:lnTo>
                  <a:pt x="818" y="350"/>
                </a:lnTo>
                <a:cubicBezTo>
                  <a:pt x="880" y="350"/>
                  <a:pt x="932" y="405"/>
                  <a:pt x="932" y="468"/>
                </a:cubicBezTo>
                <a:lnTo>
                  <a:pt x="932" y="875"/>
                </a:lnTo>
                <a:lnTo>
                  <a:pt x="1020" y="875"/>
                </a:lnTo>
                <a:close/>
                <a:moveTo>
                  <a:pt x="118" y="525"/>
                </a:moveTo>
                <a:cubicBezTo>
                  <a:pt x="118" y="621"/>
                  <a:pt x="197" y="700"/>
                  <a:pt x="293" y="700"/>
                </a:cubicBezTo>
                <a:lnTo>
                  <a:pt x="643" y="700"/>
                </a:lnTo>
                <a:lnTo>
                  <a:pt x="643" y="817"/>
                </a:lnTo>
                <a:lnTo>
                  <a:pt x="293" y="817"/>
                </a:lnTo>
                <a:cubicBezTo>
                  <a:pt x="132" y="817"/>
                  <a:pt x="0" y="686"/>
                  <a:pt x="0" y="525"/>
                </a:cubicBezTo>
                <a:lnTo>
                  <a:pt x="0" y="0"/>
                </a:lnTo>
                <a:lnTo>
                  <a:pt x="118" y="0"/>
                </a:lnTo>
                <a:lnTo>
                  <a:pt x="118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5" name="Freeform 104"/>
          <p:cNvSpPr>
            <a:spLocks noChangeArrowheads="1"/>
          </p:cNvSpPr>
          <p:nvPr/>
        </p:nvSpPr>
        <p:spPr bwMode="auto">
          <a:xfrm>
            <a:off x="10689433" y="2368551"/>
            <a:ext cx="446087" cy="377825"/>
          </a:xfrm>
          <a:custGeom>
            <a:avLst/>
            <a:gdLst>
              <a:gd name="T0" fmla="*/ 1213 w 1239"/>
              <a:gd name="T1" fmla="*/ 831 h 1051"/>
              <a:gd name="T2" fmla="*/ 1172 w 1239"/>
              <a:gd name="T3" fmla="*/ 951 h 1051"/>
              <a:gd name="T4" fmla="*/ 957 w 1239"/>
              <a:gd name="T5" fmla="*/ 1050 h 1051"/>
              <a:gd name="T6" fmla="*/ 757 w 1239"/>
              <a:gd name="T7" fmla="*/ 643 h 1051"/>
              <a:gd name="T8" fmla="*/ 350 w 1239"/>
              <a:gd name="T9" fmla="*/ 643 h 1051"/>
              <a:gd name="T10" fmla="*/ 175 w 1239"/>
              <a:gd name="T11" fmla="*/ 468 h 1051"/>
              <a:gd name="T12" fmla="*/ 175 w 1239"/>
              <a:gd name="T13" fmla="*/ 0 h 1051"/>
              <a:gd name="T14" fmla="*/ 525 w 1239"/>
              <a:gd name="T15" fmla="*/ 0 h 1051"/>
              <a:gd name="T16" fmla="*/ 525 w 1239"/>
              <a:gd name="T17" fmla="*/ 350 h 1051"/>
              <a:gd name="T18" fmla="*/ 730 w 1239"/>
              <a:gd name="T19" fmla="*/ 350 h 1051"/>
              <a:gd name="T20" fmla="*/ 834 w 1239"/>
              <a:gd name="T21" fmla="*/ 416 h 1051"/>
              <a:gd name="T22" fmla="*/ 1030 w 1239"/>
              <a:gd name="T23" fmla="*/ 823 h 1051"/>
              <a:gd name="T24" fmla="*/ 1096 w 1239"/>
              <a:gd name="T25" fmla="*/ 793 h 1051"/>
              <a:gd name="T26" fmla="*/ 1213 w 1239"/>
              <a:gd name="T27" fmla="*/ 831 h 1051"/>
              <a:gd name="T28" fmla="*/ 115 w 1239"/>
              <a:gd name="T29" fmla="*/ 525 h 1051"/>
              <a:gd name="T30" fmla="*/ 290 w 1239"/>
              <a:gd name="T31" fmla="*/ 700 h 1051"/>
              <a:gd name="T32" fmla="*/ 640 w 1239"/>
              <a:gd name="T33" fmla="*/ 700 h 1051"/>
              <a:gd name="T34" fmla="*/ 640 w 1239"/>
              <a:gd name="T35" fmla="*/ 817 h 1051"/>
              <a:gd name="T36" fmla="*/ 290 w 1239"/>
              <a:gd name="T37" fmla="*/ 817 h 1051"/>
              <a:gd name="T38" fmla="*/ 0 w 1239"/>
              <a:gd name="T39" fmla="*/ 525 h 1051"/>
              <a:gd name="T40" fmla="*/ 0 w 1239"/>
              <a:gd name="T41" fmla="*/ 0 h 1051"/>
              <a:gd name="T42" fmla="*/ 115 w 1239"/>
              <a:gd name="T43" fmla="*/ 0 h 1051"/>
              <a:gd name="T44" fmla="*/ 115 w 1239"/>
              <a:gd name="T45" fmla="*/ 52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39" h="1051">
                <a:moveTo>
                  <a:pt x="1213" y="831"/>
                </a:moveTo>
                <a:cubicBezTo>
                  <a:pt x="1238" y="875"/>
                  <a:pt x="1216" y="929"/>
                  <a:pt x="1172" y="951"/>
                </a:cubicBezTo>
                <a:lnTo>
                  <a:pt x="957" y="1050"/>
                </a:lnTo>
                <a:lnTo>
                  <a:pt x="757" y="643"/>
                </a:lnTo>
                <a:lnTo>
                  <a:pt x="350" y="643"/>
                </a:lnTo>
                <a:cubicBezTo>
                  <a:pt x="254" y="643"/>
                  <a:pt x="175" y="563"/>
                  <a:pt x="175" y="468"/>
                </a:cubicBezTo>
                <a:lnTo>
                  <a:pt x="175" y="0"/>
                </a:lnTo>
                <a:lnTo>
                  <a:pt x="525" y="0"/>
                </a:lnTo>
                <a:lnTo>
                  <a:pt x="525" y="350"/>
                </a:lnTo>
                <a:lnTo>
                  <a:pt x="730" y="350"/>
                </a:lnTo>
                <a:cubicBezTo>
                  <a:pt x="773" y="350"/>
                  <a:pt x="814" y="375"/>
                  <a:pt x="834" y="416"/>
                </a:cubicBezTo>
                <a:lnTo>
                  <a:pt x="1030" y="823"/>
                </a:lnTo>
                <a:lnTo>
                  <a:pt x="1096" y="793"/>
                </a:lnTo>
                <a:cubicBezTo>
                  <a:pt x="1140" y="774"/>
                  <a:pt x="1192" y="790"/>
                  <a:pt x="1213" y="831"/>
                </a:cubicBezTo>
                <a:close/>
                <a:moveTo>
                  <a:pt x="115" y="525"/>
                </a:moveTo>
                <a:cubicBezTo>
                  <a:pt x="115" y="621"/>
                  <a:pt x="194" y="700"/>
                  <a:pt x="290" y="700"/>
                </a:cubicBezTo>
                <a:lnTo>
                  <a:pt x="640" y="700"/>
                </a:lnTo>
                <a:lnTo>
                  <a:pt x="640" y="817"/>
                </a:lnTo>
                <a:lnTo>
                  <a:pt x="290" y="817"/>
                </a:lnTo>
                <a:cubicBezTo>
                  <a:pt x="128" y="817"/>
                  <a:pt x="0" y="686"/>
                  <a:pt x="0" y="525"/>
                </a:cubicBezTo>
                <a:lnTo>
                  <a:pt x="0" y="0"/>
                </a:lnTo>
                <a:lnTo>
                  <a:pt x="115" y="0"/>
                </a:lnTo>
                <a:lnTo>
                  <a:pt x="115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6" name="Freeform 105"/>
          <p:cNvSpPr>
            <a:spLocks noChangeArrowheads="1"/>
          </p:cNvSpPr>
          <p:nvPr/>
        </p:nvSpPr>
        <p:spPr bwMode="auto">
          <a:xfrm>
            <a:off x="1056483" y="3214689"/>
            <a:ext cx="427037" cy="422275"/>
          </a:xfrm>
          <a:custGeom>
            <a:avLst/>
            <a:gdLst>
              <a:gd name="T0" fmla="*/ 372 w 1187"/>
              <a:gd name="T1" fmla="*/ 82 h 1173"/>
              <a:gd name="T2" fmla="*/ 323 w 1187"/>
              <a:gd name="T3" fmla="*/ 123 h 1173"/>
              <a:gd name="T4" fmla="*/ 238 w 1187"/>
              <a:gd name="T5" fmla="*/ 41 h 1173"/>
              <a:gd name="T6" fmla="*/ 290 w 1187"/>
              <a:gd name="T7" fmla="*/ 0 h 1173"/>
              <a:gd name="T8" fmla="*/ 372 w 1187"/>
              <a:gd name="T9" fmla="*/ 82 h 1173"/>
              <a:gd name="T10" fmla="*/ 864 w 1187"/>
              <a:gd name="T11" fmla="*/ 961 h 1173"/>
              <a:gd name="T12" fmla="*/ 290 w 1187"/>
              <a:gd name="T13" fmla="*/ 389 h 1173"/>
              <a:gd name="T14" fmla="*/ 197 w 1187"/>
              <a:gd name="T15" fmla="*/ 647 h 1173"/>
              <a:gd name="T16" fmla="*/ 604 w 1187"/>
              <a:gd name="T17" fmla="*/ 1057 h 1173"/>
              <a:gd name="T18" fmla="*/ 864 w 1187"/>
              <a:gd name="T19" fmla="*/ 961 h 1173"/>
              <a:gd name="T20" fmla="*/ 74 w 1187"/>
              <a:gd name="T21" fmla="*/ 25 h 1173"/>
              <a:gd name="T22" fmla="*/ 1151 w 1187"/>
              <a:gd name="T23" fmla="*/ 1098 h 1173"/>
              <a:gd name="T24" fmla="*/ 1077 w 1187"/>
              <a:gd name="T25" fmla="*/ 1172 h 1173"/>
              <a:gd name="T26" fmla="*/ 949 w 1187"/>
              <a:gd name="T27" fmla="*/ 1043 h 1173"/>
              <a:gd name="T28" fmla="*/ 604 w 1187"/>
              <a:gd name="T29" fmla="*/ 1172 h 1173"/>
              <a:gd name="T30" fmla="*/ 80 w 1187"/>
              <a:gd name="T31" fmla="*/ 647 h 1173"/>
              <a:gd name="T32" fmla="*/ 208 w 1187"/>
              <a:gd name="T33" fmla="*/ 307 h 1173"/>
              <a:gd name="T34" fmla="*/ 162 w 1187"/>
              <a:gd name="T35" fmla="*/ 260 h 1173"/>
              <a:gd name="T36" fmla="*/ 96 w 1187"/>
              <a:gd name="T37" fmla="*/ 315 h 1173"/>
              <a:gd name="T38" fmla="*/ 14 w 1187"/>
              <a:gd name="T39" fmla="*/ 230 h 1173"/>
              <a:gd name="T40" fmla="*/ 80 w 1187"/>
              <a:gd name="T41" fmla="*/ 178 h 1173"/>
              <a:gd name="T42" fmla="*/ 0 w 1187"/>
              <a:gd name="T43" fmla="*/ 99 h 1173"/>
              <a:gd name="T44" fmla="*/ 74 w 1187"/>
              <a:gd name="T45" fmla="*/ 25 h 1173"/>
              <a:gd name="T46" fmla="*/ 1186 w 1187"/>
              <a:gd name="T47" fmla="*/ 225 h 1173"/>
              <a:gd name="T48" fmla="*/ 1113 w 1187"/>
              <a:gd name="T49" fmla="*/ 315 h 1173"/>
              <a:gd name="T50" fmla="*/ 845 w 1187"/>
              <a:gd name="T51" fmla="*/ 88 h 1173"/>
              <a:gd name="T52" fmla="*/ 919 w 1187"/>
              <a:gd name="T53" fmla="*/ 0 h 1173"/>
              <a:gd name="T54" fmla="*/ 1186 w 1187"/>
              <a:gd name="T55" fmla="*/ 225 h 1173"/>
              <a:gd name="T56" fmla="*/ 465 w 1187"/>
              <a:gd name="T57" fmla="*/ 266 h 1173"/>
              <a:gd name="T58" fmla="*/ 375 w 1187"/>
              <a:gd name="T59" fmla="*/ 178 h 1173"/>
              <a:gd name="T60" fmla="*/ 604 w 1187"/>
              <a:gd name="T61" fmla="*/ 123 h 1173"/>
              <a:gd name="T62" fmla="*/ 1129 w 1187"/>
              <a:gd name="T63" fmla="*/ 647 h 1173"/>
              <a:gd name="T64" fmla="*/ 1077 w 1187"/>
              <a:gd name="T65" fmla="*/ 877 h 1173"/>
              <a:gd name="T66" fmla="*/ 987 w 1187"/>
              <a:gd name="T67" fmla="*/ 789 h 1173"/>
              <a:gd name="T68" fmla="*/ 1011 w 1187"/>
              <a:gd name="T69" fmla="*/ 647 h 1173"/>
              <a:gd name="T70" fmla="*/ 604 w 1187"/>
              <a:gd name="T71" fmla="*/ 241 h 1173"/>
              <a:gd name="T72" fmla="*/ 465 w 1187"/>
              <a:gd name="T73" fmla="*/ 266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87" h="1173">
                <a:moveTo>
                  <a:pt x="372" y="82"/>
                </a:moveTo>
                <a:lnTo>
                  <a:pt x="323" y="123"/>
                </a:lnTo>
                <a:lnTo>
                  <a:pt x="238" y="41"/>
                </a:lnTo>
                <a:lnTo>
                  <a:pt x="290" y="0"/>
                </a:lnTo>
                <a:lnTo>
                  <a:pt x="372" y="82"/>
                </a:lnTo>
                <a:close/>
                <a:moveTo>
                  <a:pt x="864" y="961"/>
                </a:moveTo>
                <a:lnTo>
                  <a:pt x="290" y="389"/>
                </a:lnTo>
                <a:cubicBezTo>
                  <a:pt x="233" y="460"/>
                  <a:pt x="197" y="550"/>
                  <a:pt x="197" y="647"/>
                </a:cubicBezTo>
                <a:cubicBezTo>
                  <a:pt x="197" y="874"/>
                  <a:pt x="377" y="1057"/>
                  <a:pt x="604" y="1057"/>
                </a:cubicBezTo>
                <a:cubicBezTo>
                  <a:pt x="703" y="1057"/>
                  <a:pt x="793" y="1019"/>
                  <a:pt x="864" y="961"/>
                </a:cubicBezTo>
                <a:close/>
                <a:moveTo>
                  <a:pt x="74" y="25"/>
                </a:moveTo>
                <a:cubicBezTo>
                  <a:pt x="433" y="383"/>
                  <a:pt x="792" y="740"/>
                  <a:pt x="1151" y="1098"/>
                </a:cubicBezTo>
                <a:lnTo>
                  <a:pt x="1077" y="1172"/>
                </a:lnTo>
                <a:lnTo>
                  <a:pt x="949" y="1043"/>
                </a:lnTo>
                <a:cubicBezTo>
                  <a:pt x="856" y="1123"/>
                  <a:pt x="735" y="1172"/>
                  <a:pt x="604" y="1172"/>
                </a:cubicBezTo>
                <a:cubicBezTo>
                  <a:pt x="315" y="1172"/>
                  <a:pt x="80" y="937"/>
                  <a:pt x="80" y="647"/>
                </a:cubicBezTo>
                <a:cubicBezTo>
                  <a:pt x="80" y="517"/>
                  <a:pt x="129" y="399"/>
                  <a:pt x="208" y="307"/>
                </a:cubicBezTo>
                <a:lnTo>
                  <a:pt x="162" y="260"/>
                </a:lnTo>
                <a:lnTo>
                  <a:pt x="96" y="315"/>
                </a:lnTo>
                <a:lnTo>
                  <a:pt x="14" y="230"/>
                </a:lnTo>
                <a:lnTo>
                  <a:pt x="80" y="178"/>
                </a:lnTo>
                <a:lnTo>
                  <a:pt x="0" y="99"/>
                </a:lnTo>
                <a:lnTo>
                  <a:pt x="74" y="25"/>
                </a:lnTo>
                <a:close/>
                <a:moveTo>
                  <a:pt x="1186" y="225"/>
                </a:moveTo>
                <a:lnTo>
                  <a:pt x="1113" y="315"/>
                </a:lnTo>
                <a:lnTo>
                  <a:pt x="845" y="88"/>
                </a:lnTo>
                <a:lnTo>
                  <a:pt x="919" y="0"/>
                </a:lnTo>
                <a:lnTo>
                  <a:pt x="1186" y="225"/>
                </a:lnTo>
                <a:close/>
                <a:moveTo>
                  <a:pt x="465" y="266"/>
                </a:moveTo>
                <a:lnTo>
                  <a:pt x="375" y="178"/>
                </a:lnTo>
                <a:cubicBezTo>
                  <a:pt x="443" y="145"/>
                  <a:pt x="522" y="123"/>
                  <a:pt x="604" y="123"/>
                </a:cubicBezTo>
                <a:cubicBezTo>
                  <a:pt x="894" y="123"/>
                  <a:pt x="1129" y="358"/>
                  <a:pt x="1129" y="647"/>
                </a:cubicBezTo>
                <a:cubicBezTo>
                  <a:pt x="1129" y="729"/>
                  <a:pt x="1110" y="808"/>
                  <a:pt x="1077" y="877"/>
                </a:cubicBezTo>
                <a:lnTo>
                  <a:pt x="987" y="789"/>
                </a:lnTo>
                <a:cubicBezTo>
                  <a:pt x="1003" y="746"/>
                  <a:pt x="1011" y="696"/>
                  <a:pt x="1011" y="647"/>
                </a:cubicBezTo>
                <a:cubicBezTo>
                  <a:pt x="1011" y="421"/>
                  <a:pt x="831" y="241"/>
                  <a:pt x="604" y="241"/>
                </a:cubicBezTo>
                <a:cubicBezTo>
                  <a:pt x="555" y="241"/>
                  <a:pt x="509" y="249"/>
                  <a:pt x="465" y="26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7" name="Freeform 106"/>
          <p:cNvSpPr>
            <a:spLocks noChangeArrowheads="1"/>
          </p:cNvSpPr>
          <p:nvPr/>
        </p:nvSpPr>
        <p:spPr bwMode="auto">
          <a:xfrm>
            <a:off x="2147093" y="3240087"/>
            <a:ext cx="377825" cy="377825"/>
          </a:xfrm>
          <a:custGeom>
            <a:avLst/>
            <a:gdLst>
              <a:gd name="T0" fmla="*/ 123 w 1051"/>
              <a:gd name="T1" fmla="*/ 117 h 1049"/>
              <a:gd name="T2" fmla="*/ 927 w 1051"/>
              <a:gd name="T3" fmla="*/ 117 h 1049"/>
              <a:gd name="T4" fmla="*/ 872 w 1051"/>
              <a:gd name="T5" fmla="*/ 57 h 1049"/>
              <a:gd name="T6" fmla="*/ 173 w 1051"/>
              <a:gd name="T7" fmla="*/ 57 h 1049"/>
              <a:gd name="T8" fmla="*/ 123 w 1051"/>
              <a:gd name="T9" fmla="*/ 117 h 1049"/>
              <a:gd name="T10" fmla="*/ 525 w 1051"/>
              <a:gd name="T11" fmla="*/ 843 h 1049"/>
              <a:gd name="T12" fmla="*/ 845 w 1051"/>
              <a:gd name="T13" fmla="*/ 525 h 1049"/>
              <a:gd name="T14" fmla="*/ 643 w 1051"/>
              <a:gd name="T15" fmla="*/ 525 h 1049"/>
              <a:gd name="T16" fmla="*/ 643 w 1051"/>
              <a:gd name="T17" fmla="*/ 407 h 1049"/>
              <a:gd name="T18" fmla="*/ 408 w 1051"/>
              <a:gd name="T19" fmla="*/ 407 h 1049"/>
              <a:gd name="T20" fmla="*/ 408 w 1051"/>
              <a:gd name="T21" fmla="*/ 525 h 1049"/>
              <a:gd name="T22" fmla="*/ 205 w 1051"/>
              <a:gd name="T23" fmla="*/ 525 h 1049"/>
              <a:gd name="T24" fmla="*/ 525 w 1051"/>
              <a:gd name="T25" fmla="*/ 843 h 1049"/>
              <a:gd name="T26" fmla="*/ 1023 w 1051"/>
              <a:gd name="T27" fmla="*/ 131 h 1049"/>
              <a:gd name="T28" fmla="*/ 1050 w 1051"/>
              <a:gd name="T29" fmla="*/ 205 h 1049"/>
              <a:gd name="T30" fmla="*/ 1050 w 1051"/>
              <a:gd name="T31" fmla="*/ 931 h 1049"/>
              <a:gd name="T32" fmla="*/ 932 w 1051"/>
              <a:gd name="T33" fmla="*/ 1048 h 1049"/>
              <a:gd name="T34" fmla="*/ 118 w 1051"/>
              <a:gd name="T35" fmla="*/ 1048 h 1049"/>
              <a:gd name="T36" fmla="*/ 0 w 1051"/>
              <a:gd name="T37" fmla="*/ 931 h 1049"/>
              <a:gd name="T38" fmla="*/ 0 w 1051"/>
              <a:gd name="T39" fmla="*/ 205 h 1049"/>
              <a:gd name="T40" fmla="*/ 28 w 1051"/>
              <a:gd name="T41" fmla="*/ 131 h 1049"/>
              <a:gd name="T42" fmla="*/ 107 w 1051"/>
              <a:gd name="T43" fmla="*/ 33 h 1049"/>
              <a:gd name="T44" fmla="*/ 175 w 1051"/>
              <a:gd name="T45" fmla="*/ 0 h 1049"/>
              <a:gd name="T46" fmla="*/ 875 w 1051"/>
              <a:gd name="T47" fmla="*/ 0 h 1049"/>
              <a:gd name="T48" fmla="*/ 943 w 1051"/>
              <a:gd name="T49" fmla="*/ 33 h 1049"/>
              <a:gd name="T50" fmla="*/ 1023 w 1051"/>
              <a:gd name="T51" fmla="*/ 131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1" h="1049">
                <a:moveTo>
                  <a:pt x="123" y="117"/>
                </a:moveTo>
                <a:lnTo>
                  <a:pt x="927" y="117"/>
                </a:lnTo>
                <a:lnTo>
                  <a:pt x="872" y="57"/>
                </a:lnTo>
                <a:lnTo>
                  <a:pt x="173" y="57"/>
                </a:lnTo>
                <a:lnTo>
                  <a:pt x="123" y="117"/>
                </a:lnTo>
                <a:close/>
                <a:moveTo>
                  <a:pt x="525" y="843"/>
                </a:moveTo>
                <a:lnTo>
                  <a:pt x="845" y="525"/>
                </a:lnTo>
                <a:lnTo>
                  <a:pt x="643" y="525"/>
                </a:lnTo>
                <a:lnTo>
                  <a:pt x="643" y="407"/>
                </a:lnTo>
                <a:lnTo>
                  <a:pt x="408" y="407"/>
                </a:lnTo>
                <a:lnTo>
                  <a:pt x="408" y="525"/>
                </a:lnTo>
                <a:lnTo>
                  <a:pt x="205" y="525"/>
                </a:lnTo>
                <a:lnTo>
                  <a:pt x="525" y="843"/>
                </a:lnTo>
                <a:close/>
                <a:moveTo>
                  <a:pt x="1023" y="131"/>
                </a:moveTo>
                <a:cubicBezTo>
                  <a:pt x="1039" y="150"/>
                  <a:pt x="1050" y="178"/>
                  <a:pt x="1050" y="205"/>
                </a:cubicBezTo>
                <a:lnTo>
                  <a:pt x="1050" y="931"/>
                </a:lnTo>
                <a:cubicBezTo>
                  <a:pt x="1050" y="994"/>
                  <a:pt x="995" y="1048"/>
                  <a:pt x="932" y="1048"/>
                </a:cubicBezTo>
                <a:lnTo>
                  <a:pt x="118" y="1048"/>
                </a:lnTo>
                <a:cubicBezTo>
                  <a:pt x="55" y="1048"/>
                  <a:pt x="0" y="994"/>
                  <a:pt x="0" y="931"/>
                </a:cubicBezTo>
                <a:lnTo>
                  <a:pt x="0" y="205"/>
                </a:lnTo>
                <a:cubicBezTo>
                  <a:pt x="0" y="178"/>
                  <a:pt x="11" y="150"/>
                  <a:pt x="28" y="131"/>
                </a:cubicBezTo>
                <a:lnTo>
                  <a:pt x="107" y="33"/>
                </a:lnTo>
                <a:cubicBezTo>
                  <a:pt x="123" y="14"/>
                  <a:pt x="148" y="0"/>
                  <a:pt x="175" y="0"/>
                </a:cubicBezTo>
                <a:lnTo>
                  <a:pt x="875" y="0"/>
                </a:lnTo>
                <a:cubicBezTo>
                  <a:pt x="902" y="0"/>
                  <a:pt x="927" y="14"/>
                  <a:pt x="943" y="33"/>
                </a:cubicBezTo>
                <a:lnTo>
                  <a:pt x="1023" y="1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8" name="Freeform 107"/>
          <p:cNvSpPr>
            <a:spLocks noChangeArrowheads="1"/>
          </p:cNvSpPr>
          <p:nvPr/>
        </p:nvSpPr>
        <p:spPr bwMode="auto">
          <a:xfrm>
            <a:off x="3245643" y="3257549"/>
            <a:ext cx="336550" cy="336550"/>
          </a:xfrm>
          <a:custGeom>
            <a:avLst/>
            <a:gdLst>
              <a:gd name="T0" fmla="*/ 699 w 935"/>
              <a:gd name="T1" fmla="*/ 934 h 935"/>
              <a:gd name="T2" fmla="*/ 699 w 935"/>
              <a:gd name="T3" fmla="*/ 699 h 935"/>
              <a:gd name="T4" fmla="*/ 934 w 935"/>
              <a:gd name="T5" fmla="*/ 699 h 935"/>
              <a:gd name="T6" fmla="*/ 934 w 935"/>
              <a:gd name="T7" fmla="*/ 934 h 935"/>
              <a:gd name="T8" fmla="*/ 699 w 935"/>
              <a:gd name="T9" fmla="*/ 934 h 935"/>
              <a:gd name="T10" fmla="*/ 699 w 935"/>
              <a:gd name="T11" fmla="*/ 584 h 935"/>
              <a:gd name="T12" fmla="*/ 699 w 935"/>
              <a:gd name="T13" fmla="*/ 350 h 935"/>
              <a:gd name="T14" fmla="*/ 934 w 935"/>
              <a:gd name="T15" fmla="*/ 350 h 935"/>
              <a:gd name="T16" fmla="*/ 934 w 935"/>
              <a:gd name="T17" fmla="*/ 584 h 935"/>
              <a:gd name="T18" fmla="*/ 699 w 935"/>
              <a:gd name="T19" fmla="*/ 584 h 935"/>
              <a:gd name="T20" fmla="*/ 349 w 935"/>
              <a:gd name="T21" fmla="*/ 235 h 935"/>
              <a:gd name="T22" fmla="*/ 349 w 935"/>
              <a:gd name="T23" fmla="*/ 0 h 935"/>
              <a:gd name="T24" fmla="*/ 584 w 935"/>
              <a:gd name="T25" fmla="*/ 0 h 935"/>
              <a:gd name="T26" fmla="*/ 584 w 935"/>
              <a:gd name="T27" fmla="*/ 235 h 935"/>
              <a:gd name="T28" fmla="*/ 349 w 935"/>
              <a:gd name="T29" fmla="*/ 235 h 935"/>
              <a:gd name="T30" fmla="*/ 699 w 935"/>
              <a:gd name="T31" fmla="*/ 0 h 935"/>
              <a:gd name="T32" fmla="*/ 934 w 935"/>
              <a:gd name="T33" fmla="*/ 0 h 935"/>
              <a:gd name="T34" fmla="*/ 934 w 935"/>
              <a:gd name="T35" fmla="*/ 235 h 935"/>
              <a:gd name="T36" fmla="*/ 699 w 935"/>
              <a:gd name="T37" fmla="*/ 235 h 935"/>
              <a:gd name="T38" fmla="*/ 699 w 935"/>
              <a:gd name="T39" fmla="*/ 0 h 935"/>
              <a:gd name="T40" fmla="*/ 349 w 935"/>
              <a:gd name="T41" fmla="*/ 584 h 935"/>
              <a:gd name="T42" fmla="*/ 349 w 935"/>
              <a:gd name="T43" fmla="*/ 350 h 935"/>
              <a:gd name="T44" fmla="*/ 584 w 935"/>
              <a:gd name="T45" fmla="*/ 350 h 935"/>
              <a:gd name="T46" fmla="*/ 584 w 935"/>
              <a:gd name="T47" fmla="*/ 584 h 935"/>
              <a:gd name="T48" fmla="*/ 349 w 935"/>
              <a:gd name="T49" fmla="*/ 584 h 935"/>
              <a:gd name="T50" fmla="*/ 0 w 935"/>
              <a:gd name="T51" fmla="*/ 584 h 935"/>
              <a:gd name="T52" fmla="*/ 0 w 935"/>
              <a:gd name="T53" fmla="*/ 350 h 935"/>
              <a:gd name="T54" fmla="*/ 235 w 935"/>
              <a:gd name="T55" fmla="*/ 350 h 935"/>
              <a:gd name="T56" fmla="*/ 235 w 935"/>
              <a:gd name="T57" fmla="*/ 584 h 935"/>
              <a:gd name="T58" fmla="*/ 0 w 935"/>
              <a:gd name="T59" fmla="*/ 584 h 935"/>
              <a:gd name="T60" fmla="*/ 0 w 935"/>
              <a:gd name="T61" fmla="*/ 934 h 935"/>
              <a:gd name="T62" fmla="*/ 0 w 935"/>
              <a:gd name="T63" fmla="*/ 699 h 935"/>
              <a:gd name="T64" fmla="*/ 235 w 935"/>
              <a:gd name="T65" fmla="*/ 699 h 935"/>
              <a:gd name="T66" fmla="*/ 235 w 935"/>
              <a:gd name="T67" fmla="*/ 934 h 935"/>
              <a:gd name="T68" fmla="*/ 0 w 935"/>
              <a:gd name="T69" fmla="*/ 934 h 935"/>
              <a:gd name="T70" fmla="*/ 349 w 935"/>
              <a:gd name="T71" fmla="*/ 934 h 935"/>
              <a:gd name="T72" fmla="*/ 349 w 935"/>
              <a:gd name="T73" fmla="*/ 699 h 935"/>
              <a:gd name="T74" fmla="*/ 584 w 935"/>
              <a:gd name="T75" fmla="*/ 699 h 935"/>
              <a:gd name="T76" fmla="*/ 584 w 935"/>
              <a:gd name="T77" fmla="*/ 934 h 935"/>
              <a:gd name="T78" fmla="*/ 349 w 935"/>
              <a:gd name="T79" fmla="*/ 934 h 935"/>
              <a:gd name="T80" fmla="*/ 0 w 935"/>
              <a:gd name="T81" fmla="*/ 235 h 935"/>
              <a:gd name="T82" fmla="*/ 0 w 935"/>
              <a:gd name="T83" fmla="*/ 0 h 935"/>
              <a:gd name="T84" fmla="*/ 235 w 935"/>
              <a:gd name="T85" fmla="*/ 0 h 935"/>
              <a:gd name="T86" fmla="*/ 235 w 935"/>
              <a:gd name="T87" fmla="*/ 235 h 935"/>
              <a:gd name="T88" fmla="*/ 0 w 935"/>
              <a:gd name="T89" fmla="*/ 2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5" h="935">
                <a:moveTo>
                  <a:pt x="699" y="934"/>
                </a:moveTo>
                <a:lnTo>
                  <a:pt x="699" y="699"/>
                </a:lnTo>
                <a:lnTo>
                  <a:pt x="934" y="699"/>
                </a:lnTo>
                <a:lnTo>
                  <a:pt x="934" y="934"/>
                </a:lnTo>
                <a:lnTo>
                  <a:pt x="699" y="934"/>
                </a:lnTo>
                <a:close/>
                <a:moveTo>
                  <a:pt x="699" y="584"/>
                </a:moveTo>
                <a:lnTo>
                  <a:pt x="699" y="350"/>
                </a:lnTo>
                <a:lnTo>
                  <a:pt x="934" y="350"/>
                </a:lnTo>
                <a:lnTo>
                  <a:pt x="934" y="584"/>
                </a:lnTo>
                <a:lnTo>
                  <a:pt x="699" y="584"/>
                </a:lnTo>
                <a:close/>
                <a:moveTo>
                  <a:pt x="349" y="235"/>
                </a:moveTo>
                <a:lnTo>
                  <a:pt x="349" y="0"/>
                </a:lnTo>
                <a:lnTo>
                  <a:pt x="584" y="0"/>
                </a:lnTo>
                <a:lnTo>
                  <a:pt x="584" y="235"/>
                </a:lnTo>
                <a:lnTo>
                  <a:pt x="349" y="235"/>
                </a:lnTo>
                <a:close/>
                <a:moveTo>
                  <a:pt x="699" y="0"/>
                </a:moveTo>
                <a:lnTo>
                  <a:pt x="934" y="0"/>
                </a:lnTo>
                <a:lnTo>
                  <a:pt x="934" y="235"/>
                </a:lnTo>
                <a:lnTo>
                  <a:pt x="699" y="235"/>
                </a:lnTo>
                <a:lnTo>
                  <a:pt x="699" y="0"/>
                </a:lnTo>
                <a:close/>
                <a:moveTo>
                  <a:pt x="349" y="584"/>
                </a:moveTo>
                <a:lnTo>
                  <a:pt x="349" y="350"/>
                </a:lnTo>
                <a:lnTo>
                  <a:pt x="584" y="350"/>
                </a:lnTo>
                <a:lnTo>
                  <a:pt x="584" y="584"/>
                </a:lnTo>
                <a:lnTo>
                  <a:pt x="349" y="584"/>
                </a:lnTo>
                <a:close/>
                <a:moveTo>
                  <a:pt x="0" y="584"/>
                </a:moveTo>
                <a:lnTo>
                  <a:pt x="0" y="350"/>
                </a:lnTo>
                <a:lnTo>
                  <a:pt x="235" y="350"/>
                </a:lnTo>
                <a:lnTo>
                  <a:pt x="235" y="584"/>
                </a:lnTo>
                <a:lnTo>
                  <a:pt x="0" y="584"/>
                </a:lnTo>
                <a:close/>
                <a:moveTo>
                  <a:pt x="0" y="934"/>
                </a:moveTo>
                <a:lnTo>
                  <a:pt x="0" y="699"/>
                </a:lnTo>
                <a:lnTo>
                  <a:pt x="235" y="699"/>
                </a:lnTo>
                <a:lnTo>
                  <a:pt x="235" y="934"/>
                </a:lnTo>
                <a:lnTo>
                  <a:pt x="0" y="934"/>
                </a:lnTo>
                <a:close/>
                <a:moveTo>
                  <a:pt x="349" y="934"/>
                </a:moveTo>
                <a:lnTo>
                  <a:pt x="349" y="699"/>
                </a:lnTo>
                <a:lnTo>
                  <a:pt x="584" y="699"/>
                </a:lnTo>
                <a:lnTo>
                  <a:pt x="584" y="934"/>
                </a:lnTo>
                <a:lnTo>
                  <a:pt x="349" y="934"/>
                </a:lnTo>
                <a:close/>
                <a:moveTo>
                  <a:pt x="0" y="235"/>
                </a:moveTo>
                <a:lnTo>
                  <a:pt x="0" y="0"/>
                </a:lnTo>
                <a:lnTo>
                  <a:pt x="235" y="0"/>
                </a:lnTo>
                <a:lnTo>
                  <a:pt x="235" y="235"/>
                </a:lnTo>
                <a:lnTo>
                  <a:pt x="0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9" name="Freeform 108"/>
          <p:cNvSpPr>
            <a:spLocks noChangeArrowheads="1"/>
          </p:cNvSpPr>
          <p:nvPr/>
        </p:nvSpPr>
        <p:spPr bwMode="auto">
          <a:xfrm>
            <a:off x="4277518" y="3216274"/>
            <a:ext cx="419100" cy="419100"/>
          </a:xfrm>
          <a:custGeom>
            <a:avLst/>
            <a:gdLst>
              <a:gd name="T0" fmla="*/ 639 w 1165"/>
              <a:gd name="T1" fmla="*/ 756 h 1164"/>
              <a:gd name="T2" fmla="*/ 639 w 1165"/>
              <a:gd name="T3" fmla="*/ 638 h 1164"/>
              <a:gd name="T4" fmla="*/ 524 w 1165"/>
              <a:gd name="T5" fmla="*/ 638 h 1164"/>
              <a:gd name="T6" fmla="*/ 524 w 1165"/>
              <a:gd name="T7" fmla="*/ 756 h 1164"/>
              <a:gd name="T8" fmla="*/ 639 w 1165"/>
              <a:gd name="T9" fmla="*/ 756 h 1164"/>
              <a:gd name="T10" fmla="*/ 639 w 1165"/>
              <a:gd name="T11" fmla="*/ 524 h 1164"/>
              <a:gd name="T12" fmla="*/ 639 w 1165"/>
              <a:gd name="T13" fmla="*/ 174 h 1164"/>
              <a:gd name="T14" fmla="*/ 524 w 1165"/>
              <a:gd name="T15" fmla="*/ 174 h 1164"/>
              <a:gd name="T16" fmla="*/ 524 w 1165"/>
              <a:gd name="T17" fmla="*/ 524 h 1164"/>
              <a:gd name="T18" fmla="*/ 639 w 1165"/>
              <a:gd name="T19" fmla="*/ 524 h 1164"/>
              <a:gd name="T20" fmla="*/ 1164 w 1165"/>
              <a:gd name="T21" fmla="*/ 114 h 1164"/>
              <a:gd name="T22" fmla="*/ 1164 w 1165"/>
              <a:gd name="T23" fmla="*/ 813 h 1164"/>
              <a:gd name="T24" fmla="*/ 1049 w 1165"/>
              <a:gd name="T25" fmla="*/ 930 h 1164"/>
              <a:gd name="T26" fmla="*/ 232 w 1165"/>
              <a:gd name="T27" fmla="*/ 930 h 1164"/>
              <a:gd name="T28" fmla="*/ 0 w 1165"/>
              <a:gd name="T29" fmla="*/ 1163 h 1164"/>
              <a:gd name="T30" fmla="*/ 0 w 1165"/>
              <a:gd name="T31" fmla="*/ 114 h 1164"/>
              <a:gd name="T32" fmla="*/ 114 w 1165"/>
              <a:gd name="T33" fmla="*/ 0 h 1164"/>
              <a:gd name="T34" fmla="*/ 1049 w 1165"/>
              <a:gd name="T35" fmla="*/ 0 h 1164"/>
              <a:gd name="T36" fmla="*/ 1049 w 1165"/>
              <a:gd name="T37" fmla="*/ 0 h 1164"/>
              <a:gd name="T38" fmla="*/ 1164 w 1165"/>
              <a:gd name="T39" fmla="*/ 114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5" h="1164">
                <a:moveTo>
                  <a:pt x="639" y="756"/>
                </a:moveTo>
                <a:lnTo>
                  <a:pt x="639" y="638"/>
                </a:lnTo>
                <a:lnTo>
                  <a:pt x="524" y="638"/>
                </a:lnTo>
                <a:lnTo>
                  <a:pt x="524" y="756"/>
                </a:lnTo>
                <a:lnTo>
                  <a:pt x="639" y="756"/>
                </a:lnTo>
                <a:close/>
                <a:moveTo>
                  <a:pt x="639" y="524"/>
                </a:moveTo>
                <a:lnTo>
                  <a:pt x="639" y="174"/>
                </a:lnTo>
                <a:lnTo>
                  <a:pt x="524" y="174"/>
                </a:lnTo>
                <a:lnTo>
                  <a:pt x="524" y="524"/>
                </a:lnTo>
                <a:lnTo>
                  <a:pt x="639" y="524"/>
                </a:lnTo>
                <a:close/>
                <a:moveTo>
                  <a:pt x="1164" y="114"/>
                </a:moveTo>
                <a:lnTo>
                  <a:pt x="1164" y="813"/>
                </a:lnTo>
                <a:cubicBezTo>
                  <a:pt x="1164" y="876"/>
                  <a:pt x="1112" y="930"/>
                  <a:pt x="1049" y="930"/>
                </a:cubicBezTo>
                <a:lnTo>
                  <a:pt x="232" y="930"/>
                </a:lnTo>
                <a:lnTo>
                  <a:pt x="0" y="1163"/>
                </a:lnTo>
                <a:lnTo>
                  <a:pt x="0" y="114"/>
                </a:lnTo>
                <a:cubicBezTo>
                  <a:pt x="0" y="52"/>
                  <a:pt x="52" y="0"/>
                  <a:pt x="114" y="0"/>
                </a:cubicBezTo>
                <a:lnTo>
                  <a:pt x="1049" y="0"/>
                </a:lnTo>
                <a:lnTo>
                  <a:pt x="1049" y="0"/>
                </a:lnTo>
                <a:cubicBezTo>
                  <a:pt x="1112" y="0"/>
                  <a:pt x="1164" y="52"/>
                  <a:pt x="1164" y="11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0" name="Freeform 109"/>
          <p:cNvSpPr>
            <a:spLocks noChangeArrowheads="1"/>
          </p:cNvSpPr>
          <p:nvPr/>
        </p:nvSpPr>
        <p:spPr bwMode="auto">
          <a:xfrm>
            <a:off x="5349081" y="3173414"/>
            <a:ext cx="419100" cy="504825"/>
          </a:xfrm>
          <a:custGeom>
            <a:avLst/>
            <a:gdLst>
              <a:gd name="T0" fmla="*/ 757 w 1166"/>
              <a:gd name="T1" fmla="*/ 295 h 1402"/>
              <a:gd name="T2" fmla="*/ 757 w 1166"/>
              <a:gd name="T3" fmla="*/ 235 h 1402"/>
              <a:gd name="T4" fmla="*/ 700 w 1166"/>
              <a:gd name="T5" fmla="*/ 235 h 1402"/>
              <a:gd name="T6" fmla="*/ 700 w 1166"/>
              <a:gd name="T7" fmla="*/ 295 h 1402"/>
              <a:gd name="T8" fmla="*/ 757 w 1166"/>
              <a:gd name="T9" fmla="*/ 295 h 1402"/>
              <a:gd name="T10" fmla="*/ 465 w 1166"/>
              <a:gd name="T11" fmla="*/ 295 h 1402"/>
              <a:gd name="T12" fmla="*/ 465 w 1166"/>
              <a:gd name="T13" fmla="*/ 235 h 1402"/>
              <a:gd name="T14" fmla="*/ 408 w 1166"/>
              <a:gd name="T15" fmla="*/ 235 h 1402"/>
              <a:gd name="T16" fmla="*/ 408 w 1166"/>
              <a:gd name="T17" fmla="*/ 295 h 1402"/>
              <a:gd name="T18" fmla="*/ 465 w 1166"/>
              <a:gd name="T19" fmla="*/ 295 h 1402"/>
              <a:gd name="T20" fmla="*/ 788 w 1166"/>
              <a:gd name="T21" fmla="*/ 129 h 1402"/>
              <a:gd name="T22" fmla="*/ 932 w 1166"/>
              <a:gd name="T23" fmla="*/ 410 h 1402"/>
              <a:gd name="T24" fmla="*/ 233 w 1166"/>
              <a:gd name="T25" fmla="*/ 410 h 1402"/>
              <a:gd name="T26" fmla="*/ 375 w 1166"/>
              <a:gd name="T27" fmla="*/ 129 h 1402"/>
              <a:gd name="T28" fmla="*/ 298 w 1166"/>
              <a:gd name="T29" fmla="*/ 52 h 1402"/>
              <a:gd name="T30" fmla="*/ 298 w 1166"/>
              <a:gd name="T31" fmla="*/ 11 h 1402"/>
              <a:gd name="T32" fmla="*/ 339 w 1166"/>
              <a:gd name="T33" fmla="*/ 11 h 1402"/>
              <a:gd name="T34" fmla="*/ 427 w 1166"/>
              <a:gd name="T35" fmla="*/ 99 h 1402"/>
              <a:gd name="T36" fmla="*/ 583 w 1166"/>
              <a:gd name="T37" fmla="*/ 60 h 1402"/>
              <a:gd name="T38" fmla="*/ 736 w 1166"/>
              <a:gd name="T39" fmla="*/ 99 h 1402"/>
              <a:gd name="T40" fmla="*/ 823 w 1166"/>
              <a:gd name="T41" fmla="*/ 11 h 1402"/>
              <a:gd name="T42" fmla="*/ 864 w 1166"/>
              <a:gd name="T43" fmla="*/ 11 h 1402"/>
              <a:gd name="T44" fmla="*/ 864 w 1166"/>
              <a:gd name="T45" fmla="*/ 52 h 1402"/>
              <a:gd name="T46" fmla="*/ 788 w 1166"/>
              <a:gd name="T47" fmla="*/ 129 h 1402"/>
              <a:gd name="T48" fmla="*/ 1077 w 1166"/>
              <a:gd name="T49" fmla="*/ 470 h 1402"/>
              <a:gd name="T50" fmla="*/ 1165 w 1166"/>
              <a:gd name="T51" fmla="*/ 558 h 1402"/>
              <a:gd name="T52" fmla="*/ 1165 w 1166"/>
              <a:gd name="T53" fmla="*/ 964 h 1402"/>
              <a:gd name="T54" fmla="*/ 1077 w 1166"/>
              <a:gd name="T55" fmla="*/ 1051 h 1402"/>
              <a:gd name="T56" fmla="*/ 990 w 1166"/>
              <a:gd name="T57" fmla="*/ 964 h 1402"/>
              <a:gd name="T58" fmla="*/ 990 w 1166"/>
              <a:gd name="T59" fmla="*/ 558 h 1402"/>
              <a:gd name="T60" fmla="*/ 1077 w 1166"/>
              <a:gd name="T61" fmla="*/ 470 h 1402"/>
              <a:gd name="T62" fmla="*/ 88 w 1166"/>
              <a:gd name="T63" fmla="*/ 470 h 1402"/>
              <a:gd name="T64" fmla="*/ 175 w 1166"/>
              <a:gd name="T65" fmla="*/ 558 h 1402"/>
              <a:gd name="T66" fmla="*/ 175 w 1166"/>
              <a:gd name="T67" fmla="*/ 964 h 1402"/>
              <a:gd name="T68" fmla="*/ 88 w 1166"/>
              <a:gd name="T69" fmla="*/ 1051 h 1402"/>
              <a:gd name="T70" fmla="*/ 0 w 1166"/>
              <a:gd name="T71" fmla="*/ 964 h 1402"/>
              <a:gd name="T72" fmla="*/ 0 w 1166"/>
              <a:gd name="T73" fmla="*/ 558 h 1402"/>
              <a:gd name="T74" fmla="*/ 88 w 1166"/>
              <a:gd name="T75" fmla="*/ 470 h 1402"/>
              <a:gd name="T76" fmla="*/ 233 w 1166"/>
              <a:gd name="T77" fmla="*/ 1051 h 1402"/>
              <a:gd name="T78" fmla="*/ 233 w 1166"/>
              <a:gd name="T79" fmla="*/ 470 h 1402"/>
              <a:gd name="T80" fmla="*/ 932 w 1166"/>
              <a:gd name="T81" fmla="*/ 470 h 1402"/>
              <a:gd name="T82" fmla="*/ 932 w 1166"/>
              <a:gd name="T83" fmla="*/ 1051 h 1402"/>
              <a:gd name="T84" fmla="*/ 875 w 1166"/>
              <a:gd name="T85" fmla="*/ 1109 h 1402"/>
              <a:gd name="T86" fmla="*/ 815 w 1166"/>
              <a:gd name="T87" fmla="*/ 1109 h 1402"/>
              <a:gd name="T88" fmla="*/ 815 w 1166"/>
              <a:gd name="T89" fmla="*/ 1314 h 1402"/>
              <a:gd name="T90" fmla="*/ 727 w 1166"/>
              <a:gd name="T91" fmla="*/ 1401 h 1402"/>
              <a:gd name="T92" fmla="*/ 640 w 1166"/>
              <a:gd name="T93" fmla="*/ 1314 h 1402"/>
              <a:gd name="T94" fmla="*/ 640 w 1166"/>
              <a:gd name="T95" fmla="*/ 1109 h 1402"/>
              <a:gd name="T96" fmla="*/ 525 w 1166"/>
              <a:gd name="T97" fmla="*/ 1109 h 1402"/>
              <a:gd name="T98" fmla="*/ 525 w 1166"/>
              <a:gd name="T99" fmla="*/ 1314 h 1402"/>
              <a:gd name="T100" fmla="*/ 438 w 1166"/>
              <a:gd name="T101" fmla="*/ 1401 h 1402"/>
              <a:gd name="T102" fmla="*/ 350 w 1166"/>
              <a:gd name="T103" fmla="*/ 1314 h 1402"/>
              <a:gd name="T104" fmla="*/ 350 w 1166"/>
              <a:gd name="T105" fmla="*/ 1109 h 1402"/>
              <a:gd name="T106" fmla="*/ 290 w 1166"/>
              <a:gd name="T107" fmla="*/ 1109 h 1402"/>
              <a:gd name="T108" fmla="*/ 233 w 1166"/>
              <a:gd name="T109" fmla="*/ 1051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66" h="1402">
                <a:moveTo>
                  <a:pt x="757" y="295"/>
                </a:moveTo>
                <a:lnTo>
                  <a:pt x="757" y="235"/>
                </a:lnTo>
                <a:lnTo>
                  <a:pt x="700" y="235"/>
                </a:lnTo>
                <a:lnTo>
                  <a:pt x="700" y="295"/>
                </a:lnTo>
                <a:lnTo>
                  <a:pt x="757" y="295"/>
                </a:lnTo>
                <a:close/>
                <a:moveTo>
                  <a:pt x="465" y="295"/>
                </a:moveTo>
                <a:lnTo>
                  <a:pt x="465" y="235"/>
                </a:lnTo>
                <a:lnTo>
                  <a:pt x="408" y="235"/>
                </a:lnTo>
                <a:lnTo>
                  <a:pt x="408" y="295"/>
                </a:lnTo>
                <a:lnTo>
                  <a:pt x="465" y="295"/>
                </a:lnTo>
                <a:close/>
                <a:moveTo>
                  <a:pt x="788" y="129"/>
                </a:moveTo>
                <a:cubicBezTo>
                  <a:pt x="875" y="192"/>
                  <a:pt x="932" y="295"/>
                  <a:pt x="932" y="410"/>
                </a:cubicBezTo>
                <a:lnTo>
                  <a:pt x="233" y="410"/>
                </a:lnTo>
                <a:cubicBezTo>
                  <a:pt x="233" y="295"/>
                  <a:pt x="287" y="192"/>
                  <a:pt x="375" y="129"/>
                </a:cubicBezTo>
                <a:lnTo>
                  <a:pt x="298" y="52"/>
                </a:lnTo>
                <a:cubicBezTo>
                  <a:pt x="287" y="41"/>
                  <a:pt x="287" y="22"/>
                  <a:pt x="298" y="11"/>
                </a:cubicBezTo>
                <a:cubicBezTo>
                  <a:pt x="309" y="0"/>
                  <a:pt x="328" y="0"/>
                  <a:pt x="339" y="11"/>
                </a:cubicBezTo>
                <a:lnTo>
                  <a:pt x="427" y="99"/>
                </a:lnTo>
                <a:cubicBezTo>
                  <a:pt x="473" y="74"/>
                  <a:pt x="528" y="60"/>
                  <a:pt x="583" y="60"/>
                </a:cubicBezTo>
                <a:cubicBezTo>
                  <a:pt x="637" y="60"/>
                  <a:pt x="689" y="74"/>
                  <a:pt x="736" y="99"/>
                </a:cubicBezTo>
                <a:lnTo>
                  <a:pt x="823" y="11"/>
                </a:lnTo>
                <a:cubicBezTo>
                  <a:pt x="834" y="0"/>
                  <a:pt x="853" y="0"/>
                  <a:pt x="864" y="11"/>
                </a:cubicBezTo>
                <a:cubicBezTo>
                  <a:pt x="875" y="22"/>
                  <a:pt x="875" y="41"/>
                  <a:pt x="864" y="52"/>
                </a:cubicBezTo>
                <a:lnTo>
                  <a:pt x="788" y="129"/>
                </a:lnTo>
                <a:close/>
                <a:moveTo>
                  <a:pt x="1077" y="470"/>
                </a:moveTo>
                <a:cubicBezTo>
                  <a:pt x="1126" y="470"/>
                  <a:pt x="1165" y="509"/>
                  <a:pt x="1165" y="558"/>
                </a:cubicBezTo>
                <a:lnTo>
                  <a:pt x="1165" y="964"/>
                </a:lnTo>
                <a:cubicBezTo>
                  <a:pt x="1165" y="1013"/>
                  <a:pt x="1126" y="1051"/>
                  <a:pt x="1077" y="1051"/>
                </a:cubicBezTo>
                <a:cubicBezTo>
                  <a:pt x="1028" y="1051"/>
                  <a:pt x="990" y="1013"/>
                  <a:pt x="990" y="964"/>
                </a:cubicBezTo>
                <a:lnTo>
                  <a:pt x="990" y="558"/>
                </a:lnTo>
                <a:cubicBezTo>
                  <a:pt x="990" y="509"/>
                  <a:pt x="1028" y="470"/>
                  <a:pt x="1077" y="470"/>
                </a:cubicBezTo>
                <a:close/>
                <a:moveTo>
                  <a:pt x="88" y="470"/>
                </a:moveTo>
                <a:cubicBezTo>
                  <a:pt x="137" y="470"/>
                  <a:pt x="175" y="509"/>
                  <a:pt x="175" y="558"/>
                </a:cubicBezTo>
                <a:lnTo>
                  <a:pt x="175" y="964"/>
                </a:lnTo>
                <a:cubicBezTo>
                  <a:pt x="175" y="1013"/>
                  <a:pt x="137" y="1051"/>
                  <a:pt x="88" y="1051"/>
                </a:cubicBezTo>
                <a:cubicBezTo>
                  <a:pt x="39" y="1051"/>
                  <a:pt x="0" y="1013"/>
                  <a:pt x="0" y="964"/>
                </a:cubicBezTo>
                <a:lnTo>
                  <a:pt x="0" y="558"/>
                </a:lnTo>
                <a:cubicBezTo>
                  <a:pt x="0" y="509"/>
                  <a:pt x="39" y="470"/>
                  <a:pt x="88" y="470"/>
                </a:cubicBezTo>
                <a:close/>
                <a:moveTo>
                  <a:pt x="233" y="1051"/>
                </a:moveTo>
                <a:lnTo>
                  <a:pt x="233" y="470"/>
                </a:lnTo>
                <a:lnTo>
                  <a:pt x="932" y="470"/>
                </a:lnTo>
                <a:lnTo>
                  <a:pt x="932" y="1051"/>
                </a:lnTo>
                <a:cubicBezTo>
                  <a:pt x="932" y="1084"/>
                  <a:pt x="908" y="1109"/>
                  <a:pt x="875" y="1109"/>
                </a:cubicBezTo>
                <a:lnTo>
                  <a:pt x="815" y="1109"/>
                </a:lnTo>
                <a:lnTo>
                  <a:pt x="815" y="1314"/>
                </a:lnTo>
                <a:cubicBezTo>
                  <a:pt x="815" y="1363"/>
                  <a:pt x="776" y="1401"/>
                  <a:pt x="727" y="1401"/>
                </a:cubicBezTo>
                <a:cubicBezTo>
                  <a:pt x="677" y="1401"/>
                  <a:pt x="640" y="1363"/>
                  <a:pt x="640" y="1314"/>
                </a:cubicBezTo>
                <a:lnTo>
                  <a:pt x="640" y="1109"/>
                </a:lnTo>
                <a:lnTo>
                  <a:pt x="525" y="1109"/>
                </a:lnTo>
                <a:lnTo>
                  <a:pt x="525" y="1314"/>
                </a:lnTo>
                <a:cubicBezTo>
                  <a:pt x="525" y="1363"/>
                  <a:pt x="487" y="1401"/>
                  <a:pt x="438" y="1401"/>
                </a:cubicBezTo>
                <a:cubicBezTo>
                  <a:pt x="389" y="1401"/>
                  <a:pt x="350" y="1363"/>
                  <a:pt x="350" y="1314"/>
                </a:cubicBezTo>
                <a:lnTo>
                  <a:pt x="350" y="1109"/>
                </a:lnTo>
                <a:lnTo>
                  <a:pt x="290" y="1109"/>
                </a:lnTo>
                <a:cubicBezTo>
                  <a:pt x="257" y="1109"/>
                  <a:pt x="233" y="1084"/>
                  <a:pt x="233" y="105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1" name="Freeform 110"/>
          <p:cNvSpPr>
            <a:spLocks noChangeArrowheads="1"/>
          </p:cNvSpPr>
          <p:nvPr/>
        </p:nvSpPr>
        <p:spPr bwMode="auto">
          <a:xfrm>
            <a:off x="6463506" y="3259138"/>
            <a:ext cx="336550" cy="334962"/>
          </a:xfrm>
          <a:custGeom>
            <a:avLst/>
            <a:gdLst>
              <a:gd name="T0" fmla="*/ 692 w 933"/>
              <a:gd name="T1" fmla="*/ 690 h 932"/>
              <a:gd name="T2" fmla="*/ 692 w 933"/>
              <a:gd name="T3" fmla="*/ 240 h 932"/>
              <a:gd name="T4" fmla="*/ 241 w 933"/>
              <a:gd name="T5" fmla="*/ 240 h 932"/>
              <a:gd name="T6" fmla="*/ 241 w 933"/>
              <a:gd name="T7" fmla="*/ 690 h 932"/>
              <a:gd name="T8" fmla="*/ 692 w 933"/>
              <a:gd name="T9" fmla="*/ 690 h 932"/>
              <a:gd name="T10" fmla="*/ 755 w 933"/>
              <a:gd name="T11" fmla="*/ 177 h 932"/>
              <a:gd name="T12" fmla="*/ 755 w 933"/>
              <a:gd name="T13" fmla="*/ 753 h 932"/>
              <a:gd name="T14" fmla="*/ 178 w 933"/>
              <a:gd name="T15" fmla="*/ 753 h 932"/>
              <a:gd name="T16" fmla="*/ 178 w 933"/>
              <a:gd name="T17" fmla="*/ 177 h 932"/>
              <a:gd name="T18" fmla="*/ 755 w 933"/>
              <a:gd name="T19" fmla="*/ 177 h 932"/>
              <a:gd name="T20" fmla="*/ 0 w 933"/>
              <a:gd name="T21" fmla="*/ 232 h 932"/>
              <a:gd name="T22" fmla="*/ 0 w 933"/>
              <a:gd name="T23" fmla="*/ 0 h 932"/>
              <a:gd name="T24" fmla="*/ 233 w 933"/>
              <a:gd name="T25" fmla="*/ 0 h 932"/>
              <a:gd name="T26" fmla="*/ 0 w 933"/>
              <a:gd name="T27" fmla="*/ 232 h 932"/>
              <a:gd name="T28" fmla="*/ 233 w 933"/>
              <a:gd name="T29" fmla="*/ 931 h 932"/>
              <a:gd name="T30" fmla="*/ 0 w 933"/>
              <a:gd name="T31" fmla="*/ 931 h 932"/>
              <a:gd name="T32" fmla="*/ 0 w 933"/>
              <a:gd name="T33" fmla="*/ 698 h 932"/>
              <a:gd name="T34" fmla="*/ 233 w 933"/>
              <a:gd name="T35" fmla="*/ 931 h 932"/>
              <a:gd name="T36" fmla="*/ 932 w 933"/>
              <a:gd name="T37" fmla="*/ 698 h 932"/>
              <a:gd name="T38" fmla="*/ 932 w 933"/>
              <a:gd name="T39" fmla="*/ 931 h 932"/>
              <a:gd name="T40" fmla="*/ 700 w 933"/>
              <a:gd name="T41" fmla="*/ 931 h 932"/>
              <a:gd name="T42" fmla="*/ 932 w 933"/>
              <a:gd name="T43" fmla="*/ 698 h 932"/>
              <a:gd name="T44" fmla="*/ 700 w 933"/>
              <a:gd name="T45" fmla="*/ 0 h 932"/>
              <a:gd name="T46" fmla="*/ 932 w 933"/>
              <a:gd name="T47" fmla="*/ 0 h 932"/>
              <a:gd name="T48" fmla="*/ 932 w 933"/>
              <a:gd name="T49" fmla="*/ 232 h 932"/>
              <a:gd name="T50" fmla="*/ 700 w 933"/>
              <a:gd name="T51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33" h="932">
                <a:moveTo>
                  <a:pt x="692" y="690"/>
                </a:moveTo>
                <a:cubicBezTo>
                  <a:pt x="815" y="567"/>
                  <a:pt x="815" y="363"/>
                  <a:pt x="692" y="240"/>
                </a:cubicBezTo>
                <a:cubicBezTo>
                  <a:pt x="569" y="117"/>
                  <a:pt x="364" y="117"/>
                  <a:pt x="241" y="240"/>
                </a:cubicBezTo>
                <a:cubicBezTo>
                  <a:pt x="118" y="363"/>
                  <a:pt x="118" y="567"/>
                  <a:pt x="241" y="690"/>
                </a:cubicBezTo>
                <a:cubicBezTo>
                  <a:pt x="364" y="813"/>
                  <a:pt x="569" y="813"/>
                  <a:pt x="692" y="690"/>
                </a:cubicBezTo>
                <a:close/>
                <a:moveTo>
                  <a:pt x="755" y="177"/>
                </a:moveTo>
                <a:cubicBezTo>
                  <a:pt x="913" y="336"/>
                  <a:pt x="914" y="595"/>
                  <a:pt x="755" y="753"/>
                </a:cubicBezTo>
                <a:cubicBezTo>
                  <a:pt x="597" y="912"/>
                  <a:pt x="337" y="912"/>
                  <a:pt x="178" y="753"/>
                </a:cubicBezTo>
                <a:cubicBezTo>
                  <a:pt x="20" y="595"/>
                  <a:pt x="20" y="335"/>
                  <a:pt x="178" y="177"/>
                </a:cubicBezTo>
                <a:cubicBezTo>
                  <a:pt x="337" y="18"/>
                  <a:pt x="596" y="19"/>
                  <a:pt x="755" y="177"/>
                </a:cubicBezTo>
                <a:close/>
                <a:moveTo>
                  <a:pt x="0" y="232"/>
                </a:moveTo>
                <a:lnTo>
                  <a:pt x="0" y="0"/>
                </a:lnTo>
                <a:lnTo>
                  <a:pt x="233" y="0"/>
                </a:lnTo>
                <a:lnTo>
                  <a:pt x="0" y="232"/>
                </a:lnTo>
                <a:close/>
                <a:moveTo>
                  <a:pt x="233" y="931"/>
                </a:moveTo>
                <a:lnTo>
                  <a:pt x="0" y="931"/>
                </a:lnTo>
                <a:lnTo>
                  <a:pt x="0" y="698"/>
                </a:lnTo>
                <a:lnTo>
                  <a:pt x="233" y="931"/>
                </a:lnTo>
                <a:close/>
                <a:moveTo>
                  <a:pt x="932" y="698"/>
                </a:moveTo>
                <a:lnTo>
                  <a:pt x="932" y="931"/>
                </a:lnTo>
                <a:lnTo>
                  <a:pt x="700" y="931"/>
                </a:lnTo>
                <a:lnTo>
                  <a:pt x="932" y="698"/>
                </a:lnTo>
                <a:close/>
                <a:moveTo>
                  <a:pt x="700" y="0"/>
                </a:moveTo>
                <a:lnTo>
                  <a:pt x="932" y="0"/>
                </a:lnTo>
                <a:lnTo>
                  <a:pt x="932" y="232"/>
                </a:ln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2" name="Freeform 111"/>
          <p:cNvSpPr>
            <a:spLocks noChangeArrowheads="1"/>
          </p:cNvSpPr>
          <p:nvPr/>
        </p:nvSpPr>
        <p:spPr bwMode="auto">
          <a:xfrm>
            <a:off x="7452518" y="3313113"/>
            <a:ext cx="503238" cy="227012"/>
          </a:xfrm>
          <a:custGeom>
            <a:avLst/>
            <a:gdLst>
              <a:gd name="T0" fmla="*/ 1085 w 1400"/>
              <a:gd name="T1" fmla="*/ 0 h 629"/>
              <a:gd name="T2" fmla="*/ 1399 w 1400"/>
              <a:gd name="T3" fmla="*/ 315 h 629"/>
              <a:gd name="T4" fmla="*/ 1085 w 1400"/>
              <a:gd name="T5" fmla="*/ 628 h 629"/>
              <a:gd name="T6" fmla="*/ 860 w 1400"/>
              <a:gd name="T7" fmla="*/ 535 h 629"/>
              <a:gd name="T8" fmla="*/ 787 w 1400"/>
              <a:gd name="T9" fmla="*/ 469 h 629"/>
              <a:gd name="T10" fmla="*/ 874 w 1400"/>
              <a:gd name="T11" fmla="*/ 393 h 629"/>
              <a:gd name="T12" fmla="*/ 942 w 1400"/>
              <a:gd name="T13" fmla="*/ 450 h 629"/>
              <a:gd name="T14" fmla="*/ 1085 w 1400"/>
              <a:gd name="T15" fmla="*/ 510 h 629"/>
              <a:gd name="T16" fmla="*/ 1281 w 1400"/>
              <a:gd name="T17" fmla="*/ 315 h 629"/>
              <a:gd name="T18" fmla="*/ 1085 w 1400"/>
              <a:gd name="T19" fmla="*/ 118 h 629"/>
              <a:gd name="T20" fmla="*/ 945 w 1400"/>
              <a:gd name="T21" fmla="*/ 175 h 629"/>
              <a:gd name="T22" fmla="*/ 699 w 1400"/>
              <a:gd name="T23" fmla="*/ 393 h 629"/>
              <a:gd name="T24" fmla="*/ 535 w 1400"/>
              <a:gd name="T25" fmla="*/ 538 h 629"/>
              <a:gd name="T26" fmla="*/ 314 w 1400"/>
              <a:gd name="T27" fmla="*/ 628 h 629"/>
              <a:gd name="T28" fmla="*/ 0 w 1400"/>
              <a:gd name="T29" fmla="*/ 315 h 629"/>
              <a:gd name="T30" fmla="*/ 314 w 1400"/>
              <a:gd name="T31" fmla="*/ 0 h 629"/>
              <a:gd name="T32" fmla="*/ 538 w 1400"/>
              <a:gd name="T33" fmla="*/ 93 h 629"/>
              <a:gd name="T34" fmla="*/ 612 w 1400"/>
              <a:gd name="T35" fmla="*/ 159 h 629"/>
              <a:gd name="T36" fmla="*/ 522 w 1400"/>
              <a:gd name="T37" fmla="*/ 235 h 629"/>
              <a:gd name="T38" fmla="*/ 456 w 1400"/>
              <a:gd name="T39" fmla="*/ 178 h 629"/>
              <a:gd name="T40" fmla="*/ 314 w 1400"/>
              <a:gd name="T41" fmla="*/ 118 h 629"/>
              <a:gd name="T42" fmla="*/ 117 w 1400"/>
              <a:gd name="T43" fmla="*/ 315 h 629"/>
              <a:gd name="T44" fmla="*/ 314 w 1400"/>
              <a:gd name="T45" fmla="*/ 510 h 629"/>
              <a:gd name="T46" fmla="*/ 453 w 1400"/>
              <a:gd name="T47" fmla="*/ 453 h 629"/>
              <a:gd name="T48" fmla="*/ 699 w 1400"/>
              <a:gd name="T49" fmla="*/ 235 h 629"/>
              <a:gd name="T50" fmla="*/ 863 w 1400"/>
              <a:gd name="T51" fmla="*/ 91 h 629"/>
              <a:gd name="T52" fmla="*/ 1085 w 1400"/>
              <a:gd name="T53" fmla="*/ 0 h 6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0" h="629">
                <a:moveTo>
                  <a:pt x="1085" y="0"/>
                </a:moveTo>
                <a:cubicBezTo>
                  <a:pt x="1259" y="0"/>
                  <a:pt x="1399" y="142"/>
                  <a:pt x="1399" y="315"/>
                </a:cubicBezTo>
                <a:cubicBezTo>
                  <a:pt x="1399" y="487"/>
                  <a:pt x="1259" y="628"/>
                  <a:pt x="1085" y="628"/>
                </a:cubicBezTo>
                <a:cubicBezTo>
                  <a:pt x="1000" y="628"/>
                  <a:pt x="921" y="595"/>
                  <a:pt x="860" y="535"/>
                </a:cubicBezTo>
                <a:lnTo>
                  <a:pt x="787" y="469"/>
                </a:lnTo>
                <a:lnTo>
                  <a:pt x="874" y="393"/>
                </a:lnTo>
                <a:lnTo>
                  <a:pt x="942" y="450"/>
                </a:lnTo>
                <a:cubicBezTo>
                  <a:pt x="983" y="491"/>
                  <a:pt x="1033" y="510"/>
                  <a:pt x="1085" y="510"/>
                </a:cubicBezTo>
                <a:cubicBezTo>
                  <a:pt x="1194" y="510"/>
                  <a:pt x="1281" y="424"/>
                  <a:pt x="1281" y="315"/>
                </a:cubicBezTo>
                <a:cubicBezTo>
                  <a:pt x="1281" y="205"/>
                  <a:pt x="1194" y="118"/>
                  <a:pt x="1085" y="118"/>
                </a:cubicBezTo>
                <a:cubicBezTo>
                  <a:pt x="1033" y="118"/>
                  <a:pt x="983" y="137"/>
                  <a:pt x="945" y="175"/>
                </a:cubicBezTo>
                <a:cubicBezTo>
                  <a:pt x="863" y="248"/>
                  <a:pt x="780" y="320"/>
                  <a:pt x="699" y="393"/>
                </a:cubicBezTo>
                <a:lnTo>
                  <a:pt x="535" y="538"/>
                </a:lnTo>
                <a:cubicBezTo>
                  <a:pt x="478" y="595"/>
                  <a:pt x="399" y="628"/>
                  <a:pt x="314" y="628"/>
                </a:cubicBezTo>
                <a:cubicBezTo>
                  <a:pt x="139" y="628"/>
                  <a:pt x="0" y="487"/>
                  <a:pt x="0" y="315"/>
                </a:cubicBezTo>
                <a:cubicBezTo>
                  <a:pt x="0" y="142"/>
                  <a:pt x="139" y="0"/>
                  <a:pt x="314" y="0"/>
                </a:cubicBezTo>
                <a:cubicBezTo>
                  <a:pt x="399" y="0"/>
                  <a:pt x="478" y="33"/>
                  <a:pt x="538" y="93"/>
                </a:cubicBezTo>
                <a:lnTo>
                  <a:pt x="612" y="159"/>
                </a:lnTo>
                <a:lnTo>
                  <a:pt x="522" y="235"/>
                </a:lnTo>
                <a:lnTo>
                  <a:pt x="456" y="178"/>
                </a:lnTo>
                <a:cubicBezTo>
                  <a:pt x="415" y="137"/>
                  <a:pt x="366" y="118"/>
                  <a:pt x="314" y="118"/>
                </a:cubicBezTo>
                <a:cubicBezTo>
                  <a:pt x="205" y="118"/>
                  <a:pt x="117" y="205"/>
                  <a:pt x="117" y="315"/>
                </a:cubicBezTo>
                <a:cubicBezTo>
                  <a:pt x="117" y="424"/>
                  <a:pt x="205" y="510"/>
                  <a:pt x="314" y="510"/>
                </a:cubicBezTo>
                <a:cubicBezTo>
                  <a:pt x="366" y="510"/>
                  <a:pt x="415" y="491"/>
                  <a:pt x="453" y="453"/>
                </a:cubicBezTo>
                <a:cubicBezTo>
                  <a:pt x="536" y="380"/>
                  <a:pt x="618" y="310"/>
                  <a:pt x="699" y="235"/>
                </a:cubicBezTo>
                <a:lnTo>
                  <a:pt x="863" y="91"/>
                </a:lnTo>
                <a:cubicBezTo>
                  <a:pt x="921" y="33"/>
                  <a:pt x="1000" y="0"/>
                  <a:pt x="1085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3" name="Freeform 112"/>
          <p:cNvSpPr>
            <a:spLocks noChangeArrowheads="1"/>
          </p:cNvSpPr>
          <p:nvPr/>
        </p:nvSpPr>
        <p:spPr bwMode="auto">
          <a:xfrm>
            <a:off x="8566943" y="3216274"/>
            <a:ext cx="419100" cy="419100"/>
          </a:xfrm>
          <a:custGeom>
            <a:avLst/>
            <a:gdLst>
              <a:gd name="T0" fmla="*/ 582 w 1165"/>
              <a:gd name="T1" fmla="*/ 524 h 1164"/>
              <a:gd name="T2" fmla="*/ 639 w 1165"/>
              <a:gd name="T3" fmla="*/ 582 h 1164"/>
              <a:gd name="T4" fmla="*/ 582 w 1165"/>
              <a:gd name="T5" fmla="*/ 638 h 1164"/>
              <a:gd name="T6" fmla="*/ 525 w 1165"/>
              <a:gd name="T7" fmla="*/ 582 h 1164"/>
              <a:gd name="T8" fmla="*/ 582 w 1165"/>
              <a:gd name="T9" fmla="*/ 524 h 1164"/>
              <a:gd name="T10" fmla="*/ 582 w 1165"/>
              <a:gd name="T11" fmla="*/ 843 h 1164"/>
              <a:gd name="T12" fmla="*/ 844 w 1165"/>
              <a:gd name="T13" fmla="*/ 582 h 1164"/>
              <a:gd name="T14" fmla="*/ 582 w 1165"/>
              <a:gd name="T15" fmla="*/ 319 h 1164"/>
              <a:gd name="T16" fmla="*/ 320 w 1165"/>
              <a:gd name="T17" fmla="*/ 582 h 1164"/>
              <a:gd name="T18" fmla="*/ 582 w 1165"/>
              <a:gd name="T19" fmla="*/ 843 h 1164"/>
              <a:gd name="T20" fmla="*/ 582 w 1165"/>
              <a:gd name="T21" fmla="*/ 0 h 1164"/>
              <a:gd name="T22" fmla="*/ 1164 w 1165"/>
              <a:gd name="T23" fmla="*/ 582 h 1164"/>
              <a:gd name="T24" fmla="*/ 582 w 1165"/>
              <a:gd name="T25" fmla="*/ 1163 h 1164"/>
              <a:gd name="T26" fmla="*/ 0 w 1165"/>
              <a:gd name="T27" fmla="*/ 582 h 1164"/>
              <a:gd name="T28" fmla="*/ 582 w 1165"/>
              <a:gd name="T29" fmla="*/ 0 h 1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4">
                <a:moveTo>
                  <a:pt x="582" y="524"/>
                </a:moveTo>
                <a:cubicBezTo>
                  <a:pt x="615" y="524"/>
                  <a:pt x="639" y="549"/>
                  <a:pt x="639" y="582"/>
                </a:cubicBezTo>
                <a:cubicBezTo>
                  <a:pt x="639" y="614"/>
                  <a:pt x="615" y="638"/>
                  <a:pt x="582" y="638"/>
                </a:cubicBezTo>
                <a:cubicBezTo>
                  <a:pt x="549" y="638"/>
                  <a:pt x="525" y="614"/>
                  <a:pt x="525" y="582"/>
                </a:cubicBezTo>
                <a:cubicBezTo>
                  <a:pt x="525" y="549"/>
                  <a:pt x="549" y="524"/>
                  <a:pt x="582" y="524"/>
                </a:cubicBezTo>
                <a:close/>
                <a:moveTo>
                  <a:pt x="582" y="843"/>
                </a:moveTo>
                <a:cubicBezTo>
                  <a:pt x="727" y="843"/>
                  <a:pt x="844" y="726"/>
                  <a:pt x="844" y="582"/>
                </a:cubicBezTo>
                <a:cubicBezTo>
                  <a:pt x="844" y="437"/>
                  <a:pt x="727" y="319"/>
                  <a:pt x="582" y="319"/>
                </a:cubicBezTo>
                <a:cubicBezTo>
                  <a:pt x="437" y="319"/>
                  <a:pt x="320" y="437"/>
                  <a:pt x="320" y="582"/>
                </a:cubicBezTo>
                <a:cubicBezTo>
                  <a:pt x="320" y="726"/>
                  <a:pt x="437" y="843"/>
                  <a:pt x="582" y="843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3"/>
                  <a:pt x="582" y="1163"/>
                </a:cubicBezTo>
                <a:cubicBezTo>
                  <a:pt x="260" y="1163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4" name="Freeform 113"/>
          <p:cNvSpPr>
            <a:spLocks noChangeArrowheads="1"/>
          </p:cNvSpPr>
          <p:nvPr/>
        </p:nvSpPr>
        <p:spPr bwMode="auto">
          <a:xfrm>
            <a:off x="10711656" y="3214689"/>
            <a:ext cx="419100" cy="422275"/>
          </a:xfrm>
          <a:custGeom>
            <a:avLst/>
            <a:gdLst>
              <a:gd name="T0" fmla="*/ 582 w 1165"/>
              <a:gd name="T1" fmla="*/ 1057 h 1173"/>
              <a:gd name="T2" fmla="*/ 989 w 1165"/>
              <a:gd name="T3" fmla="*/ 647 h 1173"/>
              <a:gd name="T4" fmla="*/ 582 w 1165"/>
              <a:gd name="T5" fmla="*/ 241 h 1173"/>
              <a:gd name="T6" fmla="*/ 174 w 1165"/>
              <a:gd name="T7" fmla="*/ 647 h 1173"/>
              <a:gd name="T8" fmla="*/ 582 w 1165"/>
              <a:gd name="T9" fmla="*/ 1057 h 1173"/>
              <a:gd name="T10" fmla="*/ 582 w 1165"/>
              <a:gd name="T11" fmla="*/ 123 h 1173"/>
              <a:gd name="T12" fmla="*/ 1106 w 1165"/>
              <a:gd name="T13" fmla="*/ 647 h 1173"/>
              <a:gd name="T14" fmla="*/ 582 w 1165"/>
              <a:gd name="T15" fmla="*/ 1172 h 1173"/>
              <a:gd name="T16" fmla="*/ 57 w 1165"/>
              <a:gd name="T17" fmla="*/ 647 h 1173"/>
              <a:gd name="T18" fmla="*/ 582 w 1165"/>
              <a:gd name="T19" fmla="*/ 123 h 1173"/>
              <a:gd name="T20" fmla="*/ 612 w 1165"/>
              <a:gd name="T21" fmla="*/ 358 h 1173"/>
              <a:gd name="T22" fmla="*/ 612 w 1165"/>
              <a:gd name="T23" fmla="*/ 664 h 1173"/>
              <a:gd name="T24" fmla="*/ 844 w 1165"/>
              <a:gd name="T25" fmla="*/ 800 h 1173"/>
              <a:gd name="T26" fmla="*/ 800 w 1165"/>
              <a:gd name="T27" fmla="*/ 871 h 1173"/>
              <a:gd name="T28" fmla="*/ 524 w 1165"/>
              <a:gd name="T29" fmla="*/ 707 h 1173"/>
              <a:gd name="T30" fmla="*/ 524 w 1165"/>
              <a:gd name="T31" fmla="*/ 358 h 1173"/>
              <a:gd name="T32" fmla="*/ 612 w 1165"/>
              <a:gd name="T33" fmla="*/ 358 h 1173"/>
              <a:gd name="T34" fmla="*/ 341 w 1165"/>
              <a:gd name="T35" fmla="*/ 88 h 1173"/>
              <a:gd name="T36" fmla="*/ 73 w 1165"/>
              <a:gd name="T37" fmla="*/ 312 h 1173"/>
              <a:gd name="T38" fmla="*/ 0 w 1165"/>
              <a:gd name="T39" fmla="*/ 225 h 1173"/>
              <a:gd name="T40" fmla="*/ 267 w 1165"/>
              <a:gd name="T41" fmla="*/ 0 h 1173"/>
              <a:gd name="T42" fmla="*/ 341 w 1165"/>
              <a:gd name="T43" fmla="*/ 88 h 1173"/>
              <a:gd name="T44" fmla="*/ 1164 w 1165"/>
              <a:gd name="T45" fmla="*/ 225 h 1173"/>
              <a:gd name="T46" fmla="*/ 1090 w 1165"/>
              <a:gd name="T47" fmla="*/ 315 h 1173"/>
              <a:gd name="T48" fmla="*/ 822 w 1165"/>
              <a:gd name="T49" fmla="*/ 88 h 1173"/>
              <a:gd name="T50" fmla="*/ 896 w 1165"/>
              <a:gd name="T51" fmla="*/ 1 h 1173"/>
              <a:gd name="T52" fmla="*/ 1164 w 1165"/>
              <a:gd name="T53" fmla="*/ 225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5" h="1173">
                <a:moveTo>
                  <a:pt x="582" y="1057"/>
                </a:moveTo>
                <a:cubicBezTo>
                  <a:pt x="808" y="1057"/>
                  <a:pt x="989" y="874"/>
                  <a:pt x="989" y="647"/>
                </a:cubicBezTo>
                <a:cubicBezTo>
                  <a:pt x="989" y="421"/>
                  <a:pt x="809" y="241"/>
                  <a:pt x="582" y="241"/>
                </a:cubicBezTo>
                <a:cubicBezTo>
                  <a:pt x="356" y="241"/>
                  <a:pt x="174" y="421"/>
                  <a:pt x="174" y="647"/>
                </a:cubicBezTo>
                <a:cubicBezTo>
                  <a:pt x="174" y="874"/>
                  <a:pt x="355" y="1057"/>
                  <a:pt x="582" y="1057"/>
                </a:cubicBezTo>
                <a:close/>
                <a:moveTo>
                  <a:pt x="582" y="123"/>
                </a:moveTo>
                <a:cubicBezTo>
                  <a:pt x="871" y="123"/>
                  <a:pt x="1106" y="358"/>
                  <a:pt x="1106" y="647"/>
                </a:cubicBezTo>
                <a:cubicBezTo>
                  <a:pt x="1106" y="937"/>
                  <a:pt x="872" y="1172"/>
                  <a:pt x="582" y="1172"/>
                </a:cubicBezTo>
                <a:cubicBezTo>
                  <a:pt x="293" y="1172"/>
                  <a:pt x="57" y="937"/>
                  <a:pt x="57" y="647"/>
                </a:cubicBezTo>
                <a:cubicBezTo>
                  <a:pt x="57" y="358"/>
                  <a:pt x="292" y="123"/>
                  <a:pt x="582" y="123"/>
                </a:cubicBezTo>
                <a:close/>
                <a:moveTo>
                  <a:pt x="612" y="358"/>
                </a:moveTo>
                <a:lnTo>
                  <a:pt x="612" y="664"/>
                </a:lnTo>
                <a:lnTo>
                  <a:pt x="844" y="800"/>
                </a:lnTo>
                <a:lnTo>
                  <a:pt x="800" y="871"/>
                </a:lnTo>
                <a:lnTo>
                  <a:pt x="524" y="707"/>
                </a:lnTo>
                <a:lnTo>
                  <a:pt x="524" y="358"/>
                </a:lnTo>
                <a:lnTo>
                  <a:pt x="612" y="358"/>
                </a:lnTo>
                <a:close/>
                <a:moveTo>
                  <a:pt x="341" y="88"/>
                </a:moveTo>
                <a:lnTo>
                  <a:pt x="73" y="312"/>
                </a:lnTo>
                <a:lnTo>
                  <a:pt x="0" y="225"/>
                </a:lnTo>
                <a:lnTo>
                  <a:pt x="267" y="0"/>
                </a:lnTo>
                <a:lnTo>
                  <a:pt x="341" y="88"/>
                </a:lnTo>
                <a:close/>
                <a:moveTo>
                  <a:pt x="1164" y="225"/>
                </a:moveTo>
                <a:lnTo>
                  <a:pt x="1090" y="315"/>
                </a:lnTo>
                <a:lnTo>
                  <a:pt x="822" y="88"/>
                </a:lnTo>
                <a:lnTo>
                  <a:pt x="896" y="1"/>
                </a:lnTo>
                <a:lnTo>
                  <a:pt x="1164" y="2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5" name="Freeform 114"/>
          <p:cNvSpPr>
            <a:spLocks noChangeArrowheads="1"/>
          </p:cNvSpPr>
          <p:nvPr/>
        </p:nvSpPr>
        <p:spPr bwMode="auto">
          <a:xfrm>
            <a:off x="9638506" y="3214689"/>
            <a:ext cx="419100" cy="422275"/>
          </a:xfrm>
          <a:custGeom>
            <a:avLst/>
            <a:gdLst>
              <a:gd name="T0" fmla="*/ 497 w 1165"/>
              <a:gd name="T1" fmla="*/ 737 h 1173"/>
              <a:gd name="T2" fmla="*/ 784 w 1165"/>
              <a:gd name="T3" fmla="*/ 449 h 1173"/>
              <a:gd name="T4" fmla="*/ 847 w 1165"/>
              <a:gd name="T5" fmla="*/ 512 h 1173"/>
              <a:gd name="T6" fmla="*/ 497 w 1165"/>
              <a:gd name="T7" fmla="*/ 860 h 1173"/>
              <a:gd name="T8" fmla="*/ 311 w 1165"/>
              <a:gd name="T9" fmla="*/ 674 h 1173"/>
              <a:gd name="T10" fmla="*/ 371 w 1165"/>
              <a:gd name="T11" fmla="*/ 614 h 1173"/>
              <a:gd name="T12" fmla="*/ 497 w 1165"/>
              <a:gd name="T13" fmla="*/ 737 h 1173"/>
              <a:gd name="T14" fmla="*/ 582 w 1165"/>
              <a:gd name="T15" fmla="*/ 1057 h 1173"/>
              <a:gd name="T16" fmla="*/ 989 w 1165"/>
              <a:gd name="T17" fmla="*/ 647 h 1173"/>
              <a:gd name="T18" fmla="*/ 582 w 1165"/>
              <a:gd name="T19" fmla="*/ 241 h 1173"/>
              <a:gd name="T20" fmla="*/ 175 w 1165"/>
              <a:gd name="T21" fmla="*/ 647 h 1173"/>
              <a:gd name="T22" fmla="*/ 582 w 1165"/>
              <a:gd name="T23" fmla="*/ 1057 h 1173"/>
              <a:gd name="T24" fmla="*/ 582 w 1165"/>
              <a:gd name="T25" fmla="*/ 123 h 1173"/>
              <a:gd name="T26" fmla="*/ 1107 w 1165"/>
              <a:gd name="T27" fmla="*/ 647 h 1173"/>
              <a:gd name="T28" fmla="*/ 582 w 1165"/>
              <a:gd name="T29" fmla="*/ 1172 h 1173"/>
              <a:gd name="T30" fmla="*/ 57 w 1165"/>
              <a:gd name="T31" fmla="*/ 647 h 1173"/>
              <a:gd name="T32" fmla="*/ 582 w 1165"/>
              <a:gd name="T33" fmla="*/ 123 h 1173"/>
              <a:gd name="T34" fmla="*/ 341 w 1165"/>
              <a:gd name="T35" fmla="*/ 88 h 1173"/>
              <a:gd name="T36" fmla="*/ 74 w 1165"/>
              <a:gd name="T37" fmla="*/ 312 h 1173"/>
              <a:gd name="T38" fmla="*/ 0 w 1165"/>
              <a:gd name="T39" fmla="*/ 225 h 1173"/>
              <a:gd name="T40" fmla="*/ 268 w 1165"/>
              <a:gd name="T41" fmla="*/ 0 h 1173"/>
              <a:gd name="T42" fmla="*/ 341 w 1165"/>
              <a:gd name="T43" fmla="*/ 88 h 1173"/>
              <a:gd name="T44" fmla="*/ 1164 w 1165"/>
              <a:gd name="T45" fmla="*/ 225 h 1173"/>
              <a:gd name="T46" fmla="*/ 1090 w 1165"/>
              <a:gd name="T47" fmla="*/ 315 h 1173"/>
              <a:gd name="T48" fmla="*/ 822 w 1165"/>
              <a:gd name="T49" fmla="*/ 88 h 1173"/>
              <a:gd name="T50" fmla="*/ 896 w 1165"/>
              <a:gd name="T51" fmla="*/ 1 h 1173"/>
              <a:gd name="T52" fmla="*/ 1164 w 1165"/>
              <a:gd name="T53" fmla="*/ 225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5" h="1173">
                <a:moveTo>
                  <a:pt x="497" y="737"/>
                </a:moveTo>
                <a:lnTo>
                  <a:pt x="784" y="449"/>
                </a:lnTo>
                <a:lnTo>
                  <a:pt x="847" y="512"/>
                </a:lnTo>
                <a:lnTo>
                  <a:pt x="497" y="860"/>
                </a:lnTo>
                <a:lnTo>
                  <a:pt x="311" y="674"/>
                </a:lnTo>
                <a:lnTo>
                  <a:pt x="371" y="614"/>
                </a:lnTo>
                <a:lnTo>
                  <a:pt x="497" y="737"/>
                </a:lnTo>
                <a:close/>
                <a:moveTo>
                  <a:pt x="582" y="1057"/>
                </a:moveTo>
                <a:cubicBezTo>
                  <a:pt x="809" y="1057"/>
                  <a:pt x="989" y="874"/>
                  <a:pt x="989" y="647"/>
                </a:cubicBezTo>
                <a:cubicBezTo>
                  <a:pt x="989" y="421"/>
                  <a:pt x="809" y="241"/>
                  <a:pt x="582" y="241"/>
                </a:cubicBezTo>
                <a:cubicBezTo>
                  <a:pt x="355" y="241"/>
                  <a:pt x="175" y="421"/>
                  <a:pt x="175" y="647"/>
                </a:cubicBezTo>
                <a:cubicBezTo>
                  <a:pt x="175" y="874"/>
                  <a:pt x="355" y="1057"/>
                  <a:pt x="582" y="1057"/>
                </a:cubicBezTo>
                <a:close/>
                <a:moveTo>
                  <a:pt x="582" y="123"/>
                </a:moveTo>
                <a:cubicBezTo>
                  <a:pt x="871" y="123"/>
                  <a:pt x="1107" y="358"/>
                  <a:pt x="1107" y="647"/>
                </a:cubicBezTo>
                <a:cubicBezTo>
                  <a:pt x="1107" y="937"/>
                  <a:pt x="872" y="1172"/>
                  <a:pt x="582" y="1172"/>
                </a:cubicBezTo>
                <a:cubicBezTo>
                  <a:pt x="293" y="1172"/>
                  <a:pt x="57" y="937"/>
                  <a:pt x="57" y="647"/>
                </a:cubicBezTo>
                <a:cubicBezTo>
                  <a:pt x="57" y="358"/>
                  <a:pt x="292" y="123"/>
                  <a:pt x="582" y="123"/>
                </a:cubicBezTo>
                <a:close/>
                <a:moveTo>
                  <a:pt x="341" y="88"/>
                </a:moveTo>
                <a:lnTo>
                  <a:pt x="74" y="312"/>
                </a:lnTo>
                <a:lnTo>
                  <a:pt x="0" y="225"/>
                </a:lnTo>
                <a:lnTo>
                  <a:pt x="268" y="0"/>
                </a:lnTo>
                <a:lnTo>
                  <a:pt x="341" y="88"/>
                </a:lnTo>
                <a:close/>
                <a:moveTo>
                  <a:pt x="1164" y="225"/>
                </a:moveTo>
                <a:lnTo>
                  <a:pt x="1090" y="315"/>
                </a:lnTo>
                <a:lnTo>
                  <a:pt x="822" y="88"/>
                </a:lnTo>
                <a:lnTo>
                  <a:pt x="896" y="1"/>
                </a:lnTo>
                <a:lnTo>
                  <a:pt x="1164" y="2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6" name="Freeform 115"/>
          <p:cNvSpPr>
            <a:spLocks noChangeArrowheads="1"/>
          </p:cNvSpPr>
          <p:nvPr/>
        </p:nvSpPr>
        <p:spPr bwMode="auto">
          <a:xfrm>
            <a:off x="1056481" y="4125912"/>
            <a:ext cx="336550" cy="336550"/>
          </a:xfrm>
          <a:custGeom>
            <a:avLst/>
            <a:gdLst>
              <a:gd name="T0" fmla="*/ 935 w 936"/>
              <a:gd name="T1" fmla="*/ 410 h 936"/>
              <a:gd name="T2" fmla="*/ 935 w 936"/>
              <a:gd name="T3" fmla="*/ 525 h 936"/>
              <a:gd name="T4" fmla="*/ 224 w 936"/>
              <a:gd name="T5" fmla="*/ 525 h 936"/>
              <a:gd name="T6" fmla="*/ 550 w 936"/>
              <a:gd name="T7" fmla="*/ 853 h 936"/>
              <a:gd name="T8" fmla="*/ 468 w 936"/>
              <a:gd name="T9" fmla="*/ 935 h 936"/>
              <a:gd name="T10" fmla="*/ 0 w 936"/>
              <a:gd name="T11" fmla="*/ 467 h 936"/>
              <a:gd name="T12" fmla="*/ 468 w 936"/>
              <a:gd name="T13" fmla="*/ 0 h 936"/>
              <a:gd name="T14" fmla="*/ 550 w 936"/>
              <a:gd name="T15" fmla="*/ 82 h 936"/>
              <a:gd name="T16" fmla="*/ 224 w 936"/>
              <a:gd name="T17" fmla="*/ 410 h 936"/>
              <a:gd name="T18" fmla="*/ 935 w 936"/>
              <a:gd name="T19" fmla="*/ 41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6" h="936">
                <a:moveTo>
                  <a:pt x="935" y="410"/>
                </a:moveTo>
                <a:lnTo>
                  <a:pt x="935" y="525"/>
                </a:lnTo>
                <a:lnTo>
                  <a:pt x="224" y="525"/>
                </a:lnTo>
                <a:lnTo>
                  <a:pt x="550" y="853"/>
                </a:lnTo>
                <a:lnTo>
                  <a:pt x="468" y="935"/>
                </a:lnTo>
                <a:lnTo>
                  <a:pt x="0" y="467"/>
                </a:lnTo>
                <a:lnTo>
                  <a:pt x="468" y="0"/>
                </a:lnTo>
                <a:lnTo>
                  <a:pt x="550" y="82"/>
                </a:lnTo>
                <a:lnTo>
                  <a:pt x="224" y="410"/>
                </a:lnTo>
                <a:lnTo>
                  <a:pt x="935" y="41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7" name="Freeform 116"/>
          <p:cNvSpPr>
            <a:spLocks noChangeArrowheads="1"/>
          </p:cNvSpPr>
          <p:nvPr/>
        </p:nvSpPr>
        <p:spPr bwMode="auto">
          <a:xfrm>
            <a:off x="2116933" y="4084638"/>
            <a:ext cx="377825" cy="420687"/>
          </a:xfrm>
          <a:custGeom>
            <a:avLst/>
            <a:gdLst>
              <a:gd name="T0" fmla="*/ 875 w 1051"/>
              <a:gd name="T1" fmla="*/ 1049 h 1168"/>
              <a:gd name="T2" fmla="*/ 875 w 1051"/>
              <a:gd name="T3" fmla="*/ 967 h 1168"/>
              <a:gd name="T4" fmla="*/ 525 w 1051"/>
              <a:gd name="T5" fmla="*/ 787 h 1168"/>
              <a:gd name="T6" fmla="*/ 175 w 1051"/>
              <a:gd name="T7" fmla="*/ 967 h 1168"/>
              <a:gd name="T8" fmla="*/ 175 w 1051"/>
              <a:gd name="T9" fmla="*/ 1049 h 1168"/>
              <a:gd name="T10" fmla="*/ 875 w 1051"/>
              <a:gd name="T11" fmla="*/ 1049 h 1168"/>
              <a:gd name="T12" fmla="*/ 525 w 1051"/>
              <a:gd name="T13" fmla="*/ 350 h 1168"/>
              <a:gd name="T14" fmla="*/ 350 w 1051"/>
              <a:gd name="T15" fmla="*/ 525 h 1168"/>
              <a:gd name="T16" fmla="*/ 525 w 1051"/>
              <a:gd name="T17" fmla="*/ 699 h 1168"/>
              <a:gd name="T18" fmla="*/ 700 w 1051"/>
              <a:gd name="T19" fmla="*/ 525 h 1168"/>
              <a:gd name="T20" fmla="*/ 525 w 1051"/>
              <a:gd name="T21" fmla="*/ 350 h 1168"/>
              <a:gd name="T22" fmla="*/ 525 w 1051"/>
              <a:gd name="T23" fmla="*/ 117 h 1168"/>
              <a:gd name="T24" fmla="*/ 468 w 1051"/>
              <a:gd name="T25" fmla="*/ 175 h 1168"/>
              <a:gd name="T26" fmla="*/ 525 w 1051"/>
              <a:gd name="T27" fmla="*/ 235 h 1168"/>
              <a:gd name="T28" fmla="*/ 583 w 1051"/>
              <a:gd name="T29" fmla="*/ 175 h 1168"/>
              <a:gd name="T30" fmla="*/ 525 w 1051"/>
              <a:gd name="T31" fmla="*/ 117 h 1168"/>
              <a:gd name="T32" fmla="*/ 1050 w 1051"/>
              <a:gd name="T33" fmla="*/ 235 h 1168"/>
              <a:gd name="T34" fmla="*/ 1050 w 1051"/>
              <a:gd name="T35" fmla="*/ 1049 h 1168"/>
              <a:gd name="T36" fmla="*/ 932 w 1051"/>
              <a:gd name="T37" fmla="*/ 1167 h 1168"/>
              <a:gd name="T38" fmla="*/ 118 w 1051"/>
              <a:gd name="T39" fmla="*/ 1167 h 1168"/>
              <a:gd name="T40" fmla="*/ 0 w 1051"/>
              <a:gd name="T41" fmla="*/ 1049 h 1168"/>
              <a:gd name="T42" fmla="*/ 0 w 1051"/>
              <a:gd name="T43" fmla="*/ 235 h 1168"/>
              <a:gd name="T44" fmla="*/ 118 w 1051"/>
              <a:gd name="T45" fmla="*/ 117 h 1168"/>
              <a:gd name="T46" fmla="*/ 361 w 1051"/>
              <a:gd name="T47" fmla="*/ 117 h 1168"/>
              <a:gd name="T48" fmla="*/ 525 w 1051"/>
              <a:gd name="T49" fmla="*/ 0 h 1168"/>
              <a:gd name="T50" fmla="*/ 689 w 1051"/>
              <a:gd name="T51" fmla="*/ 117 h 1168"/>
              <a:gd name="T52" fmla="*/ 932 w 1051"/>
              <a:gd name="T53" fmla="*/ 117 h 1168"/>
              <a:gd name="T54" fmla="*/ 1050 w 1051"/>
              <a:gd name="T55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8">
                <a:moveTo>
                  <a:pt x="875" y="1049"/>
                </a:moveTo>
                <a:lnTo>
                  <a:pt x="875" y="967"/>
                </a:lnTo>
                <a:cubicBezTo>
                  <a:pt x="875" y="850"/>
                  <a:pt x="642" y="787"/>
                  <a:pt x="525" y="787"/>
                </a:cubicBezTo>
                <a:cubicBezTo>
                  <a:pt x="407" y="787"/>
                  <a:pt x="175" y="850"/>
                  <a:pt x="175" y="967"/>
                </a:cubicBezTo>
                <a:lnTo>
                  <a:pt x="175" y="1049"/>
                </a:lnTo>
                <a:lnTo>
                  <a:pt x="875" y="1049"/>
                </a:lnTo>
                <a:close/>
                <a:moveTo>
                  <a:pt x="525" y="350"/>
                </a:moveTo>
                <a:cubicBezTo>
                  <a:pt x="429" y="350"/>
                  <a:pt x="350" y="430"/>
                  <a:pt x="350" y="525"/>
                </a:cubicBezTo>
                <a:cubicBezTo>
                  <a:pt x="350" y="621"/>
                  <a:pt x="429" y="699"/>
                  <a:pt x="525" y="699"/>
                </a:cubicBezTo>
                <a:cubicBezTo>
                  <a:pt x="621" y="699"/>
                  <a:pt x="700" y="621"/>
                  <a:pt x="700" y="525"/>
                </a:cubicBezTo>
                <a:cubicBezTo>
                  <a:pt x="700" y="430"/>
                  <a:pt x="621" y="350"/>
                  <a:pt x="525" y="350"/>
                </a:cubicBezTo>
                <a:close/>
                <a:moveTo>
                  <a:pt x="525" y="117"/>
                </a:moveTo>
                <a:cubicBezTo>
                  <a:pt x="492" y="117"/>
                  <a:pt x="468" y="142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ubicBezTo>
                  <a:pt x="558" y="235"/>
                  <a:pt x="583" y="208"/>
                  <a:pt x="583" y="175"/>
                </a:cubicBezTo>
                <a:cubicBezTo>
                  <a:pt x="583" y="142"/>
                  <a:pt x="558" y="117"/>
                  <a:pt x="525" y="117"/>
                </a:cubicBezTo>
                <a:close/>
                <a:moveTo>
                  <a:pt x="1050" y="235"/>
                </a:moveTo>
                <a:lnTo>
                  <a:pt x="1050" y="1049"/>
                </a:lnTo>
                <a:cubicBezTo>
                  <a:pt x="1050" y="1112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2"/>
                  <a:pt x="0" y="1049"/>
                </a:cubicBezTo>
                <a:lnTo>
                  <a:pt x="0" y="235"/>
                </a:lnTo>
                <a:cubicBezTo>
                  <a:pt x="0" y="172"/>
                  <a:pt x="55" y="117"/>
                  <a:pt x="118" y="117"/>
                </a:cubicBezTo>
                <a:lnTo>
                  <a:pt x="361" y="117"/>
                </a:lnTo>
                <a:cubicBezTo>
                  <a:pt x="386" y="49"/>
                  <a:pt x="448" y="0"/>
                  <a:pt x="525" y="0"/>
                </a:cubicBezTo>
                <a:cubicBezTo>
                  <a:pt x="601" y="0"/>
                  <a:pt x="665" y="49"/>
                  <a:pt x="689" y="117"/>
                </a:cubicBezTo>
                <a:lnTo>
                  <a:pt x="932" y="117"/>
                </a:lnTo>
                <a:cubicBezTo>
                  <a:pt x="995" y="117"/>
                  <a:pt x="1050" y="172"/>
                  <a:pt x="1050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8" name="Freeform 117"/>
          <p:cNvSpPr>
            <a:spLocks noChangeArrowheads="1"/>
          </p:cNvSpPr>
          <p:nvPr/>
        </p:nvSpPr>
        <p:spPr bwMode="auto">
          <a:xfrm>
            <a:off x="3156743" y="4105275"/>
            <a:ext cx="463550" cy="377825"/>
          </a:xfrm>
          <a:custGeom>
            <a:avLst/>
            <a:gdLst>
              <a:gd name="T0" fmla="*/ 1167 w 1286"/>
              <a:gd name="T1" fmla="*/ 934 h 1050"/>
              <a:gd name="T2" fmla="*/ 1167 w 1286"/>
              <a:gd name="T3" fmla="*/ 114 h 1050"/>
              <a:gd name="T4" fmla="*/ 118 w 1286"/>
              <a:gd name="T5" fmla="*/ 114 h 1050"/>
              <a:gd name="T6" fmla="*/ 118 w 1286"/>
              <a:gd name="T7" fmla="*/ 934 h 1050"/>
              <a:gd name="T8" fmla="*/ 1167 w 1286"/>
              <a:gd name="T9" fmla="*/ 934 h 1050"/>
              <a:gd name="T10" fmla="*/ 1167 w 1286"/>
              <a:gd name="T11" fmla="*/ 0 h 1050"/>
              <a:gd name="T12" fmla="*/ 1285 w 1286"/>
              <a:gd name="T13" fmla="*/ 117 h 1050"/>
              <a:gd name="T14" fmla="*/ 1285 w 1286"/>
              <a:gd name="T15" fmla="*/ 931 h 1050"/>
              <a:gd name="T16" fmla="*/ 1167 w 1286"/>
              <a:gd name="T17" fmla="*/ 1049 h 1050"/>
              <a:gd name="T18" fmla="*/ 118 w 1286"/>
              <a:gd name="T19" fmla="*/ 1049 h 1050"/>
              <a:gd name="T20" fmla="*/ 0 w 1286"/>
              <a:gd name="T21" fmla="*/ 931 h 1050"/>
              <a:gd name="T22" fmla="*/ 0 w 1286"/>
              <a:gd name="T23" fmla="*/ 117 h 1050"/>
              <a:gd name="T24" fmla="*/ 118 w 1286"/>
              <a:gd name="T25" fmla="*/ 0 h 1050"/>
              <a:gd name="T26" fmla="*/ 1167 w 1286"/>
              <a:gd name="T27" fmla="*/ 0 h 1050"/>
              <a:gd name="T28" fmla="*/ 350 w 1286"/>
              <a:gd name="T29" fmla="*/ 349 h 1050"/>
              <a:gd name="T30" fmla="*/ 350 w 1286"/>
              <a:gd name="T31" fmla="*/ 524 h 1050"/>
              <a:gd name="T32" fmla="*/ 235 w 1286"/>
              <a:gd name="T33" fmla="*/ 524 h 1050"/>
              <a:gd name="T34" fmla="*/ 235 w 1286"/>
              <a:gd name="T35" fmla="*/ 232 h 1050"/>
              <a:gd name="T36" fmla="*/ 525 w 1286"/>
              <a:gd name="T37" fmla="*/ 232 h 1050"/>
              <a:gd name="T38" fmla="*/ 525 w 1286"/>
              <a:gd name="T39" fmla="*/ 349 h 1050"/>
              <a:gd name="T40" fmla="*/ 350 w 1286"/>
              <a:gd name="T41" fmla="*/ 349 h 1050"/>
              <a:gd name="T42" fmla="*/ 1050 w 1286"/>
              <a:gd name="T43" fmla="*/ 524 h 1050"/>
              <a:gd name="T44" fmla="*/ 1050 w 1286"/>
              <a:gd name="T45" fmla="*/ 817 h 1050"/>
              <a:gd name="T46" fmla="*/ 760 w 1286"/>
              <a:gd name="T47" fmla="*/ 817 h 1050"/>
              <a:gd name="T48" fmla="*/ 760 w 1286"/>
              <a:gd name="T49" fmla="*/ 699 h 1050"/>
              <a:gd name="T50" fmla="*/ 935 w 1286"/>
              <a:gd name="T51" fmla="*/ 699 h 1050"/>
              <a:gd name="T52" fmla="*/ 935 w 1286"/>
              <a:gd name="T53" fmla="*/ 524 h 1050"/>
              <a:gd name="T54" fmla="*/ 1050 w 1286"/>
              <a:gd name="T55" fmla="*/ 524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6" h="1050">
                <a:moveTo>
                  <a:pt x="1167" y="934"/>
                </a:moveTo>
                <a:lnTo>
                  <a:pt x="1167" y="114"/>
                </a:lnTo>
                <a:lnTo>
                  <a:pt x="118" y="114"/>
                </a:lnTo>
                <a:lnTo>
                  <a:pt x="118" y="934"/>
                </a:lnTo>
                <a:lnTo>
                  <a:pt x="1167" y="934"/>
                </a:lnTo>
                <a:close/>
                <a:moveTo>
                  <a:pt x="1167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1"/>
                </a:lnTo>
                <a:cubicBezTo>
                  <a:pt x="1285" y="994"/>
                  <a:pt x="1230" y="1049"/>
                  <a:pt x="1167" y="1049"/>
                </a:cubicBezTo>
                <a:lnTo>
                  <a:pt x="118" y="1049"/>
                </a:lnTo>
                <a:cubicBezTo>
                  <a:pt x="55" y="1049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7" y="0"/>
                </a:lnTo>
                <a:close/>
                <a:moveTo>
                  <a:pt x="350" y="349"/>
                </a:moveTo>
                <a:lnTo>
                  <a:pt x="350" y="524"/>
                </a:lnTo>
                <a:lnTo>
                  <a:pt x="235" y="524"/>
                </a:lnTo>
                <a:lnTo>
                  <a:pt x="235" y="232"/>
                </a:lnTo>
                <a:lnTo>
                  <a:pt x="525" y="232"/>
                </a:lnTo>
                <a:lnTo>
                  <a:pt x="525" y="349"/>
                </a:lnTo>
                <a:lnTo>
                  <a:pt x="350" y="349"/>
                </a:lnTo>
                <a:close/>
                <a:moveTo>
                  <a:pt x="1050" y="524"/>
                </a:moveTo>
                <a:lnTo>
                  <a:pt x="1050" y="817"/>
                </a:lnTo>
                <a:lnTo>
                  <a:pt x="760" y="817"/>
                </a:lnTo>
                <a:lnTo>
                  <a:pt x="760" y="699"/>
                </a:lnTo>
                <a:lnTo>
                  <a:pt x="935" y="699"/>
                </a:lnTo>
                <a:lnTo>
                  <a:pt x="935" y="524"/>
                </a:lnTo>
                <a:lnTo>
                  <a:pt x="1050" y="52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9" name="Freeform 118"/>
          <p:cNvSpPr>
            <a:spLocks noChangeArrowheads="1"/>
          </p:cNvSpPr>
          <p:nvPr/>
        </p:nvSpPr>
        <p:spPr bwMode="auto">
          <a:xfrm>
            <a:off x="4260056" y="4189413"/>
            <a:ext cx="419100" cy="211137"/>
          </a:xfrm>
          <a:custGeom>
            <a:avLst/>
            <a:gdLst>
              <a:gd name="T0" fmla="*/ 495 w 1165"/>
              <a:gd name="T1" fmla="*/ 467 h 586"/>
              <a:gd name="T2" fmla="*/ 364 w 1165"/>
              <a:gd name="T3" fmla="*/ 292 h 586"/>
              <a:gd name="T4" fmla="*/ 262 w 1165"/>
              <a:gd name="T5" fmla="*/ 423 h 586"/>
              <a:gd name="T6" fmla="*/ 189 w 1165"/>
              <a:gd name="T7" fmla="*/ 336 h 586"/>
              <a:gd name="T8" fmla="*/ 88 w 1165"/>
              <a:gd name="T9" fmla="*/ 467 h 586"/>
              <a:gd name="T10" fmla="*/ 495 w 1165"/>
              <a:gd name="T11" fmla="*/ 467 h 586"/>
              <a:gd name="T12" fmla="*/ 582 w 1165"/>
              <a:gd name="T13" fmla="*/ 117 h 586"/>
              <a:gd name="T14" fmla="*/ 582 w 1165"/>
              <a:gd name="T15" fmla="*/ 467 h 586"/>
              <a:gd name="T16" fmla="*/ 465 w 1165"/>
              <a:gd name="T17" fmla="*/ 585 h 586"/>
              <a:gd name="T18" fmla="*/ 115 w 1165"/>
              <a:gd name="T19" fmla="*/ 585 h 586"/>
              <a:gd name="T20" fmla="*/ 0 w 1165"/>
              <a:gd name="T21" fmla="*/ 467 h 586"/>
              <a:gd name="T22" fmla="*/ 0 w 1165"/>
              <a:gd name="T23" fmla="*/ 117 h 586"/>
              <a:gd name="T24" fmla="*/ 115 w 1165"/>
              <a:gd name="T25" fmla="*/ 0 h 586"/>
              <a:gd name="T26" fmla="*/ 465 w 1165"/>
              <a:gd name="T27" fmla="*/ 0 h 586"/>
              <a:gd name="T28" fmla="*/ 582 w 1165"/>
              <a:gd name="T29" fmla="*/ 117 h 586"/>
              <a:gd name="T30" fmla="*/ 700 w 1165"/>
              <a:gd name="T31" fmla="*/ 585 h 586"/>
              <a:gd name="T32" fmla="*/ 700 w 1165"/>
              <a:gd name="T33" fmla="*/ 467 h 586"/>
              <a:gd name="T34" fmla="*/ 1164 w 1165"/>
              <a:gd name="T35" fmla="*/ 467 h 586"/>
              <a:gd name="T36" fmla="*/ 1164 w 1165"/>
              <a:gd name="T37" fmla="*/ 585 h 586"/>
              <a:gd name="T38" fmla="*/ 700 w 1165"/>
              <a:gd name="T39" fmla="*/ 585 h 586"/>
              <a:gd name="T40" fmla="*/ 1164 w 1165"/>
              <a:gd name="T41" fmla="*/ 0 h 586"/>
              <a:gd name="T42" fmla="*/ 1164 w 1165"/>
              <a:gd name="T43" fmla="*/ 117 h 586"/>
              <a:gd name="T44" fmla="*/ 700 w 1165"/>
              <a:gd name="T45" fmla="*/ 117 h 586"/>
              <a:gd name="T46" fmla="*/ 700 w 1165"/>
              <a:gd name="T47" fmla="*/ 0 h 586"/>
              <a:gd name="T48" fmla="*/ 1164 w 1165"/>
              <a:gd name="T49" fmla="*/ 0 h 586"/>
              <a:gd name="T50" fmla="*/ 1164 w 1165"/>
              <a:gd name="T51" fmla="*/ 350 h 586"/>
              <a:gd name="T52" fmla="*/ 700 w 1165"/>
              <a:gd name="T53" fmla="*/ 350 h 586"/>
              <a:gd name="T54" fmla="*/ 700 w 1165"/>
              <a:gd name="T55" fmla="*/ 235 h 586"/>
              <a:gd name="T56" fmla="*/ 1164 w 1165"/>
              <a:gd name="T57" fmla="*/ 235 h 586"/>
              <a:gd name="T58" fmla="*/ 1164 w 1165"/>
              <a:gd name="T59" fmla="*/ 35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5" h="586">
                <a:moveTo>
                  <a:pt x="495" y="467"/>
                </a:moveTo>
                <a:lnTo>
                  <a:pt x="364" y="292"/>
                </a:lnTo>
                <a:lnTo>
                  <a:pt x="262" y="423"/>
                </a:lnTo>
                <a:lnTo>
                  <a:pt x="189" y="336"/>
                </a:lnTo>
                <a:lnTo>
                  <a:pt x="88" y="467"/>
                </a:lnTo>
                <a:lnTo>
                  <a:pt x="495" y="467"/>
                </a:lnTo>
                <a:close/>
                <a:moveTo>
                  <a:pt x="582" y="117"/>
                </a:moveTo>
                <a:lnTo>
                  <a:pt x="582" y="467"/>
                </a:lnTo>
                <a:cubicBezTo>
                  <a:pt x="582" y="530"/>
                  <a:pt x="528" y="585"/>
                  <a:pt x="465" y="585"/>
                </a:cubicBezTo>
                <a:lnTo>
                  <a:pt x="115" y="585"/>
                </a:lnTo>
                <a:cubicBezTo>
                  <a:pt x="52" y="585"/>
                  <a:pt x="0" y="530"/>
                  <a:pt x="0" y="467"/>
                </a:cubicBezTo>
                <a:lnTo>
                  <a:pt x="0" y="117"/>
                </a:lnTo>
                <a:cubicBezTo>
                  <a:pt x="0" y="55"/>
                  <a:pt x="52" y="0"/>
                  <a:pt x="115" y="0"/>
                </a:cubicBezTo>
                <a:lnTo>
                  <a:pt x="465" y="0"/>
                </a:lnTo>
                <a:cubicBezTo>
                  <a:pt x="528" y="0"/>
                  <a:pt x="582" y="55"/>
                  <a:pt x="582" y="117"/>
                </a:cubicBezTo>
                <a:close/>
                <a:moveTo>
                  <a:pt x="700" y="585"/>
                </a:moveTo>
                <a:lnTo>
                  <a:pt x="700" y="467"/>
                </a:lnTo>
                <a:lnTo>
                  <a:pt x="1164" y="467"/>
                </a:lnTo>
                <a:lnTo>
                  <a:pt x="1164" y="585"/>
                </a:lnTo>
                <a:lnTo>
                  <a:pt x="700" y="585"/>
                </a:lnTo>
                <a:close/>
                <a:moveTo>
                  <a:pt x="1164" y="0"/>
                </a:moveTo>
                <a:lnTo>
                  <a:pt x="1164" y="117"/>
                </a:lnTo>
                <a:lnTo>
                  <a:pt x="700" y="117"/>
                </a:lnTo>
                <a:lnTo>
                  <a:pt x="700" y="0"/>
                </a:lnTo>
                <a:lnTo>
                  <a:pt x="1164" y="0"/>
                </a:lnTo>
                <a:close/>
                <a:moveTo>
                  <a:pt x="1164" y="350"/>
                </a:moveTo>
                <a:lnTo>
                  <a:pt x="700" y="350"/>
                </a:lnTo>
                <a:lnTo>
                  <a:pt x="700" y="235"/>
                </a:lnTo>
                <a:lnTo>
                  <a:pt x="1164" y="235"/>
                </a:lnTo>
                <a:lnTo>
                  <a:pt x="1164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0" name="Freeform 119"/>
          <p:cNvSpPr>
            <a:spLocks noChangeArrowheads="1"/>
          </p:cNvSpPr>
          <p:nvPr/>
        </p:nvSpPr>
        <p:spPr bwMode="auto">
          <a:xfrm>
            <a:off x="5384006" y="4125912"/>
            <a:ext cx="336550" cy="336550"/>
          </a:xfrm>
          <a:custGeom>
            <a:avLst/>
            <a:gdLst>
              <a:gd name="T0" fmla="*/ 0 w 936"/>
              <a:gd name="T1" fmla="*/ 467 h 936"/>
              <a:gd name="T2" fmla="*/ 468 w 936"/>
              <a:gd name="T3" fmla="*/ 0 h 936"/>
              <a:gd name="T4" fmla="*/ 935 w 936"/>
              <a:gd name="T5" fmla="*/ 467 h 936"/>
              <a:gd name="T6" fmla="*/ 850 w 936"/>
              <a:gd name="T7" fmla="*/ 549 h 936"/>
              <a:gd name="T8" fmla="*/ 525 w 936"/>
              <a:gd name="T9" fmla="*/ 224 h 936"/>
              <a:gd name="T10" fmla="*/ 525 w 936"/>
              <a:gd name="T11" fmla="*/ 935 h 936"/>
              <a:gd name="T12" fmla="*/ 410 w 936"/>
              <a:gd name="T13" fmla="*/ 935 h 936"/>
              <a:gd name="T14" fmla="*/ 410 w 936"/>
              <a:gd name="T15" fmla="*/ 224 h 936"/>
              <a:gd name="T16" fmla="*/ 82 w 936"/>
              <a:gd name="T17" fmla="*/ 549 h 936"/>
              <a:gd name="T18" fmla="*/ 0 w 936"/>
              <a:gd name="T19" fmla="*/ 46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6" h="936">
                <a:moveTo>
                  <a:pt x="0" y="467"/>
                </a:moveTo>
                <a:lnTo>
                  <a:pt x="468" y="0"/>
                </a:lnTo>
                <a:lnTo>
                  <a:pt x="935" y="467"/>
                </a:lnTo>
                <a:lnTo>
                  <a:pt x="850" y="549"/>
                </a:lnTo>
                <a:lnTo>
                  <a:pt x="525" y="224"/>
                </a:lnTo>
                <a:lnTo>
                  <a:pt x="525" y="935"/>
                </a:lnTo>
                <a:lnTo>
                  <a:pt x="410" y="935"/>
                </a:lnTo>
                <a:lnTo>
                  <a:pt x="410" y="224"/>
                </a:lnTo>
                <a:lnTo>
                  <a:pt x="82" y="549"/>
                </a:lnTo>
                <a:lnTo>
                  <a:pt x="0" y="46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1" name="Freeform 120"/>
          <p:cNvSpPr>
            <a:spLocks noChangeArrowheads="1"/>
          </p:cNvSpPr>
          <p:nvPr/>
        </p:nvSpPr>
        <p:spPr bwMode="auto">
          <a:xfrm>
            <a:off x="6465093" y="4125912"/>
            <a:ext cx="336550" cy="336550"/>
          </a:xfrm>
          <a:custGeom>
            <a:avLst/>
            <a:gdLst>
              <a:gd name="T0" fmla="*/ 467 w 936"/>
              <a:gd name="T1" fmla="*/ 0 h 936"/>
              <a:gd name="T2" fmla="*/ 935 w 936"/>
              <a:gd name="T3" fmla="*/ 467 h 936"/>
              <a:gd name="T4" fmla="*/ 467 w 936"/>
              <a:gd name="T5" fmla="*/ 935 h 936"/>
              <a:gd name="T6" fmla="*/ 385 w 936"/>
              <a:gd name="T7" fmla="*/ 853 h 936"/>
              <a:gd name="T8" fmla="*/ 710 w 936"/>
              <a:gd name="T9" fmla="*/ 525 h 936"/>
              <a:gd name="T10" fmla="*/ 0 w 936"/>
              <a:gd name="T11" fmla="*/ 525 h 936"/>
              <a:gd name="T12" fmla="*/ 0 w 936"/>
              <a:gd name="T13" fmla="*/ 410 h 936"/>
              <a:gd name="T14" fmla="*/ 710 w 936"/>
              <a:gd name="T15" fmla="*/ 410 h 936"/>
              <a:gd name="T16" fmla="*/ 385 w 936"/>
              <a:gd name="T17" fmla="*/ 82 h 936"/>
              <a:gd name="T18" fmla="*/ 467 w 936"/>
              <a:gd name="T19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6" h="936">
                <a:moveTo>
                  <a:pt x="467" y="0"/>
                </a:moveTo>
                <a:lnTo>
                  <a:pt x="935" y="467"/>
                </a:lnTo>
                <a:lnTo>
                  <a:pt x="467" y="935"/>
                </a:lnTo>
                <a:lnTo>
                  <a:pt x="385" y="853"/>
                </a:lnTo>
                <a:lnTo>
                  <a:pt x="710" y="525"/>
                </a:lnTo>
                <a:lnTo>
                  <a:pt x="0" y="525"/>
                </a:lnTo>
                <a:lnTo>
                  <a:pt x="0" y="410"/>
                </a:lnTo>
                <a:lnTo>
                  <a:pt x="710" y="410"/>
                </a:lnTo>
                <a:lnTo>
                  <a:pt x="385" y="82"/>
                </a:lnTo>
                <a:lnTo>
                  <a:pt x="467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2" name="Freeform 121"/>
          <p:cNvSpPr>
            <a:spLocks noChangeArrowheads="1"/>
          </p:cNvSpPr>
          <p:nvPr/>
        </p:nvSpPr>
        <p:spPr bwMode="auto">
          <a:xfrm>
            <a:off x="7611268" y="4241800"/>
            <a:ext cx="211138" cy="104775"/>
          </a:xfrm>
          <a:custGeom>
            <a:avLst/>
            <a:gdLst>
              <a:gd name="T0" fmla="*/ 0 w 586"/>
              <a:gd name="T1" fmla="*/ 292 h 293"/>
              <a:gd name="T2" fmla="*/ 293 w 586"/>
              <a:gd name="T3" fmla="*/ 0 h 293"/>
              <a:gd name="T4" fmla="*/ 585 w 586"/>
              <a:gd name="T5" fmla="*/ 292 h 293"/>
              <a:gd name="T6" fmla="*/ 0 w 586"/>
              <a:gd name="T7" fmla="*/ 292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6" h="293">
                <a:moveTo>
                  <a:pt x="0" y="292"/>
                </a:moveTo>
                <a:lnTo>
                  <a:pt x="293" y="0"/>
                </a:lnTo>
                <a:lnTo>
                  <a:pt x="585" y="292"/>
                </a:lnTo>
                <a:lnTo>
                  <a:pt x="0" y="29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3" name="Freeform 122"/>
          <p:cNvSpPr>
            <a:spLocks noChangeArrowheads="1"/>
          </p:cNvSpPr>
          <p:nvPr/>
        </p:nvSpPr>
        <p:spPr bwMode="auto">
          <a:xfrm>
            <a:off x="8692358" y="4241800"/>
            <a:ext cx="211137" cy="104775"/>
          </a:xfrm>
          <a:custGeom>
            <a:avLst/>
            <a:gdLst>
              <a:gd name="T0" fmla="*/ 0 w 586"/>
              <a:gd name="T1" fmla="*/ 0 h 293"/>
              <a:gd name="T2" fmla="*/ 585 w 586"/>
              <a:gd name="T3" fmla="*/ 0 h 293"/>
              <a:gd name="T4" fmla="*/ 292 w 586"/>
              <a:gd name="T5" fmla="*/ 292 h 293"/>
              <a:gd name="T6" fmla="*/ 0 w 586"/>
              <a:gd name="T7" fmla="*/ 0 h 2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6" h="293">
                <a:moveTo>
                  <a:pt x="0" y="0"/>
                </a:moveTo>
                <a:lnTo>
                  <a:pt x="585" y="0"/>
                </a:lnTo>
                <a:lnTo>
                  <a:pt x="292" y="292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4" name="Freeform 123"/>
          <p:cNvSpPr>
            <a:spLocks noChangeArrowheads="1"/>
          </p:cNvSpPr>
          <p:nvPr/>
        </p:nvSpPr>
        <p:spPr bwMode="auto">
          <a:xfrm>
            <a:off x="9670256" y="4084637"/>
            <a:ext cx="419100" cy="419100"/>
          </a:xfrm>
          <a:custGeom>
            <a:avLst/>
            <a:gdLst>
              <a:gd name="T0" fmla="*/ 582 w 1165"/>
              <a:gd name="T1" fmla="*/ 700 h 1165"/>
              <a:gd name="T2" fmla="*/ 814 w 1165"/>
              <a:gd name="T3" fmla="*/ 465 h 1165"/>
              <a:gd name="T4" fmla="*/ 350 w 1165"/>
              <a:gd name="T5" fmla="*/ 465 h 1165"/>
              <a:gd name="T6" fmla="*/ 582 w 1165"/>
              <a:gd name="T7" fmla="*/ 700 h 1165"/>
              <a:gd name="T8" fmla="*/ 582 w 1165"/>
              <a:gd name="T9" fmla="*/ 0 h 1165"/>
              <a:gd name="T10" fmla="*/ 1164 w 1165"/>
              <a:gd name="T11" fmla="*/ 582 h 1165"/>
              <a:gd name="T12" fmla="*/ 582 w 1165"/>
              <a:gd name="T13" fmla="*/ 1164 h 1165"/>
              <a:gd name="T14" fmla="*/ 0 w 1165"/>
              <a:gd name="T15" fmla="*/ 582 h 1165"/>
              <a:gd name="T16" fmla="*/ 582 w 1165"/>
              <a:gd name="T1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5" h="1165">
                <a:moveTo>
                  <a:pt x="582" y="700"/>
                </a:moveTo>
                <a:lnTo>
                  <a:pt x="814" y="465"/>
                </a:lnTo>
                <a:lnTo>
                  <a:pt x="350" y="465"/>
                </a:lnTo>
                <a:lnTo>
                  <a:pt x="582" y="700"/>
                </a:lnTo>
                <a:close/>
                <a:moveTo>
                  <a:pt x="582" y="0"/>
                </a:moveTo>
                <a:cubicBezTo>
                  <a:pt x="904" y="0"/>
                  <a:pt x="1164" y="260"/>
                  <a:pt x="1164" y="582"/>
                </a:cubicBezTo>
                <a:cubicBezTo>
                  <a:pt x="1164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60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5" name="Freeform 124"/>
          <p:cNvSpPr>
            <a:spLocks noChangeArrowheads="1"/>
          </p:cNvSpPr>
          <p:nvPr/>
        </p:nvSpPr>
        <p:spPr bwMode="auto">
          <a:xfrm>
            <a:off x="10794206" y="4125912"/>
            <a:ext cx="336550" cy="336550"/>
          </a:xfrm>
          <a:custGeom>
            <a:avLst/>
            <a:gdLst>
              <a:gd name="T0" fmla="*/ 935 w 936"/>
              <a:gd name="T1" fmla="*/ 467 h 936"/>
              <a:gd name="T2" fmla="*/ 467 w 936"/>
              <a:gd name="T3" fmla="*/ 935 h 936"/>
              <a:gd name="T4" fmla="*/ 0 w 936"/>
              <a:gd name="T5" fmla="*/ 467 h 936"/>
              <a:gd name="T6" fmla="*/ 85 w 936"/>
              <a:gd name="T7" fmla="*/ 385 h 936"/>
              <a:gd name="T8" fmla="*/ 410 w 936"/>
              <a:gd name="T9" fmla="*/ 710 h 936"/>
              <a:gd name="T10" fmla="*/ 410 w 936"/>
              <a:gd name="T11" fmla="*/ 0 h 936"/>
              <a:gd name="T12" fmla="*/ 525 w 936"/>
              <a:gd name="T13" fmla="*/ 0 h 936"/>
              <a:gd name="T14" fmla="*/ 525 w 936"/>
              <a:gd name="T15" fmla="*/ 710 h 936"/>
              <a:gd name="T16" fmla="*/ 853 w 936"/>
              <a:gd name="T17" fmla="*/ 385 h 936"/>
              <a:gd name="T18" fmla="*/ 935 w 936"/>
              <a:gd name="T19" fmla="*/ 46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6" h="936">
                <a:moveTo>
                  <a:pt x="935" y="467"/>
                </a:moveTo>
                <a:lnTo>
                  <a:pt x="467" y="935"/>
                </a:lnTo>
                <a:lnTo>
                  <a:pt x="0" y="467"/>
                </a:lnTo>
                <a:lnTo>
                  <a:pt x="85" y="385"/>
                </a:lnTo>
                <a:lnTo>
                  <a:pt x="410" y="710"/>
                </a:lnTo>
                <a:lnTo>
                  <a:pt x="410" y="0"/>
                </a:lnTo>
                <a:lnTo>
                  <a:pt x="525" y="0"/>
                </a:lnTo>
                <a:lnTo>
                  <a:pt x="525" y="710"/>
                </a:lnTo>
                <a:lnTo>
                  <a:pt x="853" y="385"/>
                </a:lnTo>
                <a:lnTo>
                  <a:pt x="935" y="46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6" name="Freeform 125"/>
          <p:cNvSpPr>
            <a:spLocks noChangeArrowheads="1"/>
          </p:cNvSpPr>
          <p:nvPr/>
        </p:nvSpPr>
        <p:spPr bwMode="auto">
          <a:xfrm>
            <a:off x="1056483" y="4951414"/>
            <a:ext cx="377825" cy="420687"/>
          </a:xfrm>
          <a:custGeom>
            <a:avLst/>
            <a:gdLst>
              <a:gd name="T0" fmla="*/ 525 w 1051"/>
              <a:gd name="T1" fmla="*/ 235 h 1168"/>
              <a:gd name="T2" fmla="*/ 582 w 1051"/>
              <a:gd name="T3" fmla="*/ 175 h 1168"/>
              <a:gd name="T4" fmla="*/ 525 w 1051"/>
              <a:gd name="T5" fmla="*/ 118 h 1168"/>
              <a:gd name="T6" fmla="*/ 468 w 1051"/>
              <a:gd name="T7" fmla="*/ 175 h 1168"/>
              <a:gd name="T8" fmla="*/ 525 w 1051"/>
              <a:gd name="T9" fmla="*/ 235 h 1168"/>
              <a:gd name="T10" fmla="*/ 582 w 1051"/>
              <a:gd name="T11" fmla="*/ 760 h 1168"/>
              <a:gd name="T12" fmla="*/ 582 w 1051"/>
              <a:gd name="T13" fmla="*/ 410 h 1168"/>
              <a:gd name="T14" fmla="*/ 468 w 1051"/>
              <a:gd name="T15" fmla="*/ 410 h 1168"/>
              <a:gd name="T16" fmla="*/ 468 w 1051"/>
              <a:gd name="T17" fmla="*/ 760 h 1168"/>
              <a:gd name="T18" fmla="*/ 582 w 1051"/>
              <a:gd name="T19" fmla="*/ 760 h 1168"/>
              <a:gd name="T20" fmla="*/ 582 w 1051"/>
              <a:gd name="T21" fmla="*/ 992 h 1168"/>
              <a:gd name="T22" fmla="*/ 582 w 1051"/>
              <a:gd name="T23" fmla="*/ 875 h 1168"/>
              <a:gd name="T24" fmla="*/ 468 w 1051"/>
              <a:gd name="T25" fmla="*/ 875 h 1168"/>
              <a:gd name="T26" fmla="*/ 468 w 1051"/>
              <a:gd name="T27" fmla="*/ 992 h 1168"/>
              <a:gd name="T28" fmla="*/ 582 w 1051"/>
              <a:gd name="T29" fmla="*/ 992 h 1168"/>
              <a:gd name="T30" fmla="*/ 932 w 1051"/>
              <a:gd name="T31" fmla="*/ 118 h 1168"/>
              <a:gd name="T32" fmla="*/ 1050 w 1051"/>
              <a:gd name="T33" fmla="*/ 235 h 1168"/>
              <a:gd name="T34" fmla="*/ 1050 w 1051"/>
              <a:gd name="T35" fmla="*/ 1050 h 1168"/>
              <a:gd name="T36" fmla="*/ 932 w 1051"/>
              <a:gd name="T37" fmla="*/ 1167 h 1168"/>
              <a:gd name="T38" fmla="*/ 118 w 1051"/>
              <a:gd name="T39" fmla="*/ 1167 h 1168"/>
              <a:gd name="T40" fmla="*/ 0 w 1051"/>
              <a:gd name="T41" fmla="*/ 1050 h 1168"/>
              <a:gd name="T42" fmla="*/ 0 w 1051"/>
              <a:gd name="T43" fmla="*/ 235 h 1168"/>
              <a:gd name="T44" fmla="*/ 118 w 1051"/>
              <a:gd name="T45" fmla="*/ 118 h 1168"/>
              <a:gd name="T46" fmla="*/ 361 w 1051"/>
              <a:gd name="T47" fmla="*/ 118 h 1168"/>
              <a:gd name="T48" fmla="*/ 525 w 1051"/>
              <a:gd name="T49" fmla="*/ 0 h 1168"/>
              <a:gd name="T50" fmla="*/ 689 w 1051"/>
              <a:gd name="T51" fmla="*/ 118 h 1168"/>
              <a:gd name="T52" fmla="*/ 932 w 1051"/>
              <a:gd name="T53" fmla="*/ 118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168">
                <a:moveTo>
                  <a:pt x="525" y="235"/>
                </a:moveTo>
                <a:cubicBezTo>
                  <a:pt x="558" y="235"/>
                  <a:pt x="582" y="208"/>
                  <a:pt x="582" y="175"/>
                </a:cubicBezTo>
                <a:cubicBezTo>
                  <a:pt x="582" y="143"/>
                  <a:pt x="558" y="118"/>
                  <a:pt x="525" y="118"/>
                </a:cubicBezTo>
                <a:cubicBezTo>
                  <a:pt x="492" y="118"/>
                  <a:pt x="468" y="143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lose/>
                <a:moveTo>
                  <a:pt x="582" y="760"/>
                </a:moveTo>
                <a:lnTo>
                  <a:pt x="582" y="410"/>
                </a:lnTo>
                <a:lnTo>
                  <a:pt x="468" y="410"/>
                </a:lnTo>
                <a:lnTo>
                  <a:pt x="468" y="760"/>
                </a:lnTo>
                <a:lnTo>
                  <a:pt x="582" y="760"/>
                </a:lnTo>
                <a:close/>
                <a:moveTo>
                  <a:pt x="582" y="992"/>
                </a:moveTo>
                <a:lnTo>
                  <a:pt x="582" y="875"/>
                </a:lnTo>
                <a:lnTo>
                  <a:pt x="468" y="875"/>
                </a:lnTo>
                <a:lnTo>
                  <a:pt x="468" y="992"/>
                </a:lnTo>
                <a:lnTo>
                  <a:pt x="582" y="992"/>
                </a:lnTo>
                <a:close/>
                <a:moveTo>
                  <a:pt x="932" y="118"/>
                </a:moveTo>
                <a:cubicBezTo>
                  <a:pt x="995" y="118"/>
                  <a:pt x="1050" y="173"/>
                  <a:pt x="1050" y="235"/>
                </a:cubicBezTo>
                <a:lnTo>
                  <a:pt x="1050" y="1050"/>
                </a:lnTo>
                <a:cubicBezTo>
                  <a:pt x="1050" y="1113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3"/>
                  <a:pt x="55" y="118"/>
                  <a:pt x="118" y="118"/>
                </a:cubicBezTo>
                <a:lnTo>
                  <a:pt x="361" y="118"/>
                </a:lnTo>
                <a:cubicBezTo>
                  <a:pt x="386" y="50"/>
                  <a:pt x="448" y="0"/>
                  <a:pt x="525" y="0"/>
                </a:cubicBezTo>
                <a:cubicBezTo>
                  <a:pt x="602" y="0"/>
                  <a:pt x="664" y="50"/>
                  <a:pt x="689" y="118"/>
                </a:cubicBezTo>
                <a:lnTo>
                  <a:pt x="932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7" name="Freeform 126"/>
          <p:cNvSpPr>
            <a:spLocks noChangeArrowheads="1"/>
          </p:cNvSpPr>
          <p:nvPr/>
        </p:nvSpPr>
        <p:spPr bwMode="auto">
          <a:xfrm>
            <a:off x="2186781" y="4973638"/>
            <a:ext cx="273050" cy="377825"/>
          </a:xfrm>
          <a:custGeom>
            <a:avLst/>
            <a:gdLst>
              <a:gd name="T0" fmla="*/ 350 w 758"/>
              <a:gd name="T1" fmla="*/ 0 h 1051"/>
              <a:gd name="T2" fmla="*/ 757 w 758"/>
              <a:gd name="T3" fmla="*/ 0 h 1051"/>
              <a:gd name="T4" fmla="*/ 757 w 758"/>
              <a:gd name="T5" fmla="*/ 175 h 1051"/>
              <a:gd name="T6" fmla="*/ 525 w 758"/>
              <a:gd name="T7" fmla="*/ 175 h 1051"/>
              <a:gd name="T8" fmla="*/ 525 w 758"/>
              <a:gd name="T9" fmla="*/ 817 h 1051"/>
              <a:gd name="T10" fmla="*/ 522 w 758"/>
              <a:gd name="T11" fmla="*/ 817 h 1051"/>
              <a:gd name="T12" fmla="*/ 263 w 758"/>
              <a:gd name="T13" fmla="*/ 1050 h 1051"/>
              <a:gd name="T14" fmla="*/ 0 w 758"/>
              <a:gd name="T15" fmla="*/ 787 h 1051"/>
              <a:gd name="T16" fmla="*/ 263 w 758"/>
              <a:gd name="T17" fmla="*/ 525 h 1051"/>
              <a:gd name="T18" fmla="*/ 350 w 758"/>
              <a:gd name="T19" fmla="*/ 541 h 1051"/>
              <a:gd name="T20" fmla="*/ 350 w 758"/>
              <a:gd name="T2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8" h="1051">
                <a:moveTo>
                  <a:pt x="350" y="0"/>
                </a:moveTo>
                <a:lnTo>
                  <a:pt x="757" y="0"/>
                </a:lnTo>
                <a:lnTo>
                  <a:pt x="757" y="175"/>
                </a:lnTo>
                <a:lnTo>
                  <a:pt x="525" y="175"/>
                </a:lnTo>
                <a:lnTo>
                  <a:pt x="525" y="817"/>
                </a:lnTo>
                <a:lnTo>
                  <a:pt x="522" y="817"/>
                </a:lnTo>
                <a:cubicBezTo>
                  <a:pt x="509" y="948"/>
                  <a:pt x="397" y="1050"/>
                  <a:pt x="263" y="1050"/>
                </a:cubicBezTo>
                <a:cubicBezTo>
                  <a:pt x="118" y="1050"/>
                  <a:pt x="0" y="932"/>
                  <a:pt x="0" y="787"/>
                </a:cubicBezTo>
                <a:cubicBezTo>
                  <a:pt x="0" y="642"/>
                  <a:pt x="118" y="525"/>
                  <a:pt x="263" y="525"/>
                </a:cubicBezTo>
                <a:cubicBezTo>
                  <a:pt x="293" y="525"/>
                  <a:pt x="323" y="530"/>
                  <a:pt x="350" y="541"/>
                </a:cubicBezTo>
                <a:lnTo>
                  <a:pt x="35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8" name="Freeform 127"/>
          <p:cNvSpPr>
            <a:spLocks noChangeArrowheads="1"/>
          </p:cNvSpPr>
          <p:nvPr/>
        </p:nvSpPr>
        <p:spPr bwMode="auto">
          <a:xfrm>
            <a:off x="3190081" y="5046663"/>
            <a:ext cx="419100" cy="231775"/>
          </a:xfrm>
          <a:custGeom>
            <a:avLst/>
            <a:gdLst>
              <a:gd name="T0" fmla="*/ 0 w 1166"/>
              <a:gd name="T1" fmla="*/ 322 h 643"/>
              <a:gd name="T2" fmla="*/ 320 w 1166"/>
              <a:gd name="T3" fmla="*/ 0 h 643"/>
              <a:gd name="T4" fmla="*/ 932 w 1166"/>
              <a:gd name="T5" fmla="*/ 0 h 643"/>
              <a:gd name="T6" fmla="*/ 1165 w 1166"/>
              <a:gd name="T7" fmla="*/ 235 h 643"/>
              <a:gd name="T8" fmla="*/ 932 w 1166"/>
              <a:gd name="T9" fmla="*/ 467 h 643"/>
              <a:gd name="T10" fmla="*/ 438 w 1166"/>
              <a:gd name="T11" fmla="*/ 467 h 643"/>
              <a:gd name="T12" fmla="*/ 290 w 1166"/>
              <a:gd name="T13" fmla="*/ 322 h 643"/>
              <a:gd name="T14" fmla="*/ 438 w 1166"/>
              <a:gd name="T15" fmla="*/ 175 h 643"/>
              <a:gd name="T16" fmla="*/ 875 w 1166"/>
              <a:gd name="T17" fmla="*/ 175 h 643"/>
              <a:gd name="T18" fmla="*/ 875 w 1166"/>
              <a:gd name="T19" fmla="*/ 292 h 643"/>
              <a:gd name="T20" fmla="*/ 432 w 1166"/>
              <a:gd name="T21" fmla="*/ 292 h 643"/>
              <a:gd name="T22" fmla="*/ 432 w 1166"/>
              <a:gd name="T23" fmla="*/ 350 h 643"/>
              <a:gd name="T24" fmla="*/ 932 w 1166"/>
              <a:gd name="T25" fmla="*/ 350 h 643"/>
              <a:gd name="T26" fmla="*/ 1050 w 1166"/>
              <a:gd name="T27" fmla="*/ 235 h 643"/>
              <a:gd name="T28" fmla="*/ 932 w 1166"/>
              <a:gd name="T29" fmla="*/ 117 h 643"/>
              <a:gd name="T30" fmla="*/ 320 w 1166"/>
              <a:gd name="T31" fmla="*/ 117 h 643"/>
              <a:gd name="T32" fmla="*/ 115 w 1166"/>
              <a:gd name="T33" fmla="*/ 322 h 643"/>
              <a:gd name="T34" fmla="*/ 320 w 1166"/>
              <a:gd name="T35" fmla="*/ 524 h 643"/>
              <a:gd name="T36" fmla="*/ 875 w 1166"/>
              <a:gd name="T37" fmla="*/ 524 h 643"/>
              <a:gd name="T38" fmla="*/ 875 w 1166"/>
              <a:gd name="T39" fmla="*/ 642 h 643"/>
              <a:gd name="T40" fmla="*/ 320 w 1166"/>
              <a:gd name="T41" fmla="*/ 642 h 643"/>
              <a:gd name="T42" fmla="*/ 0 w 1166"/>
              <a:gd name="T43" fmla="*/ 32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6" h="643">
                <a:moveTo>
                  <a:pt x="0" y="322"/>
                </a:moveTo>
                <a:cubicBezTo>
                  <a:pt x="0" y="145"/>
                  <a:pt x="143" y="0"/>
                  <a:pt x="320" y="0"/>
                </a:cubicBezTo>
                <a:lnTo>
                  <a:pt x="932" y="0"/>
                </a:lnTo>
                <a:cubicBezTo>
                  <a:pt x="1061" y="0"/>
                  <a:pt x="1165" y="107"/>
                  <a:pt x="1165" y="235"/>
                </a:cubicBezTo>
                <a:cubicBezTo>
                  <a:pt x="1165" y="364"/>
                  <a:pt x="1061" y="467"/>
                  <a:pt x="932" y="467"/>
                </a:cubicBezTo>
                <a:lnTo>
                  <a:pt x="438" y="467"/>
                </a:lnTo>
                <a:cubicBezTo>
                  <a:pt x="358" y="467"/>
                  <a:pt x="290" y="402"/>
                  <a:pt x="290" y="322"/>
                </a:cubicBezTo>
                <a:cubicBezTo>
                  <a:pt x="290" y="243"/>
                  <a:pt x="358" y="175"/>
                  <a:pt x="438" y="175"/>
                </a:cubicBezTo>
                <a:lnTo>
                  <a:pt x="875" y="175"/>
                </a:lnTo>
                <a:lnTo>
                  <a:pt x="875" y="292"/>
                </a:lnTo>
                <a:lnTo>
                  <a:pt x="432" y="292"/>
                </a:lnTo>
                <a:cubicBezTo>
                  <a:pt x="399" y="292"/>
                  <a:pt x="399" y="350"/>
                  <a:pt x="432" y="350"/>
                </a:cubicBezTo>
                <a:lnTo>
                  <a:pt x="932" y="350"/>
                </a:lnTo>
                <a:cubicBezTo>
                  <a:pt x="995" y="350"/>
                  <a:pt x="1050" y="298"/>
                  <a:pt x="1050" y="235"/>
                </a:cubicBezTo>
                <a:cubicBezTo>
                  <a:pt x="1050" y="172"/>
                  <a:pt x="995" y="117"/>
                  <a:pt x="932" y="117"/>
                </a:cubicBezTo>
                <a:lnTo>
                  <a:pt x="320" y="117"/>
                </a:lnTo>
                <a:cubicBezTo>
                  <a:pt x="208" y="117"/>
                  <a:pt x="115" y="210"/>
                  <a:pt x="115" y="322"/>
                </a:cubicBezTo>
                <a:cubicBezTo>
                  <a:pt x="115" y="434"/>
                  <a:pt x="208" y="524"/>
                  <a:pt x="320" y="524"/>
                </a:cubicBezTo>
                <a:lnTo>
                  <a:pt x="875" y="524"/>
                </a:lnTo>
                <a:lnTo>
                  <a:pt x="875" y="642"/>
                </a:lnTo>
                <a:lnTo>
                  <a:pt x="320" y="642"/>
                </a:lnTo>
                <a:cubicBezTo>
                  <a:pt x="143" y="642"/>
                  <a:pt x="0" y="500"/>
                  <a:pt x="0" y="322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9" name="Freeform 128"/>
          <p:cNvSpPr>
            <a:spLocks noChangeArrowheads="1"/>
          </p:cNvSpPr>
          <p:nvPr/>
        </p:nvSpPr>
        <p:spPr bwMode="auto">
          <a:xfrm>
            <a:off x="4371181" y="4973638"/>
            <a:ext cx="214312" cy="377825"/>
          </a:xfrm>
          <a:custGeom>
            <a:avLst/>
            <a:gdLst>
              <a:gd name="T0" fmla="*/ 593 w 594"/>
              <a:gd name="T1" fmla="*/ 716 h 1051"/>
              <a:gd name="T2" fmla="*/ 388 w 594"/>
              <a:gd name="T3" fmla="*/ 924 h 1051"/>
              <a:gd name="T4" fmla="*/ 388 w 594"/>
              <a:gd name="T5" fmla="*/ 1050 h 1051"/>
              <a:gd name="T6" fmla="*/ 213 w 594"/>
              <a:gd name="T7" fmla="*/ 1050 h 1051"/>
              <a:gd name="T8" fmla="*/ 213 w 594"/>
              <a:gd name="T9" fmla="*/ 924 h 1051"/>
              <a:gd name="T10" fmla="*/ 0 w 594"/>
              <a:gd name="T11" fmla="*/ 700 h 1051"/>
              <a:gd name="T12" fmla="*/ 128 w 594"/>
              <a:gd name="T13" fmla="*/ 700 h 1051"/>
              <a:gd name="T14" fmla="*/ 300 w 594"/>
              <a:gd name="T15" fmla="*/ 823 h 1051"/>
              <a:gd name="T16" fmla="*/ 459 w 594"/>
              <a:gd name="T17" fmla="*/ 719 h 1051"/>
              <a:gd name="T18" fmla="*/ 284 w 594"/>
              <a:gd name="T19" fmla="*/ 577 h 1051"/>
              <a:gd name="T20" fmla="*/ 11 w 594"/>
              <a:gd name="T21" fmla="*/ 336 h 1051"/>
              <a:gd name="T22" fmla="*/ 213 w 594"/>
              <a:gd name="T23" fmla="*/ 126 h 1051"/>
              <a:gd name="T24" fmla="*/ 213 w 594"/>
              <a:gd name="T25" fmla="*/ 0 h 1051"/>
              <a:gd name="T26" fmla="*/ 388 w 594"/>
              <a:gd name="T27" fmla="*/ 0 h 1051"/>
              <a:gd name="T28" fmla="*/ 388 w 594"/>
              <a:gd name="T29" fmla="*/ 129 h 1051"/>
              <a:gd name="T30" fmla="*/ 576 w 594"/>
              <a:gd name="T31" fmla="*/ 350 h 1051"/>
              <a:gd name="T32" fmla="*/ 448 w 594"/>
              <a:gd name="T33" fmla="*/ 350 h 1051"/>
              <a:gd name="T34" fmla="*/ 300 w 594"/>
              <a:gd name="T35" fmla="*/ 227 h 1051"/>
              <a:gd name="T36" fmla="*/ 145 w 594"/>
              <a:gd name="T37" fmla="*/ 336 h 1051"/>
              <a:gd name="T38" fmla="*/ 320 w 594"/>
              <a:gd name="T39" fmla="*/ 462 h 1051"/>
              <a:gd name="T40" fmla="*/ 320 w 594"/>
              <a:gd name="T41" fmla="*/ 462 h 1051"/>
              <a:gd name="T42" fmla="*/ 593 w 594"/>
              <a:gd name="T43" fmla="*/ 716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94" h="1051">
                <a:moveTo>
                  <a:pt x="593" y="716"/>
                </a:moveTo>
                <a:cubicBezTo>
                  <a:pt x="593" y="836"/>
                  <a:pt x="503" y="902"/>
                  <a:pt x="388" y="924"/>
                </a:cubicBezTo>
                <a:lnTo>
                  <a:pt x="388" y="1050"/>
                </a:lnTo>
                <a:lnTo>
                  <a:pt x="213" y="1050"/>
                </a:lnTo>
                <a:lnTo>
                  <a:pt x="213" y="924"/>
                </a:lnTo>
                <a:cubicBezTo>
                  <a:pt x="101" y="899"/>
                  <a:pt x="8" y="828"/>
                  <a:pt x="0" y="700"/>
                </a:cubicBezTo>
                <a:lnTo>
                  <a:pt x="128" y="700"/>
                </a:lnTo>
                <a:cubicBezTo>
                  <a:pt x="134" y="768"/>
                  <a:pt x="180" y="823"/>
                  <a:pt x="300" y="823"/>
                </a:cubicBezTo>
                <a:cubicBezTo>
                  <a:pt x="429" y="823"/>
                  <a:pt x="459" y="760"/>
                  <a:pt x="459" y="719"/>
                </a:cubicBezTo>
                <a:cubicBezTo>
                  <a:pt x="459" y="664"/>
                  <a:pt x="429" y="612"/>
                  <a:pt x="284" y="577"/>
                </a:cubicBezTo>
                <a:cubicBezTo>
                  <a:pt x="120" y="539"/>
                  <a:pt x="11" y="470"/>
                  <a:pt x="11" y="336"/>
                </a:cubicBezTo>
                <a:cubicBezTo>
                  <a:pt x="11" y="224"/>
                  <a:pt x="101" y="151"/>
                  <a:pt x="213" y="126"/>
                </a:cubicBezTo>
                <a:lnTo>
                  <a:pt x="213" y="0"/>
                </a:lnTo>
                <a:lnTo>
                  <a:pt x="388" y="0"/>
                </a:lnTo>
                <a:lnTo>
                  <a:pt x="388" y="129"/>
                </a:lnTo>
                <a:cubicBezTo>
                  <a:pt x="511" y="159"/>
                  <a:pt x="574" y="249"/>
                  <a:pt x="576" y="350"/>
                </a:cubicBezTo>
                <a:lnTo>
                  <a:pt x="448" y="350"/>
                </a:lnTo>
                <a:cubicBezTo>
                  <a:pt x="445" y="276"/>
                  <a:pt x="404" y="227"/>
                  <a:pt x="300" y="227"/>
                </a:cubicBezTo>
                <a:cubicBezTo>
                  <a:pt x="202" y="227"/>
                  <a:pt x="145" y="273"/>
                  <a:pt x="145" y="336"/>
                </a:cubicBezTo>
                <a:cubicBezTo>
                  <a:pt x="145" y="391"/>
                  <a:pt x="188" y="427"/>
                  <a:pt x="320" y="462"/>
                </a:cubicBezTo>
                <a:lnTo>
                  <a:pt x="320" y="462"/>
                </a:lnTo>
                <a:cubicBezTo>
                  <a:pt x="451" y="498"/>
                  <a:pt x="593" y="549"/>
                  <a:pt x="593" y="716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0" name="Freeform 129"/>
          <p:cNvSpPr>
            <a:spLocks noChangeArrowheads="1"/>
          </p:cNvSpPr>
          <p:nvPr/>
        </p:nvSpPr>
        <p:spPr bwMode="auto">
          <a:xfrm>
            <a:off x="5439570" y="4930776"/>
            <a:ext cx="231775" cy="461963"/>
          </a:xfrm>
          <a:custGeom>
            <a:avLst/>
            <a:gdLst>
              <a:gd name="T0" fmla="*/ 555 w 643"/>
              <a:gd name="T1" fmla="*/ 292 h 1285"/>
              <a:gd name="T2" fmla="*/ 642 w 643"/>
              <a:gd name="T3" fmla="*/ 292 h 1285"/>
              <a:gd name="T4" fmla="*/ 642 w 643"/>
              <a:gd name="T5" fmla="*/ 962 h 1285"/>
              <a:gd name="T6" fmla="*/ 322 w 643"/>
              <a:gd name="T7" fmla="*/ 1284 h 1285"/>
              <a:gd name="T8" fmla="*/ 0 w 643"/>
              <a:gd name="T9" fmla="*/ 962 h 1285"/>
              <a:gd name="T10" fmla="*/ 0 w 643"/>
              <a:gd name="T11" fmla="*/ 235 h 1285"/>
              <a:gd name="T12" fmla="*/ 235 w 643"/>
              <a:gd name="T13" fmla="*/ 0 h 1285"/>
              <a:gd name="T14" fmla="*/ 467 w 643"/>
              <a:gd name="T15" fmla="*/ 235 h 1285"/>
              <a:gd name="T16" fmla="*/ 467 w 643"/>
              <a:gd name="T17" fmla="*/ 847 h 1285"/>
              <a:gd name="T18" fmla="*/ 322 w 643"/>
              <a:gd name="T19" fmla="*/ 992 h 1285"/>
              <a:gd name="T20" fmla="*/ 175 w 643"/>
              <a:gd name="T21" fmla="*/ 847 h 1285"/>
              <a:gd name="T22" fmla="*/ 175 w 643"/>
              <a:gd name="T23" fmla="*/ 292 h 1285"/>
              <a:gd name="T24" fmla="*/ 262 w 643"/>
              <a:gd name="T25" fmla="*/ 292 h 1285"/>
              <a:gd name="T26" fmla="*/ 262 w 643"/>
              <a:gd name="T27" fmla="*/ 847 h 1285"/>
              <a:gd name="T28" fmla="*/ 322 w 643"/>
              <a:gd name="T29" fmla="*/ 904 h 1285"/>
              <a:gd name="T30" fmla="*/ 380 w 643"/>
              <a:gd name="T31" fmla="*/ 847 h 1285"/>
              <a:gd name="T32" fmla="*/ 380 w 643"/>
              <a:gd name="T33" fmla="*/ 235 h 1285"/>
              <a:gd name="T34" fmla="*/ 235 w 643"/>
              <a:gd name="T35" fmla="*/ 87 h 1285"/>
              <a:gd name="T36" fmla="*/ 87 w 643"/>
              <a:gd name="T37" fmla="*/ 235 h 1285"/>
              <a:gd name="T38" fmla="*/ 87 w 643"/>
              <a:gd name="T39" fmla="*/ 962 h 1285"/>
              <a:gd name="T40" fmla="*/ 322 w 643"/>
              <a:gd name="T41" fmla="*/ 1197 h 1285"/>
              <a:gd name="T42" fmla="*/ 555 w 643"/>
              <a:gd name="T43" fmla="*/ 962 h 1285"/>
              <a:gd name="T44" fmla="*/ 555 w 643"/>
              <a:gd name="T45" fmla="*/ 292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43" h="1285">
                <a:moveTo>
                  <a:pt x="555" y="292"/>
                </a:moveTo>
                <a:lnTo>
                  <a:pt x="642" y="292"/>
                </a:lnTo>
                <a:lnTo>
                  <a:pt x="642" y="962"/>
                </a:lnTo>
                <a:cubicBezTo>
                  <a:pt x="642" y="1139"/>
                  <a:pt x="499" y="1284"/>
                  <a:pt x="322" y="1284"/>
                </a:cubicBezTo>
                <a:cubicBezTo>
                  <a:pt x="144" y="1284"/>
                  <a:pt x="0" y="1139"/>
                  <a:pt x="0" y="962"/>
                </a:cubicBezTo>
                <a:lnTo>
                  <a:pt x="0" y="235"/>
                </a:lnTo>
                <a:cubicBezTo>
                  <a:pt x="0" y="106"/>
                  <a:pt x="107" y="0"/>
                  <a:pt x="235" y="0"/>
                </a:cubicBezTo>
                <a:cubicBezTo>
                  <a:pt x="363" y="0"/>
                  <a:pt x="467" y="106"/>
                  <a:pt x="467" y="235"/>
                </a:cubicBezTo>
                <a:lnTo>
                  <a:pt x="467" y="847"/>
                </a:lnTo>
                <a:cubicBezTo>
                  <a:pt x="467" y="926"/>
                  <a:pt x="401" y="992"/>
                  <a:pt x="322" y="992"/>
                </a:cubicBezTo>
                <a:cubicBezTo>
                  <a:pt x="242" y="992"/>
                  <a:pt x="175" y="926"/>
                  <a:pt x="175" y="847"/>
                </a:cubicBezTo>
                <a:lnTo>
                  <a:pt x="175" y="292"/>
                </a:lnTo>
                <a:lnTo>
                  <a:pt x="262" y="292"/>
                </a:lnTo>
                <a:lnTo>
                  <a:pt x="262" y="847"/>
                </a:lnTo>
                <a:cubicBezTo>
                  <a:pt x="262" y="880"/>
                  <a:pt x="289" y="904"/>
                  <a:pt x="322" y="904"/>
                </a:cubicBezTo>
                <a:cubicBezTo>
                  <a:pt x="354" y="904"/>
                  <a:pt x="380" y="880"/>
                  <a:pt x="380" y="847"/>
                </a:cubicBezTo>
                <a:lnTo>
                  <a:pt x="380" y="235"/>
                </a:lnTo>
                <a:cubicBezTo>
                  <a:pt x="380" y="155"/>
                  <a:pt x="314" y="87"/>
                  <a:pt x="235" y="87"/>
                </a:cubicBezTo>
                <a:cubicBezTo>
                  <a:pt x="156" y="87"/>
                  <a:pt x="87" y="155"/>
                  <a:pt x="87" y="235"/>
                </a:cubicBezTo>
                <a:lnTo>
                  <a:pt x="87" y="962"/>
                </a:lnTo>
                <a:cubicBezTo>
                  <a:pt x="87" y="1090"/>
                  <a:pt x="193" y="1197"/>
                  <a:pt x="322" y="1197"/>
                </a:cubicBezTo>
                <a:cubicBezTo>
                  <a:pt x="450" y="1197"/>
                  <a:pt x="555" y="1090"/>
                  <a:pt x="555" y="962"/>
                </a:cubicBezTo>
                <a:lnTo>
                  <a:pt x="555" y="29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1" name="Freeform 130"/>
          <p:cNvSpPr>
            <a:spLocks noChangeArrowheads="1"/>
          </p:cNvSpPr>
          <p:nvPr/>
        </p:nvSpPr>
        <p:spPr bwMode="auto">
          <a:xfrm>
            <a:off x="6442870" y="4941888"/>
            <a:ext cx="377825" cy="441325"/>
          </a:xfrm>
          <a:custGeom>
            <a:avLst/>
            <a:gdLst>
              <a:gd name="T0" fmla="*/ 634 w 1051"/>
              <a:gd name="T1" fmla="*/ 634 h 1225"/>
              <a:gd name="T2" fmla="*/ 875 w 1051"/>
              <a:gd name="T3" fmla="*/ 524 h 1225"/>
              <a:gd name="T4" fmla="*/ 634 w 1051"/>
              <a:gd name="T5" fmla="*/ 415 h 1225"/>
              <a:gd name="T6" fmla="*/ 525 w 1051"/>
              <a:gd name="T7" fmla="*/ 175 h 1225"/>
              <a:gd name="T8" fmla="*/ 416 w 1051"/>
              <a:gd name="T9" fmla="*/ 415 h 1225"/>
              <a:gd name="T10" fmla="*/ 175 w 1051"/>
              <a:gd name="T11" fmla="*/ 524 h 1225"/>
              <a:gd name="T12" fmla="*/ 416 w 1051"/>
              <a:gd name="T13" fmla="*/ 634 h 1225"/>
              <a:gd name="T14" fmla="*/ 525 w 1051"/>
              <a:gd name="T15" fmla="*/ 874 h 1225"/>
              <a:gd name="T16" fmla="*/ 634 w 1051"/>
              <a:gd name="T17" fmla="*/ 634 h 1225"/>
              <a:gd name="T18" fmla="*/ 932 w 1051"/>
              <a:gd name="T19" fmla="*/ 0 h 1225"/>
              <a:gd name="T20" fmla="*/ 1050 w 1051"/>
              <a:gd name="T21" fmla="*/ 115 h 1225"/>
              <a:gd name="T22" fmla="*/ 1050 w 1051"/>
              <a:gd name="T23" fmla="*/ 932 h 1225"/>
              <a:gd name="T24" fmla="*/ 932 w 1051"/>
              <a:gd name="T25" fmla="*/ 1049 h 1225"/>
              <a:gd name="T26" fmla="*/ 700 w 1051"/>
              <a:gd name="T27" fmla="*/ 1049 h 1225"/>
              <a:gd name="T28" fmla="*/ 525 w 1051"/>
              <a:gd name="T29" fmla="*/ 1224 h 1225"/>
              <a:gd name="T30" fmla="*/ 350 w 1051"/>
              <a:gd name="T31" fmla="*/ 1049 h 1225"/>
              <a:gd name="T32" fmla="*/ 118 w 1051"/>
              <a:gd name="T33" fmla="*/ 1049 h 1225"/>
              <a:gd name="T34" fmla="*/ 0 w 1051"/>
              <a:gd name="T35" fmla="*/ 932 h 1225"/>
              <a:gd name="T36" fmla="*/ 0 w 1051"/>
              <a:gd name="T37" fmla="*/ 115 h 1225"/>
              <a:gd name="T38" fmla="*/ 118 w 1051"/>
              <a:gd name="T39" fmla="*/ 0 h 1225"/>
              <a:gd name="T40" fmla="*/ 932 w 1051"/>
              <a:gd name="T41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1" h="1225">
                <a:moveTo>
                  <a:pt x="634" y="634"/>
                </a:moveTo>
                <a:lnTo>
                  <a:pt x="875" y="524"/>
                </a:lnTo>
                <a:lnTo>
                  <a:pt x="634" y="415"/>
                </a:lnTo>
                <a:lnTo>
                  <a:pt x="525" y="175"/>
                </a:lnTo>
                <a:lnTo>
                  <a:pt x="416" y="415"/>
                </a:lnTo>
                <a:lnTo>
                  <a:pt x="175" y="524"/>
                </a:lnTo>
                <a:lnTo>
                  <a:pt x="416" y="634"/>
                </a:lnTo>
                <a:lnTo>
                  <a:pt x="525" y="874"/>
                </a:lnTo>
                <a:lnTo>
                  <a:pt x="634" y="634"/>
                </a:lnTo>
                <a:close/>
                <a:moveTo>
                  <a:pt x="932" y="0"/>
                </a:moveTo>
                <a:cubicBezTo>
                  <a:pt x="995" y="0"/>
                  <a:pt x="1050" y="52"/>
                  <a:pt x="1050" y="115"/>
                </a:cubicBezTo>
                <a:lnTo>
                  <a:pt x="1050" y="932"/>
                </a:lnTo>
                <a:cubicBezTo>
                  <a:pt x="1050" y="994"/>
                  <a:pt x="995" y="1049"/>
                  <a:pt x="932" y="1049"/>
                </a:cubicBezTo>
                <a:lnTo>
                  <a:pt x="700" y="1049"/>
                </a:lnTo>
                <a:lnTo>
                  <a:pt x="525" y="1224"/>
                </a:lnTo>
                <a:lnTo>
                  <a:pt x="350" y="1049"/>
                </a:lnTo>
                <a:lnTo>
                  <a:pt x="118" y="1049"/>
                </a:lnTo>
                <a:cubicBezTo>
                  <a:pt x="55" y="1049"/>
                  <a:pt x="0" y="994"/>
                  <a:pt x="0" y="932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2" name="Freeform 131"/>
          <p:cNvSpPr>
            <a:spLocks noChangeArrowheads="1"/>
          </p:cNvSpPr>
          <p:nvPr/>
        </p:nvSpPr>
        <p:spPr bwMode="auto">
          <a:xfrm>
            <a:off x="7520783" y="4951414"/>
            <a:ext cx="377825" cy="420687"/>
          </a:xfrm>
          <a:custGeom>
            <a:avLst/>
            <a:gdLst>
              <a:gd name="T0" fmla="*/ 817 w 1050"/>
              <a:gd name="T1" fmla="*/ 468 h 1168"/>
              <a:gd name="T2" fmla="*/ 817 w 1050"/>
              <a:gd name="T3" fmla="*/ 350 h 1168"/>
              <a:gd name="T4" fmla="*/ 232 w 1050"/>
              <a:gd name="T5" fmla="*/ 350 h 1168"/>
              <a:gd name="T6" fmla="*/ 232 w 1050"/>
              <a:gd name="T7" fmla="*/ 468 h 1168"/>
              <a:gd name="T8" fmla="*/ 817 w 1050"/>
              <a:gd name="T9" fmla="*/ 468 h 1168"/>
              <a:gd name="T10" fmla="*/ 817 w 1050"/>
              <a:gd name="T11" fmla="*/ 700 h 1168"/>
              <a:gd name="T12" fmla="*/ 817 w 1050"/>
              <a:gd name="T13" fmla="*/ 585 h 1168"/>
              <a:gd name="T14" fmla="*/ 232 w 1050"/>
              <a:gd name="T15" fmla="*/ 585 h 1168"/>
              <a:gd name="T16" fmla="*/ 232 w 1050"/>
              <a:gd name="T17" fmla="*/ 700 h 1168"/>
              <a:gd name="T18" fmla="*/ 817 w 1050"/>
              <a:gd name="T19" fmla="*/ 700 h 1168"/>
              <a:gd name="T20" fmla="*/ 642 w 1050"/>
              <a:gd name="T21" fmla="*/ 935 h 1168"/>
              <a:gd name="T22" fmla="*/ 642 w 1050"/>
              <a:gd name="T23" fmla="*/ 818 h 1168"/>
              <a:gd name="T24" fmla="*/ 232 w 1050"/>
              <a:gd name="T25" fmla="*/ 818 h 1168"/>
              <a:gd name="T26" fmla="*/ 232 w 1050"/>
              <a:gd name="T27" fmla="*/ 935 h 1168"/>
              <a:gd name="T28" fmla="*/ 642 w 1050"/>
              <a:gd name="T29" fmla="*/ 935 h 1168"/>
              <a:gd name="T30" fmla="*/ 525 w 1050"/>
              <a:gd name="T31" fmla="*/ 118 h 1168"/>
              <a:gd name="T32" fmla="*/ 467 w 1050"/>
              <a:gd name="T33" fmla="*/ 175 h 1168"/>
              <a:gd name="T34" fmla="*/ 525 w 1050"/>
              <a:gd name="T35" fmla="*/ 235 h 1168"/>
              <a:gd name="T36" fmla="*/ 582 w 1050"/>
              <a:gd name="T37" fmla="*/ 175 h 1168"/>
              <a:gd name="T38" fmla="*/ 525 w 1050"/>
              <a:gd name="T39" fmla="*/ 118 h 1168"/>
              <a:gd name="T40" fmla="*/ 1049 w 1050"/>
              <a:gd name="T41" fmla="*/ 235 h 1168"/>
              <a:gd name="T42" fmla="*/ 1049 w 1050"/>
              <a:gd name="T43" fmla="*/ 1050 h 1168"/>
              <a:gd name="T44" fmla="*/ 932 w 1050"/>
              <a:gd name="T45" fmla="*/ 1167 h 1168"/>
              <a:gd name="T46" fmla="*/ 117 w 1050"/>
              <a:gd name="T47" fmla="*/ 1167 h 1168"/>
              <a:gd name="T48" fmla="*/ 0 w 1050"/>
              <a:gd name="T49" fmla="*/ 1050 h 1168"/>
              <a:gd name="T50" fmla="*/ 0 w 1050"/>
              <a:gd name="T51" fmla="*/ 235 h 1168"/>
              <a:gd name="T52" fmla="*/ 117 w 1050"/>
              <a:gd name="T53" fmla="*/ 118 h 1168"/>
              <a:gd name="T54" fmla="*/ 361 w 1050"/>
              <a:gd name="T55" fmla="*/ 118 h 1168"/>
              <a:gd name="T56" fmla="*/ 525 w 1050"/>
              <a:gd name="T57" fmla="*/ 0 h 1168"/>
              <a:gd name="T58" fmla="*/ 689 w 1050"/>
              <a:gd name="T59" fmla="*/ 118 h 1168"/>
              <a:gd name="T60" fmla="*/ 932 w 1050"/>
              <a:gd name="T61" fmla="*/ 118 h 1168"/>
              <a:gd name="T62" fmla="*/ 1049 w 1050"/>
              <a:gd name="T63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0" h="1168">
                <a:moveTo>
                  <a:pt x="817" y="468"/>
                </a:moveTo>
                <a:lnTo>
                  <a:pt x="817" y="350"/>
                </a:lnTo>
                <a:lnTo>
                  <a:pt x="232" y="350"/>
                </a:lnTo>
                <a:lnTo>
                  <a:pt x="232" y="468"/>
                </a:lnTo>
                <a:lnTo>
                  <a:pt x="817" y="468"/>
                </a:lnTo>
                <a:close/>
                <a:moveTo>
                  <a:pt x="817" y="700"/>
                </a:moveTo>
                <a:lnTo>
                  <a:pt x="817" y="585"/>
                </a:lnTo>
                <a:lnTo>
                  <a:pt x="232" y="585"/>
                </a:lnTo>
                <a:lnTo>
                  <a:pt x="232" y="700"/>
                </a:lnTo>
                <a:lnTo>
                  <a:pt x="817" y="700"/>
                </a:lnTo>
                <a:close/>
                <a:moveTo>
                  <a:pt x="642" y="935"/>
                </a:moveTo>
                <a:lnTo>
                  <a:pt x="642" y="818"/>
                </a:lnTo>
                <a:lnTo>
                  <a:pt x="232" y="818"/>
                </a:lnTo>
                <a:lnTo>
                  <a:pt x="232" y="935"/>
                </a:lnTo>
                <a:lnTo>
                  <a:pt x="642" y="935"/>
                </a:lnTo>
                <a:close/>
                <a:moveTo>
                  <a:pt x="525" y="118"/>
                </a:moveTo>
                <a:cubicBezTo>
                  <a:pt x="493" y="118"/>
                  <a:pt x="467" y="143"/>
                  <a:pt x="467" y="175"/>
                </a:cubicBezTo>
                <a:cubicBezTo>
                  <a:pt x="467" y="208"/>
                  <a:pt x="493" y="235"/>
                  <a:pt x="525" y="235"/>
                </a:cubicBezTo>
                <a:cubicBezTo>
                  <a:pt x="558" y="235"/>
                  <a:pt x="582" y="208"/>
                  <a:pt x="582" y="175"/>
                </a:cubicBezTo>
                <a:cubicBezTo>
                  <a:pt x="582" y="143"/>
                  <a:pt x="558" y="118"/>
                  <a:pt x="525" y="118"/>
                </a:cubicBezTo>
                <a:close/>
                <a:moveTo>
                  <a:pt x="1049" y="235"/>
                </a:moveTo>
                <a:lnTo>
                  <a:pt x="1049" y="1050"/>
                </a:lnTo>
                <a:cubicBezTo>
                  <a:pt x="1049" y="1113"/>
                  <a:pt x="995" y="1167"/>
                  <a:pt x="932" y="1167"/>
                </a:cubicBezTo>
                <a:lnTo>
                  <a:pt x="117" y="1167"/>
                </a:lnTo>
                <a:cubicBezTo>
                  <a:pt x="55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3"/>
                  <a:pt x="55" y="118"/>
                  <a:pt x="117" y="118"/>
                </a:cubicBezTo>
                <a:lnTo>
                  <a:pt x="361" y="118"/>
                </a:lnTo>
                <a:cubicBezTo>
                  <a:pt x="385" y="50"/>
                  <a:pt x="449" y="0"/>
                  <a:pt x="525" y="0"/>
                </a:cubicBezTo>
                <a:cubicBezTo>
                  <a:pt x="602" y="0"/>
                  <a:pt x="664" y="50"/>
                  <a:pt x="689" y="118"/>
                </a:cubicBezTo>
                <a:lnTo>
                  <a:pt x="932" y="118"/>
                </a:lnTo>
                <a:cubicBezTo>
                  <a:pt x="995" y="118"/>
                  <a:pt x="1049" y="173"/>
                  <a:pt x="1049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3" name="Freeform 132"/>
          <p:cNvSpPr>
            <a:spLocks noChangeArrowheads="1"/>
          </p:cNvSpPr>
          <p:nvPr/>
        </p:nvSpPr>
        <p:spPr bwMode="auto">
          <a:xfrm>
            <a:off x="8597108" y="4951414"/>
            <a:ext cx="377825" cy="420687"/>
          </a:xfrm>
          <a:custGeom>
            <a:avLst/>
            <a:gdLst>
              <a:gd name="T0" fmla="*/ 407 w 1050"/>
              <a:gd name="T1" fmla="*/ 935 h 1168"/>
              <a:gd name="T2" fmla="*/ 874 w 1050"/>
              <a:gd name="T3" fmla="*/ 468 h 1168"/>
              <a:gd name="T4" fmla="*/ 792 w 1050"/>
              <a:gd name="T5" fmla="*/ 386 h 1168"/>
              <a:gd name="T6" fmla="*/ 407 w 1050"/>
              <a:gd name="T7" fmla="*/ 768 h 1168"/>
              <a:gd name="T8" fmla="*/ 257 w 1050"/>
              <a:gd name="T9" fmla="*/ 618 h 1168"/>
              <a:gd name="T10" fmla="*/ 175 w 1050"/>
              <a:gd name="T11" fmla="*/ 700 h 1168"/>
              <a:gd name="T12" fmla="*/ 407 w 1050"/>
              <a:gd name="T13" fmla="*/ 935 h 1168"/>
              <a:gd name="T14" fmla="*/ 524 w 1050"/>
              <a:gd name="T15" fmla="*/ 118 h 1168"/>
              <a:gd name="T16" fmla="*/ 467 w 1050"/>
              <a:gd name="T17" fmla="*/ 175 h 1168"/>
              <a:gd name="T18" fmla="*/ 524 w 1050"/>
              <a:gd name="T19" fmla="*/ 235 h 1168"/>
              <a:gd name="T20" fmla="*/ 582 w 1050"/>
              <a:gd name="T21" fmla="*/ 175 h 1168"/>
              <a:gd name="T22" fmla="*/ 524 w 1050"/>
              <a:gd name="T23" fmla="*/ 118 h 1168"/>
              <a:gd name="T24" fmla="*/ 1049 w 1050"/>
              <a:gd name="T25" fmla="*/ 235 h 1168"/>
              <a:gd name="T26" fmla="*/ 1049 w 1050"/>
              <a:gd name="T27" fmla="*/ 1050 h 1168"/>
              <a:gd name="T28" fmla="*/ 932 w 1050"/>
              <a:gd name="T29" fmla="*/ 1167 h 1168"/>
              <a:gd name="T30" fmla="*/ 117 w 1050"/>
              <a:gd name="T31" fmla="*/ 1167 h 1168"/>
              <a:gd name="T32" fmla="*/ 0 w 1050"/>
              <a:gd name="T33" fmla="*/ 1050 h 1168"/>
              <a:gd name="T34" fmla="*/ 0 w 1050"/>
              <a:gd name="T35" fmla="*/ 235 h 1168"/>
              <a:gd name="T36" fmla="*/ 117 w 1050"/>
              <a:gd name="T37" fmla="*/ 118 h 1168"/>
              <a:gd name="T38" fmla="*/ 360 w 1050"/>
              <a:gd name="T39" fmla="*/ 118 h 1168"/>
              <a:gd name="T40" fmla="*/ 524 w 1050"/>
              <a:gd name="T41" fmla="*/ 0 h 1168"/>
              <a:gd name="T42" fmla="*/ 688 w 1050"/>
              <a:gd name="T43" fmla="*/ 118 h 1168"/>
              <a:gd name="T44" fmla="*/ 932 w 1050"/>
              <a:gd name="T45" fmla="*/ 118 h 1168"/>
              <a:gd name="T46" fmla="*/ 1049 w 1050"/>
              <a:gd name="T47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0" h="1168">
                <a:moveTo>
                  <a:pt x="407" y="935"/>
                </a:moveTo>
                <a:lnTo>
                  <a:pt x="874" y="468"/>
                </a:lnTo>
                <a:lnTo>
                  <a:pt x="792" y="386"/>
                </a:lnTo>
                <a:lnTo>
                  <a:pt x="407" y="768"/>
                </a:lnTo>
                <a:lnTo>
                  <a:pt x="257" y="618"/>
                </a:lnTo>
                <a:lnTo>
                  <a:pt x="175" y="700"/>
                </a:lnTo>
                <a:lnTo>
                  <a:pt x="407" y="935"/>
                </a:lnTo>
                <a:close/>
                <a:moveTo>
                  <a:pt x="524" y="118"/>
                </a:moveTo>
                <a:cubicBezTo>
                  <a:pt x="492" y="118"/>
                  <a:pt x="467" y="143"/>
                  <a:pt x="467" y="175"/>
                </a:cubicBezTo>
                <a:cubicBezTo>
                  <a:pt x="467" y="208"/>
                  <a:pt x="492" y="235"/>
                  <a:pt x="524" y="235"/>
                </a:cubicBezTo>
                <a:cubicBezTo>
                  <a:pt x="557" y="235"/>
                  <a:pt x="582" y="208"/>
                  <a:pt x="582" y="175"/>
                </a:cubicBezTo>
                <a:cubicBezTo>
                  <a:pt x="582" y="143"/>
                  <a:pt x="557" y="118"/>
                  <a:pt x="524" y="118"/>
                </a:cubicBezTo>
                <a:close/>
                <a:moveTo>
                  <a:pt x="1049" y="235"/>
                </a:moveTo>
                <a:lnTo>
                  <a:pt x="1049" y="1050"/>
                </a:lnTo>
                <a:cubicBezTo>
                  <a:pt x="1049" y="1113"/>
                  <a:pt x="995" y="1167"/>
                  <a:pt x="932" y="1167"/>
                </a:cubicBezTo>
                <a:lnTo>
                  <a:pt x="117" y="1167"/>
                </a:lnTo>
                <a:cubicBezTo>
                  <a:pt x="54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3"/>
                  <a:pt x="54" y="118"/>
                  <a:pt x="117" y="118"/>
                </a:cubicBezTo>
                <a:lnTo>
                  <a:pt x="360" y="118"/>
                </a:lnTo>
                <a:cubicBezTo>
                  <a:pt x="385" y="50"/>
                  <a:pt x="448" y="0"/>
                  <a:pt x="524" y="0"/>
                </a:cubicBezTo>
                <a:cubicBezTo>
                  <a:pt x="601" y="0"/>
                  <a:pt x="664" y="50"/>
                  <a:pt x="688" y="118"/>
                </a:cubicBezTo>
                <a:lnTo>
                  <a:pt x="932" y="118"/>
                </a:lnTo>
                <a:cubicBezTo>
                  <a:pt x="995" y="118"/>
                  <a:pt x="1049" y="173"/>
                  <a:pt x="1049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4" name="Freeform 133"/>
          <p:cNvSpPr>
            <a:spLocks noChangeArrowheads="1"/>
          </p:cNvSpPr>
          <p:nvPr/>
        </p:nvSpPr>
        <p:spPr bwMode="auto">
          <a:xfrm>
            <a:off x="9675020" y="4951414"/>
            <a:ext cx="377825" cy="420687"/>
          </a:xfrm>
          <a:custGeom>
            <a:avLst/>
            <a:gdLst>
              <a:gd name="T0" fmla="*/ 524 w 1050"/>
              <a:gd name="T1" fmla="*/ 992 h 1168"/>
              <a:gd name="T2" fmla="*/ 817 w 1050"/>
              <a:gd name="T3" fmla="*/ 700 h 1168"/>
              <a:gd name="T4" fmla="*/ 642 w 1050"/>
              <a:gd name="T5" fmla="*/ 700 h 1168"/>
              <a:gd name="T6" fmla="*/ 642 w 1050"/>
              <a:gd name="T7" fmla="*/ 468 h 1168"/>
              <a:gd name="T8" fmla="*/ 407 w 1050"/>
              <a:gd name="T9" fmla="*/ 468 h 1168"/>
              <a:gd name="T10" fmla="*/ 407 w 1050"/>
              <a:gd name="T11" fmla="*/ 700 h 1168"/>
              <a:gd name="T12" fmla="*/ 232 w 1050"/>
              <a:gd name="T13" fmla="*/ 700 h 1168"/>
              <a:gd name="T14" fmla="*/ 524 w 1050"/>
              <a:gd name="T15" fmla="*/ 992 h 1168"/>
              <a:gd name="T16" fmla="*/ 524 w 1050"/>
              <a:gd name="T17" fmla="*/ 118 h 1168"/>
              <a:gd name="T18" fmla="*/ 467 w 1050"/>
              <a:gd name="T19" fmla="*/ 175 h 1168"/>
              <a:gd name="T20" fmla="*/ 524 w 1050"/>
              <a:gd name="T21" fmla="*/ 235 h 1168"/>
              <a:gd name="T22" fmla="*/ 582 w 1050"/>
              <a:gd name="T23" fmla="*/ 175 h 1168"/>
              <a:gd name="T24" fmla="*/ 524 w 1050"/>
              <a:gd name="T25" fmla="*/ 118 h 1168"/>
              <a:gd name="T26" fmla="*/ 1049 w 1050"/>
              <a:gd name="T27" fmla="*/ 235 h 1168"/>
              <a:gd name="T28" fmla="*/ 1049 w 1050"/>
              <a:gd name="T29" fmla="*/ 1050 h 1168"/>
              <a:gd name="T30" fmla="*/ 931 w 1050"/>
              <a:gd name="T31" fmla="*/ 1167 h 1168"/>
              <a:gd name="T32" fmla="*/ 117 w 1050"/>
              <a:gd name="T33" fmla="*/ 1167 h 1168"/>
              <a:gd name="T34" fmla="*/ 0 w 1050"/>
              <a:gd name="T35" fmla="*/ 1050 h 1168"/>
              <a:gd name="T36" fmla="*/ 0 w 1050"/>
              <a:gd name="T37" fmla="*/ 235 h 1168"/>
              <a:gd name="T38" fmla="*/ 117 w 1050"/>
              <a:gd name="T39" fmla="*/ 118 h 1168"/>
              <a:gd name="T40" fmla="*/ 360 w 1050"/>
              <a:gd name="T41" fmla="*/ 118 h 1168"/>
              <a:gd name="T42" fmla="*/ 524 w 1050"/>
              <a:gd name="T43" fmla="*/ 0 h 1168"/>
              <a:gd name="T44" fmla="*/ 688 w 1050"/>
              <a:gd name="T45" fmla="*/ 118 h 1168"/>
              <a:gd name="T46" fmla="*/ 931 w 1050"/>
              <a:gd name="T47" fmla="*/ 118 h 1168"/>
              <a:gd name="T48" fmla="*/ 1049 w 1050"/>
              <a:gd name="T49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168">
                <a:moveTo>
                  <a:pt x="524" y="992"/>
                </a:moveTo>
                <a:lnTo>
                  <a:pt x="817" y="700"/>
                </a:lnTo>
                <a:lnTo>
                  <a:pt x="642" y="700"/>
                </a:lnTo>
                <a:lnTo>
                  <a:pt x="642" y="468"/>
                </a:lnTo>
                <a:lnTo>
                  <a:pt x="407" y="468"/>
                </a:lnTo>
                <a:lnTo>
                  <a:pt x="407" y="700"/>
                </a:lnTo>
                <a:lnTo>
                  <a:pt x="232" y="700"/>
                </a:lnTo>
                <a:lnTo>
                  <a:pt x="524" y="992"/>
                </a:lnTo>
                <a:close/>
                <a:moveTo>
                  <a:pt x="524" y="118"/>
                </a:moveTo>
                <a:cubicBezTo>
                  <a:pt x="491" y="118"/>
                  <a:pt x="467" y="143"/>
                  <a:pt x="467" y="175"/>
                </a:cubicBezTo>
                <a:cubicBezTo>
                  <a:pt x="467" y="208"/>
                  <a:pt x="491" y="235"/>
                  <a:pt x="524" y="235"/>
                </a:cubicBezTo>
                <a:cubicBezTo>
                  <a:pt x="557" y="235"/>
                  <a:pt x="582" y="208"/>
                  <a:pt x="582" y="175"/>
                </a:cubicBezTo>
                <a:cubicBezTo>
                  <a:pt x="582" y="143"/>
                  <a:pt x="557" y="118"/>
                  <a:pt x="524" y="118"/>
                </a:cubicBezTo>
                <a:close/>
                <a:moveTo>
                  <a:pt x="1049" y="235"/>
                </a:moveTo>
                <a:lnTo>
                  <a:pt x="1049" y="1050"/>
                </a:lnTo>
                <a:cubicBezTo>
                  <a:pt x="1049" y="1113"/>
                  <a:pt x="994" y="1167"/>
                  <a:pt x="931" y="1167"/>
                </a:cubicBezTo>
                <a:lnTo>
                  <a:pt x="117" y="1167"/>
                </a:lnTo>
                <a:cubicBezTo>
                  <a:pt x="54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3"/>
                  <a:pt x="54" y="118"/>
                  <a:pt x="117" y="118"/>
                </a:cubicBezTo>
                <a:lnTo>
                  <a:pt x="360" y="118"/>
                </a:lnTo>
                <a:cubicBezTo>
                  <a:pt x="385" y="50"/>
                  <a:pt x="448" y="0"/>
                  <a:pt x="524" y="0"/>
                </a:cubicBezTo>
                <a:cubicBezTo>
                  <a:pt x="601" y="0"/>
                  <a:pt x="664" y="50"/>
                  <a:pt x="688" y="118"/>
                </a:cubicBezTo>
                <a:lnTo>
                  <a:pt x="931" y="118"/>
                </a:lnTo>
                <a:cubicBezTo>
                  <a:pt x="994" y="118"/>
                  <a:pt x="1049" y="173"/>
                  <a:pt x="1049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>
            <a:off x="10752933" y="4951414"/>
            <a:ext cx="377825" cy="420687"/>
          </a:xfrm>
          <a:custGeom>
            <a:avLst/>
            <a:gdLst>
              <a:gd name="T0" fmla="*/ 757 w 1051"/>
              <a:gd name="T1" fmla="*/ 585 h 1168"/>
              <a:gd name="T2" fmla="*/ 525 w 1051"/>
              <a:gd name="T3" fmla="*/ 585 h 1168"/>
              <a:gd name="T4" fmla="*/ 525 w 1051"/>
              <a:gd name="T5" fmla="*/ 410 h 1168"/>
              <a:gd name="T6" fmla="*/ 233 w 1051"/>
              <a:gd name="T7" fmla="*/ 700 h 1168"/>
              <a:gd name="T8" fmla="*/ 525 w 1051"/>
              <a:gd name="T9" fmla="*/ 992 h 1168"/>
              <a:gd name="T10" fmla="*/ 525 w 1051"/>
              <a:gd name="T11" fmla="*/ 818 h 1168"/>
              <a:gd name="T12" fmla="*/ 757 w 1051"/>
              <a:gd name="T13" fmla="*/ 818 h 1168"/>
              <a:gd name="T14" fmla="*/ 757 w 1051"/>
              <a:gd name="T15" fmla="*/ 585 h 1168"/>
              <a:gd name="T16" fmla="*/ 525 w 1051"/>
              <a:gd name="T17" fmla="*/ 118 h 1168"/>
              <a:gd name="T18" fmla="*/ 468 w 1051"/>
              <a:gd name="T19" fmla="*/ 175 h 1168"/>
              <a:gd name="T20" fmla="*/ 525 w 1051"/>
              <a:gd name="T21" fmla="*/ 235 h 1168"/>
              <a:gd name="T22" fmla="*/ 582 w 1051"/>
              <a:gd name="T23" fmla="*/ 175 h 1168"/>
              <a:gd name="T24" fmla="*/ 525 w 1051"/>
              <a:gd name="T25" fmla="*/ 118 h 1168"/>
              <a:gd name="T26" fmla="*/ 1050 w 1051"/>
              <a:gd name="T27" fmla="*/ 235 h 1168"/>
              <a:gd name="T28" fmla="*/ 1050 w 1051"/>
              <a:gd name="T29" fmla="*/ 1050 h 1168"/>
              <a:gd name="T30" fmla="*/ 932 w 1051"/>
              <a:gd name="T31" fmla="*/ 1167 h 1168"/>
              <a:gd name="T32" fmla="*/ 118 w 1051"/>
              <a:gd name="T33" fmla="*/ 1167 h 1168"/>
              <a:gd name="T34" fmla="*/ 0 w 1051"/>
              <a:gd name="T35" fmla="*/ 1050 h 1168"/>
              <a:gd name="T36" fmla="*/ 0 w 1051"/>
              <a:gd name="T37" fmla="*/ 235 h 1168"/>
              <a:gd name="T38" fmla="*/ 118 w 1051"/>
              <a:gd name="T39" fmla="*/ 118 h 1168"/>
              <a:gd name="T40" fmla="*/ 361 w 1051"/>
              <a:gd name="T41" fmla="*/ 118 h 1168"/>
              <a:gd name="T42" fmla="*/ 525 w 1051"/>
              <a:gd name="T43" fmla="*/ 0 h 1168"/>
              <a:gd name="T44" fmla="*/ 689 w 1051"/>
              <a:gd name="T45" fmla="*/ 118 h 1168"/>
              <a:gd name="T46" fmla="*/ 932 w 1051"/>
              <a:gd name="T47" fmla="*/ 118 h 1168"/>
              <a:gd name="T48" fmla="*/ 1050 w 1051"/>
              <a:gd name="T49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168">
                <a:moveTo>
                  <a:pt x="757" y="585"/>
                </a:moveTo>
                <a:lnTo>
                  <a:pt x="525" y="585"/>
                </a:lnTo>
                <a:lnTo>
                  <a:pt x="525" y="410"/>
                </a:lnTo>
                <a:lnTo>
                  <a:pt x="233" y="700"/>
                </a:lnTo>
                <a:lnTo>
                  <a:pt x="525" y="992"/>
                </a:lnTo>
                <a:lnTo>
                  <a:pt x="525" y="818"/>
                </a:lnTo>
                <a:lnTo>
                  <a:pt x="757" y="818"/>
                </a:lnTo>
                <a:lnTo>
                  <a:pt x="757" y="585"/>
                </a:lnTo>
                <a:close/>
                <a:moveTo>
                  <a:pt x="525" y="118"/>
                </a:moveTo>
                <a:cubicBezTo>
                  <a:pt x="492" y="118"/>
                  <a:pt x="468" y="143"/>
                  <a:pt x="468" y="175"/>
                </a:cubicBezTo>
                <a:cubicBezTo>
                  <a:pt x="468" y="208"/>
                  <a:pt x="492" y="235"/>
                  <a:pt x="525" y="235"/>
                </a:cubicBezTo>
                <a:cubicBezTo>
                  <a:pt x="558" y="235"/>
                  <a:pt x="582" y="208"/>
                  <a:pt x="582" y="175"/>
                </a:cubicBezTo>
                <a:cubicBezTo>
                  <a:pt x="582" y="143"/>
                  <a:pt x="558" y="118"/>
                  <a:pt x="525" y="118"/>
                </a:cubicBezTo>
                <a:close/>
                <a:moveTo>
                  <a:pt x="1050" y="235"/>
                </a:moveTo>
                <a:lnTo>
                  <a:pt x="1050" y="1050"/>
                </a:lnTo>
                <a:cubicBezTo>
                  <a:pt x="1050" y="1113"/>
                  <a:pt x="995" y="1167"/>
                  <a:pt x="932" y="1167"/>
                </a:cubicBezTo>
                <a:lnTo>
                  <a:pt x="118" y="1167"/>
                </a:lnTo>
                <a:cubicBezTo>
                  <a:pt x="55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3"/>
                  <a:pt x="55" y="118"/>
                  <a:pt x="118" y="118"/>
                </a:cubicBezTo>
                <a:lnTo>
                  <a:pt x="361" y="118"/>
                </a:lnTo>
                <a:cubicBezTo>
                  <a:pt x="386" y="50"/>
                  <a:pt x="448" y="0"/>
                  <a:pt x="525" y="0"/>
                </a:cubicBezTo>
                <a:cubicBezTo>
                  <a:pt x="602" y="0"/>
                  <a:pt x="664" y="50"/>
                  <a:pt x="689" y="118"/>
                </a:cubicBezTo>
                <a:lnTo>
                  <a:pt x="932" y="118"/>
                </a:lnTo>
                <a:cubicBezTo>
                  <a:pt x="995" y="118"/>
                  <a:pt x="1050" y="173"/>
                  <a:pt x="1050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6" name="Freeform 135"/>
          <p:cNvSpPr>
            <a:spLocks noChangeArrowheads="1"/>
          </p:cNvSpPr>
          <p:nvPr/>
        </p:nvSpPr>
        <p:spPr bwMode="auto">
          <a:xfrm>
            <a:off x="1056481" y="5799137"/>
            <a:ext cx="336550" cy="463550"/>
          </a:xfrm>
          <a:custGeom>
            <a:avLst/>
            <a:gdLst>
              <a:gd name="T0" fmla="*/ 861 w 936"/>
              <a:gd name="T1" fmla="*/ 394 h 1286"/>
              <a:gd name="T2" fmla="*/ 935 w 936"/>
              <a:gd name="T3" fmla="*/ 643 h 1286"/>
              <a:gd name="T4" fmla="*/ 468 w 936"/>
              <a:gd name="T5" fmla="*/ 1110 h 1286"/>
              <a:gd name="T6" fmla="*/ 468 w 936"/>
              <a:gd name="T7" fmla="*/ 1285 h 1286"/>
              <a:gd name="T8" fmla="*/ 235 w 936"/>
              <a:gd name="T9" fmla="*/ 1050 h 1286"/>
              <a:gd name="T10" fmla="*/ 468 w 936"/>
              <a:gd name="T11" fmla="*/ 817 h 1286"/>
              <a:gd name="T12" fmla="*/ 468 w 936"/>
              <a:gd name="T13" fmla="*/ 992 h 1286"/>
              <a:gd name="T14" fmla="*/ 817 w 936"/>
              <a:gd name="T15" fmla="*/ 643 h 1286"/>
              <a:gd name="T16" fmla="*/ 776 w 936"/>
              <a:gd name="T17" fmla="*/ 479 h 1286"/>
              <a:gd name="T18" fmla="*/ 861 w 936"/>
              <a:gd name="T19" fmla="*/ 394 h 1286"/>
              <a:gd name="T20" fmla="*/ 118 w 936"/>
              <a:gd name="T21" fmla="*/ 643 h 1286"/>
              <a:gd name="T22" fmla="*/ 159 w 936"/>
              <a:gd name="T23" fmla="*/ 806 h 1286"/>
              <a:gd name="T24" fmla="*/ 74 w 936"/>
              <a:gd name="T25" fmla="*/ 891 h 1286"/>
              <a:gd name="T26" fmla="*/ 0 w 936"/>
              <a:gd name="T27" fmla="*/ 643 h 1286"/>
              <a:gd name="T28" fmla="*/ 468 w 936"/>
              <a:gd name="T29" fmla="*/ 175 h 1286"/>
              <a:gd name="T30" fmla="*/ 468 w 936"/>
              <a:gd name="T31" fmla="*/ 0 h 1286"/>
              <a:gd name="T32" fmla="*/ 700 w 936"/>
              <a:gd name="T33" fmla="*/ 235 h 1286"/>
              <a:gd name="T34" fmla="*/ 468 w 936"/>
              <a:gd name="T35" fmla="*/ 468 h 1286"/>
              <a:gd name="T36" fmla="*/ 468 w 936"/>
              <a:gd name="T37" fmla="*/ 293 h 1286"/>
              <a:gd name="T38" fmla="*/ 118 w 936"/>
              <a:gd name="T39" fmla="*/ 643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6" h="1286">
                <a:moveTo>
                  <a:pt x="861" y="394"/>
                </a:moveTo>
                <a:cubicBezTo>
                  <a:pt x="908" y="465"/>
                  <a:pt x="935" y="552"/>
                  <a:pt x="935" y="643"/>
                </a:cubicBezTo>
                <a:cubicBezTo>
                  <a:pt x="935" y="899"/>
                  <a:pt x="724" y="1110"/>
                  <a:pt x="468" y="1110"/>
                </a:cubicBezTo>
                <a:lnTo>
                  <a:pt x="468" y="1285"/>
                </a:lnTo>
                <a:lnTo>
                  <a:pt x="235" y="1050"/>
                </a:lnTo>
                <a:lnTo>
                  <a:pt x="468" y="817"/>
                </a:lnTo>
                <a:lnTo>
                  <a:pt x="468" y="992"/>
                </a:lnTo>
                <a:cubicBezTo>
                  <a:pt x="662" y="992"/>
                  <a:pt x="817" y="837"/>
                  <a:pt x="817" y="643"/>
                </a:cubicBezTo>
                <a:cubicBezTo>
                  <a:pt x="817" y="582"/>
                  <a:pt x="801" y="528"/>
                  <a:pt x="776" y="479"/>
                </a:cubicBezTo>
                <a:lnTo>
                  <a:pt x="861" y="394"/>
                </a:lnTo>
                <a:close/>
                <a:moveTo>
                  <a:pt x="118" y="643"/>
                </a:moveTo>
                <a:cubicBezTo>
                  <a:pt x="118" y="703"/>
                  <a:pt x="131" y="757"/>
                  <a:pt x="159" y="806"/>
                </a:cubicBezTo>
                <a:lnTo>
                  <a:pt x="74" y="891"/>
                </a:lnTo>
                <a:cubicBezTo>
                  <a:pt x="28" y="820"/>
                  <a:pt x="0" y="733"/>
                  <a:pt x="0" y="643"/>
                </a:cubicBezTo>
                <a:cubicBezTo>
                  <a:pt x="0" y="386"/>
                  <a:pt x="211" y="175"/>
                  <a:pt x="468" y="175"/>
                </a:cubicBezTo>
                <a:lnTo>
                  <a:pt x="468" y="0"/>
                </a:lnTo>
                <a:lnTo>
                  <a:pt x="700" y="235"/>
                </a:lnTo>
                <a:lnTo>
                  <a:pt x="468" y="468"/>
                </a:lnTo>
                <a:lnTo>
                  <a:pt x="468" y="293"/>
                </a:lnTo>
                <a:cubicBezTo>
                  <a:pt x="274" y="293"/>
                  <a:pt x="118" y="448"/>
                  <a:pt x="118" y="64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7" name="Freeform 136"/>
          <p:cNvSpPr>
            <a:spLocks noChangeArrowheads="1"/>
          </p:cNvSpPr>
          <p:nvPr/>
        </p:nvSpPr>
        <p:spPr bwMode="auto">
          <a:xfrm>
            <a:off x="2094706" y="5821362"/>
            <a:ext cx="419100" cy="419100"/>
          </a:xfrm>
          <a:custGeom>
            <a:avLst/>
            <a:gdLst>
              <a:gd name="T0" fmla="*/ 582 w 1165"/>
              <a:gd name="T1" fmla="*/ 1050 h 1166"/>
              <a:gd name="T2" fmla="*/ 1049 w 1165"/>
              <a:gd name="T3" fmla="*/ 583 h 1166"/>
              <a:gd name="T4" fmla="*/ 951 w 1165"/>
              <a:gd name="T5" fmla="*/ 296 h 1166"/>
              <a:gd name="T6" fmla="*/ 295 w 1165"/>
              <a:gd name="T7" fmla="*/ 951 h 1166"/>
              <a:gd name="T8" fmla="*/ 582 w 1165"/>
              <a:gd name="T9" fmla="*/ 1050 h 1166"/>
              <a:gd name="T10" fmla="*/ 114 w 1165"/>
              <a:gd name="T11" fmla="*/ 583 h 1166"/>
              <a:gd name="T12" fmla="*/ 213 w 1165"/>
              <a:gd name="T13" fmla="*/ 869 h 1166"/>
              <a:gd name="T14" fmla="*/ 869 w 1165"/>
              <a:gd name="T15" fmla="*/ 214 h 1166"/>
              <a:gd name="T16" fmla="*/ 582 w 1165"/>
              <a:gd name="T17" fmla="*/ 115 h 1166"/>
              <a:gd name="T18" fmla="*/ 114 w 1165"/>
              <a:gd name="T19" fmla="*/ 583 h 1166"/>
              <a:gd name="T20" fmla="*/ 582 w 1165"/>
              <a:gd name="T21" fmla="*/ 0 h 1166"/>
              <a:gd name="T22" fmla="*/ 1164 w 1165"/>
              <a:gd name="T23" fmla="*/ 583 h 1166"/>
              <a:gd name="T24" fmla="*/ 582 w 1165"/>
              <a:gd name="T25" fmla="*/ 1165 h 1166"/>
              <a:gd name="T26" fmla="*/ 0 w 1165"/>
              <a:gd name="T27" fmla="*/ 583 h 1166"/>
              <a:gd name="T28" fmla="*/ 582 w 1165"/>
              <a:gd name="T2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6">
                <a:moveTo>
                  <a:pt x="582" y="1050"/>
                </a:moveTo>
                <a:cubicBezTo>
                  <a:pt x="839" y="1050"/>
                  <a:pt x="1049" y="839"/>
                  <a:pt x="1049" y="583"/>
                </a:cubicBezTo>
                <a:cubicBezTo>
                  <a:pt x="1049" y="476"/>
                  <a:pt x="1014" y="375"/>
                  <a:pt x="951" y="296"/>
                </a:cubicBezTo>
                <a:lnTo>
                  <a:pt x="295" y="951"/>
                </a:lnTo>
                <a:cubicBezTo>
                  <a:pt x="374" y="1014"/>
                  <a:pt x="475" y="1050"/>
                  <a:pt x="582" y="1050"/>
                </a:cubicBezTo>
                <a:close/>
                <a:moveTo>
                  <a:pt x="114" y="583"/>
                </a:moveTo>
                <a:cubicBezTo>
                  <a:pt x="114" y="689"/>
                  <a:pt x="150" y="790"/>
                  <a:pt x="213" y="869"/>
                </a:cubicBezTo>
                <a:lnTo>
                  <a:pt x="869" y="214"/>
                </a:lnTo>
                <a:cubicBezTo>
                  <a:pt x="789" y="151"/>
                  <a:pt x="688" y="115"/>
                  <a:pt x="582" y="115"/>
                </a:cubicBezTo>
                <a:cubicBezTo>
                  <a:pt x="325" y="115"/>
                  <a:pt x="114" y="326"/>
                  <a:pt x="114" y="583"/>
                </a:cubicBezTo>
                <a:close/>
                <a:moveTo>
                  <a:pt x="582" y="0"/>
                </a:moveTo>
                <a:cubicBezTo>
                  <a:pt x="904" y="0"/>
                  <a:pt x="1164" y="260"/>
                  <a:pt x="1164" y="583"/>
                </a:cubicBezTo>
                <a:cubicBezTo>
                  <a:pt x="1164" y="905"/>
                  <a:pt x="904" y="1165"/>
                  <a:pt x="582" y="1165"/>
                </a:cubicBezTo>
                <a:cubicBezTo>
                  <a:pt x="259" y="1165"/>
                  <a:pt x="0" y="906"/>
                  <a:pt x="0" y="583"/>
                </a:cubicBezTo>
                <a:cubicBezTo>
                  <a:pt x="0" y="261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8" name="Freeform 137"/>
          <p:cNvSpPr>
            <a:spLocks noChangeArrowheads="1"/>
          </p:cNvSpPr>
          <p:nvPr/>
        </p:nvSpPr>
        <p:spPr bwMode="auto">
          <a:xfrm>
            <a:off x="3194845" y="5799137"/>
            <a:ext cx="377825" cy="463550"/>
          </a:xfrm>
          <a:custGeom>
            <a:avLst/>
            <a:gdLst>
              <a:gd name="T0" fmla="*/ 407 w 1051"/>
              <a:gd name="T1" fmla="*/ 875 h 1286"/>
              <a:gd name="T2" fmla="*/ 932 w 1051"/>
              <a:gd name="T3" fmla="*/ 350 h 1286"/>
              <a:gd name="T4" fmla="*/ 850 w 1051"/>
              <a:gd name="T5" fmla="*/ 268 h 1286"/>
              <a:gd name="T6" fmla="*/ 407 w 1051"/>
              <a:gd name="T7" fmla="*/ 711 h 1286"/>
              <a:gd name="T8" fmla="*/ 200 w 1051"/>
              <a:gd name="T9" fmla="*/ 503 h 1286"/>
              <a:gd name="T10" fmla="*/ 118 w 1051"/>
              <a:gd name="T11" fmla="*/ 585 h 1286"/>
              <a:gd name="T12" fmla="*/ 407 w 1051"/>
              <a:gd name="T13" fmla="*/ 875 h 1286"/>
              <a:gd name="T14" fmla="*/ 932 w 1051"/>
              <a:gd name="T15" fmla="*/ 0 h 1286"/>
              <a:gd name="T16" fmla="*/ 1050 w 1051"/>
              <a:gd name="T17" fmla="*/ 118 h 1286"/>
              <a:gd name="T18" fmla="*/ 1050 w 1051"/>
              <a:gd name="T19" fmla="*/ 872 h 1286"/>
              <a:gd name="T20" fmla="*/ 998 w 1051"/>
              <a:gd name="T21" fmla="*/ 968 h 1286"/>
              <a:gd name="T22" fmla="*/ 525 w 1051"/>
              <a:gd name="T23" fmla="*/ 1285 h 1286"/>
              <a:gd name="T24" fmla="*/ 52 w 1051"/>
              <a:gd name="T25" fmla="*/ 968 h 1286"/>
              <a:gd name="T26" fmla="*/ 0 w 1051"/>
              <a:gd name="T27" fmla="*/ 872 h 1286"/>
              <a:gd name="T28" fmla="*/ 0 w 1051"/>
              <a:gd name="T29" fmla="*/ 118 h 1286"/>
              <a:gd name="T30" fmla="*/ 118 w 1051"/>
              <a:gd name="T31" fmla="*/ 0 h 1286"/>
              <a:gd name="T32" fmla="*/ 932 w 1051"/>
              <a:gd name="T33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1" h="1286">
                <a:moveTo>
                  <a:pt x="407" y="875"/>
                </a:moveTo>
                <a:lnTo>
                  <a:pt x="932" y="350"/>
                </a:lnTo>
                <a:lnTo>
                  <a:pt x="850" y="268"/>
                </a:lnTo>
                <a:lnTo>
                  <a:pt x="407" y="711"/>
                </a:lnTo>
                <a:lnTo>
                  <a:pt x="200" y="503"/>
                </a:lnTo>
                <a:lnTo>
                  <a:pt x="118" y="585"/>
                </a:lnTo>
                <a:lnTo>
                  <a:pt x="407" y="875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872"/>
                </a:lnTo>
                <a:cubicBezTo>
                  <a:pt x="1050" y="913"/>
                  <a:pt x="1028" y="946"/>
                  <a:pt x="998" y="968"/>
                </a:cubicBezTo>
                <a:lnTo>
                  <a:pt x="525" y="1285"/>
                </a:lnTo>
                <a:lnTo>
                  <a:pt x="52" y="968"/>
                </a:lnTo>
                <a:cubicBezTo>
                  <a:pt x="22" y="946"/>
                  <a:pt x="0" y="913"/>
                  <a:pt x="0" y="87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9" name="Freeform 138"/>
          <p:cNvSpPr>
            <a:spLocks noChangeArrowheads="1"/>
          </p:cNvSpPr>
          <p:nvPr/>
        </p:nvSpPr>
        <p:spPr bwMode="auto">
          <a:xfrm>
            <a:off x="4253706" y="5821364"/>
            <a:ext cx="398462" cy="398461"/>
          </a:xfrm>
          <a:custGeom>
            <a:avLst/>
            <a:gdLst>
              <a:gd name="T0" fmla="*/ 899 w 1108"/>
              <a:gd name="T1" fmla="*/ 397 h 1108"/>
              <a:gd name="T2" fmla="*/ 234 w 1108"/>
              <a:gd name="T3" fmla="*/ 229 h 1108"/>
              <a:gd name="T4" fmla="*/ 814 w 1108"/>
              <a:gd name="T5" fmla="*/ 481 h 1108"/>
              <a:gd name="T6" fmla="*/ 481 w 1108"/>
              <a:gd name="T7" fmla="*/ 815 h 1108"/>
              <a:gd name="T8" fmla="*/ 229 w 1108"/>
              <a:gd name="T9" fmla="*/ 234 h 1108"/>
              <a:gd name="T10" fmla="*/ 396 w 1108"/>
              <a:gd name="T11" fmla="*/ 900 h 1108"/>
              <a:gd name="T12" fmla="*/ 230 w 1108"/>
              <a:gd name="T13" fmla="*/ 1066 h 1108"/>
              <a:gd name="T14" fmla="*/ 229 w 1108"/>
              <a:gd name="T15" fmla="*/ 233 h 1108"/>
              <a:gd name="T16" fmla="*/ 233 w 1108"/>
              <a:gd name="T17" fmla="*/ 230 h 1108"/>
              <a:gd name="T18" fmla="*/ 1066 w 1108"/>
              <a:gd name="T19" fmla="*/ 230 h 1108"/>
              <a:gd name="T20" fmla="*/ 899 w 1108"/>
              <a:gd name="T21" fmla="*/ 397 h 1108"/>
              <a:gd name="T22" fmla="*/ 648 w 1108"/>
              <a:gd name="T23" fmla="*/ 733 h 1108"/>
              <a:gd name="T24" fmla="*/ 732 w 1108"/>
              <a:gd name="T25" fmla="*/ 648 h 1108"/>
              <a:gd name="T26" fmla="*/ 1107 w 1108"/>
              <a:gd name="T27" fmla="*/ 1025 h 1108"/>
              <a:gd name="T28" fmla="*/ 1022 w 1108"/>
              <a:gd name="T29" fmla="*/ 1107 h 1108"/>
              <a:gd name="T30" fmla="*/ 648 w 1108"/>
              <a:gd name="T31" fmla="*/ 733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08" h="1108">
                <a:moveTo>
                  <a:pt x="899" y="397"/>
                </a:moveTo>
                <a:cubicBezTo>
                  <a:pt x="716" y="214"/>
                  <a:pt x="463" y="154"/>
                  <a:pt x="234" y="229"/>
                </a:cubicBezTo>
                <a:cubicBezTo>
                  <a:pt x="408" y="210"/>
                  <a:pt x="633" y="300"/>
                  <a:pt x="814" y="481"/>
                </a:cubicBezTo>
                <a:lnTo>
                  <a:pt x="481" y="815"/>
                </a:lnTo>
                <a:cubicBezTo>
                  <a:pt x="299" y="633"/>
                  <a:pt x="209" y="409"/>
                  <a:pt x="229" y="234"/>
                </a:cubicBezTo>
                <a:cubicBezTo>
                  <a:pt x="153" y="463"/>
                  <a:pt x="214" y="717"/>
                  <a:pt x="396" y="900"/>
                </a:cubicBezTo>
                <a:lnTo>
                  <a:pt x="230" y="1066"/>
                </a:lnTo>
                <a:cubicBezTo>
                  <a:pt x="0" y="837"/>
                  <a:pt x="0" y="463"/>
                  <a:pt x="229" y="233"/>
                </a:cubicBezTo>
                <a:cubicBezTo>
                  <a:pt x="230" y="230"/>
                  <a:pt x="230" y="230"/>
                  <a:pt x="233" y="230"/>
                </a:cubicBezTo>
                <a:cubicBezTo>
                  <a:pt x="462" y="0"/>
                  <a:pt x="836" y="1"/>
                  <a:pt x="1066" y="230"/>
                </a:cubicBezTo>
                <a:lnTo>
                  <a:pt x="899" y="397"/>
                </a:lnTo>
                <a:close/>
                <a:moveTo>
                  <a:pt x="648" y="733"/>
                </a:moveTo>
                <a:lnTo>
                  <a:pt x="732" y="648"/>
                </a:lnTo>
                <a:lnTo>
                  <a:pt x="1107" y="1025"/>
                </a:lnTo>
                <a:lnTo>
                  <a:pt x="1022" y="1107"/>
                </a:lnTo>
                <a:lnTo>
                  <a:pt x="648" y="7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0" name="Freeform 139"/>
          <p:cNvSpPr>
            <a:spLocks noChangeArrowheads="1"/>
          </p:cNvSpPr>
          <p:nvPr/>
        </p:nvSpPr>
        <p:spPr bwMode="auto">
          <a:xfrm>
            <a:off x="5437983" y="5821362"/>
            <a:ext cx="211137" cy="419100"/>
          </a:xfrm>
          <a:custGeom>
            <a:avLst/>
            <a:gdLst>
              <a:gd name="T0" fmla="*/ 426 w 586"/>
              <a:gd name="T1" fmla="*/ 623 h 1166"/>
              <a:gd name="T2" fmla="*/ 467 w 586"/>
              <a:gd name="T3" fmla="*/ 525 h 1166"/>
              <a:gd name="T4" fmla="*/ 292 w 586"/>
              <a:gd name="T5" fmla="*/ 350 h 1166"/>
              <a:gd name="T6" fmla="*/ 117 w 586"/>
              <a:gd name="T7" fmla="*/ 525 h 1166"/>
              <a:gd name="T8" fmla="*/ 205 w 586"/>
              <a:gd name="T9" fmla="*/ 525 h 1166"/>
              <a:gd name="T10" fmla="*/ 292 w 586"/>
              <a:gd name="T11" fmla="*/ 438 h 1166"/>
              <a:gd name="T12" fmla="*/ 380 w 586"/>
              <a:gd name="T13" fmla="*/ 525 h 1166"/>
              <a:gd name="T14" fmla="*/ 355 w 586"/>
              <a:gd name="T15" fmla="*/ 585 h 1166"/>
              <a:gd name="T16" fmla="*/ 300 w 586"/>
              <a:gd name="T17" fmla="*/ 640 h 1166"/>
              <a:gd name="T18" fmla="*/ 246 w 586"/>
              <a:gd name="T19" fmla="*/ 757 h 1166"/>
              <a:gd name="T20" fmla="*/ 339 w 586"/>
              <a:gd name="T21" fmla="*/ 757 h 1166"/>
              <a:gd name="T22" fmla="*/ 388 w 586"/>
              <a:gd name="T23" fmla="*/ 664 h 1166"/>
              <a:gd name="T24" fmla="*/ 426 w 586"/>
              <a:gd name="T25" fmla="*/ 623 h 1166"/>
              <a:gd name="T26" fmla="*/ 347 w 586"/>
              <a:gd name="T27" fmla="*/ 930 h 1166"/>
              <a:gd name="T28" fmla="*/ 347 w 586"/>
              <a:gd name="T29" fmla="*/ 818 h 1166"/>
              <a:gd name="T30" fmla="*/ 238 w 586"/>
              <a:gd name="T31" fmla="*/ 818 h 1166"/>
              <a:gd name="T32" fmla="*/ 238 w 586"/>
              <a:gd name="T33" fmla="*/ 930 h 1166"/>
              <a:gd name="T34" fmla="*/ 347 w 586"/>
              <a:gd name="T35" fmla="*/ 930 h 1166"/>
              <a:gd name="T36" fmla="*/ 505 w 586"/>
              <a:gd name="T37" fmla="*/ 115 h 1166"/>
              <a:gd name="T38" fmla="*/ 585 w 586"/>
              <a:gd name="T39" fmla="*/ 194 h 1166"/>
              <a:gd name="T40" fmla="*/ 585 w 586"/>
              <a:gd name="T41" fmla="*/ 1088 h 1166"/>
              <a:gd name="T42" fmla="*/ 505 w 586"/>
              <a:gd name="T43" fmla="*/ 1165 h 1166"/>
              <a:gd name="T44" fmla="*/ 79 w 586"/>
              <a:gd name="T45" fmla="*/ 1165 h 1166"/>
              <a:gd name="T46" fmla="*/ 0 w 586"/>
              <a:gd name="T47" fmla="*/ 1088 h 1166"/>
              <a:gd name="T48" fmla="*/ 0 w 586"/>
              <a:gd name="T49" fmla="*/ 194 h 1166"/>
              <a:gd name="T50" fmla="*/ 79 w 586"/>
              <a:gd name="T51" fmla="*/ 115 h 1166"/>
              <a:gd name="T52" fmla="*/ 175 w 586"/>
              <a:gd name="T53" fmla="*/ 115 h 1166"/>
              <a:gd name="T54" fmla="*/ 175 w 586"/>
              <a:gd name="T55" fmla="*/ 0 h 1166"/>
              <a:gd name="T56" fmla="*/ 410 w 586"/>
              <a:gd name="T57" fmla="*/ 0 h 1166"/>
              <a:gd name="T58" fmla="*/ 410 w 586"/>
              <a:gd name="T59" fmla="*/ 115 h 1166"/>
              <a:gd name="T60" fmla="*/ 505 w 586"/>
              <a:gd name="T61" fmla="*/ 1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586" h="1166">
                <a:moveTo>
                  <a:pt x="426" y="623"/>
                </a:moveTo>
                <a:cubicBezTo>
                  <a:pt x="451" y="599"/>
                  <a:pt x="467" y="563"/>
                  <a:pt x="467" y="525"/>
                </a:cubicBezTo>
                <a:cubicBezTo>
                  <a:pt x="467" y="429"/>
                  <a:pt x="387" y="350"/>
                  <a:pt x="292" y="350"/>
                </a:cubicBezTo>
                <a:cubicBezTo>
                  <a:pt x="196" y="350"/>
                  <a:pt x="117" y="429"/>
                  <a:pt x="117" y="525"/>
                </a:cubicBezTo>
                <a:lnTo>
                  <a:pt x="205" y="525"/>
                </a:lnTo>
                <a:cubicBezTo>
                  <a:pt x="205" y="476"/>
                  <a:pt x="243" y="438"/>
                  <a:pt x="292" y="438"/>
                </a:cubicBezTo>
                <a:cubicBezTo>
                  <a:pt x="341" y="438"/>
                  <a:pt x="380" y="476"/>
                  <a:pt x="380" y="525"/>
                </a:cubicBezTo>
                <a:cubicBezTo>
                  <a:pt x="380" y="550"/>
                  <a:pt x="371" y="569"/>
                  <a:pt x="355" y="585"/>
                </a:cubicBezTo>
                <a:lnTo>
                  <a:pt x="300" y="640"/>
                </a:lnTo>
                <a:cubicBezTo>
                  <a:pt x="273" y="667"/>
                  <a:pt x="246" y="708"/>
                  <a:pt x="246" y="757"/>
                </a:cubicBezTo>
                <a:lnTo>
                  <a:pt x="339" y="757"/>
                </a:lnTo>
                <a:cubicBezTo>
                  <a:pt x="339" y="730"/>
                  <a:pt x="361" y="692"/>
                  <a:pt x="388" y="664"/>
                </a:cubicBezTo>
                <a:cubicBezTo>
                  <a:pt x="404" y="648"/>
                  <a:pt x="426" y="623"/>
                  <a:pt x="426" y="623"/>
                </a:cubicBezTo>
                <a:close/>
                <a:moveTo>
                  <a:pt x="347" y="930"/>
                </a:moveTo>
                <a:lnTo>
                  <a:pt x="347" y="818"/>
                </a:lnTo>
                <a:lnTo>
                  <a:pt x="238" y="818"/>
                </a:lnTo>
                <a:lnTo>
                  <a:pt x="238" y="930"/>
                </a:lnTo>
                <a:lnTo>
                  <a:pt x="347" y="930"/>
                </a:lnTo>
                <a:close/>
                <a:moveTo>
                  <a:pt x="505" y="115"/>
                </a:moveTo>
                <a:cubicBezTo>
                  <a:pt x="549" y="115"/>
                  <a:pt x="585" y="151"/>
                  <a:pt x="585" y="194"/>
                </a:cubicBezTo>
                <a:lnTo>
                  <a:pt x="585" y="1088"/>
                </a:lnTo>
                <a:cubicBezTo>
                  <a:pt x="585" y="1132"/>
                  <a:pt x="549" y="1165"/>
                  <a:pt x="505" y="1165"/>
                </a:cubicBezTo>
                <a:lnTo>
                  <a:pt x="79" y="1165"/>
                </a:lnTo>
                <a:cubicBezTo>
                  <a:pt x="35" y="1165"/>
                  <a:pt x="0" y="1132"/>
                  <a:pt x="0" y="1088"/>
                </a:cubicBezTo>
                <a:lnTo>
                  <a:pt x="0" y="194"/>
                </a:lnTo>
                <a:cubicBezTo>
                  <a:pt x="0" y="151"/>
                  <a:pt x="35" y="115"/>
                  <a:pt x="79" y="115"/>
                </a:cubicBezTo>
                <a:lnTo>
                  <a:pt x="175" y="115"/>
                </a:lnTo>
                <a:lnTo>
                  <a:pt x="175" y="0"/>
                </a:lnTo>
                <a:lnTo>
                  <a:pt x="410" y="0"/>
                </a:lnTo>
                <a:lnTo>
                  <a:pt x="410" y="115"/>
                </a:lnTo>
                <a:lnTo>
                  <a:pt x="505" y="1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1" name="Freeform 140"/>
          <p:cNvSpPr>
            <a:spLocks noChangeArrowheads="1"/>
          </p:cNvSpPr>
          <p:nvPr/>
        </p:nvSpPr>
        <p:spPr bwMode="auto">
          <a:xfrm>
            <a:off x="6517483" y="5821362"/>
            <a:ext cx="211137" cy="419100"/>
          </a:xfrm>
          <a:custGeom>
            <a:avLst/>
            <a:gdLst>
              <a:gd name="T0" fmla="*/ 506 w 586"/>
              <a:gd name="T1" fmla="*/ 115 h 1166"/>
              <a:gd name="T2" fmla="*/ 585 w 586"/>
              <a:gd name="T3" fmla="*/ 194 h 1166"/>
              <a:gd name="T4" fmla="*/ 585 w 586"/>
              <a:gd name="T5" fmla="*/ 1088 h 1166"/>
              <a:gd name="T6" fmla="*/ 506 w 586"/>
              <a:gd name="T7" fmla="*/ 1165 h 1166"/>
              <a:gd name="T8" fmla="*/ 79 w 586"/>
              <a:gd name="T9" fmla="*/ 1165 h 1166"/>
              <a:gd name="T10" fmla="*/ 0 w 586"/>
              <a:gd name="T11" fmla="*/ 1088 h 1166"/>
              <a:gd name="T12" fmla="*/ 0 w 586"/>
              <a:gd name="T13" fmla="*/ 194 h 1166"/>
              <a:gd name="T14" fmla="*/ 79 w 586"/>
              <a:gd name="T15" fmla="*/ 115 h 1166"/>
              <a:gd name="T16" fmla="*/ 175 w 586"/>
              <a:gd name="T17" fmla="*/ 115 h 1166"/>
              <a:gd name="T18" fmla="*/ 175 w 586"/>
              <a:gd name="T19" fmla="*/ 0 h 1166"/>
              <a:gd name="T20" fmla="*/ 410 w 586"/>
              <a:gd name="T21" fmla="*/ 0 h 1166"/>
              <a:gd name="T22" fmla="*/ 410 w 586"/>
              <a:gd name="T23" fmla="*/ 115 h 1166"/>
              <a:gd name="T24" fmla="*/ 506 w 586"/>
              <a:gd name="T25" fmla="*/ 1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6" h="1166">
                <a:moveTo>
                  <a:pt x="506" y="115"/>
                </a:moveTo>
                <a:cubicBezTo>
                  <a:pt x="549" y="115"/>
                  <a:pt x="585" y="151"/>
                  <a:pt x="585" y="194"/>
                </a:cubicBezTo>
                <a:lnTo>
                  <a:pt x="585" y="1088"/>
                </a:lnTo>
                <a:cubicBezTo>
                  <a:pt x="585" y="1132"/>
                  <a:pt x="549" y="1165"/>
                  <a:pt x="506" y="1165"/>
                </a:cubicBezTo>
                <a:lnTo>
                  <a:pt x="79" y="1165"/>
                </a:lnTo>
                <a:cubicBezTo>
                  <a:pt x="35" y="1165"/>
                  <a:pt x="0" y="1132"/>
                  <a:pt x="0" y="1088"/>
                </a:cubicBezTo>
                <a:lnTo>
                  <a:pt x="0" y="194"/>
                </a:lnTo>
                <a:cubicBezTo>
                  <a:pt x="0" y="151"/>
                  <a:pt x="35" y="115"/>
                  <a:pt x="79" y="115"/>
                </a:cubicBezTo>
                <a:lnTo>
                  <a:pt x="175" y="115"/>
                </a:lnTo>
                <a:lnTo>
                  <a:pt x="175" y="0"/>
                </a:lnTo>
                <a:lnTo>
                  <a:pt x="410" y="0"/>
                </a:lnTo>
                <a:lnTo>
                  <a:pt x="410" y="115"/>
                </a:lnTo>
                <a:lnTo>
                  <a:pt x="506" y="11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7596983" y="5821362"/>
            <a:ext cx="211137" cy="419100"/>
          </a:xfrm>
          <a:custGeom>
            <a:avLst/>
            <a:gdLst>
              <a:gd name="T0" fmla="*/ 235 w 586"/>
              <a:gd name="T1" fmla="*/ 1050 h 1166"/>
              <a:gd name="T2" fmla="*/ 467 w 586"/>
              <a:gd name="T3" fmla="*/ 613 h 1166"/>
              <a:gd name="T4" fmla="*/ 350 w 586"/>
              <a:gd name="T5" fmla="*/ 613 h 1166"/>
              <a:gd name="T6" fmla="*/ 350 w 586"/>
              <a:gd name="T7" fmla="*/ 290 h 1166"/>
              <a:gd name="T8" fmla="*/ 118 w 586"/>
              <a:gd name="T9" fmla="*/ 727 h 1166"/>
              <a:gd name="T10" fmla="*/ 235 w 586"/>
              <a:gd name="T11" fmla="*/ 727 h 1166"/>
              <a:gd name="T12" fmla="*/ 235 w 586"/>
              <a:gd name="T13" fmla="*/ 1050 h 1166"/>
              <a:gd name="T14" fmla="*/ 506 w 586"/>
              <a:gd name="T15" fmla="*/ 115 h 1166"/>
              <a:gd name="T16" fmla="*/ 585 w 586"/>
              <a:gd name="T17" fmla="*/ 194 h 1166"/>
              <a:gd name="T18" fmla="*/ 585 w 586"/>
              <a:gd name="T19" fmla="*/ 1088 h 1166"/>
              <a:gd name="T20" fmla="*/ 506 w 586"/>
              <a:gd name="T21" fmla="*/ 1165 h 1166"/>
              <a:gd name="T22" fmla="*/ 79 w 586"/>
              <a:gd name="T23" fmla="*/ 1165 h 1166"/>
              <a:gd name="T24" fmla="*/ 0 w 586"/>
              <a:gd name="T25" fmla="*/ 1088 h 1166"/>
              <a:gd name="T26" fmla="*/ 0 w 586"/>
              <a:gd name="T27" fmla="*/ 194 h 1166"/>
              <a:gd name="T28" fmla="*/ 79 w 586"/>
              <a:gd name="T29" fmla="*/ 115 h 1166"/>
              <a:gd name="T30" fmla="*/ 175 w 586"/>
              <a:gd name="T31" fmla="*/ 115 h 1166"/>
              <a:gd name="T32" fmla="*/ 175 w 586"/>
              <a:gd name="T33" fmla="*/ 0 h 1166"/>
              <a:gd name="T34" fmla="*/ 410 w 586"/>
              <a:gd name="T35" fmla="*/ 0 h 1166"/>
              <a:gd name="T36" fmla="*/ 410 w 586"/>
              <a:gd name="T37" fmla="*/ 115 h 1166"/>
              <a:gd name="T38" fmla="*/ 506 w 586"/>
              <a:gd name="T39" fmla="*/ 1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6" h="1166">
                <a:moveTo>
                  <a:pt x="235" y="1050"/>
                </a:moveTo>
                <a:lnTo>
                  <a:pt x="467" y="613"/>
                </a:lnTo>
                <a:lnTo>
                  <a:pt x="350" y="613"/>
                </a:lnTo>
                <a:lnTo>
                  <a:pt x="350" y="290"/>
                </a:lnTo>
                <a:lnTo>
                  <a:pt x="118" y="727"/>
                </a:lnTo>
                <a:lnTo>
                  <a:pt x="235" y="727"/>
                </a:lnTo>
                <a:lnTo>
                  <a:pt x="235" y="1050"/>
                </a:lnTo>
                <a:close/>
                <a:moveTo>
                  <a:pt x="506" y="115"/>
                </a:moveTo>
                <a:cubicBezTo>
                  <a:pt x="549" y="115"/>
                  <a:pt x="585" y="151"/>
                  <a:pt x="585" y="194"/>
                </a:cubicBezTo>
                <a:lnTo>
                  <a:pt x="585" y="1088"/>
                </a:lnTo>
                <a:cubicBezTo>
                  <a:pt x="585" y="1132"/>
                  <a:pt x="549" y="1165"/>
                  <a:pt x="506" y="1165"/>
                </a:cubicBezTo>
                <a:lnTo>
                  <a:pt x="79" y="1165"/>
                </a:lnTo>
                <a:cubicBezTo>
                  <a:pt x="36" y="1165"/>
                  <a:pt x="0" y="1132"/>
                  <a:pt x="0" y="1088"/>
                </a:cubicBezTo>
                <a:lnTo>
                  <a:pt x="0" y="194"/>
                </a:lnTo>
                <a:cubicBezTo>
                  <a:pt x="0" y="151"/>
                  <a:pt x="36" y="115"/>
                  <a:pt x="79" y="115"/>
                </a:cubicBezTo>
                <a:lnTo>
                  <a:pt x="175" y="115"/>
                </a:lnTo>
                <a:lnTo>
                  <a:pt x="175" y="0"/>
                </a:lnTo>
                <a:lnTo>
                  <a:pt x="410" y="0"/>
                </a:lnTo>
                <a:lnTo>
                  <a:pt x="410" y="115"/>
                </a:lnTo>
                <a:lnTo>
                  <a:pt x="506" y="1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8676483" y="5821362"/>
            <a:ext cx="211137" cy="419100"/>
          </a:xfrm>
          <a:custGeom>
            <a:avLst/>
            <a:gdLst>
              <a:gd name="T0" fmla="*/ 350 w 586"/>
              <a:gd name="T1" fmla="*/ 700 h 1166"/>
              <a:gd name="T2" fmla="*/ 350 w 586"/>
              <a:gd name="T3" fmla="*/ 408 h 1166"/>
              <a:gd name="T4" fmla="*/ 235 w 586"/>
              <a:gd name="T5" fmla="*/ 408 h 1166"/>
              <a:gd name="T6" fmla="*/ 235 w 586"/>
              <a:gd name="T7" fmla="*/ 700 h 1166"/>
              <a:gd name="T8" fmla="*/ 350 w 586"/>
              <a:gd name="T9" fmla="*/ 700 h 1166"/>
              <a:gd name="T10" fmla="*/ 350 w 586"/>
              <a:gd name="T11" fmla="*/ 932 h 1166"/>
              <a:gd name="T12" fmla="*/ 350 w 586"/>
              <a:gd name="T13" fmla="*/ 815 h 1166"/>
              <a:gd name="T14" fmla="*/ 235 w 586"/>
              <a:gd name="T15" fmla="*/ 815 h 1166"/>
              <a:gd name="T16" fmla="*/ 235 w 586"/>
              <a:gd name="T17" fmla="*/ 932 h 1166"/>
              <a:gd name="T18" fmla="*/ 350 w 586"/>
              <a:gd name="T19" fmla="*/ 932 h 1166"/>
              <a:gd name="T20" fmla="*/ 506 w 586"/>
              <a:gd name="T21" fmla="*/ 115 h 1166"/>
              <a:gd name="T22" fmla="*/ 585 w 586"/>
              <a:gd name="T23" fmla="*/ 194 h 1166"/>
              <a:gd name="T24" fmla="*/ 585 w 586"/>
              <a:gd name="T25" fmla="*/ 1088 h 1166"/>
              <a:gd name="T26" fmla="*/ 506 w 586"/>
              <a:gd name="T27" fmla="*/ 1165 h 1166"/>
              <a:gd name="T28" fmla="*/ 80 w 586"/>
              <a:gd name="T29" fmla="*/ 1165 h 1166"/>
              <a:gd name="T30" fmla="*/ 0 w 586"/>
              <a:gd name="T31" fmla="*/ 1088 h 1166"/>
              <a:gd name="T32" fmla="*/ 0 w 586"/>
              <a:gd name="T33" fmla="*/ 194 h 1166"/>
              <a:gd name="T34" fmla="*/ 80 w 586"/>
              <a:gd name="T35" fmla="*/ 115 h 1166"/>
              <a:gd name="T36" fmla="*/ 175 w 586"/>
              <a:gd name="T37" fmla="*/ 115 h 1166"/>
              <a:gd name="T38" fmla="*/ 175 w 586"/>
              <a:gd name="T39" fmla="*/ 0 h 1166"/>
              <a:gd name="T40" fmla="*/ 410 w 586"/>
              <a:gd name="T41" fmla="*/ 0 h 1166"/>
              <a:gd name="T42" fmla="*/ 410 w 586"/>
              <a:gd name="T43" fmla="*/ 115 h 1166"/>
              <a:gd name="T44" fmla="*/ 506 w 586"/>
              <a:gd name="T45" fmla="*/ 1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86" h="1166">
                <a:moveTo>
                  <a:pt x="350" y="700"/>
                </a:moveTo>
                <a:lnTo>
                  <a:pt x="350" y="408"/>
                </a:lnTo>
                <a:lnTo>
                  <a:pt x="235" y="408"/>
                </a:lnTo>
                <a:lnTo>
                  <a:pt x="235" y="700"/>
                </a:lnTo>
                <a:lnTo>
                  <a:pt x="350" y="700"/>
                </a:lnTo>
                <a:close/>
                <a:moveTo>
                  <a:pt x="350" y="932"/>
                </a:moveTo>
                <a:lnTo>
                  <a:pt x="350" y="815"/>
                </a:lnTo>
                <a:lnTo>
                  <a:pt x="235" y="815"/>
                </a:lnTo>
                <a:lnTo>
                  <a:pt x="235" y="932"/>
                </a:lnTo>
                <a:lnTo>
                  <a:pt x="350" y="932"/>
                </a:lnTo>
                <a:close/>
                <a:moveTo>
                  <a:pt x="506" y="115"/>
                </a:moveTo>
                <a:cubicBezTo>
                  <a:pt x="550" y="115"/>
                  <a:pt x="585" y="151"/>
                  <a:pt x="585" y="194"/>
                </a:cubicBezTo>
                <a:lnTo>
                  <a:pt x="585" y="1088"/>
                </a:lnTo>
                <a:cubicBezTo>
                  <a:pt x="585" y="1132"/>
                  <a:pt x="550" y="1165"/>
                  <a:pt x="506" y="1165"/>
                </a:cubicBezTo>
                <a:lnTo>
                  <a:pt x="80" y="1165"/>
                </a:lnTo>
                <a:cubicBezTo>
                  <a:pt x="36" y="1165"/>
                  <a:pt x="0" y="1132"/>
                  <a:pt x="0" y="1088"/>
                </a:cubicBezTo>
                <a:lnTo>
                  <a:pt x="0" y="194"/>
                </a:lnTo>
                <a:cubicBezTo>
                  <a:pt x="0" y="151"/>
                  <a:pt x="36" y="115"/>
                  <a:pt x="80" y="115"/>
                </a:cubicBezTo>
                <a:lnTo>
                  <a:pt x="175" y="115"/>
                </a:lnTo>
                <a:lnTo>
                  <a:pt x="175" y="0"/>
                </a:lnTo>
                <a:lnTo>
                  <a:pt x="410" y="0"/>
                </a:lnTo>
                <a:lnTo>
                  <a:pt x="410" y="115"/>
                </a:lnTo>
                <a:lnTo>
                  <a:pt x="506" y="1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4" name="Freeform 143"/>
          <p:cNvSpPr>
            <a:spLocks noChangeArrowheads="1"/>
          </p:cNvSpPr>
          <p:nvPr/>
        </p:nvSpPr>
        <p:spPr bwMode="auto">
          <a:xfrm>
            <a:off x="9609933" y="5842000"/>
            <a:ext cx="503237" cy="377825"/>
          </a:xfrm>
          <a:custGeom>
            <a:avLst/>
            <a:gdLst>
              <a:gd name="T0" fmla="*/ 1107 w 1400"/>
              <a:gd name="T1" fmla="*/ 735 h 1050"/>
              <a:gd name="T2" fmla="*/ 899 w 1400"/>
              <a:gd name="T3" fmla="*/ 525 h 1050"/>
              <a:gd name="T4" fmla="*/ 1107 w 1400"/>
              <a:gd name="T5" fmla="*/ 314 h 1050"/>
              <a:gd name="T6" fmla="*/ 1025 w 1400"/>
              <a:gd name="T7" fmla="*/ 232 h 1050"/>
              <a:gd name="T8" fmla="*/ 817 w 1400"/>
              <a:gd name="T9" fmla="*/ 443 h 1050"/>
              <a:gd name="T10" fmla="*/ 607 w 1400"/>
              <a:gd name="T11" fmla="*/ 232 h 1050"/>
              <a:gd name="T12" fmla="*/ 525 w 1400"/>
              <a:gd name="T13" fmla="*/ 314 h 1050"/>
              <a:gd name="T14" fmla="*/ 735 w 1400"/>
              <a:gd name="T15" fmla="*/ 525 h 1050"/>
              <a:gd name="T16" fmla="*/ 525 w 1400"/>
              <a:gd name="T17" fmla="*/ 735 h 1050"/>
              <a:gd name="T18" fmla="*/ 607 w 1400"/>
              <a:gd name="T19" fmla="*/ 817 h 1050"/>
              <a:gd name="T20" fmla="*/ 817 w 1400"/>
              <a:gd name="T21" fmla="*/ 606 h 1050"/>
              <a:gd name="T22" fmla="*/ 1025 w 1400"/>
              <a:gd name="T23" fmla="*/ 817 h 1050"/>
              <a:gd name="T24" fmla="*/ 1107 w 1400"/>
              <a:gd name="T25" fmla="*/ 735 h 1050"/>
              <a:gd name="T26" fmla="*/ 1282 w 1400"/>
              <a:gd name="T27" fmla="*/ 0 h 1050"/>
              <a:gd name="T28" fmla="*/ 1399 w 1400"/>
              <a:gd name="T29" fmla="*/ 117 h 1050"/>
              <a:gd name="T30" fmla="*/ 1399 w 1400"/>
              <a:gd name="T31" fmla="*/ 932 h 1050"/>
              <a:gd name="T32" fmla="*/ 1282 w 1400"/>
              <a:gd name="T33" fmla="*/ 1049 h 1050"/>
              <a:gd name="T34" fmla="*/ 407 w 1400"/>
              <a:gd name="T35" fmla="*/ 1049 h 1050"/>
              <a:gd name="T36" fmla="*/ 315 w 1400"/>
              <a:gd name="T37" fmla="*/ 997 h 1050"/>
              <a:gd name="T38" fmla="*/ 0 w 1400"/>
              <a:gd name="T39" fmla="*/ 525 h 1050"/>
              <a:gd name="T40" fmla="*/ 315 w 1400"/>
              <a:gd name="T41" fmla="*/ 52 h 1050"/>
              <a:gd name="T42" fmla="*/ 407 w 1400"/>
              <a:gd name="T43" fmla="*/ 0 h 1050"/>
              <a:gd name="T44" fmla="*/ 1282 w 1400"/>
              <a:gd name="T45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00" h="1050">
                <a:moveTo>
                  <a:pt x="1107" y="735"/>
                </a:moveTo>
                <a:lnTo>
                  <a:pt x="899" y="525"/>
                </a:lnTo>
                <a:lnTo>
                  <a:pt x="1107" y="314"/>
                </a:lnTo>
                <a:lnTo>
                  <a:pt x="1025" y="232"/>
                </a:lnTo>
                <a:lnTo>
                  <a:pt x="817" y="443"/>
                </a:lnTo>
                <a:lnTo>
                  <a:pt x="607" y="232"/>
                </a:lnTo>
                <a:lnTo>
                  <a:pt x="525" y="314"/>
                </a:lnTo>
                <a:lnTo>
                  <a:pt x="735" y="525"/>
                </a:lnTo>
                <a:lnTo>
                  <a:pt x="525" y="735"/>
                </a:lnTo>
                <a:lnTo>
                  <a:pt x="607" y="817"/>
                </a:lnTo>
                <a:lnTo>
                  <a:pt x="817" y="606"/>
                </a:lnTo>
                <a:lnTo>
                  <a:pt x="1025" y="817"/>
                </a:lnTo>
                <a:lnTo>
                  <a:pt x="1107" y="735"/>
                </a:lnTo>
                <a:close/>
                <a:moveTo>
                  <a:pt x="1282" y="0"/>
                </a:moveTo>
                <a:cubicBezTo>
                  <a:pt x="1345" y="0"/>
                  <a:pt x="1399" y="54"/>
                  <a:pt x="1399" y="117"/>
                </a:cubicBezTo>
                <a:lnTo>
                  <a:pt x="1399" y="932"/>
                </a:lnTo>
                <a:cubicBezTo>
                  <a:pt x="1399" y="995"/>
                  <a:pt x="1345" y="1049"/>
                  <a:pt x="1282" y="1049"/>
                </a:cubicBezTo>
                <a:lnTo>
                  <a:pt x="407" y="1049"/>
                </a:lnTo>
                <a:cubicBezTo>
                  <a:pt x="366" y="1049"/>
                  <a:pt x="336" y="1027"/>
                  <a:pt x="315" y="997"/>
                </a:cubicBezTo>
                <a:lnTo>
                  <a:pt x="0" y="525"/>
                </a:lnTo>
                <a:lnTo>
                  <a:pt x="315" y="52"/>
                </a:lnTo>
                <a:cubicBezTo>
                  <a:pt x="336" y="22"/>
                  <a:pt x="366" y="0"/>
                  <a:pt x="407" y="0"/>
                </a:cubicBezTo>
                <a:lnTo>
                  <a:pt x="128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5" name="Freeform 144"/>
          <p:cNvSpPr>
            <a:spLocks noChangeArrowheads="1"/>
          </p:cNvSpPr>
          <p:nvPr/>
        </p:nvSpPr>
        <p:spPr bwMode="auto">
          <a:xfrm>
            <a:off x="10752933" y="5842000"/>
            <a:ext cx="377825" cy="377825"/>
          </a:xfrm>
          <a:custGeom>
            <a:avLst/>
            <a:gdLst>
              <a:gd name="T0" fmla="*/ 175 w 1051"/>
              <a:gd name="T1" fmla="*/ 525 h 1050"/>
              <a:gd name="T2" fmla="*/ 233 w 1051"/>
              <a:gd name="T3" fmla="*/ 467 h 1050"/>
              <a:gd name="T4" fmla="*/ 293 w 1051"/>
              <a:gd name="T5" fmla="*/ 525 h 1050"/>
              <a:gd name="T6" fmla="*/ 233 w 1051"/>
              <a:gd name="T7" fmla="*/ 582 h 1050"/>
              <a:gd name="T8" fmla="*/ 175 w 1051"/>
              <a:gd name="T9" fmla="*/ 525 h 1050"/>
              <a:gd name="T10" fmla="*/ 875 w 1051"/>
              <a:gd name="T11" fmla="*/ 525 h 1050"/>
              <a:gd name="T12" fmla="*/ 817 w 1051"/>
              <a:gd name="T13" fmla="*/ 582 h 1050"/>
              <a:gd name="T14" fmla="*/ 757 w 1051"/>
              <a:gd name="T15" fmla="*/ 525 h 1050"/>
              <a:gd name="T16" fmla="*/ 817 w 1051"/>
              <a:gd name="T17" fmla="*/ 467 h 1050"/>
              <a:gd name="T18" fmla="*/ 875 w 1051"/>
              <a:gd name="T19" fmla="*/ 525 h 1050"/>
              <a:gd name="T20" fmla="*/ 525 w 1051"/>
              <a:gd name="T21" fmla="*/ 0 h 1050"/>
              <a:gd name="T22" fmla="*/ 1050 w 1051"/>
              <a:gd name="T23" fmla="*/ 525 h 1050"/>
              <a:gd name="T24" fmla="*/ 525 w 1051"/>
              <a:gd name="T25" fmla="*/ 1049 h 1050"/>
              <a:gd name="T26" fmla="*/ 0 w 1051"/>
              <a:gd name="T27" fmla="*/ 525 h 1050"/>
              <a:gd name="T28" fmla="*/ 211 w 1051"/>
              <a:gd name="T29" fmla="*/ 106 h 1050"/>
              <a:gd name="T30" fmla="*/ 211 w 1051"/>
              <a:gd name="T31" fmla="*/ 104 h 1050"/>
              <a:gd name="T32" fmla="*/ 607 w 1051"/>
              <a:gd name="T33" fmla="*/ 500 h 1050"/>
              <a:gd name="T34" fmla="*/ 525 w 1051"/>
              <a:gd name="T35" fmla="*/ 582 h 1050"/>
              <a:gd name="T36" fmla="*/ 208 w 1051"/>
              <a:gd name="T37" fmla="*/ 268 h 1050"/>
              <a:gd name="T38" fmla="*/ 118 w 1051"/>
              <a:gd name="T39" fmla="*/ 525 h 1050"/>
              <a:gd name="T40" fmla="*/ 525 w 1051"/>
              <a:gd name="T41" fmla="*/ 932 h 1050"/>
              <a:gd name="T42" fmla="*/ 932 w 1051"/>
              <a:gd name="T43" fmla="*/ 525 h 1050"/>
              <a:gd name="T44" fmla="*/ 582 w 1051"/>
              <a:gd name="T45" fmla="*/ 120 h 1050"/>
              <a:gd name="T46" fmla="*/ 582 w 1051"/>
              <a:gd name="T47" fmla="*/ 232 h 1050"/>
              <a:gd name="T48" fmla="*/ 468 w 1051"/>
              <a:gd name="T49" fmla="*/ 232 h 1050"/>
              <a:gd name="T50" fmla="*/ 468 w 1051"/>
              <a:gd name="T51" fmla="*/ 0 h 1050"/>
              <a:gd name="T52" fmla="*/ 525 w 1051"/>
              <a:gd name="T53" fmla="*/ 0 h 1050"/>
              <a:gd name="T54" fmla="*/ 468 w 1051"/>
              <a:gd name="T55" fmla="*/ 817 h 1050"/>
              <a:gd name="T56" fmla="*/ 525 w 1051"/>
              <a:gd name="T57" fmla="*/ 757 h 1050"/>
              <a:gd name="T58" fmla="*/ 582 w 1051"/>
              <a:gd name="T59" fmla="*/ 817 h 1050"/>
              <a:gd name="T60" fmla="*/ 525 w 1051"/>
              <a:gd name="T61" fmla="*/ 874 h 1050"/>
              <a:gd name="T62" fmla="*/ 468 w 1051"/>
              <a:gd name="T63" fmla="*/ 8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050">
                <a:moveTo>
                  <a:pt x="175" y="525"/>
                </a:moveTo>
                <a:cubicBezTo>
                  <a:pt x="175" y="492"/>
                  <a:pt x="201" y="467"/>
                  <a:pt x="233" y="467"/>
                </a:cubicBezTo>
                <a:cubicBezTo>
                  <a:pt x="266" y="467"/>
                  <a:pt x="293" y="492"/>
                  <a:pt x="293" y="525"/>
                </a:cubicBezTo>
                <a:cubicBezTo>
                  <a:pt x="293" y="557"/>
                  <a:pt x="266" y="582"/>
                  <a:pt x="233" y="582"/>
                </a:cubicBezTo>
                <a:cubicBezTo>
                  <a:pt x="201" y="582"/>
                  <a:pt x="175" y="557"/>
                  <a:pt x="175" y="525"/>
                </a:cubicBezTo>
                <a:close/>
                <a:moveTo>
                  <a:pt x="875" y="525"/>
                </a:moveTo>
                <a:cubicBezTo>
                  <a:pt x="875" y="557"/>
                  <a:pt x="850" y="582"/>
                  <a:pt x="817" y="582"/>
                </a:cubicBezTo>
                <a:cubicBezTo>
                  <a:pt x="785" y="582"/>
                  <a:pt x="757" y="557"/>
                  <a:pt x="757" y="525"/>
                </a:cubicBezTo>
                <a:cubicBezTo>
                  <a:pt x="757" y="492"/>
                  <a:pt x="785" y="467"/>
                  <a:pt x="817" y="467"/>
                </a:cubicBezTo>
                <a:cubicBezTo>
                  <a:pt x="850" y="467"/>
                  <a:pt x="875" y="492"/>
                  <a:pt x="875" y="525"/>
                </a:cubicBezTo>
                <a:close/>
                <a:moveTo>
                  <a:pt x="525" y="0"/>
                </a:moveTo>
                <a:cubicBezTo>
                  <a:pt x="815" y="0"/>
                  <a:pt x="1050" y="235"/>
                  <a:pt x="1050" y="525"/>
                </a:cubicBezTo>
                <a:cubicBezTo>
                  <a:pt x="1050" y="814"/>
                  <a:pt x="815" y="1049"/>
                  <a:pt x="525" y="1049"/>
                </a:cubicBezTo>
                <a:cubicBezTo>
                  <a:pt x="235" y="1049"/>
                  <a:pt x="0" y="814"/>
                  <a:pt x="0" y="525"/>
                </a:cubicBezTo>
                <a:cubicBezTo>
                  <a:pt x="0" y="352"/>
                  <a:pt x="82" y="202"/>
                  <a:pt x="211" y="106"/>
                </a:cubicBezTo>
                <a:lnTo>
                  <a:pt x="211" y="104"/>
                </a:lnTo>
                <a:lnTo>
                  <a:pt x="607" y="500"/>
                </a:lnTo>
                <a:lnTo>
                  <a:pt x="525" y="582"/>
                </a:lnTo>
                <a:lnTo>
                  <a:pt x="208" y="268"/>
                </a:lnTo>
                <a:cubicBezTo>
                  <a:pt x="151" y="339"/>
                  <a:pt x="118" y="426"/>
                  <a:pt x="118" y="525"/>
                </a:cubicBezTo>
                <a:cubicBezTo>
                  <a:pt x="118" y="751"/>
                  <a:pt x="298" y="932"/>
                  <a:pt x="525" y="932"/>
                </a:cubicBezTo>
                <a:cubicBezTo>
                  <a:pt x="752" y="932"/>
                  <a:pt x="932" y="751"/>
                  <a:pt x="932" y="525"/>
                </a:cubicBezTo>
                <a:cubicBezTo>
                  <a:pt x="932" y="320"/>
                  <a:pt x="779" y="147"/>
                  <a:pt x="582" y="120"/>
                </a:cubicBezTo>
                <a:lnTo>
                  <a:pt x="582" y="232"/>
                </a:lnTo>
                <a:lnTo>
                  <a:pt x="468" y="232"/>
                </a:lnTo>
                <a:lnTo>
                  <a:pt x="468" y="0"/>
                </a:lnTo>
                <a:lnTo>
                  <a:pt x="525" y="0"/>
                </a:lnTo>
                <a:close/>
                <a:moveTo>
                  <a:pt x="468" y="817"/>
                </a:moveTo>
                <a:cubicBezTo>
                  <a:pt x="468" y="784"/>
                  <a:pt x="492" y="757"/>
                  <a:pt x="525" y="757"/>
                </a:cubicBezTo>
                <a:cubicBezTo>
                  <a:pt x="558" y="757"/>
                  <a:pt x="582" y="784"/>
                  <a:pt x="582" y="817"/>
                </a:cubicBezTo>
                <a:cubicBezTo>
                  <a:pt x="582" y="850"/>
                  <a:pt x="558" y="874"/>
                  <a:pt x="525" y="874"/>
                </a:cubicBezTo>
                <a:cubicBezTo>
                  <a:pt x="492" y="874"/>
                  <a:pt x="468" y="850"/>
                  <a:pt x="468" y="8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7229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9" y="594519"/>
            <a:ext cx="377825" cy="419100"/>
          </a:xfrm>
          <a:custGeom>
            <a:avLst/>
            <a:gdLst>
              <a:gd name="T0" fmla="*/ 932 w 1051"/>
              <a:gd name="T1" fmla="*/ 465 h 1166"/>
              <a:gd name="T2" fmla="*/ 1050 w 1051"/>
              <a:gd name="T3" fmla="*/ 582 h 1166"/>
              <a:gd name="T4" fmla="*/ 932 w 1051"/>
              <a:gd name="T5" fmla="*/ 700 h 1166"/>
              <a:gd name="T6" fmla="*/ 818 w 1051"/>
              <a:gd name="T7" fmla="*/ 582 h 1166"/>
              <a:gd name="T8" fmla="*/ 932 w 1051"/>
              <a:gd name="T9" fmla="*/ 465 h 1166"/>
              <a:gd name="T10" fmla="*/ 692 w 1051"/>
              <a:gd name="T11" fmla="*/ 834 h 1166"/>
              <a:gd name="T12" fmla="*/ 582 w 1051"/>
              <a:gd name="T13" fmla="*/ 722 h 1166"/>
              <a:gd name="T14" fmla="*/ 582 w 1051"/>
              <a:gd name="T15" fmla="*/ 943 h 1166"/>
              <a:gd name="T16" fmla="*/ 692 w 1051"/>
              <a:gd name="T17" fmla="*/ 834 h 1166"/>
              <a:gd name="T18" fmla="*/ 582 w 1051"/>
              <a:gd name="T19" fmla="*/ 221 h 1166"/>
              <a:gd name="T20" fmla="*/ 582 w 1051"/>
              <a:gd name="T21" fmla="*/ 443 h 1166"/>
              <a:gd name="T22" fmla="*/ 692 w 1051"/>
              <a:gd name="T23" fmla="*/ 331 h 1166"/>
              <a:gd name="T24" fmla="*/ 582 w 1051"/>
              <a:gd name="T25" fmla="*/ 221 h 1166"/>
              <a:gd name="T26" fmla="*/ 859 w 1051"/>
              <a:gd name="T27" fmla="*/ 331 h 1166"/>
              <a:gd name="T28" fmla="*/ 607 w 1051"/>
              <a:gd name="T29" fmla="*/ 582 h 1166"/>
              <a:gd name="T30" fmla="*/ 859 w 1051"/>
              <a:gd name="T31" fmla="*/ 834 h 1166"/>
              <a:gd name="T32" fmla="*/ 525 w 1051"/>
              <a:gd name="T33" fmla="*/ 1165 h 1166"/>
              <a:gd name="T34" fmla="*/ 468 w 1051"/>
              <a:gd name="T35" fmla="*/ 1165 h 1166"/>
              <a:gd name="T36" fmla="*/ 468 w 1051"/>
              <a:gd name="T37" fmla="*/ 722 h 1166"/>
              <a:gd name="T38" fmla="*/ 200 w 1051"/>
              <a:gd name="T39" fmla="*/ 990 h 1166"/>
              <a:gd name="T40" fmla="*/ 118 w 1051"/>
              <a:gd name="T41" fmla="*/ 908 h 1166"/>
              <a:gd name="T42" fmla="*/ 443 w 1051"/>
              <a:gd name="T43" fmla="*/ 582 h 1166"/>
              <a:gd name="T44" fmla="*/ 118 w 1051"/>
              <a:gd name="T45" fmla="*/ 257 h 1166"/>
              <a:gd name="T46" fmla="*/ 200 w 1051"/>
              <a:gd name="T47" fmla="*/ 175 h 1166"/>
              <a:gd name="T48" fmla="*/ 468 w 1051"/>
              <a:gd name="T49" fmla="*/ 443 h 1166"/>
              <a:gd name="T50" fmla="*/ 468 w 1051"/>
              <a:gd name="T51" fmla="*/ 0 h 1166"/>
              <a:gd name="T52" fmla="*/ 525 w 1051"/>
              <a:gd name="T53" fmla="*/ 0 h 1166"/>
              <a:gd name="T54" fmla="*/ 859 w 1051"/>
              <a:gd name="T55" fmla="*/ 331 h 1166"/>
              <a:gd name="T56" fmla="*/ 232 w 1051"/>
              <a:gd name="T57" fmla="*/ 582 h 1166"/>
              <a:gd name="T58" fmla="*/ 118 w 1051"/>
              <a:gd name="T59" fmla="*/ 700 h 1166"/>
              <a:gd name="T60" fmla="*/ 0 w 1051"/>
              <a:gd name="T61" fmla="*/ 582 h 1166"/>
              <a:gd name="T62" fmla="*/ 118 w 1051"/>
              <a:gd name="T63" fmla="*/ 465 h 1166"/>
              <a:gd name="T64" fmla="*/ 232 w 1051"/>
              <a:gd name="T65" fmla="*/ 58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1" h="1166">
                <a:moveTo>
                  <a:pt x="932" y="465"/>
                </a:moveTo>
                <a:lnTo>
                  <a:pt x="1050" y="582"/>
                </a:lnTo>
                <a:lnTo>
                  <a:pt x="932" y="700"/>
                </a:lnTo>
                <a:lnTo>
                  <a:pt x="818" y="582"/>
                </a:lnTo>
                <a:lnTo>
                  <a:pt x="932" y="465"/>
                </a:lnTo>
                <a:close/>
                <a:moveTo>
                  <a:pt x="692" y="834"/>
                </a:moveTo>
                <a:lnTo>
                  <a:pt x="582" y="722"/>
                </a:lnTo>
                <a:lnTo>
                  <a:pt x="582" y="943"/>
                </a:lnTo>
                <a:lnTo>
                  <a:pt x="692" y="834"/>
                </a:lnTo>
                <a:close/>
                <a:moveTo>
                  <a:pt x="582" y="221"/>
                </a:moveTo>
                <a:lnTo>
                  <a:pt x="582" y="443"/>
                </a:lnTo>
                <a:lnTo>
                  <a:pt x="692" y="331"/>
                </a:lnTo>
                <a:lnTo>
                  <a:pt x="582" y="221"/>
                </a:lnTo>
                <a:close/>
                <a:moveTo>
                  <a:pt x="859" y="331"/>
                </a:moveTo>
                <a:lnTo>
                  <a:pt x="607" y="582"/>
                </a:lnTo>
                <a:lnTo>
                  <a:pt x="859" y="834"/>
                </a:lnTo>
                <a:lnTo>
                  <a:pt x="525" y="1165"/>
                </a:lnTo>
                <a:lnTo>
                  <a:pt x="468" y="1165"/>
                </a:lnTo>
                <a:lnTo>
                  <a:pt x="468" y="722"/>
                </a:lnTo>
                <a:lnTo>
                  <a:pt x="200" y="990"/>
                </a:lnTo>
                <a:lnTo>
                  <a:pt x="118" y="908"/>
                </a:lnTo>
                <a:lnTo>
                  <a:pt x="443" y="582"/>
                </a:lnTo>
                <a:lnTo>
                  <a:pt x="118" y="257"/>
                </a:lnTo>
                <a:lnTo>
                  <a:pt x="200" y="175"/>
                </a:lnTo>
                <a:lnTo>
                  <a:pt x="468" y="443"/>
                </a:lnTo>
                <a:lnTo>
                  <a:pt x="468" y="0"/>
                </a:lnTo>
                <a:lnTo>
                  <a:pt x="525" y="0"/>
                </a:lnTo>
                <a:lnTo>
                  <a:pt x="859" y="331"/>
                </a:lnTo>
                <a:close/>
                <a:moveTo>
                  <a:pt x="232" y="582"/>
                </a:moveTo>
                <a:lnTo>
                  <a:pt x="118" y="700"/>
                </a:lnTo>
                <a:lnTo>
                  <a:pt x="0" y="582"/>
                </a:lnTo>
                <a:lnTo>
                  <a:pt x="118" y="465"/>
                </a:lnTo>
                <a:lnTo>
                  <a:pt x="232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36776" y="615158"/>
            <a:ext cx="377825" cy="377825"/>
          </a:xfrm>
          <a:custGeom>
            <a:avLst/>
            <a:gdLst>
              <a:gd name="T0" fmla="*/ 117 w 1051"/>
              <a:gd name="T1" fmla="*/ 818 h 1051"/>
              <a:gd name="T2" fmla="*/ 0 w 1051"/>
              <a:gd name="T3" fmla="*/ 700 h 1051"/>
              <a:gd name="T4" fmla="*/ 0 w 1051"/>
              <a:gd name="T5" fmla="*/ 1050 h 1051"/>
              <a:gd name="T6" fmla="*/ 1050 w 1051"/>
              <a:gd name="T7" fmla="*/ 933 h 1051"/>
              <a:gd name="T8" fmla="*/ 0 w 1051"/>
              <a:gd name="T9" fmla="*/ 1050 h 1051"/>
              <a:gd name="T10" fmla="*/ 117 w 1051"/>
              <a:gd name="T11" fmla="*/ 583 h 1051"/>
              <a:gd name="T12" fmla="*/ 0 w 1051"/>
              <a:gd name="T13" fmla="*/ 468 h 1051"/>
              <a:gd name="T14" fmla="*/ 932 w 1051"/>
              <a:gd name="T15" fmla="*/ 233 h 1051"/>
              <a:gd name="T16" fmla="*/ 1050 w 1051"/>
              <a:gd name="T17" fmla="*/ 350 h 1051"/>
              <a:gd name="T18" fmla="*/ 932 w 1051"/>
              <a:gd name="T19" fmla="*/ 233 h 1051"/>
              <a:gd name="T20" fmla="*/ 1050 w 1051"/>
              <a:gd name="T21" fmla="*/ 0 h 1051"/>
              <a:gd name="T22" fmla="*/ 932 w 1051"/>
              <a:gd name="T23" fmla="*/ 118 h 1051"/>
              <a:gd name="T24" fmla="*/ 117 w 1051"/>
              <a:gd name="T25" fmla="*/ 350 h 1051"/>
              <a:gd name="T26" fmla="*/ 0 w 1051"/>
              <a:gd name="T27" fmla="*/ 233 h 1051"/>
              <a:gd name="T28" fmla="*/ 117 w 1051"/>
              <a:gd name="T29" fmla="*/ 350 h 1051"/>
              <a:gd name="T30" fmla="*/ 932 w 1051"/>
              <a:gd name="T31" fmla="*/ 700 h 1051"/>
              <a:gd name="T32" fmla="*/ 1050 w 1051"/>
              <a:gd name="T33" fmla="*/ 818 h 1051"/>
              <a:gd name="T34" fmla="*/ 932 w 1051"/>
              <a:gd name="T35" fmla="*/ 583 h 1051"/>
              <a:gd name="T36" fmla="*/ 1050 w 1051"/>
              <a:gd name="T37" fmla="*/ 468 h 1051"/>
              <a:gd name="T38" fmla="*/ 932 w 1051"/>
              <a:gd name="T39" fmla="*/ 583 h 1051"/>
              <a:gd name="T40" fmla="*/ 817 w 1051"/>
              <a:gd name="T41" fmla="*/ 118 h 1051"/>
              <a:gd name="T42" fmla="*/ 700 w 1051"/>
              <a:gd name="T43" fmla="*/ 0 h 1051"/>
              <a:gd name="T44" fmla="*/ 582 w 1051"/>
              <a:gd name="T45" fmla="*/ 0 h 1051"/>
              <a:gd name="T46" fmla="*/ 467 w 1051"/>
              <a:gd name="T47" fmla="*/ 118 h 1051"/>
              <a:gd name="T48" fmla="*/ 582 w 1051"/>
              <a:gd name="T49" fmla="*/ 0 h 1051"/>
              <a:gd name="T50" fmla="*/ 817 w 1051"/>
              <a:gd name="T51" fmla="*/ 583 h 1051"/>
              <a:gd name="T52" fmla="*/ 700 w 1051"/>
              <a:gd name="T53" fmla="*/ 468 h 1051"/>
              <a:gd name="T54" fmla="*/ 582 w 1051"/>
              <a:gd name="T55" fmla="*/ 350 h 1051"/>
              <a:gd name="T56" fmla="*/ 467 w 1051"/>
              <a:gd name="T57" fmla="*/ 233 h 1051"/>
              <a:gd name="T58" fmla="*/ 582 w 1051"/>
              <a:gd name="T59" fmla="*/ 350 h 1051"/>
              <a:gd name="T60" fmla="*/ 117 w 1051"/>
              <a:gd name="T61" fmla="*/ 118 h 1051"/>
              <a:gd name="T62" fmla="*/ 0 w 1051"/>
              <a:gd name="T63" fmla="*/ 0 h 1051"/>
              <a:gd name="T64" fmla="*/ 582 w 1051"/>
              <a:gd name="T65" fmla="*/ 468 h 1051"/>
              <a:gd name="T66" fmla="*/ 467 w 1051"/>
              <a:gd name="T67" fmla="*/ 583 h 1051"/>
              <a:gd name="T68" fmla="*/ 582 w 1051"/>
              <a:gd name="T69" fmla="*/ 468 h 1051"/>
              <a:gd name="T70" fmla="*/ 350 w 1051"/>
              <a:gd name="T71" fmla="*/ 118 h 1051"/>
              <a:gd name="T72" fmla="*/ 232 w 1051"/>
              <a:gd name="T73" fmla="*/ 0 h 1051"/>
              <a:gd name="T74" fmla="*/ 582 w 1051"/>
              <a:gd name="T75" fmla="*/ 700 h 1051"/>
              <a:gd name="T76" fmla="*/ 467 w 1051"/>
              <a:gd name="T77" fmla="*/ 818 h 1051"/>
              <a:gd name="T78" fmla="*/ 582 w 1051"/>
              <a:gd name="T79" fmla="*/ 700 h 1051"/>
              <a:gd name="T80" fmla="*/ 350 w 1051"/>
              <a:gd name="T81" fmla="*/ 583 h 1051"/>
              <a:gd name="T82" fmla="*/ 232 w 1051"/>
              <a:gd name="T83" fmla="*/ 46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117" y="700"/>
                </a:moveTo>
                <a:lnTo>
                  <a:pt x="117" y="818"/>
                </a:lnTo>
                <a:lnTo>
                  <a:pt x="0" y="818"/>
                </a:lnTo>
                <a:lnTo>
                  <a:pt x="0" y="700"/>
                </a:lnTo>
                <a:lnTo>
                  <a:pt x="117" y="700"/>
                </a:lnTo>
                <a:close/>
                <a:moveTo>
                  <a:pt x="0" y="1050"/>
                </a:moveTo>
                <a:lnTo>
                  <a:pt x="0" y="933"/>
                </a:lnTo>
                <a:lnTo>
                  <a:pt x="1050" y="933"/>
                </a:lnTo>
                <a:lnTo>
                  <a:pt x="1050" y="1050"/>
                </a:lnTo>
                <a:lnTo>
                  <a:pt x="0" y="1050"/>
                </a:lnTo>
                <a:close/>
                <a:moveTo>
                  <a:pt x="117" y="468"/>
                </a:moveTo>
                <a:lnTo>
                  <a:pt x="117" y="583"/>
                </a:lnTo>
                <a:lnTo>
                  <a:pt x="0" y="583"/>
                </a:lnTo>
                <a:lnTo>
                  <a:pt x="0" y="468"/>
                </a:lnTo>
                <a:lnTo>
                  <a:pt x="117" y="468"/>
                </a:lnTo>
                <a:close/>
                <a:moveTo>
                  <a:pt x="932" y="233"/>
                </a:moveTo>
                <a:lnTo>
                  <a:pt x="1050" y="233"/>
                </a:lnTo>
                <a:lnTo>
                  <a:pt x="1050" y="350"/>
                </a:lnTo>
                <a:lnTo>
                  <a:pt x="932" y="350"/>
                </a:lnTo>
                <a:lnTo>
                  <a:pt x="932" y="233"/>
                </a:lnTo>
                <a:close/>
                <a:moveTo>
                  <a:pt x="932" y="0"/>
                </a:moveTo>
                <a:lnTo>
                  <a:pt x="1050" y="0"/>
                </a:lnTo>
                <a:lnTo>
                  <a:pt x="1050" y="118"/>
                </a:lnTo>
                <a:lnTo>
                  <a:pt x="932" y="118"/>
                </a:lnTo>
                <a:lnTo>
                  <a:pt x="932" y="0"/>
                </a:lnTo>
                <a:close/>
                <a:moveTo>
                  <a:pt x="117" y="350"/>
                </a:moveTo>
                <a:lnTo>
                  <a:pt x="0" y="350"/>
                </a:lnTo>
                <a:lnTo>
                  <a:pt x="0" y="233"/>
                </a:lnTo>
                <a:lnTo>
                  <a:pt x="117" y="233"/>
                </a:lnTo>
                <a:lnTo>
                  <a:pt x="117" y="350"/>
                </a:lnTo>
                <a:close/>
                <a:moveTo>
                  <a:pt x="932" y="818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818"/>
                </a:lnTo>
                <a:lnTo>
                  <a:pt x="932" y="818"/>
                </a:lnTo>
                <a:close/>
                <a:moveTo>
                  <a:pt x="932" y="583"/>
                </a:moveTo>
                <a:lnTo>
                  <a:pt x="932" y="468"/>
                </a:lnTo>
                <a:lnTo>
                  <a:pt x="1050" y="468"/>
                </a:lnTo>
                <a:lnTo>
                  <a:pt x="1050" y="583"/>
                </a:lnTo>
                <a:lnTo>
                  <a:pt x="932" y="583"/>
                </a:lnTo>
                <a:close/>
                <a:moveTo>
                  <a:pt x="817" y="0"/>
                </a:moveTo>
                <a:lnTo>
                  <a:pt x="817" y="118"/>
                </a:lnTo>
                <a:lnTo>
                  <a:pt x="700" y="118"/>
                </a:lnTo>
                <a:lnTo>
                  <a:pt x="700" y="0"/>
                </a:lnTo>
                <a:lnTo>
                  <a:pt x="817" y="0"/>
                </a:lnTo>
                <a:close/>
                <a:moveTo>
                  <a:pt x="582" y="0"/>
                </a:moveTo>
                <a:lnTo>
                  <a:pt x="582" y="118"/>
                </a:lnTo>
                <a:lnTo>
                  <a:pt x="467" y="118"/>
                </a:lnTo>
                <a:lnTo>
                  <a:pt x="467" y="0"/>
                </a:lnTo>
                <a:lnTo>
                  <a:pt x="582" y="0"/>
                </a:lnTo>
                <a:close/>
                <a:moveTo>
                  <a:pt x="817" y="468"/>
                </a:moveTo>
                <a:lnTo>
                  <a:pt x="817" y="583"/>
                </a:lnTo>
                <a:lnTo>
                  <a:pt x="700" y="583"/>
                </a:lnTo>
                <a:lnTo>
                  <a:pt x="700" y="468"/>
                </a:lnTo>
                <a:lnTo>
                  <a:pt x="817" y="468"/>
                </a:lnTo>
                <a:close/>
                <a:moveTo>
                  <a:pt x="582" y="350"/>
                </a:moveTo>
                <a:lnTo>
                  <a:pt x="467" y="350"/>
                </a:lnTo>
                <a:lnTo>
                  <a:pt x="467" y="233"/>
                </a:lnTo>
                <a:lnTo>
                  <a:pt x="582" y="233"/>
                </a:lnTo>
                <a:lnTo>
                  <a:pt x="582" y="350"/>
                </a:lnTo>
                <a:close/>
                <a:moveTo>
                  <a:pt x="117" y="0"/>
                </a:moveTo>
                <a:lnTo>
                  <a:pt x="117" y="118"/>
                </a:lnTo>
                <a:lnTo>
                  <a:pt x="0" y="118"/>
                </a:lnTo>
                <a:lnTo>
                  <a:pt x="0" y="0"/>
                </a:lnTo>
                <a:lnTo>
                  <a:pt x="117" y="0"/>
                </a:lnTo>
                <a:close/>
                <a:moveTo>
                  <a:pt x="582" y="468"/>
                </a:moveTo>
                <a:lnTo>
                  <a:pt x="582" y="583"/>
                </a:lnTo>
                <a:lnTo>
                  <a:pt x="467" y="583"/>
                </a:lnTo>
                <a:lnTo>
                  <a:pt x="467" y="468"/>
                </a:lnTo>
                <a:lnTo>
                  <a:pt x="582" y="468"/>
                </a:lnTo>
                <a:close/>
                <a:moveTo>
                  <a:pt x="350" y="0"/>
                </a:moveTo>
                <a:lnTo>
                  <a:pt x="350" y="118"/>
                </a:lnTo>
                <a:lnTo>
                  <a:pt x="232" y="118"/>
                </a:lnTo>
                <a:lnTo>
                  <a:pt x="232" y="0"/>
                </a:lnTo>
                <a:lnTo>
                  <a:pt x="350" y="0"/>
                </a:lnTo>
                <a:close/>
                <a:moveTo>
                  <a:pt x="582" y="700"/>
                </a:moveTo>
                <a:lnTo>
                  <a:pt x="582" y="818"/>
                </a:lnTo>
                <a:lnTo>
                  <a:pt x="467" y="818"/>
                </a:lnTo>
                <a:lnTo>
                  <a:pt x="467" y="700"/>
                </a:lnTo>
                <a:lnTo>
                  <a:pt x="582" y="700"/>
                </a:lnTo>
                <a:close/>
                <a:moveTo>
                  <a:pt x="350" y="468"/>
                </a:moveTo>
                <a:lnTo>
                  <a:pt x="350" y="583"/>
                </a:lnTo>
                <a:lnTo>
                  <a:pt x="232" y="583"/>
                </a:lnTo>
                <a:lnTo>
                  <a:pt x="232" y="468"/>
                </a:lnTo>
                <a:lnTo>
                  <a:pt x="350" y="46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16276" y="615158"/>
            <a:ext cx="377825" cy="377825"/>
          </a:xfrm>
          <a:custGeom>
            <a:avLst/>
            <a:gdLst>
              <a:gd name="T0" fmla="*/ 933 w 1051"/>
              <a:gd name="T1" fmla="*/ 468 h 1051"/>
              <a:gd name="T2" fmla="*/ 933 w 1051"/>
              <a:gd name="T3" fmla="*/ 118 h 1051"/>
              <a:gd name="T4" fmla="*/ 583 w 1051"/>
              <a:gd name="T5" fmla="*/ 118 h 1051"/>
              <a:gd name="T6" fmla="*/ 583 w 1051"/>
              <a:gd name="T7" fmla="*/ 468 h 1051"/>
              <a:gd name="T8" fmla="*/ 933 w 1051"/>
              <a:gd name="T9" fmla="*/ 468 h 1051"/>
              <a:gd name="T10" fmla="*/ 933 w 1051"/>
              <a:gd name="T11" fmla="*/ 933 h 1051"/>
              <a:gd name="T12" fmla="*/ 933 w 1051"/>
              <a:gd name="T13" fmla="*/ 583 h 1051"/>
              <a:gd name="T14" fmla="*/ 583 w 1051"/>
              <a:gd name="T15" fmla="*/ 583 h 1051"/>
              <a:gd name="T16" fmla="*/ 583 w 1051"/>
              <a:gd name="T17" fmla="*/ 933 h 1051"/>
              <a:gd name="T18" fmla="*/ 933 w 1051"/>
              <a:gd name="T19" fmla="*/ 933 h 1051"/>
              <a:gd name="T20" fmla="*/ 468 w 1051"/>
              <a:gd name="T21" fmla="*/ 468 h 1051"/>
              <a:gd name="T22" fmla="*/ 468 w 1051"/>
              <a:gd name="T23" fmla="*/ 118 h 1051"/>
              <a:gd name="T24" fmla="*/ 118 w 1051"/>
              <a:gd name="T25" fmla="*/ 118 h 1051"/>
              <a:gd name="T26" fmla="*/ 118 w 1051"/>
              <a:gd name="T27" fmla="*/ 468 h 1051"/>
              <a:gd name="T28" fmla="*/ 468 w 1051"/>
              <a:gd name="T29" fmla="*/ 468 h 1051"/>
              <a:gd name="T30" fmla="*/ 468 w 1051"/>
              <a:gd name="T31" fmla="*/ 933 h 1051"/>
              <a:gd name="T32" fmla="*/ 468 w 1051"/>
              <a:gd name="T33" fmla="*/ 583 h 1051"/>
              <a:gd name="T34" fmla="*/ 118 w 1051"/>
              <a:gd name="T35" fmla="*/ 583 h 1051"/>
              <a:gd name="T36" fmla="*/ 118 w 1051"/>
              <a:gd name="T37" fmla="*/ 933 h 1051"/>
              <a:gd name="T38" fmla="*/ 468 w 1051"/>
              <a:gd name="T39" fmla="*/ 933 h 1051"/>
              <a:gd name="T40" fmla="*/ 0 w 1051"/>
              <a:gd name="T41" fmla="*/ 0 h 1051"/>
              <a:gd name="T42" fmla="*/ 1050 w 1051"/>
              <a:gd name="T43" fmla="*/ 0 h 1051"/>
              <a:gd name="T44" fmla="*/ 1050 w 1051"/>
              <a:gd name="T45" fmla="*/ 1050 h 1051"/>
              <a:gd name="T46" fmla="*/ 0 w 1051"/>
              <a:gd name="T47" fmla="*/ 1050 h 1051"/>
              <a:gd name="T48" fmla="*/ 0 w 1051"/>
              <a:gd name="T4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051">
                <a:moveTo>
                  <a:pt x="933" y="468"/>
                </a:moveTo>
                <a:lnTo>
                  <a:pt x="933" y="118"/>
                </a:lnTo>
                <a:lnTo>
                  <a:pt x="583" y="118"/>
                </a:lnTo>
                <a:lnTo>
                  <a:pt x="583" y="468"/>
                </a:lnTo>
                <a:lnTo>
                  <a:pt x="933" y="468"/>
                </a:lnTo>
                <a:close/>
                <a:moveTo>
                  <a:pt x="933" y="933"/>
                </a:moveTo>
                <a:lnTo>
                  <a:pt x="933" y="583"/>
                </a:lnTo>
                <a:lnTo>
                  <a:pt x="583" y="583"/>
                </a:lnTo>
                <a:lnTo>
                  <a:pt x="583" y="933"/>
                </a:lnTo>
                <a:lnTo>
                  <a:pt x="933" y="933"/>
                </a:lnTo>
                <a:close/>
                <a:moveTo>
                  <a:pt x="468" y="468"/>
                </a:moveTo>
                <a:lnTo>
                  <a:pt x="468" y="118"/>
                </a:lnTo>
                <a:lnTo>
                  <a:pt x="118" y="118"/>
                </a:lnTo>
                <a:lnTo>
                  <a:pt x="118" y="468"/>
                </a:lnTo>
                <a:lnTo>
                  <a:pt x="468" y="468"/>
                </a:lnTo>
                <a:close/>
                <a:moveTo>
                  <a:pt x="468" y="933"/>
                </a:moveTo>
                <a:lnTo>
                  <a:pt x="468" y="583"/>
                </a:lnTo>
                <a:lnTo>
                  <a:pt x="118" y="583"/>
                </a:lnTo>
                <a:lnTo>
                  <a:pt x="118" y="933"/>
                </a:lnTo>
                <a:lnTo>
                  <a:pt x="468" y="933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050"/>
                </a:lnTo>
                <a:lnTo>
                  <a:pt x="0" y="10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286249" y="604044"/>
            <a:ext cx="400050" cy="400050"/>
          </a:xfrm>
          <a:custGeom>
            <a:avLst/>
            <a:gdLst>
              <a:gd name="T0" fmla="*/ 760 w 1111"/>
              <a:gd name="T1" fmla="*/ 438 h 1111"/>
              <a:gd name="T2" fmla="*/ 585 w 1111"/>
              <a:gd name="T3" fmla="*/ 438 h 1111"/>
              <a:gd name="T4" fmla="*/ 673 w 1111"/>
              <a:gd name="T5" fmla="*/ 585 h 1111"/>
              <a:gd name="T6" fmla="*/ 673 w 1111"/>
              <a:gd name="T7" fmla="*/ 760 h 1111"/>
              <a:gd name="T8" fmla="*/ 673 w 1111"/>
              <a:gd name="T9" fmla="*/ 585 h 1111"/>
              <a:gd name="T10" fmla="*/ 498 w 1111"/>
              <a:gd name="T11" fmla="*/ 905 h 1111"/>
              <a:gd name="T12" fmla="*/ 380 w 1111"/>
              <a:gd name="T13" fmla="*/ 905 h 1111"/>
              <a:gd name="T14" fmla="*/ 438 w 1111"/>
              <a:gd name="T15" fmla="*/ 350 h 1111"/>
              <a:gd name="T16" fmla="*/ 438 w 1111"/>
              <a:gd name="T17" fmla="*/ 525 h 1111"/>
              <a:gd name="T18" fmla="*/ 438 w 1111"/>
              <a:gd name="T19" fmla="*/ 350 h 1111"/>
              <a:gd name="T20" fmla="*/ 700 w 1111"/>
              <a:gd name="T21" fmla="*/ 1080 h 1111"/>
              <a:gd name="T22" fmla="*/ 643 w 1111"/>
              <a:gd name="T23" fmla="*/ 1080 h 1111"/>
              <a:gd name="T24" fmla="*/ 673 w 1111"/>
              <a:gd name="T25" fmla="*/ 848 h 1111"/>
              <a:gd name="T26" fmla="*/ 673 w 1111"/>
              <a:gd name="T27" fmla="*/ 963 h 1111"/>
              <a:gd name="T28" fmla="*/ 673 w 1111"/>
              <a:gd name="T29" fmla="*/ 848 h 1111"/>
              <a:gd name="T30" fmla="*/ 1110 w 1111"/>
              <a:gd name="T31" fmla="*/ 673 h 1111"/>
              <a:gd name="T32" fmla="*/ 1050 w 1111"/>
              <a:gd name="T33" fmla="*/ 673 h 1111"/>
              <a:gd name="T34" fmla="*/ 905 w 1111"/>
              <a:gd name="T35" fmla="*/ 148 h 1111"/>
              <a:gd name="T36" fmla="*/ 905 w 1111"/>
              <a:gd name="T37" fmla="*/ 263 h 1111"/>
              <a:gd name="T38" fmla="*/ 905 w 1111"/>
              <a:gd name="T39" fmla="*/ 148 h 1111"/>
              <a:gd name="T40" fmla="*/ 963 w 1111"/>
              <a:gd name="T41" fmla="*/ 438 h 1111"/>
              <a:gd name="T42" fmla="*/ 848 w 1111"/>
              <a:gd name="T43" fmla="*/ 438 h 1111"/>
              <a:gd name="T44" fmla="*/ 905 w 1111"/>
              <a:gd name="T45" fmla="*/ 848 h 1111"/>
              <a:gd name="T46" fmla="*/ 905 w 1111"/>
              <a:gd name="T47" fmla="*/ 963 h 1111"/>
              <a:gd name="T48" fmla="*/ 905 w 1111"/>
              <a:gd name="T49" fmla="*/ 848 h 1111"/>
              <a:gd name="T50" fmla="*/ 963 w 1111"/>
              <a:gd name="T51" fmla="*/ 673 h 1111"/>
              <a:gd name="T52" fmla="*/ 848 w 1111"/>
              <a:gd name="T53" fmla="*/ 673 h 1111"/>
              <a:gd name="T54" fmla="*/ 438 w 1111"/>
              <a:gd name="T55" fmla="*/ 585 h 1111"/>
              <a:gd name="T56" fmla="*/ 438 w 1111"/>
              <a:gd name="T57" fmla="*/ 760 h 1111"/>
              <a:gd name="T58" fmla="*/ 438 w 1111"/>
              <a:gd name="T59" fmla="*/ 585 h 1111"/>
              <a:gd name="T60" fmla="*/ 380 w 1111"/>
              <a:gd name="T61" fmla="*/ 205 h 1111"/>
              <a:gd name="T62" fmla="*/ 498 w 1111"/>
              <a:gd name="T63" fmla="*/ 205 h 1111"/>
              <a:gd name="T64" fmla="*/ 438 w 1111"/>
              <a:gd name="T65" fmla="*/ 61 h 1111"/>
              <a:gd name="T66" fmla="*/ 438 w 1111"/>
              <a:gd name="T67" fmla="*/ 0 h 1111"/>
              <a:gd name="T68" fmla="*/ 438 w 1111"/>
              <a:gd name="T69" fmla="*/ 61 h 1111"/>
              <a:gd name="T70" fmla="*/ 468 w 1111"/>
              <a:gd name="T71" fmla="*/ 1080 h 1111"/>
              <a:gd name="T72" fmla="*/ 410 w 1111"/>
              <a:gd name="T73" fmla="*/ 1080 h 1111"/>
              <a:gd name="T74" fmla="*/ 30 w 1111"/>
              <a:gd name="T75" fmla="*/ 643 h 1111"/>
              <a:gd name="T76" fmla="*/ 30 w 1111"/>
              <a:gd name="T77" fmla="*/ 700 h 1111"/>
              <a:gd name="T78" fmla="*/ 30 w 1111"/>
              <a:gd name="T79" fmla="*/ 643 h 1111"/>
              <a:gd name="T80" fmla="*/ 643 w 1111"/>
              <a:gd name="T81" fmla="*/ 30 h 1111"/>
              <a:gd name="T82" fmla="*/ 700 w 1111"/>
              <a:gd name="T83" fmla="*/ 30 h 1111"/>
              <a:gd name="T84" fmla="*/ 673 w 1111"/>
              <a:gd name="T85" fmla="*/ 263 h 1111"/>
              <a:gd name="T86" fmla="*/ 673 w 1111"/>
              <a:gd name="T87" fmla="*/ 148 h 1111"/>
              <a:gd name="T88" fmla="*/ 673 w 1111"/>
              <a:gd name="T89" fmla="*/ 263 h 1111"/>
              <a:gd name="T90" fmla="*/ 1050 w 1111"/>
              <a:gd name="T91" fmla="*/ 438 h 1111"/>
              <a:gd name="T92" fmla="*/ 1110 w 1111"/>
              <a:gd name="T93" fmla="*/ 438 h 1111"/>
              <a:gd name="T94" fmla="*/ 205 w 1111"/>
              <a:gd name="T95" fmla="*/ 148 h 1111"/>
              <a:gd name="T96" fmla="*/ 205 w 1111"/>
              <a:gd name="T97" fmla="*/ 263 h 1111"/>
              <a:gd name="T98" fmla="*/ 205 w 1111"/>
              <a:gd name="T99" fmla="*/ 148 h 1111"/>
              <a:gd name="T100" fmla="*/ 60 w 1111"/>
              <a:gd name="T101" fmla="*/ 438 h 1111"/>
              <a:gd name="T102" fmla="*/ 0 w 1111"/>
              <a:gd name="T103" fmla="*/ 438 h 1111"/>
              <a:gd name="T104" fmla="*/ 205 w 1111"/>
              <a:gd name="T105" fmla="*/ 380 h 1111"/>
              <a:gd name="T106" fmla="*/ 205 w 1111"/>
              <a:gd name="T107" fmla="*/ 498 h 1111"/>
              <a:gd name="T108" fmla="*/ 205 w 1111"/>
              <a:gd name="T109" fmla="*/ 380 h 1111"/>
              <a:gd name="T110" fmla="*/ 263 w 1111"/>
              <a:gd name="T111" fmla="*/ 905 h 1111"/>
              <a:gd name="T112" fmla="*/ 148 w 1111"/>
              <a:gd name="T113" fmla="*/ 905 h 1111"/>
              <a:gd name="T114" fmla="*/ 205 w 1111"/>
              <a:gd name="T115" fmla="*/ 613 h 1111"/>
              <a:gd name="T116" fmla="*/ 205 w 1111"/>
              <a:gd name="T117" fmla="*/ 730 h 1111"/>
              <a:gd name="T118" fmla="*/ 205 w 1111"/>
              <a:gd name="T119" fmla="*/ 613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11" h="1111">
                <a:moveTo>
                  <a:pt x="673" y="350"/>
                </a:moveTo>
                <a:cubicBezTo>
                  <a:pt x="722" y="350"/>
                  <a:pt x="760" y="389"/>
                  <a:pt x="760" y="438"/>
                </a:cubicBezTo>
                <a:cubicBezTo>
                  <a:pt x="760" y="487"/>
                  <a:pt x="722" y="525"/>
                  <a:pt x="673" y="525"/>
                </a:cubicBezTo>
                <a:cubicBezTo>
                  <a:pt x="623" y="525"/>
                  <a:pt x="585" y="487"/>
                  <a:pt x="585" y="438"/>
                </a:cubicBezTo>
                <a:cubicBezTo>
                  <a:pt x="585" y="389"/>
                  <a:pt x="623" y="350"/>
                  <a:pt x="673" y="350"/>
                </a:cubicBezTo>
                <a:close/>
                <a:moveTo>
                  <a:pt x="673" y="585"/>
                </a:moveTo>
                <a:cubicBezTo>
                  <a:pt x="722" y="585"/>
                  <a:pt x="760" y="624"/>
                  <a:pt x="760" y="673"/>
                </a:cubicBezTo>
                <a:cubicBezTo>
                  <a:pt x="760" y="722"/>
                  <a:pt x="722" y="760"/>
                  <a:pt x="673" y="760"/>
                </a:cubicBezTo>
                <a:cubicBezTo>
                  <a:pt x="623" y="760"/>
                  <a:pt x="585" y="722"/>
                  <a:pt x="585" y="673"/>
                </a:cubicBezTo>
                <a:cubicBezTo>
                  <a:pt x="585" y="624"/>
                  <a:pt x="623" y="585"/>
                  <a:pt x="673" y="585"/>
                </a:cubicBezTo>
                <a:close/>
                <a:moveTo>
                  <a:pt x="438" y="848"/>
                </a:moveTo>
                <a:cubicBezTo>
                  <a:pt x="470" y="848"/>
                  <a:pt x="498" y="872"/>
                  <a:pt x="498" y="905"/>
                </a:cubicBezTo>
                <a:cubicBezTo>
                  <a:pt x="498" y="937"/>
                  <a:pt x="470" y="963"/>
                  <a:pt x="438" y="963"/>
                </a:cubicBezTo>
                <a:cubicBezTo>
                  <a:pt x="405" y="963"/>
                  <a:pt x="380" y="937"/>
                  <a:pt x="380" y="905"/>
                </a:cubicBezTo>
                <a:cubicBezTo>
                  <a:pt x="380" y="872"/>
                  <a:pt x="405" y="848"/>
                  <a:pt x="438" y="848"/>
                </a:cubicBezTo>
                <a:close/>
                <a:moveTo>
                  <a:pt x="438" y="350"/>
                </a:moveTo>
                <a:cubicBezTo>
                  <a:pt x="487" y="350"/>
                  <a:pt x="525" y="389"/>
                  <a:pt x="525" y="438"/>
                </a:cubicBezTo>
                <a:cubicBezTo>
                  <a:pt x="525" y="487"/>
                  <a:pt x="487" y="525"/>
                  <a:pt x="438" y="525"/>
                </a:cubicBezTo>
                <a:cubicBezTo>
                  <a:pt x="388" y="525"/>
                  <a:pt x="350" y="487"/>
                  <a:pt x="350" y="438"/>
                </a:cubicBezTo>
                <a:cubicBezTo>
                  <a:pt x="350" y="389"/>
                  <a:pt x="388" y="350"/>
                  <a:pt x="438" y="350"/>
                </a:cubicBezTo>
                <a:close/>
                <a:moveTo>
                  <a:pt x="673" y="1050"/>
                </a:moveTo>
                <a:cubicBezTo>
                  <a:pt x="689" y="1050"/>
                  <a:pt x="700" y="1063"/>
                  <a:pt x="700" y="1080"/>
                </a:cubicBezTo>
                <a:cubicBezTo>
                  <a:pt x="700" y="1096"/>
                  <a:pt x="689" y="1110"/>
                  <a:pt x="673" y="1110"/>
                </a:cubicBezTo>
                <a:cubicBezTo>
                  <a:pt x="656" y="1110"/>
                  <a:pt x="643" y="1096"/>
                  <a:pt x="643" y="1080"/>
                </a:cubicBezTo>
                <a:cubicBezTo>
                  <a:pt x="643" y="1063"/>
                  <a:pt x="656" y="1050"/>
                  <a:pt x="673" y="1050"/>
                </a:cubicBezTo>
                <a:close/>
                <a:moveTo>
                  <a:pt x="673" y="848"/>
                </a:moveTo>
                <a:cubicBezTo>
                  <a:pt x="706" y="848"/>
                  <a:pt x="730" y="872"/>
                  <a:pt x="730" y="905"/>
                </a:cubicBezTo>
                <a:cubicBezTo>
                  <a:pt x="730" y="937"/>
                  <a:pt x="706" y="963"/>
                  <a:pt x="673" y="963"/>
                </a:cubicBezTo>
                <a:cubicBezTo>
                  <a:pt x="640" y="963"/>
                  <a:pt x="613" y="937"/>
                  <a:pt x="613" y="905"/>
                </a:cubicBezTo>
                <a:cubicBezTo>
                  <a:pt x="613" y="872"/>
                  <a:pt x="640" y="848"/>
                  <a:pt x="673" y="848"/>
                </a:cubicBezTo>
                <a:close/>
                <a:moveTo>
                  <a:pt x="1080" y="643"/>
                </a:moveTo>
                <a:cubicBezTo>
                  <a:pt x="1097" y="643"/>
                  <a:pt x="1110" y="657"/>
                  <a:pt x="1110" y="673"/>
                </a:cubicBezTo>
                <a:cubicBezTo>
                  <a:pt x="1110" y="689"/>
                  <a:pt x="1096" y="700"/>
                  <a:pt x="1080" y="700"/>
                </a:cubicBezTo>
                <a:cubicBezTo>
                  <a:pt x="1063" y="700"/>
                  <a:pt x="1050" y="689"/>
                  <a:pt x="1050" y="673"/>
                </a:cubicBezTo>
                <a:cubicBezTo>
                  <a:pt x="1050" y="657"/>
                  <a:pt x="1064" y="643"/>
                  <a:pt x="1080" y="643"/>
                </a:cubicBezTo>
                <a:close/>
                <a:moveTo>
                  <a:pt x="905" y="148"/>
                </a:moveTo>
                <a:cubicBezTo>
                  <a:pt x="938" y="148"/>
                  <a:pt x="963" y="172"/>
                  <a:pt x="963" y="205"/>
                </a:cubicBezTo>
                <a:cubicBezTo>
                  <a:pt x="963" y="237"/>
                  <a:pt x="938" y="263"/>
                  <a:pt x="905" y="263"/>
                </a:cubicBezTo>
                <a:cubicBezTo>
                  <a:pt x="872" y="263"/>
                  <a:pt x="848" y="237"/>
                  <a:pt x="848" y="205"/>
                </a:cubicBezTo>
                <a:cubicBezTo>
                  <a:pt x="848" y="172"/>
                  <a:pt x="872" y="148"/>
                  <a:pt x="905" y="148"/>
                </a:cubicBezTo>
                <a:close/>
                <a:moveTo>
                  <a:pt x="905" y="380"/>
                </a:moveTo>
                <a:cubicBezTo>
                  <a:pt x="938" y="380"/>
                  <a:pt x="963" y="405"/>
                  <a:pt x="963" y="438"/>
                </a:cubicBezTo>
                <a:cubicBezTo>
                  <a:pt x="963" y="471"/>
                  <a:pt x="938" y="498"/>
                  <a:pt x="905" y="498"/>
                </a:cubicBezTo>
                <a:cubicBezTo>
                  <a:pt x="872" y="498"/>
                  <a:pt x="848" y="471"/>
                  <a:pt x="848" y="438"/>
                </a:cubicBezTo>
                <a:cubicBezTo>
                  <a:pt x="848" y="405"/>
                  <a:pt x="872" y="380"/>
                  <a:pt x="905" y="380"/>
                </a:cubicBezTo>
                <a:close/>
                <a:moveTo>
                  <a:pt x="905" y="848"/>
                </a:moveTo>
                <a:cubicBezTo>
                  <a:pt x="938" y="848"/>
                  <a:pt x="963" y="872"/>
                  <a:pt x="963" y="905"/>
                </a:cubicBezTo>
                <a:cubicBezTo>
                  <a:pt x="963" y="937"/>
                  <a:pt x="938" y="963"/>
                  <a:pt x="905" y="963"/>
                </a:cubicBezTo>
                <a:cubicBezTo>
                  <a:pt x="872" y="963"/>
                  <a:pt x="848" y="937"/>
                  <a:pt x="848" y="905"/>
                </a:cubicBezTo>
                <a:cubicBezTo>
                  <a:pt x="848" y="872"/>
                  <a:pt x="872" y="848"/>
                  <a:pt x="905" y="848"/>
                </a:cubicBezTo>
                <a:close/>
                <a:moveTo>
                  <a:pt x="905" y="613"/>
                </a:moveTo>
                <a:cubicBezTo>
                  <a:pt x="938" y="613"/>
                  <a:pt x="963" y="640"/>
                  <a:pt x="963" y="673"/>
                </a:cubicBezTo>
                <a:cubicBezTo>
                  <a:pt x="963" y="706"/>
                  <a:pt x="938" y="730"/>
                  <a:pt x="905" y="730"/>
                </a:cubicBezTo>
                <a:cubicBezTo>
                  <a:pt x="872" y="730"/>
                  <a:pt x="848" y="706"/>
                  <a:pt x="848" y="673"/>
                </a:cubicBezTo>
                <a:cubicBezTo>
                  <a:pt x="848" y="640"/>
                  <a:pt x="872" y="613"/>
                  <a:pt x="905" y="613"/>
                </a:cubicBezTo>
                <a:close/>
                <a:moveTo>
                  <a:pt x="438" y="585"/>
                </a:moveTo>
                <a:cubicBezTo>
                  <a:pt x="487" y="585"/>
                  <a:pt x="525" y="624"/>
                  <a:pt x="525" y="673"/>
                </a:cubicBezTo>
                <a:cubicBezTo>
                  <a:pt x="525" y="722"/>
                  <a:pt x="487" y="760"/>
                  <a:pt x="438" y="760"/>
                </a:cubicBezTo>
                <a:cubicBezTo>
                  <a:pt x="388" y="760"/>
                  <a:pt x="350" y="722"/>
                  <a:pt x="350" y="673"/>
                </a:cubicBezTo>
                <a:cubicBezTo>
                  <a:pt x="350" y="624"/>
                  <a:pt x="388" y="585"/>
                  <a:pt x="438" y="585"/>
                </a:cubicBezTo>
                <a:close/>
                <a:moveTo>
                  <a:pt x="438" y="263"/>
                </a:moveTo>
                <a:cubicBezTo>
                  <a:pt x="405" y="263"/>
                  <a:pt x="380" y="237"/>
                  <a:pt x="380" y="205"/>
                </a:cubicBezTo>
                <a:cubicBezTo>
                  <a:pt x="380" y="172"/>
                  <a:pt x="405" y="148"/>
                  <a:pt x="438" y="148"/>
                </a:cubicBezTo>
                <a:cubicBezTo>
                  <a:pt x="470" y="148"/>
                  <a:pt x="498" y="172"/>
                  <a:pt x="498" y="205"/>
                </a:cubicBezTo>
                <a:cubicBezTo>
                  <a:pt x="498" y="237"/>
                  <a:pt x="470" y="263"/>
                  <a:pt x="438" y="263"/>
                </a:cubicBezTo>
                <a:close/>
                <a:moveTo>
                  <a:pt x="438" y="61"/>
                </a:moveTo>
                <a:cubicBezTo>
                  <a:pt x="421" y="61"/>
                  <a:pt x="410" y="46"/>
                  <a:pt x="410" y="30"/>
                </a:cubicBezTo>
                <a:cubicBezTo>
                  <a:pt x="410" y="13"/>
                  <a:pt x="421" y="0"/>
                  <a:pt x="438" y="0"/>
                </a:cubicBezTo>
                <a:cubicBezTo>
                  <a:pt x="454" y="0"/>
                  <a:pt x="468" y="13"/>
                  <a:pt x="468" y="30"/>
                </a:cubicBezTo>
                <a:cubicBezTo>
                  <a:pt x="468" y="46"/>
                  <a:pt x="454" y="61"/>
                  <a:pt x="438" y="61"/>
                </a:cubicBezTo>
                <a:close/>
                <a:moveTo>
                  <a:pt x="438" y="1050"/>
                </a:moveTo>
                <a:cubicBezTo>
                  <a:pt x="454" y="1050"/>
                  <a:pt x="468" y="1063"/>
                  <a:pt x="468" y="1080"/>
                </a:cubicBezTo>
                <a:cubicBezTo>
                  <a:pt x="468" y="1096"/>
                  <a:pt x="454" y="1110"/>
                  <a:pt x="438" y="1110"/>
                </a:cubicBezTo>
                <a:cubicBezTo>
                  <a:pt x="421" y="1110"/>
                  <a:pt x="410" y="1096"/>
                  <a:pt x="410" y="1080"/>
                </a:cubicBezTo>
                <a:cubicBezTo>
                  <a:pt x="410" y="1063"/>
                  <a:pt x="421" y="1050"/>
                  <a:pt x="438" y="1050"/>
                </a:cubicBezTo>
                <a:close/>
                <a:moveTo>
                  <a:pt x="30" y="643"/>
                </a:moveTo>
                <a:cubicBezTo>
                  <a:pt x="47" y="643"/>
                  <a:pt x="60" y="657"/>
                  <a:pt x="60" y="673"/>
                </a:cubicBezTo>
                <a:cubicBezTo>
                  <a:pt x="60" y="689"/>
                  <a:pt x="46" y="700"/>
                  <a:pt x="30" y="700"/>
                </a:cubicBezTo>
                <a:cubicBezTo>
                  <a:pt x="13" y="700"/>
                  <a:pt x="0" y="689"/>
                  <a:pt x="0" y="673"/>
                </a:cubicBezTo>
                <a:cubicBezTo>
                  <a:pt x="0" y="657"/>
                  <a:pt x="14" y="643"/>
                  <a:pt x="30" y="643"/>
                </a:cubicBezTo>
                <a:close/>
                <a:moveTo>
                  <a:pt x="673" y="61"/>
                </a:moveTo>
                <a:cubicBezTo>
                  <a:pt x="656" y="61"/>
                  <a:pt x="643" y="46"/>
                  <a:pt x="643" y="30"/>
                </a:cubicBezTo>
                <a:cubicBezTo>
                  <a:pt x="643" y="13"/>
                  <a:pt x="656" y="0"/>
                  <a:pt x="673" y="0"/>
                </a:cubicBezTo>
                <a:cubicBezTo>
                  <a:pt x="689" y="0"/>
                  <a:pt x="700" y="13"/>
                  <a:pt x="700" y="30"/>
                </a:cubicBezTo>
                <a:cubicBezTo>
                  <a:pt x="700" y="46"/>
                  <a:pt x="689" y="61"/>
                  <a:pt x="673" y="61"/>
                </a:cubicBezTo>
                <a:close/>
                <a:moveTo>
                  <a:pt x="673" y="263"/>
                </a:moveTo>
                <a:cubicBezTo>
                  <a:pt x="640" y="263"/>
                  <a:pt x="613" y="237"/>
                  <a:pt x="613" y="205"/>
                </a:cubicBezTo>
                <a:cubicBezTo>
                  <a:pt x="613" y="172"/>
                  <a:pt x="640" y="148"/>
                  <a:pt x="673" y="148"/>
                </a:cubicBezTo>
                <a:cubicBezTo>
                  <a:pt x="706" y="148"/>
                  <a:pt x="730" y="172"/>
                  <a:pt x="730" y="205"/>
                </a:cubicBezTo>
                <a:cubicBezTo>
                  <a:pt x="730" y="237"/>
                  <a:pt x="706" y="263"/>
                  <a:pt x="673" y="263"/>
                </a:cubicBezTo>
                <a:close/>
                <a:moveTo>
                  <a:pt x="1080" y="468"/>
                </a:moveTo>
                <a:cubicBezTo>
                  <a:pt x="1064" y="468"/>
                  <a:pt x="1050" y="454"/>
                  <a:pt x="1050" y="438"/>
                </a:cubicBezTo>
                <a:cubicBezTo>
                  <a:pt x="1050" y="421"/>
                  <a:pt x="1063" y="410"/>
                  <a:pt x="1080" y="410"/>
                </a:cubicBezTo>
                <a:cubicBezTo>
                  <a:pt x="1096" y="410"/>
                  <a:pt x="1110" y="421"/>
                  <a:pt x="1110" y="438"/>
                </a:cubicBezTo>
                <a:cubicBezTo>
                  <a:pt x="1110" y="454"/>
                  <a:pt x="1097" y="468"/>
                  <a:pt x="1080" y="468"/>
                </a:cubicBezTo>
                <a:close/>
                <a:moveTo>
                  <a:pt x="205" y="148"/>
                </a:moveTo>
                <a:cubicBezTo>
                  <a:pt x="238" y="148"/>
                  <a:pt x="263" y="172"/>
                  <a:pt x="263" y="205"/>
                </a:cubicBezTo>
                <a:cubicBezTo>
                  <a:pt x="263" y="237"/>
                  <a:pt x="238" y="263"/>
                  <a:pt x="205" y="263"/>
                </a:cubicBezTo>
                <a:cubicBezTo>
                  <a:pt x="172" y="263"/>
                  <a:pt x="148" y="237"/>
                  <a:pt x="148" y="205"/>
                </a:cubicBezTo>
                <a:cubicBezTo>
                  <a:pt x="148" y="172"/>
                  <a:pt x="172" y="148"/>
                  <a:pt x="205" y="148"/>
                </a:cubicBezTo>
                <a:close/>
                <a:moveTo>
                  <a:pt x="30" y="410"/>
                </a:moveTo>
                <a:cubicBezTo>
                  <a:pt x="47" y="410"/>
                  <a:pt x="60" y="421"/>
                  <a:pt x="60" y="438"/>
                </a:cubicBezTo>
                <a:cubicBezTo>
                  <a:pt x="60" y="454"/>
                  <a:pt x="46" y="468"/>
                  <a:pt x="30" y="468"/>
                </a:cubicBezTo>
                <a:cubicBezTo>
                  <a:pt x="13" y="468"/>
                  <a:pt x="0" y="454"/>
                  <a:pt x="0" y="438"/>
                </a:cubicBezTo>
                <a:cubicBezTo>
                  <a:pt x="0" y="421"/>
                  <a:pt x="14" y="410"/>
                  <a:pt x="30" y="410"/>
                </a:cubicBezTo>
                <a:close/>
                <a:moveTo>
                  <a:pt x="205" y="380"/>
                </a:moveTo>
                <a:cubicBezTo>
                  <a:pt x="238" y="380"/>
                  <a:pt x="263" y="405"/>
                  <a:pt x="263" y="438"/>
                </a:cubicBezTo>
                <a:cubicBezTo>
                  <a:pt x="263" y="471"/>
                  <a:pt x="238" y="498"/>
                  <a:pt x="205" y="498"/>
                </a:cubicBezTo>
                <a:cubicBezTo>
                  <a:pt x="172" y="498"/>
                  <a:pt x="148" y="471"/>
                  <a:pt x="148" y="438"/>
                </a:cubicBezTo>
                <a:cubicBezTo>
                  <a:pt x="148" y="405"/>
                  <a:pt x="172" y="380"/>
                  <a:pt x="205" y="380"/>
                </a:cubicBezTo>
                <a:close/>
                <a:moveTo>
                  <a:pt x="205" y="848"/>
                </a:moveTo>
                <a:cubicBezTo>
                  <a:pt x="238" y="848"/>
                  <a:pt x="263" y="872"/>
                  <a:pt x="263" y="905"/>
                </a:cubicBezTo>
                <a:cubicBezTo>
                  <a:pt x="263" y="937"/>
                  <a:pt x="238" y="963"/>
                  <a:pt x="205" y="963"/>
                </a:cubicBezTo>
                <a:cubicBezTo>
                  <a:pt x="172" y="963"/>
                  <a:pt x="148" y="937"/>
                  <a:pt x="148" y="905"/>
                </a:cubicBezTo>
                <a:cubicBezTo>
                  <a:pt x="148" y="872"/>
                  <a:pt x="172" y="848"/>
                  <a:pt x="205" y="848"/>
                </a:cubicBezTo>
                <a:close/>
                <a:moveTo>
                  <a:pt x="205" y="613"/>
                </a:moveTo>
                <a:cubicBezTo>
                  <a:pt x="238" y="613"/>
                  <a:pt x="263" y="640"/>
                  <a:pt x="263" y="673"/>
                </a:cubicBezTo>
                <a:cubicBezTo>
                  <a:pt x="263" y="706"/>
                  <a:pt x="238" y="730"/>
                  <a:pt x="205" y="730"/>
                </a:cubicBezTo>
                <a:cubicBezTo>
                  <a:pt x="172" y="730"/>
                  <a:pt x="148" y="706"/>
                  <a:pt x="148" y="673"/>
                </a:cubicBezTo>
                <a:cubicBezTo>
                  <a:pt x="148" y="640"/>
                  <a:pt x="172" y="613"/>
                  <a:pt x="205" y="61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65749" y="604044"/>
            <a:ext cx="400050" cy="400050"/>
          </a:xfrm>
          <a:custGeom>
            <a:avLst/>
            <a:gdLst>
              <a:gd name="T0" fmla="*/ 60 w 1111"/>
              <a:gd name="T1" fmla="*/ 673 h 1111"/>
              <a:gd name="T2" fmla="*/ 0 w 1111"/>
              <a:gd name="T3" fmla="*/ 673 h 1111"/>
              <a:gd name="T4" fmla="*/ 205 w 1111"/>
              <a:gd name="T5" fmla="*/ 848 h 1111"/>
              <a:gd name="T6" fmla="*/ 205 w 1111"/>
              <a:gd name="T7" fmla="*/ 963 h 1111"/>
              <a:gd name="T8" fmla="*/ 205 w 1111"/>
              <a:gd name="T9" fmla="*/ 848 h 1111"/>
              <a:gd name="T10" fmla="*/ 467 w 1111"/>
              <a:gd name="T11" fmla="*/ 1080 h 1111"/>
              <a:gd name="T12" fmla="*/ 410 w 1111"/>
              <a:gd name="T13" fmla="*/ 1080 h 1111"/>
              <a:gd name="T14" fmla="*/ 30 w 1111"/>
              <a:gd name="T15" fmla="*/ 410 h 1111"/>
              <a:gd name="T16" fmla="*/ 30 w 1111"/>
              <a:gd name="T17" fmla="*/ 468 h 1111"/>
              <a:gd name="T18" fmla="*/ 30 w 1111"/>
              <a:gd name="T19" fmla="*/ 410 h 1111"/>
              <a:gd name="T20" fmla="*/ 262 w 1111"/>
              <a:gd name="T21" fmla="*/ 673 h 1111"/>
              <a:gd name="T22" fmla="*/ 147 w 1111"/>
              <a:gd name="T23" fmla="*/ 673 h 1111"/>
              <a:gd name="T24" fmla="*/ 1080 w 1111"/>
              <a:gd name="T25" fmla="*/ 643 h 1111"/>
              <a:gd name="T26" fmla="*/ 1080 w 1111"/>
              <a:gd name="T27" fmla="*/ 700 h 1111"/>
              <a:gd name="T28" fmla="*/ 1080 w 1111"/>
              <a:gd name="T29" fmla="*/ 643 h 1111"/>
              <a:gd name="T30" fmla="*/ 497 w 1111"/>
              <a:gd name="T31" fmla="*/ 905 h 1111"/>
              <a:gd name="T32" fmla="*/ 380 w 1111"/>
              <a:gd name="T33" fmla="*/ 905 h 1111"/>
              <a:gd name="T34" fmla="*/ 0 w 1111"/>
              <a:gd name="T35" fmla="*/ 162 h 1111"/>
              <a:gd name="T36" fmla="*/ 1022 w 1111"/>
              <a:gd name="T37" fmla="*/ 1037 h 1111"/>
              <a:gd name="T38" fmla="*/ 727 w 1111"/>
              <a:gd name="T39" fmla="*/ 889 h 1111"/>
              <a:gd name="T40" fmla="*/ 672 w 1111"/>
              <a:gd name="T41" fmla="*/ 963 h 1111"/>
              <a:gd name="T42" fmla="*/ 672 w 1111"/>
              <a:gd name="T43" fmla="*/ 848 h 1111"/>
              <a:gd name="T44" fmla="*/ 525 w 1111"/>
              <a:gd name="T45" fmla="*/ 687 h 1111"/>
              <a:gd name="T46" fmla="*/ 350 w 1111"/>
              <a:gd name="T47" fmla="*/ 673 h 1111"/>
              <a:gd name="T48" fmla="*/ 260 w 1111"/>
              <a:gd name="T49" fmla="*/ 421 h 1111"/>
              <a:gd name="T50" fmla="*/ 205 w 1111"/>
              <a:gd name="T51" fmla="*/ 498 h 1111"/>
              <a:gd name="T52" fmla="*/ 205 w 1111"/>
              <a:gd name="T53" fmla="*/ 380 h 1111"/>
              <a:gd name="T54" fmla="*/ 0 w 1111"/>
              <a:gd name="T55" fmla="*/ 162 h 1111"/>
              <a:gd name="T56" fmla="*/ 700 w 1111"/>
              <a:gd name="T57" fmla="*/ 1080 h 1111"/>
              <a:gd name="T58" fmla="*/ 642 w 1111"/>
              <a:gd name="T59" fmla="*/ 1080 h 1111"/>
              <a:gd name="T60" fmla="*/ 905 w 1111"/>
              <a:gd name="T61" fmla="*/ 263 h 1111"/>
              <a:gd name="T62" fmla="*/ 905 w 1111"/>
              <a:gd name="T63" fmla="*/ 148 h 1111"/>
              <a:gd name="T64" fmla="*/ 905 w 1111"/>
              <a:gd name="T65" fmla="*/ 263 h 1111"/>
              <a:gd name="T66" fmla="*/ 847 w 1111"/>
              <a:gd name="T67" fmla="*/ 438 h 1111"/>
              <a:gd name="T68" fmla="*/ 962 w 1111"/>
              <a:gd name="T69" fmla="*/ 438 h 1111"/>
              <a:gd name="T70" fmla="*/ 905 w 1111"/>
              <a:gd name="T71" fmla="*/ 730 h 1111"/>
              <a:gd name="T72" fmla="*/ 905 w 1111"/>
              <a:gd name="T73" fmla="*/ 613 h 1111"/>
              <a:gd name="T74" fmla="*/ 905 w 1111"/>
              <a:gd name="T75" fmla="*/ 730 h 1111"/>
              <a:gd name="T76" fmla="*/ 380 w 1111"/>
              <a:gd name="T77" fmla="*/ 205 h 1111"/>
              <a:gd name="T78" fmla="*/ 497 w 1111"/>
              <a:gd name="T79" fmla="*/ 205 h 1111"/>
              <a:gd name="T80" fmla="*/ 1080 w 1111"/>
              <a:gd name="T81" fmla="*/ 468 h 1111"/>
              <a:gd name="T82" fmla="*/ 1080 w 1111"/>
              <a:gd name="T83" fmla="*/ 410 h 1111"/>
              <a:gd name="T84" fmla="*/ 1080 w 1111"/>
              <a:gd name="T85" fmla="*/ 468 h 1111"/>
              <a:gd name="T86" fmla="*/ 410 w 1111"/>
              <a:gd name="T87" fmla="*/ 30 h 1111"/>
              <a:gd name="T88" fmla="*/ 467 w 1111"/>
              <a:gd name="T89" fmla="*/ 30 h 1111"/>
              <a:gd name="T90" fmla="*/ 672 w 1111"/>
              <a:gd name="T91" fmla="*/ 61 h 1111"/>
              <a:gd name="T92" fmla="*/ 672 w 1111"/>
              <a:gd name="T93" fmla="*/ 0 h 1111"/>
              <a:gd name="T94" fmla="*/ 672 w 1111"/>
              <a:gd name="T95" fmla="*/ 61 h 1111"/>
              <a:gd name="T96" fmla="*/ 585 w 1111"/>
              <a:gd name="T97" fmla="*/ 451 h 1111"/>
              <a:gd name="T98" fmla="*/ 672 w 1111"/>
              <a:gd name="T99" fmla="*/ 350 h 1111"/>
              <a:gd name="T100" fmla="*/ 672 w 1111"/>
              <a:gd name="T101" fmla="*/ 525 h 1111"/>
              <a:gd name="T102" fmla="*/ 672 w 1111"/>
              <a:gd name="T103" fmla="*/ 263 h 1111"/>
              <a:gd name="T104" fmla="*/ 672 w 1111"/>
              <a:gd name="T105" fmla="*/ 148 h 1111"/>
              <a:gd name="T106" fmla="*/ 672 w 1111"/>
              <a:gd name="T107" fmla="*/ 263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1" h="1111">
                <a:moveTo>
                  <a:pt x="30" y="643"/>
                </a:moveTo>
                <a:cubicBezTo>
                  <a:pt x="46" y="643"/>
                  <a:pt x="60" y="657"/>
                  <a:pt x="60" y="673"/>
                </a:cubicBezTo>
                <a:cubicBezTo>
                  <a:pt x="60" y="689"/>
                  <a:pt x="46" y="700"/>
                  <a:pt x="30" y="700"/>
                </a:cubicBezTo>
                <a:cubicBezTo>
                  <a:pt x="13" y="700"/>
                  <a:pt x="0" y="689"/>
                  <a:pt x="0" y="673"/>
                </a:cubicBezTo>
                <a:cubicBezTo>
                  <a:pt x="0" y="657"/>
                  <a:pt x="13" y="643"/>
                  <a:pt x="30" y="643"/>
                </a:cubicBezTo>
                <a:close/>
                <a:moveTo>
                  <a:pt x="205" y="848"/>
                </a:moveTo>
                <a:cubicBezTo>
                  <a:pt x="238" y="848"/>
                  <a:pt x="262" y="872"/>
                  <a:pt x="262" y="905"/>
                </a:cubicBezTo>
                <a:cubicBezTo>
                  <a:pt x="262" y="937"/>
                  <a:pt x="238" y="963"/>
                  <a:pt x="205" y="963"/>
                </a:cubicBezTo>
                <a:cubicBezTo>
                  <a:pt x="172" y="963"/>
                  <a:pt x="147" y="937"/>
                  <a:pt x="147" y="905"/>
                </a:cubicBezTo>
                <a:cubicBezTo>
                  <a:pt x="147" y="872"/>
                  <a:pt x="172" y="848"/>
                  <a:pt x="205" y="848"/>
                </a:cubicBezTo>
                <a:close/>
                <a:moveTo>
                  <a:pt x="437" y="1050"/>
                </a:moveTo>
                <a:cubicBezTo>
                  <a:pt x="454" y="1050"/>
                  <a:pt x="467" y="1063"/>
                  <a:pt x="467" y="1080"/>
                </a:cubicBezTo>
                <a:cubicBezTo>
                  <a:pt x="467" y="1096"/>
                  <a:pt x="453" y="1110"/>
                  <a:pt x="437" y="1110"/>
                </a:cubicBezTo>
                <a:cubicBezTo>
                  <a:pt x="420" y="1110"/>
                  <a:pt x="410" y="1096"/>
                  <a:pt x="410" y="1080"/>
                </a:cubicBezTo>
                <a:cubicBezTo>
                  <a:pt x="410" y="1063"/>
                  <a:pt x="421" y="1050"/>
                  <a:pt x="437" y="1050"/>
                </a:cubicBezTo>
                <a:close/>
                <a:moveTo>
                  <a:pt x="30" y="410"/>
                </a:moveTo>
                <a:cubicBezTo>
                  <a:pt x="46" y="410"/>
                  <a:pt x="60" y="421"/>
                  <a:pt x="60" y="438"/>
                </a:cubicBezTo>
                <a:cubicBezTo>
                  <a:pt x="60" y="454"/>
                  <a:pt x="46" y="468"/>
                  <a:pt x="30" y="468"/>
                </a:cubicBezTo>
                <a:cubicBezTo>
                  <a:pt x="13" y="468"/>
                  <a:pt x="0" y="454"/>
                  <a:pt x="0" y="438"/>
                </a:cubicBezTo>
                <a:cubicBezTo>
                  <a:pt x="0" y="421"/>
                  <a:pt x="13" y="410"/>
                  <a:pt x="30" y="410"/>
                </a:cubicBezTo>
                <a:close/>
                <a:moveTo>
                  <a:pt x="205" y="613"/>
                </a:moveTo>
                <a:cubicBezTo>
                  <a:pt x="238" y="613"/>
                  <a:pt x="262" y="640"/>
                  <a:pt x="262" y="673"/>
                </a:cubicBezTo>
                <a:cubicBezTo>
                  <a:pt x="262" y="706"/>
                  <a:pt x="238" y="730"/>
                  <a:pt x="205" y="730"/>
                </a:cubicBezTo>
                <a:cubicBezTo>
                  <a:pt x="172" y="730"/>
                  <a:pt x="147" y="706"/>
                  <a:pt x="147" y="673"/>
                </a:cubicBezTo>
                <a:cubicBezTo>
                  <a:pt x="147" y="640"/>
                  <a:pt x="172" y="613"/>
                  <a:pt x="205" y="613"/>
                </a:cubicBezTo>
                <a:close/>
                <a:moveTo>
                  <a:pt x="1080" y="643"/>
                </a:moveTo>
                <a:cubicBezTo>
                  <a:pt x="1096" y="643"/>
                  <a:pt x="1110" y="657"/>
                  <a:pt x="1110" y="673"/>
                </a:cubicBezTo>
                <a:cubicBezTo>
                  <a:pt x="1110" y="689"/>
                  <a:pt x="1096" y="700"/>
                  <a:pt x="1080" y="700"/>
                </a:cubicBezTo>
                <a:cubicBezTo>
                  <a:pt x="1063" y="700"/>
                  <a:pt x="1050" y="689"/>
                  <a:pt x="1050" y="673"/>
                </a:cubicBezTo>
                <a:cubicBezTo>
                  <a:pt x="1050" y="657"/>
                  <a:pt x="1063" y="643"/>
                  <a:pt x="1080" y="643"/>
                </a:cubicBezTo>
                <a:close/>
                <a:moveTo>
                  <a:pt x="437" y="848"/>
                </a:moveTo>
                <a:cubicBezTo>
                  <a:pt x="470" y="848"/>
                  <a:pt x="497" y="872"/>
                  <a:pt x="497" y="905"/>
                </a:cubicBezTo>
                <a:cubicBezTo>
                  <a:pt x="497" y="937"/>
                  <a:pt x="470" y="963"/>
                  <a:pt x="437" y="963"/>
                </a:cubicBezTo>
                <a:cubicBezTo>
                  <a:pt x="404" y="963"/>
                  <a:pt x="380" y="937"/>
                  <a:pt x="380" y="905"/>
                </a:cubicBezTo>
                <a:cubicBezTo>
                  <a:pt x="380" y="872"/>
                  <a:pt x="404" y="848"/>
                  <a:pt x="437" y="848"/>
                </a:cubicBezTo>
                <a:close/>
                <a:moveTo>
                  <a:pt x="0" y="162"/>
                </a:moveTo>
                <a:lnTo>
                  <a:pt x="74" y="88"/>
                </a:lnTo>
                <a:lnTo>
                  <a:pt x="1022" y="1037"/>
                </a:lnTo>
                <a:lnTo>
                  <a:pt x="946" y="1110"/>
                </a:lnTo>
                <a:lnTo>
                  <a:pt x="727" y="889"/>
                </a:lnTo>
                <a:cubicBezTo>
                  <a:pt x="730" y="894"/>
                  <a:pt x="730" y="900"/>
                  <a:pt x="730" y="905"/>
                </a:cubicBezTo>
                <a:cubicBezTo>
                  <a:pt x="730" y="938"/>
                  <a:pt x="704" y="963"/>
                  <a:pt x="672" y="963"/>
                </a:cubicBezTo>
                <a:cubicBezTo>
                  <a:pt x="639" y="963"/>
                  <a:pt x="612" y="938"/>
                  <a:pt x="612" y="905"/>
                </a:cubicBezTo>
                <a:cubicBezTo>
                  <a:pt x="612" y="872"/>
                  <a:pt x="640" y="848"/>
                  <a:pt x="672" y="848"/>
                </a:cubicBezTo>
                <a:cubicBezTo>
                  <a:pt x="678" y="848"/>
                  <a:pt x="683" y="848"/>
                  <a:pt x="689" y="851"/>
                </a:cubicBezTo>
                <a:lnTo>
                  <a:pt x="525" y="687"/>
                </a:lnTo>
                <a:cubicBezTo>
                  <a:pt x="519" y="728"/>
                  <a:pt x="481" y="760"/>
                  <a:pt x="437" y="760"/>
                </a:cubicBezTo>
                <a:cubicBezTo>
                  <a:pt x="388" y="760"/>
                  <a:pt x="350" y="722"/>
                  <a:pt x="350" y="673"/>
                </a:cubicBezTo>
                <a:cubicBezTo>
                  <a:pt x="350" y="629"/>
                  <a:pt x="383" y="591"/>
                  <a:pt x="424" y="585"/>
                </a:cubicBezTo>
                <a:lnTo>
                  <a:pt x="260" y="421"/>
                </a:lnTo>
                <a:cubicBezTo>
                  <a:pt x="262" y="427"/>
                  <a:pt x="262" y="432"/>
                  <a:pt x="262" y="438"/>
                </a:cubicBezTo>
                <a:cubicBezTo>
                  <a:pt x="262" y="471"/>
                  <a:pt x="238" y="498"/>
                  <a:pt x="205" y="498"/>
                </a:cubicBezTo>
                <a:cubicBezTo>
                  <a:pt x="172" y="498"/>
                  <a:pt x="147" y="471"/>
                  <a:pt x="147" y="438"/>
                </a:cubicBezTo>
                <a:cubicBezTo>
                  <a:pt x="147" y="405"/>
                  <a:pt x="172" y="380"/>
                  <a:pt x="205" y="380"/>
                </a:cubicBezTo>
                <a:lnTo>
                  <a:pt x="221" y="383"/>
                </a:lnTo>
                <a:lnTo>
                  <a:pt x="0" y="162"/>
                </a:lnTo>
                <a:close/>
                <a:moveTo>
                  <a:pt x="672" y="1050"/>
                </a:moveTo>
                <a:cubicBezTo>
                  <a:pt x="689" y="1050"/>
                  <a:pt x="700" y="1063"/>
                  <a:pt x="700" y="1080"/>
                </a:cubicBezTo>
                <a:cubicBezTo>
                  <a:pt x="700" y="1096"/>
                  <a:pt x="688" y="1110"/>
                  <a:pt x="672" y="1110"/>
                </a:cubicBezTo>
                <a:cubicBezTo>
                  <a:pt x="655" y="1110"/>
                  <a:pt x="642" y="1096"/>
                  <a:pt x="642" y="1080"/>
                </a:cubicBezTo>
                <a:cubicBezTo>
                  <a:pt x="642" y="1063"/>
                  <a:pt x="656" y="1050"/>
                  <a:pt x="672" y="1050"/>
                </a:cubicBezTo>
                <a:close/>
                <a:moveTo>
                  <a:pt x="905" y="263"/>
                </a:moveTo>
                <a:cubicBezTo>
                  <a:pt x="872" y="263"/>
                  <a:pt x="847" y="237"/>
                  <a:pt x="847" y="205"/>
                </a:cubicBezTo>
                <a:cubicBezTo>
                  <a:pt x="847" y="172"/>
                  <a:pt x="872" y="148"/>
                  <a:pt x="905" y="148"/>
                </a:cubicBezTo>
                <a:cubicBezTo>
                  <a:pt x="938" y="148"/>
                  <a:pt x="962" y="172"/>
                  <a:pt x="962" y="205"/>
                </a:cubicBezTo>
                <a:cubicBezTo>
                  <a:pt x="962" y="237"/>
                  <a:pt x="938" y="263"/>
                  <a:pt x="905" y="263"/>
                </a:cubicBezTo>
                <a:close/>
                <a:moveTo>
                  <a:pt x="905" y="498"/>
                </a:moveTo>
                <a:cubicBezTo>
                  <a:pt x="872" y="498"/>
                  <a:pt x="847" y="471"/>
                  <a:pt x="847" y="438"/>
                </a:cubicBezTo>
                <a:cubicBezTo>
                  <a:pt x="847" y="405"/>
                  <a:pt x="872" y="380"/>
                  <a:pt x="905" y="380"/>
                </a:cubicBezTo>
                <a:cubicBezTo>
                  <a:pt x="938" y="380"/>
                  <a:pt x="962" y="405"/>
                  <a:pt x="962" y="438"/>
                </a:cubicBezTo>
                <a:cubicBezTo>
                  <a:pt x="962" y="471"/>
                  <a:pt x="938" y="498"/>
                  <a:pt x="905" y="498"/>
                </a:cubicBezTo>
                <a:close/>
                <a:moveTo>
                  <a:pt x="905" y="730"/>
                </a:moveTo>
                <a:cubicBezTo>
                  <a:pt x="872" y="730"/>
                  <a:pt x="847" y="706"/>
                  <a:pt x="847" y="673"/>
                </a:cubicBezTo>
                <a:cubicBezTo>
                  <a:pt x="847" y="640"/>
                  <a:pt x="872" y="613"/>
                  <a:pt x="905" y="613"/>
                </a:cubicBezTo>
                <a:cubicBezTo>
                  <a:pt x="938" y="613"/>
                  <a:pt x="962" y="640"/>
                  <a:pt x="962" y="673"/>
                </a:cubicBezTo>
                <a:cubicBezTo>
                  <a:pt x="962" y="706"/>
                  <a:pt x="938" y="730"/>
                  <a:pt x="905" y="730"/>
                </a:cubicBezTo>
                <a:close/>
                <a:moveTo>
                  <a:pt x="437" y="263"/>
                </a:moveTo>
                <a:cubicBezTo>
                  <a:pt x="404" y="263"/>
                  <a:pt x="380" y="237"/>
                  <a:pt x="380" y="205"/>
                </a:cubicBezTo>
                <a:cubicBezTo>
                  <a:pt x="380" y="172"/>
                  <a:pt x="404" y="148"/>
                  <a:pt x="437" y="148"/>
                </a:cubicBezTo>
                <a:cubicBezTo>
                  <a:pt x="470" y="148"/>
                  <a:pt x="497" y="172"/>
                  <a:pt x="497" y="205"/>
                </a:cubicBezTo>
                <a:cubicBezTo>
                  <a:pt x="497" y="237"/>
                  <a:pt x="470" y="263"/>
                  <a:pt x="437" y="263"/>
                </a:cubicBezTo>
                <a:close/>
                <a:moveTo>
                  <a:pt x="1080" y="468"/>
                </a:moveTo>
                <a:cubicBezTo>
                  <a:pt x="1063" y="468"/>
                  <a:pt x="1050" y="454"/>
                  <a:pt x="1050" y="438"/>
                </a:cubicBezTo>
                <a:cubicBezTo>
                  <a:pt x="1050" y="421"/>
                  <a:pt x="1063" y="410"/>
                  <a:pt x="1080" y="410"/>
                </a:cubicBezTo>
                <a:cubicBezTo>
                  <a:pt x="1096" y="410"/>
                  <a:pt x="1110" y="421"/>
                  <a:pt x="1110" y="438"/>
                </a:cubicBezTo>
                <a:cubicBezTo>
                  <a:pt x="1110" y="454"/>
                  <a:pt x="1096" y="468"/>
                  <a:pt x="1080" y="468"/>
                </a:cubicBezTo>
                <a:close/>
                <a:moveTo>
                  <a:pt x="437" y="61"/>
                </a:moveTo>
                <a:cubicBezTo>
                  <a:pt x="421" y="61"/>
                  <a:pt x="410" y="46"/>
                  <a:pt x="410" y="30"/>
                </a:cubicBezTo>
                <a:cubicBezTo>
                  <a:pt x="410" y="13"/>
                  <a:pt x="420" y="0"/>
                  <a:pt x="437" y="0"/>
                </a:cubicBezTo>
                <a:cubicBezTo>
                  <a:pt x="453" y="0"/>
                  <a:pt x="467" y="13"/>
                  <a:pt x="467" y="30"/>
                </a:cubicBezTo>
                <a:cubicBezTo>
                  <a:pt x="467" y="46"/>
                  <a:pt x="454" y="61"/>
                  <a:pt x="437" y="61"/>
                </a:cubicBezTo>
                <a:close/>
                <a:moveTo>
                  <a:pt x="672" y="61"/>
                </a:moveTo>
                <a:cubicBezTo>
                  <a:pt x="656" y="61"/>
                  <a:pt x="642" y="46"/>
                  <a:pt x="642" y="30"/>
                </a:cubicBezTo>
                <a:cubicBezTo>
                  <a:pt x="642" y="13"/>
                  <a:pt x="655" y="0"/>
                  <a:pt x="672" y="0"/>
                </a:cubicBezTo>
                <a:cubicBezTo>
                  <a:pt x="688" y="0"/>
                  <a:pt x="700" y="13"/>
                  <a:pt x="700" y="30"/>
                </a:cubicBezTo>
                <a:cubicBezTo>
                  <a:pt x="700" y="46"/>
                  <a:pt x="689" y="61"/>
                  <a:pt x="672" y="61"/>
                </a:cubicBezTo>
                <a:close/>
                <a:moveTo>
                  <a:pt x="659" y="525"/>
                </a:moveTo>
                <a:cubicBezTo>
                  <a:pt x="620" y="520"/>
                  <a:pt x="590" y="490"/>
                  <a:pt x="585" y="451"/>
                </a:cubicBezTo>
                <a:lnTo>
                  <a:pt x="585" y="438"/>
                </a:lnTo>
                <a:cubicBezTo>
                  <a:pt x="585" y="389"/>
                  <a:pt x="622" y="350"/>
                  <a:pt x="672" y="350"/>
                </a:cubicBezTo>
                <a:cubicBezTo>
                  <a:pt x="721" y="350"/>
                  <a:pt x="760" y="389"/>
                  <a:pt x="760" y="438"/>
                </a:cubicBezTo>
                <a:cubicBezTo>
                  <a:pt x="760" y="487"/>
                  <a:pt x="722" y="525"/>
                  <a:pt x="672" y="525"/>
                </a:cubicBezTo>
                <a:lnTo>
                  <a:pt x="659" y="525"/>
                </a:lnTo>
                <a:close/>
                <a:moveTo>
                  <a:pt x="672" y="263"/>
                </a:moveTo>
                <a:cubicBezTo>
                  <a:pt x="640" y="263"/>
                  <a:pt x="612" y="237"/>
                  <a:pt x="612" y="205"/>
                </a:cubicBezTo>
                <a:cubicBezTo>
                  <a:pt x="612" y="172"/>
                  <a:pt x="639" y="148"/>
                  <a:pt x="672" y="148"/>
                </a:cubicBezTo>
                <a:cubicBezTo>
                  <a:pt x="704" y="148"/>
                  <a:pt x="730" y="172"/>
                  <a:pt x="730" y="205"/>
                </a:cubicBezTo>
                <a:cubicBezTo>
                  <a:pt x="730" y="237"/>
                  <a:pt x="705" y="263"/>
                  <a:pt x="672" y="26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56364" y="615158"/>
            <a:ext cx="377825" cy="377825"/>
          </a:xfrm>
          <a:custGeom>
            <a:avLst/>
            <a:gdLst>
              <a:gd name="T0" fmla="*/ 525 w 1051"/>
              <a:gd name="T1" fmla="*/ 758 h 1051"/>
              <a:gd name="T2" fmla="*/ 642 w 1051"/>
              <a:gd name="T3" fmla="*/ 758 h 1051"/>
              <a:gd name="T4" fmla="*/ 582 w 1051"/>
              <a:gd name="T5" fmla="*/ 583 h 1051"/>
              <a:gd name="T6" fmla="*/ 582 w 1051"/>
              <a:gd name="T7" fmla="*/ 468 h 1051"/>
              <a:gd name="T8" fmla="*/ 582 w 1051"/>
              <a:gd name="T9" fmla="*/ 583 h 1051"/>
              <a:gd name="T10" fmla="*/ 525 w 1051"/>
              <a:gd name="T11" fmla="*/ 293 h 1051"/>
              <a:gd name="T12" fmla="*/ 642 w 1051"/>
              <a:gd name="T13" fmla="*/ 293 h 1051"/>
              <a:gd name="T14" fmla="*/ 817 w 1051"/>
              <a:gd name="T15" fmla="*/ 555 h 1051"/>
              <a:gd name="T16" fmla="*/ 817 w 1051"/>
              <a:gd name="T17" fmla="*/ 495 h 1051"/>
              <a:gd name="T18" fmla="*/ 817 w 1051"/>
              <a:gd name="T19" fmla="*/ 555 h 1051"/>
              <a:gd name="T20" fmla="*/ 787 w 1051"/>
              <a:gd name="T21" fmla="*/ 293 h 1051"/>
              <a:gd name="T22" fmla="*/ 844 w 1051"/>
              <a:gd name="T23" fmla="*/ 293 h 1051"/>
              <a:gd name="T24" fmla="*/ 0 w 1051"/>
              <a:gd name="T25" fmla="*/ 0 h 1051"/>
              <a:gd name="T26" fmla="*/ 1050 w 1051"/>
              <a:gd name="T27" fmla="*/ 118 h 1051"/>
              <a:gd name="T28" fmla="*/ 0 w 1051"/>
              <a:gd name="T29" fmla="*/ 0 h 1051"/>
              <a:gd name="T30" fmla="*/ 787 w 1051"/>
              <a:gd name="T31" fmla="*/ 758 h 1051"/>
              <a:gd name="T32" fmla="*/ 844 w 1051"/>
              <a:gd name="T33" fmla="*/ 758 h 1051"/>
              <a:gd name="T34" fmla="*/ 350 w 1051"/>
              <a:gd name="T35" fmla="*/ 818 h 1051"/>
              <a:gd name="T36" fmla="*/ 350 w 1051"/>
              <a:gd name="T37" fmla="*/ 700 h 1051"/>
              <a:gd name="T38" fmla="*/ 350 w 1051"/>
              <a:gd name="T39" fmla="*/ 818 h 1051"/>
              <a:gd name="T40" fmla="*/ 30 w 1051"/>
              <a:gd name="T41" fmla="*/ 525 h 1051"/>
              <a:gd name="T42" fmla="*/ 205 w 1051"/>
              <a:gd name="T43" fmla="*/ 525 h 1051"/>
              <a:gd name="T44" fmla="*/ 117 w 1051"/>
              <a:gd name="T45" fmla="*/ 380 h 1051"/>
              <a:gd name="T46" fmla="*/ 117 w 1051"/>
              <a:gd name="T47" fmla="*/ 205 h 1051"/>
              <a:gd name="T48" fmla="*/ 117 w 1051"/>
              <a:gd name="T49" fmla="*/ 380 h 1051"/>
              <a:gd name="T50" fmla="*/ 0 w 1051"/>
              <a:gd name="T51" fmla="*/ 933 h 1051"/>
              <a:gd name="T52" fmla="*/ 1050 w 1051"/>
              <a:gd name="T53" fmla="*/ 1050 h 1051"/>
              <a:gd name="T54" fmla="*/ 350 w 1051"/>
              <a:gd name="T55" fmla="*/ 350 h 1051"/>
              <a:gd name="T56" fmla="*/ 350 w 1051"/>
              <a:gd name="T57" fmla="*/ 233 h 1051"/>
              <a:gd name="T58" fmla="*/ 350 w 1051"/>
              <a:gd name="T59" fmla="*/ 350 h 1051"/>
              <a:gd name="T60" fmla="*/ 292 w 1051"/>
              <a:gd name="T61" fmla="*/ 525 h 1051"/>
              <a:gd name="T62" fmla="*/ 407 w 1051"/>
              <a:gd name="T63" fmla="*/ 525 h 1051"/>
              <a:gd name="T64" fmla="*/ 117 w 1051"/>
              <a:gd name="T65" fmla="*/ 845 h 1051"/>
              <a:gd name="T66" fmla="*/ 117 w 1051"/>
              <a:gd name="T67" fmla="*/ 670 h 1051"/>
              <a:gd name="T68" fmla="*/ 117 w 1051"/>
              <a:gd name="T69" fmla="*/ 84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51" h="1051">
                <a:moveTo>
                  <a:pt x="582" y="818"/>
                </a:moveTo>
                <a:cubicBezTo>
                  <a:pt x="549" y="818"/>
                  <a:pt x="525" y="791"/>
                  <a:pt x="525" y="758"/>
                </a:cubicBezTo>
                <a:cubicBezTo>
                  <a:pt x="525" y="725"/>
                  <a:pt x="549" y="700"/>
                  <a:pt x="582" y="700"/>
                </a:cubicBezTo>
                <a:cubicBezTo>
                  <a:pt x="615" y="700"/>
                  <a:pt x="642" y="725"/>
                  <a:pt x="642" y="758"/>
                </a:cubicBezTo>
                <a:cubicBezTo>
                  <a:pt x="642" y="791"/>
                  <a:pt x="615" y="818"/>
                  <a:pt x="582" y="818"/>
                </a:cubicBezTo>
                <a:close/>
                <a:moveTo>
                  <a:pt x="582" y="583"/>
                </a:moveTo>
                <a:cubicBezTo>
                  <a:pt x="549" y="583"/>
                  <a:pt x="525" y="557"/>
                  <a:pt x="525" y="525"/>
                </a:cubicBezTo>
                <a:cubicBezTo>
                  <a:pt x="525" y="492"/>
                  <a:pt x="549" y="468"/>
                  <a:pt x="582" y="468"/>
                </a:cubicBezTo>
                <a:cubicBezTo>
                  <a:pt x="615" y="468"/>
                  <a:pt x="642" y="492"/>
                  <a:pt x="642" y="525"/>
                </a:cubicBezTo>
                <a:cubicBezTo>
                  <a:pt x="642" y="557"/>
                  <a:pt x="615" y="583"/>
                  <a:pt x="582" y="583"/>
                </a:cubicBezTo>
                <a:close/>
                <a:moveTo>
                  <a:pt x="582" y="350"/>
                </a:moveTo>
                <a:cubicBezTo>
                  <a:pt x="549" y="350"/>
                  <a:pt x="525" y="326"/>
                  <a:pt x="525" y="293"/>
                </a:cubicBezTo>
                <a:cubicBezTo>
                  <a:pt x="525" y="260"/>
                  <a:pt x="549" y="233"/>
                  <a:pt x="582" y="233"/>
                </a:cubicBezTo>
                <a:cubicBezTo>
                  <a:pt x="615" y="233"/>
                  <a:pt x="642" y="260"/>
                  <a:pt x="642" y="293"/>
                </a:cubicBezTo>
                <a:cubicBezTo>
                  <a:pt x="642" y="326"/>
                  <a:pt x="615" y="350"/>
                  <a:pt x="582" y="350"/>
                </a:cubicBezTo>
                <a:close/>
                <a:moveTo>
                  <a:pt x="817" y="555"/>
                </a:moveTo>
                <a:cubicBezTo>
                  <a:pt x="801" y="555"/>
                  <a:pt x="787" y="541"/>
                  <a:pt x="787" y="525"/>
                </a:cubicBezTo>
                <a:cubicBezTo>
                  <a:pt x="787" y="508"/>
                  <a:pt x="801" y="495"/>
                  <a:pt x="817" y="495"/>
                </a:cubicBezTo>
                <a:cubicBezTo>
                  <a:pt x="834" y="495"/>
                  <a:pt x="844" y="508"/>
                  <a:pt x="844" y="525"/>
                </a:cubicBezTo>
                <a:cubicBezTo>
                  <a:pt x="844" y="541"/>
                  <a:pt x="834" y="555"/>
                  <a:pt x="817" y="555"/>
                </a:cubicBezTo>
                <a:close/>
                <a:moveTo>
                  <a:pt x="817" y="320"/>
                </a:moveTo>
                <a:cubicBezTo>
                  <a:pt x="801" y="320"/>
                  <a:pt x="787" y="309"/>
                  <a:pt x="787" y="293"/>
                </a:cubicBezTo>
                <a:cubicBezTo>
                  <a:pt x="787" y="277"/>
                  <a:pt x="801" y="263"/>
                  <a:pt x="817" y="263"/>
                </a:cubicBezTo>
                <a:cubicBezTo>
                  <a:pt x="834" y="263"/>
                  <a:pt x="844" y="277"/>
                  <a:pt x="844" y="293"/>
                </a:cubicBezTo>
                <a:cubicBezTo>
                  <a:pt x="844" y="309"/>
                  <a:pt x="834" y="320"/>
                  <a:pt x="817" y="320"/>
                </a:cubicBez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817" y="788"/>
                </a:moveTo>
                <a:cubicBezTo>
                  <a:pt x="801" y="788"/>
                  <a:pt x="787" y="774"/>
                  <a:pt x="787" y="758"/>
                </a:cubicBezTo>
                <a:cubicBezTo>
                  <a:pt x="787" y="741"/>
                  <a:pt x="801" y="730"/>
                  <a:pt x="817" y="730"/>
                </a:cubicBezTo>
                <a:cubicBezTo>
                  <a:pt x="834" y="730"/>
                  <a:pt x="844" y="741"/>
                  <a:pt x="844" y="758"/>
                </a:cubicBezTo>
                <a:cubicBezTo>
                  <a:pt x="844" y="774"/>
                  <a:pt x="834" y="788"/>
                  <a:pt x="817" y="788"/>
                </a:cubicBezTo>
                <a:close/>
                <a:moveTo>
                  <a:pt x="350" y="818"/>
                </a:moveTo>
                <a:cubicBezTo>
                  <a:pt x="317" y="818"/>
                  <a:pt x="292" y="791"/>
                  <a:pt x="292" y="758"/>
                </a:cubicBezTo>
                <a:cubicBezTo>
                  <a:pt x="292" y="725"/>
                  <a:pt x="318" y="700"/>
                  <a:pt x="350" y="700"/>
                </a:cubicBezTo>
                <a:cubicBezTo>
                  <a:pt x="383" y="700"/>
                  <a:pt x="407" y="725"/>
                  <a:pt x="407" y="758"/>
                </a:cubicBezTo>
                <a:cubicBezTo>
                  <a:pt x="407" y="791"/>
                  <a:pt x="382" y="818"/>
                  <a:pt x="350" y="818"/>
                </a:cubicBezTo>
                <a:close/>
                <a:moveTo>
                  <a:pt x="117" y="613"/>
                </a:moveTo>
                <a:cubicBezTo>
                  <a:pt x="68" y="613"/>
                  <a:pt x="30" y="574"/>
                  <a:pt x="30" y="525"/>
                </a:cubicBezTo>
                <a:cubicBezTo>
                  <a:pt x="30" y="475"/>
                  <a:pt x="68" y="438"/>
                  <a:pt x="117" y="438"/>
                </a:cubicBezTo>
                <a:cubicBezTo>
                  <a:pt x="166" y="438"/>
                  <a:pt x="205" y="475"/>
                  <a:pt x="205" y="525"/>
                </a:cubicBezTo>
                <a:cubicBezTo>
                  <a:pt x="205" y="574"/>
                  <a:pt x="166" y="613"/>
                  <a:pt x="117" y="613"/>
                </a:cubicBezTo>
                <a:close/>
                <a:moveTo>
                  <a:pt x="117" y="380"/>
                </a:moveTo>
                <a:cubicBezTo>
                  <a:pt x="68" y="380"/>
                  <a:pt x="30" y="342"/>
                  <a:pt x="30" y="293"/>
                </a:cubicBezTo>
                <a:cubicBezTo>
                  <a:pt x="30" y="244"/>
                  <a:pt x="68" y="205"/>
                  <a:pt x="117" y="205"/>
                </a:cubicBezTo>
                <a:cubicBezTo>
                  <a:pt x="166" y="205"/>
                  <a:pt x="205" y="244"/>
                  <a:pt x="205" y="293"/>
                </a:cubicBezTo>
                <a:cubicBezTo>
                  <a:pt x="205" y="342"/>
                  <a:pt x="166" y="380"/>
                  <a:pt x="117" y="380"/>
                </a:cubicBezTo>
                <a:close/>
                <a:moveTo>
                  <a:pt x="0" y="1050"/>
                </a:moveTo>
                <a:lnTo>
                  <a:pt x="0" y="933"/>
                </a:lnTo>
                <a:lnTo>
                  <a:pt x="1050" y="933"/>
                </a:lnTo>
                <a:lnTo>
                  <a:pt x="1050" y="1050"/>
                </a:lnTo>
                <a:lnTo>
                  <a:pt x="0" y="1050"/>
                </a:lnTo>
                <a:close/>
                <a:moveTo>
                  <a:pt x="350" y="350"/>
                </a:moveTo>
                <a:cubicBezTo>
                  <a:pt x="317" y="350"/>
                  <a:pt x="292" y="326"/>
                  <a:pt x="292" y="293"/>
                </a:cubicBezTo>
                <a:cubicBezTo>
                  <a:pt x="292" y="260"/>
                  <a:pt x="318" y="233"/>
                  <a:pt x="350" y="233"/>
                </a:cubicBezTo>
                <a:cubicBezTo>
                  <a:pt x="383" y="233"/>
                  <a:pt x="407" y="260"/>
                  <a:pt x="407" y="293"/>
                </a:cubicBezTo>
                <a:cubicBezTo>
                  <a:pt x="407" y="326"/>
                  <a:pt x="382" y="350"/>
                  <a:pt x="350" y="350"/>
                </a:cubicBezTo>
                <a:close/>
                <a:moveTo>
                  <a:pt x="350" y="583"/>
                </a:moveTo>
                <a:cubicBezTo>
                  <a:pt x="317" y="583"/>
                  <a:pt x="292" y="557"/>
                  <a:pt x="292" y="525"/>
                </a:cubicBezTo>
                <a:cubicBezTo>
                  <a:pt x="292" y="492"/>
                  <a:pt x="318" y="468"/>
                  <a:pt x="350" y="468"/>
                </a:cubicBezTo>
                <a:cubicBezTo>
                  <a:pt x="383" y="468"/>
                  <a:pt x="407" y="492"/>
                  <a:pt x="407" y="525"/>
                </a:cubicBezTo>
                <a:cubicBezTo>
                  <a:pt x="407" y="557"/>
                  <a:pt x="382" y="583"/>
                  <a:pt x="350" y="583"/>
                </a:cubicBezTo>
                <a:close/>
                <a:moveTo>
                  <a:pt x="117" y="845"/>
                </a:moveTo>
                <a:cubicBezTo>
                  <a:pt x="68" y="845"/>
                  <a:pt x="30" y="807"/>
                  <a:pt x="30" y="758"/>
                </a:cubicBezTo>
                <a:cubicBezTo>
                  <a:pt x="30" y="709"/>
                  <a:pt x="68" y="670"/>
                  <a:pt x="117" y="670"/>
                </a:cubicBezTo>
                <a:cubicBezTo>
                  <a:pt x="166" y="670"/>
                  <a:pt x="205" y="709"/>
                  <a:pt x="205" y="758"/>
                </a:cubicBezTo>
                <a:cubicBezTo>
                  <a:pt x="205" y="807"/>
                  <a:pt x="166" y="845"/>
                  <a:pt x="117" y="84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16812" y="594519"/>
            <a:ext cx="419100" cy="419100"/>
          </a:xfrm>
          <a:custGeom>
            <a:avLst/>
            <a:gdLst>
              <a:gd name="T0" fmla="*/ 757 w 1166"/>
              <a:gd name="T1" fmla="*/ 700 h 1166"/>
              <a:gd name="T2" fmla="*/ 640 w 1166"/>
              <a:gd name="T3" fmla="*/ 700 h 1166"/>
              <a:gd name="T4" fmla="*/ 700 w 1166"/>
              <a:gd name="T5" fmla="*/ 845 h 1166"/>
              <a:gd name="T6" fmla="*/ 700 w 1166"/>
              <a:gd name="T7" fmla="*/ 902 h 1166"/>
              <a:gd name="T8" fmla="*/ 700 w 1166"/>
              <a:gd name="T9" fmla="*/ 845 h 1166"/>
              <a:gd name="T10" fmla="*/ 1050 w 1166"/>
              <a:gd name="T11" fmla="*/ 582 h 1166"/>
              <a:gd name="T12" fmla="*/ 115 w 1166"/>
              <a:gd name="T13" fmla="*/ 582 h 1166"/>
              <a:gd name="T14" fmla="*/ 582 w 1166"/>
              <a:gd name="T15" fmla="*/ 0 h 1166"/>
              <a:gd name="T16" fmla="*/ 582 w 1166"/>
              <a:gd name="T17" fmla="*/ 1165 h 1166"/>
              <a:gd name="T18" fmla="*/ 582 w 1166"/>
              <a:gd name="T19" fmla="*/ 0 h 1166"/>
              <a:gd name="T20" fmla="*/ 902 w 1166"/>
              <a:gd name="T21" fmla="*/ 465 h 1166"/>
              <a:gd name="T22" fmla="*/ 845 w 1166"/>
              <a:gd name="T23" fmla="*/ 465 h 1166"/>
              <a:gd name="T24" fmla="*/ 875 w 1166"/>
              <a:gd name="T25" fmla="*/ 670 h 1166"/>
              <a:gd name="T26" fmla="*/ 875 w 1166"/>
              <a:gd name="T27" fmla="*/ 727 h 1166"/>
              <a:gd name="T28" fmla="*/ 875 w 1166"/>
              <a:gd name="T29" fmla="*/ 670 h 1166"/>
              <a:gd name="T30" fmla="*/ 670 w 1166"/>
              <a:gd name="T31" fmla="*/ 290 h 1166"/>
              <a:gd name="T32" fmla="*/ 727 w 1166"/>
              <a:gd name="T33" fmla="*/ 290 h 1166"/>
              <a:gd name="T34" fmla="*/ 700 w 1166"/>
              <a:gd name="T35" fmla="*/ 407 h 1166"/>
              <a:gd name="T36" fmla="*/ 700 w 1166"/>
              <a:gd name="T37" fmla="*/ 525 h 1166"/>
              <a:gd name="T38" fmla="*/ 700 w 1166"/>
              <a:gd name="T39" fmla="*/ 407 h 1166"/>
              <a:gd name="T40" fmla="*/ 437 w 1166"/>
              <a:gd name="T41" fmla="*/ 290 h 1166"/>
              <a:gd name="T42" fmla="*/ 495 w 1166"/>
              <a:gd name="T43" fmla="*/ 290 h 1166"/>
              <a:gd name="T44" fmla="*/ 290 w 1166"/>
              <a:gd name="T45" fmla="*/ 670 h 1166"/>
              <a:gd name="T46" fmla="*/ 290 w 1166"/>
              <a:gd name="T47" fmla="*/ 727 h 1166"/>
              <a:gd name="T48" fmla="*/ 290 w 1166"/>
              <a:gd name="T49" fmla="*/ 670 h 1166"/>
              <a:gd name="T50" fmla="*/ 495 w 1166"/>
              <a:gd name="T51" fmla="*/ 875 h 1166"/>
              <a:gd name="T52" fmla="*/ 437 w 1166"/>
              <a:gd name="T53" fmla="*/ 875 h 1166"/>
              <a:gd name="T54" fmla="*/ 290 w 1166"/>
              <a:gd name="T55" fmla="*/ 437 h 1166"/>
              <a:gd name="T56" fmla="*/ 290 w 1166"/>
              <a:gd name="T57" fmla="*/ 495 h 1166"/>
              <a:gd name="T58" fmla="*/ 290 w 1166"/>
              <a:gd name="T59" fmla="*/ 437 h 1166"/>
              <a:gd name="T60" fmla="*/ 525 w 1166"/>
              <a:gd name="T61" fmla="*/ 700 h 1166"/>
              <a:gd name="T62" fmla="*/ 407 w 1166"/>
              <a:gd name="T63" fmla="*/ 700 h 1166"/>
              <a:gd name="T64" fmla="*/ 465 w 1166"/>
              <a:gd name="T65" fmla="*/ 407 h 1166"/>
              <a:gd name="T66" fmla="*/ 465 w 1166"/>
              <a:gd name="T67" fmla="*/ 525 h 1166"/>
              <a:gd name="T68" fmla="*/ 465 w 1166"/>
              <a:gd name="T69" fmla="*/ 4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166">
                <a:moveTo>
                  <a:pt x="700" y="640"/>
                </a:moveTo>
                <a:cubicBezTo>
                  <a:pt x="733" y="640"/>
                  <a:pt x="757" y="667"/>
                  <a:pt x="757" y="700"/>
                </a:cubicBezTo>
                <a:cubicBezTo>
                  <a:pt x="757" y="733"/>
                  <a:pt x="733" y="757"/>
                  <a:pt x="700" y="757"/>
                </a:cubicBezTo>
                <a:cubicBezTo>
                  <a:pt x="667" y="757"/>
                  <a:pt x="640" y="733"/>
                  <a:pt x="640" y="700"/>
                </a:cubicBezTo>
                <a:cubicBezTo>
                  <a:pt x="640" y="667"/>
                  <a:pt x="667" y="640"/>
                  <a:pt x="700" y="640"/>
                </a:cubicBezTo>
                <a:close/>
                <a:moveTo>
                  <a:pt x="700" y="845"/>
                </a:moveTo>
                <a:cubicBezTo>
                  <a:pt x="716" y="845"/>
                  <a:pt x="727" y="858"/>
                  <a:pt x="727" y="875"/>
                </a:cubicBezTo>
                <a:cubicBezTo>
                  <a:pt x="727" y="891"/>
                  <a:pt x="717" y="902"/>
                  <a:pt x="700" y="902"/>
                </a:cubicBezTo>
                <a:cubicBezTo>
                  <a:pt x="684" y="902"/>
                  <a:pt x="670" y="891"/>
                  <a:pt x="670" y="875"/>
                </a:cubicBezTo>
                <a:cubicBezTo>
                  <a:pt x="670" y="858"/>
                  <a:pt x="683" y="845"/>
                  <a:pt x="700" y="845"/>
                </a:cubicBezTo>
                <a:close/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5"/>
                  <a:pt x="582" y="1165"/>
                </a:cubicBezTo>
                <a:cubicBezTo>
                  <a:pt x="260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875" y="437"/>
                </a:moveTo>
                <a:cubicBezTo>
                  <a:pt x="891" y="437"/>
                  <a:pt x="902" y="448"/>
                  <a:pt x="902" y="465"/>
                </a:cubicBezTo>
                <a:cubicBezTo>
                  <a:pt x="902" y="481"/>
                  <a:pt x="892" y="495"/>
                  <a:pt x="875" y="495"/>
                </a:cubicBezTo>
                <a:cubicBezTo>
                  <a:pt x="859" y="495"/>
                  <a:pt x="845" y="481"/>
                  <a:pt x="845" y="465"/>
                </a:cubicBezTo>
                <a:cubicBezTo>
                  <a:pt x="845" y="448"/>
                  <a:pt x="858" y="437"/>
                  <a:pt x="875" y="437"/>
                </a:cubicBezTo>
                <a:close/>
                <a:moveTo>
                  <a:pt x="875" y="670"/>
                </a:moveTo>
                <a:cubicBezTo>
                  <a:pt x="891" y="670"/>
                  <a:pt x="902" y="684"/>
                  <a:pt x="902" y="700"/>
                </a:cubicBezTo>
                <a:cubicBezTo>
                  <a:pt x="902" y="716"/>
                  <a:pt x="892" y="727"/>
                  <a:pt x="875" y="727"/>
                </a:cubicBezTo>
                <a:cubicBezTo>
                  <a:pt x="859" y="727"/>
                  <a:pt x="845" y="716"/>
                  <a:pt x="845" y="700"/>
                </a:cubicBezTo>
                <a:cubicBezTo>
                  <a:pt x="845" y="684"/>
                  <a:pt x="858" y="670"/>
                  <a:pt x="875" y="670"/>
                </a:cubicBezTo>
                <a:close/>
                <a:moveTo>
                  <a:pt x="700" y="320"/>
                </a:moveTo>
                <a:cubicBezTo>
                  <a:pt x="683" y="320"/>
                  <a:pt x="670" y="306"/>
                  <a:pt x="670" y="290"/>
                </a:cubicBezTo>
                <a:cubicBezTo>
                  <a:pt x="670" y="273"/>
                  <a:pt x="684" y="262"/>
                  <a:pt x="700" y="262"/>
                </a:cubicBezTo>
                <a:cubicBezTo>
                  <a:pt x="717" y="262"/>
                  <a:pt x="727" y="273"/>
                  <a:pt x="727" y="290"/>
                </a:cubicBezTo>
                <a:cubicBezTo>
                  <a:pt x="727" y="306"/>
                  <a:pt x="716" y="320"/>
                  <a:pt x="700" y="320"/>
                </a:cubicBezTo>
                <a:close/>
                <a:moveTo>
                  <a:pt x="700" y="407"/>
                </a:moveTo>
                <a:cubicBezTo>
                  <a:pt x="733" y="407"/>
                  <a:pt x="757" y="432"/>
                  <a:pt x="757" y="465"/>
                </a:cubicBezTo>
                <a:cubicBezTo>
                  <a:pt x="757" y="498"/>
                  <a:pt x="733" y="525"/>
                  <a:pt x="700" y="525"/>
                </a:cubicBezTo>
                <a:cubicBezTo>
                  <a:pt x="667" y="525"/>
                  <a:pt x="640" y="498"/>
                  <a:pt x="640" y="465"/>
                </a:cubicBezTo>
                <a:cubicBezTo>
                  <a:pt x="640" y="432"/>
                  <a:pt x="667" y="407"/>
                  <a:pt x="700" y="407"/>
                </a:cubicBezTo>
                <a:close/>
                <a:moveTo>
                  <a:pt x="465" y="320"/>
                </a:moveTo>
                <a:cubicBezTo>
                  <a:pt x="448" y="320"/>
                  <a:pt x="437" y="306"/>
                  <a:pt x="437" y="290"/>
                </a:cubicBezTo>
                <a:cubicBezTo>
                  <a:pt x="437" y="273"/>
                  <a:pt x="449" y="262"/>
                  <a:pt x="465" y="262"/>
                </a:cubicBezTo>
                <a:cubicBezTo>
                  <a:pt x="482" y="262"/>
                  <a:pt x="495" y="273"/>
                  <a:pt x="495" y="290"/>
                </a:cubicBezTo>
                <a:cubicBezTo>
                  <a:pt x="495" y="306"/>
                  <a:pt x="481" y="320"/>
                  <a:pt x="465" y="320"/>
                </a:cubicBezTo>
                <a:close/>
                <a:moveTo>
                  <a:pt x="290" y="670"/>
                </a:moveTo>
                <a:cubicBezTo>
                  <a:pt x="306" y="670"/>
                  <a:pt x="320" y="684"/>
                  <a:pt x="320" y="700"/>
                </a:cubicBezTo>
                <a:cubicBezTo>
                  <a:pt x="320" y="716"/>
                  <a:pt x="307" y="727"/>
                  <a:pt x="290" y="727"/>
                </a:cubicBezTo>
                <a:cubicBezTo>
                  <a:pt x="274" y="727"/>
                  <a:pt x="262" y="716"/>
                  <a:pt x="262" y="700"/>
                </a:cubicBezTo>
                <a:cubicBezTo>
                  <a:pt x="262" y="684"/>
                  <a:pt x="273" y="670"/>
                  <a:pt x="290" y="670"/>
                </a:cubicBezTo>
                <a:close/>
                <a:moveTo>
                  <a:pt x="465" y="845"/>
                </a:moveTo>
                <a:cubicBezTo>
                  <a:pt x="481" y="845"/>
                  <a:pt x="495" y="858"/>
                  <a:pt x="495" y="875"/>
                </a:cubicBezTo>
                <a:cubicBezTo>
                  <a:pt x="495" y="891"/>
                  <a:pt x="482" y="902"/>
                  <a:pt x="465" y="902"/>
                </a:cubicBezTo>
                <a:cubicBezTo>
                  <a:pt x="449" y="902"/>
                  <a:pt x="437" y="891"/>
                  <a:pt x="437" y="875"/>
                </a:cubicBezTo>
                <a:cubicBezTo>
                  <a:pt x="437" y="858"/>
                  <a:pt x="448" y="845"/>
                  <a:pt x="465" y="845"/>
                </a:cubicBezTo>
                <a:close/>
                <a:moveTo>
                  <a:pt x="290" y="437"/>
                </a:moveTo>
                <a:cubicBezTo>
                  <a:pt x="306" y="437"/>
                  <a:pt x="320" y="448"/>
                  <a:pt x="320" y="465"/>
                </a:cubicBezTo>
                <a:cubicBezTo>
                  <a:pt x="320" y="481"/>
                  <a:pt x="307" y="495"/>
                  <a:pt x="290" y="495"/>
                </a:cubicBezTo>
                <a:cubicBezTo>
                  <a:pt x="274" y="495"/>
                  <a:pt x="262" y="481"/>
                  <a:pt x="262" y="465"/>
                </a:cubicBezTo>
                <a:cubicBezTo>
                  <a:pt x="262" y="448"/>
                  <a:pt x="273" y="437"/>
                  <a:pt x="290" y="437"/>
                </a:cubicBezTo>
                <a:close/>
                <a:moveTo>
                  <a:pt x="465" y="640"/>
                </a:moveTo>
                <a:cubicBezTo>
                  <a:pt x="498" y="640"/>
                  <a:pt x="525" y="667"/>
                  <a:pt x="525" y="700"/>
                </a:cubicBezTo>
                <a:cubicBezTo>
                  <a:pt x="525" y="733"/>
                  <a:pt x="498" y="757"/>
                  <a:pt x="465" y="757"/>
                </a:cubicBezTo>
                <a:cubicBezTo>
                  <a:pt x="432" y="757"/>
                  <a:pt x="407" y="733"/>
                  <a:pt x="407" y="700"/>
                </a:cubicBezTo>
                <a:cubicBezTo>
                  <a:pt x="407" y="667"/>
                  <a:pt x="432" y="640"/>
                  <a:pt x="465" y="640"/>
                </a:cubicBezTo>
                <a:close/>
                <a:moveTo>
                  <a:pt x="465" y="407"/>
                </a:moveTo>
                <a:cubicBezTo>
                  <a:pt x="498" y="407"/>
                  <a:pt x="525" y="432"/>
                  <a:pt x="525" y="465"/>
                </a:cubicBezTo>
                <a:cubicBezTo>
                  <a:pt x="525" y="498"/>
                  <a:pt x="498" y="525"/>
                  <a:pt x="465" y="525"/>
                </a:cubicBezTo>
                <a:cubicBezTo>
                  <a:pt x="432" y="525"/>
                  <a:pt x="407" y="498"/>
                  <a:pt x="407" y="465"/>
                </a:cubicBezTo>
                <a:cubicBezTo>
                  <a:pt x="407" y="432"/>
                  <a:pt x="432" y="407"/>
                  <a:pt x="465" y="40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72512" y="594519"/>
            <a:ext cx="266700" cy="419100"/>
          </a:xfrm>
          <a:custGeom>
            <a:avLst/>
            <a:gdLst>
              <a:gd name="T0" fmla="*/ 574 w 742"/>
              <a:gd name="T1" fmla="*/ 834 h 1166"/>
              <a:gd name="T2" fmla="*/ 464 w 742"/>
              <a:gd name="T3" fmla="*/ 722 h 1166"/>
              <a:gd name="T4" fmla="*/ 464 w 742"/>
              <a:gd name="T5" fmla="*/ 943 h 1166"/>
              <a:gd name="T6" fmla="*/ 574 w 742"/>
              <a:gd name="T7" fmla="*/ 834 h 1166"/>
              <a:gd name="T8" fmla="*/ 464 w 742"/>
              <a:gd name="T9" fmla="*/ 221 h 1166"/>
              <a:gd name="T10" fmla="*/ 464 w 742"/>
              <a:gd name="T11" fmla="*/ 443 h 1166"/>
              <a:gd name="T12" fmla="*/ 574 w 742"/>
              <a:gd name="T13" fmla="*/ 331 h 1166"/>
              <a:gd name="T14" fmla="*/ 464 w 742"/>
              <a:gd name="T15" fmla="*/ 221 h 1166"/>
              <a:gd name="T16" fmla="*/ 741 w 742"/>
              <a:gd name="T17" fmla="*/ 331 h 1166"/>
              <a:gd name="T18" fmla="*/ 489 w 742"/>
              <a:gd name="T19" fmla="*/ 582 h 1166"/>
              <a:gd name="T20" fmla="*/ 741 w 742"/>
              <a:gd name="T21" fmla="*/ 834 h 1166"/>
              <a:gd name="T22" fmla="*/ 407 w 742"/>
              <a:gd name="T23" fmla="*/ 1165 h 1166"/>
              <a:gd name="T24" fmla="*/ 350 w 742"/>
              <a:gd name="T25" fmla="*/ 1165 h 1166"/>
              <a:gd name="T26" fmla="*/ 350 w 742"/>
              <a:gd name="T27" fmla="*/ 722 h 1166"/>
              <a:gd name="T28" fmla="*/ 82 w 742"/>
              <a:gd name="T29" fmla="*/ 990 h 1166"/>
              <a:gd name="T30" fmla="*/ 0 w 742"/>
              <a:gd name="T31" fmla="*/ 908 h 1166"/>
              <a:gd name="T32" fmla="*/ 325 w 742"/>
              <a:gd name="T33" fmla="*/ 582 h 1166"/>
              <a:gd name="T34" fmla="*/ 0 w 742"/>
              <a:gd name="T35" fmla="*/ 257 h 1166"/>
              <a:gd name="T36" fmla="*/ 82 w 742"/>
              <a:gd name="T37" fmla="*/ 175 h 1166"/>
              <a:gd name="T38" fmla="*/ 350 w 742"/>
              <a:gd name="T39" fmla="*/ 443 h 1166"/>
              <a:gd name="T40" fmla="*/ 350 w 742"/>
              <a:gd name="T41" fmla="*/ 0 h 1166"/>
              <a:gd name="T42" fmla="*/ 407 w 742"/>
              <a:gd name="T43" fmla="*/ 0 h 1166"/>
              <a:gd name="T44" fmla="*/ 741 w 742"/>
              <a:gd name="T45" fmla="*/ 331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42" h="1166">
                <a:moveTo>
                  <a:pt x="574" y="834"/>
                </a:moveTo>
                <a:lnTo>
                  <a:pt x="464" y="722"/>
                </a:lnTo>
                <a:lnTo>
                  <a:pt x="464" y="943"/>
                </a:lnTo>
                <a:lnTo>
                  <a:pt x="574" y="834"/>
                </a:lnTo>
                <a:close/>
                <a:moveTo>
                  <a:pt x="464" y="221"/>
                </a:moveTo>
                <a:lnTo>
                  <a:pt x="464" y="443"/>
                </a:lnTo>
                <a:lnTo>
                  <a:pt x="574" y="331"/>
                </a:lnTo>
                <a:lnTo>
                  <a:pt x="464" y="221"/>
                </a:lnTo>
                <a:close/>
                <a:moveTo>
                  <a:pt x="741" y="331"/>
                </a:moveTo>
                <a:lnTo>
                  <a:pt x="489" y="582"/>
                </a:lnTo>
                <a:lnTo>
                  <a:pt x="741" y="834"/>
                </a:lnTo>
                <a:lnTo>
                  <a:pt x="407" y="1165"/>
                </a:lnTo>
                <a:lnTo>
                  <a:pt x="350" y="1165"/>
                </a:lnTo>
                <a:lnTo>
                  <a:pt x="350" y="722"/>
                </a:lnTo>
                <a:lnTo>
                  <a:pt x="82" y="990"/>
                </a:lnTo>
                <a:lnTo>
                  <a:pt x="0" y="908"/>
                </a:lnTo>
                <a:lnTo>
                  <a:pt x="325" y="582"/>
                </a:lnTo>
                <a:lnTo>
                  <a:pt x="0" y="257"/>
                </a:lnTo>
                <a:lnTo>
                  <a:pt x="82" y="175"/>
                </a:lnTo>
                <a:lnTo>
                  <a:pt x="350" y="443"/>
                </a:lnTo>
                <a:lnTo>
                  <a:pt x="350" y="0"/>
                </a:lnTo>
                <a:lnTo>
                  <a:pt x="407" y="0"/>
                </a:lnTo>
                <a:lnTo>
                  <a:pt x="741" y="3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98039" y="594519"/>
            <a:ext cx="377825" cy="419100"/>
          </a:xfrm>
          <a:custGeom>
            <a:avLst/>
            <a:gdLst>
              <a:gd name="T0" fmla="*/ 577 w 1051"/>
              <a:gd name="T1" fmla="*/ 834 h 1166"/>
              <a:gd name="T2" fmla="*/ 467 w 1051"/>
              <a:gd name="T3" fmla="*/ 722 h 1166"/>
              <a:gd name="T4" fmla="*/ 467 w 1051"/>
              <a:gd name="T5" fmla="*/ 943 h 1166"/>
              <a:gd name="T6" fmla="*/ 577 w 1051"/>
              <a:gd name="T7" fmla="*/ 834 h 1166"/>
              <a:gd name="T8" fmla="*/ 467 w 1051"/>
              <a:gd name="T9" fmla="*/ 221 h 1166"/>
              <a:gd name="T10" fmla="*/ 467 w 1051"/>
              <a:gd name="T11" fmla="*/ 443 h 1166"/>
              <a:gd name="T12" fmla="*/ 577 w 1051"/>
              <a:gd name="T13" fmla="*/ 331 h 1166"/>
              <a:gd name="T14" fmla="*/ 467 w 1051"/>
              <a:gd name="T15" fmla="*/ 221 h 1166"/>
              <a:gd name="T16" fmla="*/ 741 w 1051"/>
              <a:gd name="T17" fmla="*/ 331 h 1166"/>
              <a:gd name="T18" fmla="*/ 489 w 1051"/>
              <a:gd name="T19" fmla="*/ 582 h 1166"/>
              <a:gd name="T20" fmla="*/ 741 w 1051"/>
              <a:gd name="T21" fmla="*/ 834 h 1166"/>
              <a:gd name="T22" fmla="*/ 407 w 1051"/>
              <a:gd name="T23" fmla="*/ 1165 h 1166"/>
              <a:gd name="T24" fmla="*/ 350 w 1051"/>
              <a:gd name="T25" fmla="*/ 1165 h 1166"/>
              <a:gd name="T26" fmla="*/ 350 w 1051"/>
              <a:gd name="T27" fmla="*/ 722 h 1166"/>
              <a:gd name="T28" fmla="*/ 82 w 1051"/>
              <a:gd name="T29" fmla="*/ 990 h 1166"/>
              <a:gd name="T30" fmla="*/ 0 w 1051"/>
              <a:gd name="T31" fmla="*/ 908 h 1166"/>
              <a:gd name="T32" fmla="*/ 325 w 1051"/>
              <a:gd name="T33" fmla="*/ 582 h 1166"/>
              <a:gd name="T34" fmla="*/ 0 w 1051"/>
              <a:gd name="T35" fmla="*/ 257 h 1166"/>
              <a:gd name="T36" fmla="*/ 82 w 1051"/>
              <a:gd name="T37" fmla="*/ 175 h 1166"/>
              <a:gd name="T38" fmla="*/ 350 w 1051"/>
              <a:gd name="T39" fmla="*/ 443 h 1166"/>
              <a:gd name="T40" fmla="*/ 350 w 1051"/>
              <a:gd name="T41" fmla="*/ 0 h 1166"/>
              <a:gd name="T42" fmla="*/ 407 w 1051"/>
              <a:gd name="T43" fmla="*/ 0 h 1166"/>
              <a:gd name="T44" fmla="*/ 741 w 1051"/>
              <a:gd name="T45" fmla="*/ 331 h 1166"/>
              <a:gd name="T46" fmla="*/ 965 w 1051"/>
              <a:gd name="T47" fmla="*/ 273 h 1166"/>
              <a:gd name="T48" fmla="*/ 1050 w 1051"/>
              <a:gd name="T49" fmla="*/ 577 h 1166"/>
              <a:gd name="T50" fmla="*/ 959 w 1051"/>
              <a:gd name="T51" fmla="*/ 886 h 1166"/>
              <a:gd name="T52" fmla="*/ 891 w 1051"/>
              <a:gd name="T53" fmla="*/ 817 h 1166"/>
              <a:gd name="T54" fmla="*/ 949 w 1051"/>
              <a:gd name="T55" fmla="*/ 582 h 1166"/>
              <a:gd name="T56" fmla="*/ 891 w 1051"/>
              <a:gd name="T57" fmla="*/ 347 h 1166"/>
              <a:gd name="T58" fmla="*/ 965 w 1051"/>
              <a:gd name="T59" fmla="*/ 273 h 1166"/>
              <a:gd name="T60" fmla="*/ 656 w 1051"/>
              <a:gd name="T61" fmla="*/ 582 h 1166"/>
              <a:gd name="T62" fmla="*/ 790 w 1051"/>
              <a:gd name="T63" fmla="*/ 448 h 1166"/>
              <a:gd name="T64" fmla="*/ 817 w 1051"/>
              <a:gd name="T65" fmla="*/ 582 h 1166"/>
              <a:gd name="T66" fmla="*/ 790 w 1051"/>
              <a:gd name="T67" fmla="*/ 719 h 1166"/>
              <a:gd name="T68" fmla="*/ 656 w 1051"/>
              <a:gd name="T69" fmla="*/ 58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51" h="1166">
                <a:moveTo>
                  <a:pt x="577" y="834"/>
                </a:moveTo>
                <a:lnTo>
                  <a:pt x="467" y="722"/>
                </a:lnTo>
                <a:lnTo>
                  <a:pt x="467" y="943"/>
                </a:lnTo>
                <a:lnTo>
                  <a:pt x="577" y="834"/>
                </a:lnTo>
                <a:close/>
                <a:moveTo>
                  <a:pt x="467" y="221"/>
                </a:moveTo>
                <a:lnTo>
                  <a:pt x="467" y="443"/>
                </a:lnTo>
                <a:lnTo>
                  <a:pt x="577" y="331"/>
                </a:lnTo>
                <a:lnTo>
                  <a:pt x="467" y="221"/>
                </a:lnTo>
                <a:close/>
                <a:moveTo>
                  <a:pt x="741" y="331"/>
                </a:moveTo>
                <a:lnTo>
                  <a:pt x="489" y="582"/>
                </a:lnTo>
                <a:lnTo>
                  <a:pt x="741" y="834"/>
                </a:lnTo>
                <a:lnTo>
                  <a:pt x="407" y="1165"/>
                </a:lnTo>
                <a:lnTo>
                  <a:pt x="350" y="1165"/>
                </a:lnTo>
                <a:lnTo>
                  <a:pt x="350" y="722"/>
                </a:lnTo>
                <a:lnTo>
                  <a:pt x="82" y="990"/>
                </a:lnTo>
                <a:lnTo>
                  <a:pt x="0" y="908"/>
                </a:lnTo>
                <a:lnTo>
                  <a:pt x="325" y="582"/>
                </a:lnTo>
                <a:lnTo>
                  <a:pt x="0" y="257"/>
                </a:lnTo>
                <a:lnTo>
                  <a:pt x="82" y="175"/>
                </a:lnTo>
                <a:lnTo>
                  <a:pt x="350" y="443"/>
                </a:lnTo>
                <a:lnTo>
                  <a:pt x="350" y="0"/>
                </a:lnTo>
                <a:lnTo>
                  <a:pt x="407" y="0"/>
                </a:lnTo>
                <a:lnTo>
                  <a:pt x="741" y="331"/>
                </a:lnTo>
                <a:close/>
                <a:moveTo>
                  <a:pt x="965" y="273"/>
                </a:moveTo>
                <a:cubicBezTo>
                  <a:pt x="1020" y="361"/>
                  <a:pt x="1050" y="468"/>
                  <a:pt x="1050" y="577"/>
                </a:cubicBezTo>
                <a:cubicBezTo>
                  <a:pt x="1050" y="692"/>
                  <a:pt x="1017" y="796"/>
                  <a:pt x="959" y="886"/>
                </a:cubicBezTo>
                <a:lnTo>
                  <a:pt x="891" y="817"/>
                </a:lnTo>
                <a:cubicBezTo>
                  <a:pt x="927" y="746"/>
                  <a:pt x="949" y="666"/>
                  <a:pt x="949" y="582"/>
                </a:cubicBezTo>
                <a:cubicBezTo>
                  <a:pt x="949" y="497"/>
                  <a:pt x="927" y="418"/>
                  <a:pt x="891" y="347"/>
                </a:cubicBezTo>
                <a:lnTo>
                  <a:pt x="965" y="273"/>
                </a:lnTo>
                <a:close/>
                <a:moveTo>
                  <a:pt x="656" y="582"/>
                </a:moveTo>
                <a:lnTo>
                  <a:pt x="790" y="448"/>
                </a:lnTo>
                <a:cubicBezTo>
                  <a:pt x="806" y="489"/>
                  <a:pt x="817" y="535"/>
                  <a:pt x="817" y="582"/>
                </a:cubicBezTo>
                <a:cubicBezTo>
                  <a:pt x="817" y="628"/>
                  <a:pt x="806" y="678"/>
                  <a:pt x="790" y="719"/>
                </a:cubicBezTo>
                <a:lnTo>
                  <a:pt x="656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98174" y="594519"/>
            <a:ext cx="336550" cy="419100"/>
          </a:xfrm>
          <a:custGeom>
            <a:avLst/>
            <a:gdLst>
              <a:gd name="T0" fmla="*/ 525 w 936"/>
              <a:gd name="T1" fmla="*/ 943 h 1166"/>
              <a:gd name="T2" fmla="*/ 634 w 936"/>
              <a:gd name="T3" fmla="*/ 834 h 1166"/>
              <a:gd name="T4" fmla="*/ 525 w 936"/>
              <a:gd name="T5" fmla="*/ 722 h 1166"/>
              <a:gd name="T6" fmla="*/ 525 w 936"/>
              <a:gd name="T7" fmla="*/ 943 h 1166"/>
              <a:gd name="T8" fmla="*/ 82 w 936"/>
              <a:gd name="T9" fmla="*/ 115 h 1166"/>
              <a:gd name="T10" fmla="*/ 935 w 936"/>
              <a:gd name="T11" fmla="*/ 968 h 1166"/>
              <a:gd name="T12" fmla="*/ 853 w 936"/>
              <a:gd name="T13" fmla="*/ 1050 h 1166"/>
              <a:gd name="T14" fmla="*/ 719 w 936"/>
              <a:gd name="T15" fmla="*/ 916 h 1166"/>
              <a:gd name="T16" fmla="*/ 467 w 936"/>
              <a:gd name="T17" fmla="*/ 1165 h 1166"/>
              <a:gd name="T18" fmla="*/ 410 w 936"/>
              <a:gd name="T19" fmla="*/ 1165 h 1166"/>
              <a:gd name="T20" fmla="*/ 410 w 936"/>
              <a:gd name="T21" fmla="*/ 722 h 1166"/>
              <a:gd name="T22" fmla="*/ 142 w 936"/>
              <a:gd name="T23" fmla="*/ 990 h 1166"/>
              <a:gd name="T24" fmla="*/ 60 w 936"/>
              <a:gd name="T25" fmla="*/ 908 h 1166"/>
              <a:gd name="T26" fmla="*/ 385 w 936"/>
              <a:gd name="T27" fmla="*/ 582 h 1166"/>
              <a:gd name="T28" fmla="*/ 0 w 936"/>
              <a:gd name="T29" fmla="*/ 197 h 1166"/>
              <a:gd name="T30" fmla="*/ 82 w 936"/>
              <a:gd name="T31" fmla="*/ 115 h 1166"/>
              <a:gd name="T32" fmla="*/ 525 w 936"/>
              <a:gd name="T33" fmla="*/ 221 h 1166"/>
              <a:gd name="T34" fmla="*/ 525 w 936"/>
              <a:gd name="T35" fmla="*/ 410 h 1166"/>
              <a:gd name="T36" fmla="*/ 410 w 936"/>
              <a:gd name="T37" fmla="*/ 293 h 1166"/>
              <a:gd name="T38" fmla="*/ 410 w 936"/>
              <a:gd name="T39" fmla="*/ 0 h 1166"/>
              <a:gd name="T40" fmla="*/ 467 w 936"/>
              <a:gd name="T41" fmla="*/ 0 h 1166"/>
              <a:gd name="T42" fmla="*/ 801 w 936"/>
              <a:gd name="T43" fmla="*/ 331 h 1166"/>
              <a:gd name="T44" fmla="*/ 623 w 936"/>
              <a:gd name="T45" fmla="*/ 509 h 1166"/>
              <a:gd name="T46" fmla="*/ 541 w 936"/>
              <a:gd name="T47" fmla="*/ 427 h 1166"/>
              <a:gd name="T48" fmla="*/ 634 w 936"/>
              <a:gd name="T49" fmla="*/ 331 h 1166"/>
              <a:gd name="T50" fmla="*/ 525 w 936"/>
              <a:gd name="T51" fmla="*/ 221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36" h="1166">
                <a:moveTo>
                  <a:pt x="525" y="943"/>
                </a:moveTo>
                <a:lnTo>
                  <a:pt x="634" y="834"/>
                </a:lnTo>
                <a:lnTo>
                  <a:pt x="525" y="722"/>
                </a:lnTo>
                <a:lnTo>
                  <a:pt x="525" y="943"/>
                </a:lnTo>
                <a:close/>
                <a:moveTo>
                  <a:pt x="82" y="115"/>
                </a:moveTo>
                <a:lnTo>
                  <a:pt x="935" y="968"/>
                </a:lnTo>
                <a:lnTo>
                  <a:pt x="853" y="1050"/>
                </a:lnTo>
                <a:lnTo>
                  <a:pt x="719" y="916"/>
                </a:lnTo>
                <a:lnTo>
                  <a:pt x="467" y="1165"/>
                </a:lnTo>
                <a:lnTo>
                  <a:pt x="410" y="1165"/>
                </a:lnTo>
                <a:lnTo>
                  <a:pt x="410" y="722"/>
                </a:lnTo>
                <a:lnTo>
                  <a:pt x="142" y="990"/>
                </a:lnTo>
                <a:lnTo>
                  <a:pt x="60" y="908"/>
                </a:lnTo>
                <a:lnTo>
                  <a:pt x="385" y="582"/>
                </a:lnTo>
                <a:lnTo>
                  <a:pt x="0" y="197"/>
                </a:lnTo>
                <a:lnTo>
                  <a:pt x="82" y="115"/>
                </a:lnTo>
                <a:close/>
                <a:moveTo>
                  <a:pt x="525" y="221"/>
                </a:moveTo>
                <a:lnTo>
                  <a:pt x="525" y="410"/>
                </a:lnTo>
                <a:lnTo>
                  <a:pt x="410" y="293"/>
                </a:lnTo>
                <a:lnTo>
                  <a:pt x="410" y="0"/>
                </a:lnTo>
                <a:lnTo>
                  <a:pt x="467" y="0"/>
                </a:lnTo>
                <a:lnTo>
                  <a:pt x="801" y="331"/>
                </a:lnTo>
                <a:lnTo>
                  <a:pt x="623" y="509"/>
                </a:lnTo>
                <a:lnTo>
                  <a:pt x="541" y="427"/>
                </a:lnTo>
                <a:lnTo>
                  <a:pt x="634" y="331"/>
                </a:lnTo>
                <a:lnTo>
                  <a:pt x="525" y="22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9" y="1491458"/>
            <a:ext cx="377825" cy="377825"/>
          </a:xfrm>
          <a:custGeom>
            <a:avLst/>
            <a:gdLst>
              <a:gd name="T0" fmla="*/ 700 w 1051"/>
              <a:gd name="T1" fmla="*/ 0 h 1051"/>
              <a:gd name="T2" fmla="*/ 818 w 1051"/>
              <a:gd name="T3" fmla="*/ 118 h 1051"/>
              <a:gd name="T4" fmla="*/ 700 w 1051"/>
              <a:gd name="T5" fmla="*/ 582 h 1051"/>
              <a:gd name="T6" fmla="*/ 818 w 1051"/>
              <a:gd name="T7" fmla="*/ 468 h 1051"/>
              <a:gd name="T8" fmla="*/ 700 w 1051"/>
              <a:gd name="T9" fmla="*/ 582 h 1051"/>
              <a:gd name="T10" fmla="*/ 700 w 1051"/>
              <a:gd name="T11" fmla="*/ 932 h 1051"/>
              <a:gd name="T12" fmla="*/ 818 w 1051"/>
              <a:gd name="T13" fmla="*/ 1050 h 1051"/>
              <a:gd name="T14" fmla="*/ 468 w 1051"/>
              <a:gd name="T15" fmla="*/ 118 h 1051"/>
              <a:gd name="T16" fmla="*/ 582 w 1051"/>
              <a:gd name="T17" fmla="*/ 0 h 1051"/>
              <a:gd name="T18" fmla="*/ 468 w 1051"/>
              <a:gd name="T19" fmla="*/ 118 h 1051"/>
              <a:gd name="T20" fmla="*/ 1050 w 1051"/>
              <a:gd name="T21" fmla="*/ 0 h 1051"/>
              <a:gd name="T22" fmla="*/ 932 w 1051"/>
              <a:gd name="T23" fmla="*/ 118 h 1051"/>
              <a:gd name="T24" fmla="*/ 468 w 1051"/>
              <a:gd name="T25" fmla="*/ 350 h 1051"/>
              <a:gd name="T26" fmla="*/ 582 w 1051"/>
              <a:gd name="T27" fmla="*/ 232 h 1051"/>
              <a:gd name="T28" fmla="*/ 468 w 1051"/>
              <a:gd name="T29" fmla="*/ 350 h 1051"/>
              <a:gd name="T30" fmla="*/ 932 w 1051"/>
              <a:gd name="T31" fmla="*/ 232 h 1051"/>
              <a:gd name="T32" fmla="*/ 1050 w 1051"/>
              <a:gd name="T33" fmla="*/ 350 h 1051"/>
              <a:gd name="T34" fmla="*/ 932 w 1051"/>
              <a:gd name="T35" fmla="*/ 1050 h 1051"/>
              <a:gd name="T36" fmla="*/ 1050 w 1051"/>
              <a:gd name="T37" fmla="*/ 932 h 1051"/>
              <a:gd name="T38" fmla="*/ 932 w 1051"/>
              <a:gd name="T39" fmla="*/ 1050 h 1051"/>
              <a:gd name="T40" fmla="*/ 932 w 1051"/>
              <a:gd name="T41" fmla="*/ 468 h 1051"/>
              <a:gd name="T42" fmla="*/ 1050 w 1051"/>
              <a:gd name="T43" fmla="*/ 582 h 1051"/>
              <a:gd name="T44" fmla="*/ 932 w 1051"/>
              <a:gd name="T45" fmla="*/ 817 h 1051"/>
              <a:gd name="T46" fmla="*/ 1050 w 1051"/>
              <a:gd name="T47" fmla="*/ 700 h 1051"/>
              <a:gd name="T48" fmla="*/ 932 w 1051"/>
              <a:gd name="T49" fmla="*/ 817 h 1051"/>
              <a:gd name="T50" fmla="*/ 468 w 1051"/>
              <a:gd name="T51" fmla="*/ 468 h 1051"/>
              <a:gd name="T52" fmla="*/ 582 w 1051"/>
              <a:gd name="T53" fmla="*/ 582 h 1051"/>
              <a:gd name="T54" fmla="*/ 0 w 1051"/>
              <a:gd name="T55" fmla="*/ 118 h 1051"/>
              <a:gd name="T56" fmla="*/ 118 w 1051"/>
              <a:gd name="T57" fmla="*/ 0 h 1051"/>
              <a:gd name="T58" fmla="*/ 0 w 1051"/>
              <a:gd name="T59" fmla="*/ 118 h 1051"/>
              <a:gd name="T60" fmla="*/ 0 w 1051"/>
              <a:gd name="T61" fmla="*/ 232 h 1051"/>
              <a:gd name="T62" fmla="*/ 118 w 1051"/>
              <a:gd name="T63" fmla="*/ 350 h 1051"/>
              <a:gd name="T64" fmla="*/ 0 w 1051"/>
              <a:gd name="T65" fmla="*/ 582 h 1051"/>
              <a:gd name="T66" fmla="*/ 118 w 1051"/>
              <a:gd name="T67" fmla="*/ 468 h 1051"/>
              <a:gd name="T68" fmla="*/ 0 w 1051"/>
              <a:gd name="T69" fmla="*/ 582 h 1051"/>
              <a:gd name="T70" fmla="*/ 0 w 1051"/>
              <a:gd name="T71" fmla="*/ 700 h 1051"/>
              <a:gd name="T72" fmla="*/ 118 w 1051"/>
              <a:gd name="T73" fmla="*/ 817 h 1051"/>
              <a:gd name="T74" fmla="*/ 0 w 1051"/>
              <a:gd name="T75" fmla="*/ 1050 h 1051"/>
              <a:gd name="T76" fmla="*/ 118 w 1051"/>
              <a:gd name="T77" fmla="*/ 932 h 1051"/>
              <a:gd name="T78" fmla="*/ 0 w 1051"/>
              <a:gd name="T79" fmla="*/ 1050 h 1051"/>
              <a:gd name="T80" fmla="*/ 468 w 1051"/>
              <a:gd name="T81" fmla="*/ 932 h 1051"/>
              <a:gd name="T82" fmla="*/ 582 w 1051"/>
              <a:gd name="T83" fmla="*/ 1050 h 1051"/>
              <a:gd name="T84" fmla="*/ 468 w 1051"/>
              <a:gd name="T85" fmla="*/ 817 h 1051"/>
              <a:gd name="T86" fmla="*/ 582 w 1051"/>
              <a:gd name="T87" fmla="*/ 700 h 1051"/>
              <a:gd name="T88" fmla="*/ 468 w 1051"/>
              <a:gd name="T89" fmla="*/ 817 h 1051"/>
              <a:gd name="T90" fmla="*/ 232 w 1051"/>
              <a:gd name="T91" fmla="*/ 932 h 1051"/>
              <a:gd name="T92" fmla="*/ 350 w 1051"/>
              <a:gd name="T93" fmla="*/ 1050 h 1051"/>
              <a:gd name="T94" fmla="*/ 232 w 1051"/>
              <a:gd name="T95" fmla="*/ 582 h 1051"/>
              <a:gd name="T96" fmla="*/ 350 w 1051"/>
              <a:gd name="T97" fmla="*/ 468 h 1051"/>
              <a:gd name="T98" fmla="*/ 232 w 1051"/>
              <a:gd name="T99" fmla="*/ 582 h 1051"/>
              <a:gd name="T100" fmla="*/ 232 w 1051"/>
              <a:gd name="T101" fmla="*/ 0 h 1051"/>
              <a:gd name="T102" fmla="*/ 350 w 1051"/>
              <a:gd name="T103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51" h="1051">
                <a:moveTo>
                  <a:pt x="700" y="118"/>
                </a:moveTo>
                <a:lnTo>
                  <a:pt x="700" y="0"/>
                </a:lnTo>
                <a:lnTo>
                  <a:pt x="818" y="0"/>
                </a:lnTo>
                <a:lnTo>
                  <a:pt x="818" y="118"/>
                </a:lnTo>
                <a:lnTo>
                  <a:pt x="700" y="118"/>
                </a:lnTo>
                <a:close/>
                <a:moveTo>
                  <a:pt x="700" y="582"/>
                </a:moveTo>
                <a:lnTo>
                  <a:pt x="700" y="468"/>
                </a:lnTo>
                <a:lnTo>
                  <a:pt x="818" y="468"/>
                </a:lnTo>
                <a:lnTo>
                  <a:pt x="818" y="582"/>
                </a:lnTo>
                <a:lnTo>
                  <a:pt x="700" y="582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8" y="932"/>
                </a:lnTo>
                <a:lnTo>
                  <a:pt x="818" y="1050"/>
                </a:lnTo>
                <a:lnTo>
                  <a:pt x="700" y="1050"/>
                </a:lnTo>
                <a:close/>
                <a:moveTo>
                  <a:pt x="468" y="118"/>
                </a:moveTo>
                <a:lnTo>
                  <a:pt x="468" y="0"/>
                </a:lnTo>
                <a:lnTo>
                  <a:pt x="582" y="0"/>
                </a:lnTo>
                <a:lnTo>
                  <a:pt x="582" y="118"/>
                </a:lnTo>
                <a:lnTo>
                  <a:pt x="468" y="118"/>
                </a:lnTo>
                <a:close/>
                <a:moveTo>
                  <a:pt x="932" y="0"/>
                </a:moveTo>
                <a:lnTo>
                  <a:pt x="1050" y="0"/>
                </a:lnTo>
                <a:lnTo>
                  <a:pt x="1050" y="118"/>
                </a:lnTo>
                <a:lnTo>
                  <a:pt x="932" y="118"/>
                </a:lnTo>
                <a:lnTo>
                  <a:pt x="932" y="0"/>
                </a:lnTo>
                <a:close/>
                <a:moveTo>
                  <a:pt x="468" y="350"/>
                </a:moveTo>
                <a:lnTo>
                  <a:pt x="468" y="232"/>
                </a:lnTo>
                <a:lnTo>
                  <a:pt x="582" y="232"/>
                </a:lnTo>
                <a:lnTo>
                  <a:pt x="582" y="350"/>
                </a:lnTo>
                <a:lnTo>
                  <a:pt x="468" y="350"/>
                </a:lnTo>
                <a:close/>
                <a:moveTo>
                  <a:pt x="932" y="350"/>
                </a:moveTo>
                <a:lnTo>
                  <a:pt x="932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932" y="1050"/>
                </a:moveTo>
                <a:lnTo>
                  <a:pt x="932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2" y="1050"/>
                </a:lnTo>
                <a:close/>
                <a:moveTo>
                  <a:pt x="932" y="582"/>
                </a:moveTo>
                <a:lnTo>
                  <a:pt x="932" y="468"/>
                </a:lnTo>
                <a:lnTo>
                  <a:pt x="1050" y="468"/>
                </a:lnTo>
                <a:lnTo>
                  <a:pt x="1050" y="582"/>
                </a:lnTo>
                <a:lnTo>
                  <a:pt x="932" y="582"/>
                </a:lnTo>
                <a:close/>
                <a:moveTo>
                  <a:pt x="932" y="817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2" y="817"/>
                </a:lnTo>
                <a:close/>
                <a:moveTo>
                  <a:pt x="468" y="582"/>
                </a:moveTo>
                <a:lnTo>
                  <a:pt x="468" y="468"/>
                </a:lnTo>
                <a:lnTo>
                  <a:pt x="582" y="468"/>
                </a:lnTo>
                <a:lnTo>
                  <a:pt x="582" y="582"/>
                </a:lnTo>
                <a:lnTo>
                  <a:pt x="468" y="582"/>
                </a:lnTo>
                <a:close/>
                <a:moveTo>
                  <a:pt x="0" y="118"/>
                </a:moveTo>
                <a:lnTo>
                  <a:pt x="0" y="0"/>
                </a:lnTo>
                <a:lnTo>
                  <a:pt x="118" y="0"/>
                </a:lnTo>
                <a:lnTo>
                  <a:pt x="118" y="118"/>
                </a:lnTo>
                <a:lnTo>
                  <a:pt x="0" y="118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8" y="232"/>
                </a:lnTo>
                <a:lnTo>
                  <a:pt x="118" y="350"/>
                </a:lnTo>
                <a:lnTo>
                  <a:pt x="0" y="350"/>
                </a:lnTo>
                <a:close/>
                <a:moveTo>
                  <a:pt x="0" y="582"/>
                </a:moveTo>
                <a:lnTo>
                  <a:pt x="0" y="468"/>
                </a:lnTo>
                <a:lnTo>
                  <a:pt x="118" y="468"/>
                </a:lnTo>
                <a:lnTo>
                  <a:pt x="118" y="582"/>
                </a:lnTo>
                <a:lnTo>
                  <a:pt x="0" y="582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8" y="700"/>
                </a:lnTo>
                <a:lnTo>
                  <a:pt x="118" y="817"/>
                </a:lnTo>
                <a:lnTo>
                  <a:pt x="0" y="817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8" y="932"/>
                </a:lnTo>
                <a:lnTo>
                  <a:pt x="118" y="1050"/>
                </a:lnTo>
                <a:lnTo>
                  <a:pt x="0" y="1050"/>
                </a:lnTo>
                <a:close/>
                <a:moveTo>
                  <a:pt x="468" y="1050"/>
                </a:moveTo>
                <a:lnTo>
                  <a:pt x="468" y="932"/>
                </a:lnTo>
                <a:lnTo>
                  <a:pt x="582" y="932"/>
                </a:lnTo>
                <a:lnTo>
                  <a:pt x="582" y="1050"/>
                </a:lnTo>
                <a:lnTo>
                  <a:pt x="468" y="1050"/>
                </a:lnTo>
                <a:close/>
                <a:moveTo>
                  <a:pt x="468" y="817"/>
                </a:moveTo>
                <a:lnTo>
                  <a:pt x="468" y="700"/>
                </a:lnTo>
                <a:lnTo>
                  <a:pt x="582" y="700"/>
                </a:lnTo>
                <a:lnTo>
                  <a:pt x="582" y="817"/>
                </a:lnTo>
                <a:lnTo>
                  <a:pt x="468" y="817"/>
                </a:lnTo>
                <a:close/>
                <a:moveTo>
                  <a:pt x="232" y="1050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50"/>
                </a:lnTo>
                <a:lnTo>
                  <a:pt x="232" y="1050"/>
                </a:lnTo>
                <a:close/>
                <a:moveTo>
                  <a:pt x="232" y="582"/>
                </a:moveTo>
                <a:lnTo>
                  <a:pt x="232" y="468"/>
                </a:lnTo>
                <a:lnTo>
                  <a:pt x="350" y="468"/>
                </a:lnTo>
                <a:lnTo>
                  <a:pt x="350" y="582"/>
                </a:lnTo>
                <a:lnTo>
                  <a:pt x="232" y="582"/>
                </a:lnTo>
                <a:close/>
                <a:moveTo>
                  <a:pt x="232" y="118"/>
                </a:moveTo>
                <a:lnTo>
                  <a:pt x="232" y="0"/>
                </a:lnTo>
                <a:lnTo>
                  <a:pt x="350" y="0"/>
                </a:lnTo>
                <a:lnTo>
                  <a:pt x="350" y="118"/>
                </a:lnTo>
                <a:lnTo>
                  <a:pt x="232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27251" y="1491458"/>
            <a:ext cx="377825" cy="377825"/>
          </a:xfrm>
          <a:custGeom>
            <a:avLst/>
            <a:gdLst>
              <a:gd name="T0" fmla="*/ 700 w 1051"/>
              <a:gd name="T1" fmla="*/ 468 h 1051"/>
              <a:gd name="T2" fmla="*/ 817 w 1051"/>
              <a:gd name="T3" fmla="*/ 582 h 1051"/>
              <a:gd name="T4" fmla="*/ 700 w 1051"/>
              <a:gd name="T5" fmla="*/ 1050 h 1051"/>
              <a:gd name="T6" fmla="*/ 817 w 1051"/>
              <a:gd name="T7" fmla="*/ 932 h 1051"/>
              <a:gd name="T8" fmla="*/ 700 w 1051"/>
              <a:gd name="T9" fmla="*/ 1050 h 1051"/>
              <a:gd name="T10" fmla="*/ 700 w 1051"/>
              <a:gd name="T11" fmla="*/ 0 h 1051"/>
              <a:gd name="T12" fmla="*/ 817 w 1051"/>
              <a:gd name="T13" fmla="*/ 118 h 1051"/>
              <a:gd name="T14" fmla="*/ 932 w 1051"/>
              <a:gd name="T15" fmla="*/ 350 h 1051"/>
              <a:gd name="T16" fmla="*/ 1050 w 1051"/>
              <a:gd name="T17" fmla="*/ 232 h 1051"/>
              <a:gd name="T18" fmla="*/ 932 w 1051"/>
              <a:gd name="T19" fmla="*/ 350 h 1051"/>
              <a:gd name="T20" fmla="*/ 1050 w 1051"/>
              <a:gd name="T21" fmla="*/ 0 h 1051"/>
              <a:gd name="T22" fmla="*/ 932 w 1051"/>
              <a:gd name="T23" fmla="*/ 118 h 1051"/>
              <a:gd name="T24" fmla="*/ 932 w 1051"/>
              <a:gd name="T25" fmla="*/ 582 h 1051"/>
              <a:gd name="T26" fmla="*/ 1050 w 1051"/>
              <a:gd name="T27" fmla="*/ 468 h 1051"/>
              <a:gd name="T28" fmla="*/ 932 w 1051"/>
              <a:gd name="T29" fmla="*/ 582 h 1051"/>
              <a:gd name="T30" fmla="*/ 932 w 1051"/>
              <a:gd name="T31" fmla="*/ 932 h 1051"/>
              <a:gd name="T32" fmla="*/ 1050 w 1051"/>
              <a:gd name="T33" fmla="*/ 1050 h 1051"/>
              <a:gd name="T34" fmla="*/ 467 w 1051"/>
              <a:gd name="T35" fmla="*/ 1050 h 1051"/>
              <a:gd name="T36" fmla="*/ 582 w 1051"/>
              <a:gd name="T37" fmla="*/ 0 h 1051"/>
              <a:gd name="T38" fmla="*/ 467 w 1051"/>
              <a:gd name="T39" fmla="*/ 1050 h 1051"/>
              <a:gd name="T40" fmla="*/ 932 w 1051"/>
              <a:gd name="T41" fmla="*/ 700 h 1051"/>
              <a:gd name="T42" fmla="*/ 1050 w 1051"/>
              <a:gd name="T43" fmla="*/ 817 h 1051"/>
              <a:gd name="T44" fmla="*/ 232 w 1051"/>
              <a:gd name="T45" fmla="*/ 118 h 1051"/>
              <a:gd name="T46" fmla="*/ 350 w 1051"/>
              <a:gd name="T47" fmla="*/ 0 h 1051"/>
              <a:gd name="T48" fmla="*/ 232 w 1051"/>
              <a:gd name="T49" fmla="*/ 118 h 1051"/>
              <a:gd name="T50" fmla="*/ 0 w 1051"/>
              <a:gd name="T51" fmla="*/ 700 h 1051"/>
              <a:gd name="T52" fmla="*/ 117 w 1051"/>
              <a:gd name="T53" fmla="*/ 817 h 1051"/>
              <a:gd name="T54" fmla="*/ 0 w 1051"/>
              <a:gd name="T55" fmla="*/ 1050 h 1051"/>
              <a:gd name="T56" fmla="*/ 117 w 1051"/>
              <a:gd name="T57" fmla="*/ 932 h 1051"/>
              <a:gd name="T58" fmla="*/ 0 w 1051"/>
              <a:gd name="T59" fmla="*/ 1050 h 1051"/>
              <a:gd name="T60" fmla="*/ 0 w 1051"/>
              <a:gd name="T61" fmla="*/ 468 h 1051"/>
              <a:gd name="T62" fmla="*/ 117 w 1051"/>
              <a:gd name="T63" fmla="*/ 582 h 1051"/>
              <a:gd name="T64" fmla="*/ 232 w 1051"/>
              <a:gd name="T65" fmla="*/ 582 h 1051"/>
              <a:gd name="T66" fmla="*/ 350 w 1051"/>
              <a:gd name="T67" fmla="*/ 468 h 1051"/>
              <a:gd name="T68" fmla="*/ 232 w 1051"/>
              <a:gd name="T69" fmla="*/ 582 h 1051"/>
              <a:gd name="T70" fmla="*/ 232 w 1051"/>
              <a:gd name="T71" fmla="*/ 932 h 1051"/>
              <a:gd name="T72" fmla="*/ 350 w 1051"/>
              <a:gd name="T73" fmla="*/ 1050 h 1051"/>
              <a:gd name="T74" fmla="*/ 0 w 1051"/>
              <a:gd name="T75" fmla="*/ 118 h 1051"/>
              <a:gd name="T76" fmla="*/ 117 w 1051"/>
              <a:gd name="T77" fmla="*/ 0 h 1051"/>
              <a:gd name="T78" fmla="*/ 0 w 1051"/>
              <a:gd name="T79" fmla="*/ 118 h 1051"/>
              <a:gd name="T80" fmla="*/ 0 w 1051"/>
              <a:gd name="T81" fmla="*/ 232 h 1051"/>
              <a:gd name="T82" fmla="*/ 117 w 1051"/>
              <a:gd name="T83" fmla="*/ 3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700" y="582"/>
                </a:moveTo>
                <a:lnTo>
                  <a:pt x="700" y="468"/>
                </a:lnTo>
                <a:lnTo>
                  <a:pt x="817" y="468"/>
                </a:lnTo>
                <a:lnTo>
                  <a:pt x="817" y="582"/>
                </a:lnTo>
                <a:lnTo>
                  <a:pt x="700" y="582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7" y="932"/>
                </a:lnTo>
                <a:lnTo>
                  <a:pt x="817" y="1050"/>
                </a:lnTo>
                <a:lnTo>
                  <a:pt x="700" y="1050"/>
                </a:lnTo>
                <a:close/>
                <a:moveTo>
                  <a:pt x="700" y="118"/>
                </a:moveTo>
                <a:lnTo>
                  <a:pt x="700" y="0"/>
                </a:lnTo>
                <a:lnTo>
                  <a:pt x="817" y="0"/>
                </a:lnTo>
                <a:lnTo>
                  <a:pt x="817" y="118"/>
                </a:lnTo>
                <a:lnTo>
                  <a:pt x="700" y="118"/>
                </a:lnTo>
                <a:close/>
                <a:moveTo>
                  <a:pt x="932" y="350"/>
                </a:moveTo>
                <a:lnTo>
                  <a:pt x="932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932" y="0"/>
                </a:moveTo>
                <a:lnTo>
                  <a:pt x="1050" y="0"/>
                </a:lnTo>
                <a:lnTo>
                  <a:pt x="1050" y="118"/>
                </a:lnTo>
                <a:lnTo>
                  <a:pt x="932" y="118"/>
                </a:lnTo>
                <a:lnTo>
                  <a:pt x="932" y="0"/>
                </a:lnTo>
                <a:close/>
                <a:moveTo>
                  <a:pt x="932" y="582"/>
                </a:moveTo>
                <a:lnTo>
                  <a:pt x="932" y="468"/>
                </a:lnTo>
                <a:lnTo>
                  <a:pt x="1050" y="468"/>
                </a:lnTo>
                <a:lnTo>
                  <a:pt x="1050" y="582"/>
                </a:lnTo>
                <a:lnTo>
                  <a:pt x="932" y="582"/>
                </a:lnTo>
                <a:close/>
                <a:moveTo>
                  <a:pt x="932" y="1050"/>
                </a:moveTo>
                <a:lnTo>
                  <a:pt x="932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2" y="1050"/>
                </a:lnTo>
                <a:close/>
                <a:moveTo>
                  <a:pt x="467" y="1050"/>
                </a:moveTo>
                <a:lnTo>
                  <a:pt x="467" y="0"/>
                </a:lnTo>
                <a:lnTo>
                  <a:pt x="582" y="0"/>
                </a:lnTo>
                <a:lnTo>
                  <a:pt x="582" y="1050"/>
                </a:lnTo>
                <a:lnTo>
                  <a:pt x="467" y="1050"/>
                </a:lnTo>
                <a:close/>
                <a:moveTo>
                  <a:pt x="932" y="817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2" y="817"/>
                </a:lnTo>
                <a:close/>
                <a:moveTo>
                  <a:pt x="232" y="118"/>
                </a:moveTo>
                <a:lnTo>
                  <a:pt x="232" y="0"/>
                </a:lnTo>
                <a:lnTo>
                  <a:pt x="350" y="0"/>
                </a:lnTo>
                <a:lnTo>
                  <a:pt x="350" y="118"/>
                </a:lnTo>
                <a:lnTo>
                  <a:pt x="232" y="118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7" y="700"/>
                </a:lnTo>
                <a:lnTo>
                  <a:pt x="117" y="817"/>
                </a:lnTo>
                <a:lnTo>
                  <a:pt x="0" y="817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7" y="932"/>
                </a:lnTo>
                <a:lnTo>
                  <a:pt x="117" y="1050"/>
                </a:lnTo>
                <a:lnTo>
                  <a:pt x="0" y="1050"/>
                </a:lnTo>
                <a:close/>
                <a:moveTo>
                  <a:pt x="0" y="582"/>
                </a:moveTo>
                <a:lnTo>
                  <a:pt x="0" y="468"/>
                </a:lnTo>
                <a:lnTo>
                  <a:pt x="117" y="468"/>
                </a:lnTo>
                <a:lnTo>
                  <a:pt x="117" y="582"/>
                </a:lnTo>
                <a:lnTo>
                  <a:pt x="0" y="582"/>
                </a:lnTo>
                <a:close/>
                <a:moveTo>
                  <a:pt x="232" y="582"/>
                </a:moveTo>
                <a:lnTo>
                  <a:pt x="232" y="468"/>
                </a:lnTo>
                <a:lnTo>
                  <a:pt x="350" y="468"/>
                </a:lnTo>
                <a:lnTo>
                  <a:pt x="350" y="582"/>
                </a:lnTo>
                <a:lnTo>
                  <a:pt x="232" y="582"/>
                </a:lnTo>
                <a:close/>
                <a:moveTo>
                  <a:pt x="232" y="1050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50"/>
                </a:lnTo>
                <a:lnTo>
                  <a:pt x="232" y="1050"/>
                </a:lnTo>
                <a:close/>
                <a:moveTo>
                  <a:pt x="0" y="118"/>
                </a:moveTo>
                <a:lnTo>
                  <a:pt x="0" y="0"/>
                </a:lnTo>
                <a:lnTo>
                  <a:pt x="117" y="0"/>
                </a:lnTo>
                <a:lnTo>
                  <a:pt x="117" y="118"/>
                </a:lnTo>
                <a:lnTo>
                  <a:pt x="0" y="118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197226" y="1491458"/>
            <a:ext cx="377825" cy="377825"/>
          </a:xfrm>
          <a:custGeom>
            <a:avLst/>
            <a:gdLst>
              <a:gd name="T0" fmla="*/ 700 w 1051"/>
              <a:gd name="T1" fmla="*/ 468 h 1051"/>
              <a:gd name="T2" fmla="*/ 817 w 1051"/>
              <a:gd name="T3" fmla="*/ 582 h 1051"/>
              <a:gd name="T4" fmla="*/ 932 w 1051"/>
              <a:gd name="T5" fmla="*/ 1050 h 1051"/>
              <a:gd name="T6" fmla="*/ 1050 w 1051"/>
              <a:gd name="T7" fmla="*/ 932 h 1051"/>
              <a:gd name="T8" fmla="*/ 932 w 1051"/>
              <a:gd name="T9" fmla="*/ 1050 h 1051"/>
              <a:gd name="T10" fmla="*/ 467 w 1051"/>
              <a:gd name="T11" fmla="*/ 232 h 1051"/>
              <a:gd name="T12" fmla="*/ 582 w 1051"/>
              <a:gd name="T13" fmla="*/ 350 h 1051"/>
              <a:gd name="T14" fmla="*/ 700 w 1051"/>
              <a:gd name="T15" fmla="*/ 1050 h 1051"/>
              <a:gd name="T16" fmla="*/ 817 w 1051"/>
              <a:gd name="T17" fmla="*/ 932 h 1051"/>
              <a:gd name="T18" fmla="*/ 700 w 1051"/>
              <a:gd name="T19" fmla="*/ 1050 h 1051"/>
              <a:gd name="T20" fmla="*/ 932 w 1051"/>
              <a:gd name="T21" fmla="*/ 700 h 1051"/>
              <a:gd name="T22" fmla="*/ 1050 w 1051"/>
              <a:gd name="T23" fmla="*/ 817 h 1051"/>
              <a:gd name="T24" fmla="*/ 0 w 1051"/>
              <a:gd name="T25" fmla="*/ 0 h 1051"/>
              <a:gd name="T26" fmla="*/ 1050 w 1051"/>
              <a:gd name="T27" fmla="*/ 118 h 1051"/>
              <a:gd name="T28" fmla="*/ 0 w 1051"/>
              <a:gd name="T29" fmla="*/ 0 h 1051"/>
              <a:gd name="T30" fmla="*/ 932 w 1051"/>
              <a:gd name="T31" fmla="*/ 468 h 1051"/>
              <a:gd name="T32" fmla="*/ 1050 w 1051"/>
              <a:gd name="T33" fmla="*/ 582 h 1051"/>
              <a:gd name="T34" fmla="*/ 932 w 1051"/>
              <a:gd name="T35" fmla="*/ 350 h 1051"/>
              <a:gd name="T36" fmla="*/ 1050 w 1051"/>
              <a:gd name="T37" fmla="*/ 232 h 1051"/>
              <a:gd name="T38" fmla="*/ 932 w 1051"/>
              <a:gd name="T39" fmla="*/ 350 h 1051"/>
              <a:gd name="T40" fmla="*/ 467 w 1051"/>
              <a:gd name="T41" fmla="*/ 700 h 1051"/>
              <a:gd name="T42" fmla="*/ 582 w 1051"/>
              <a:gd name="T43" fmla="*/ 817 h 1051"/>
              <a:gd name="T44" fmla="*/ 0 w 1051"/>
              <a:gd name="T45" fmla="*/ 350 h 1051"/>
              <a:gd name="T46" fmla="*/ 117 w 1051"/>
              <a:gd name="T47" fmla="*/ 232 h 1051"/>
              <a:gd name="T48" fmla="*/ 0 w 1051"/>
              <a:gd name="T49" fmla="*/ 350 h 1051"/>
              <a:gd name="T50" fmla="*/ 0 w 1051"/>
              <a:gd name="T51" fmla="*/ 468 h 1051"/>
              <a:gd name="T52" fmla="*/ 117 w 1051"/>
              <a:gd name="T53" fmla="*/ 582 h 1051"/>
              <a:gd name="T54" fmla="*/ 0 w 1051"/>
              <a:gd name="T55" fmla="*/ 1050 h 1051"/>
              <a:gd name="T56" fmla="*/ 117 w 1051"/>
              <a:gd name="T57" fmla="*/ 932 h 1051"/>
              <a:gd name="T58" fmla="*/ 0 w 1051"/>
              <a:gd name="T59" fmla="*/ 1050 h 1051"/>
              <a:gd name="T60" fmla="*/ 0 w 1051"/>
              <a:gd name="T61" fmla="*/ 700 h 1051"/>
              <a:gd name="T62" fmla="*/ 117 w 1051"/>
              <a:gd name="T63" fmla="*/ 817 h 1051"/>
              <a:gd name="T64" fmla="*/ 467 w 1051"/>
              <a:gd name="T65" fmla="*/ 1050 h 1051"/>
              <a:gd name="T66" fmla="*/ 582 w 1051"/>
              <a:gd name="T67" fmla="*/ 932 h 1051"/>
              <a:gd name="T68" fmla="*/ 467 w 1051"/>
              <a:gd name="T69" fmla="*/ 1050 h 1051"/>
              <a:gd name="T70" fmla="*/ 467 w 1051"/>
              <a:gd name="T71" fmla="*/ 468 h 1051"/>
              <a:gd name="T72" fmla="*/ 582 w 1051"/>
              <a:gd name="T73" fmla="*/ 582 h 1051"/>
              <a:gd name="T74" fmla="*/ 232 w 1051"/>
              <a:gd name="T75" fmla="*/ 582 h 1051"/>
              <a:gd name="T76" fmla="*/ 350 w 1051"/>
              <a:gd name="T77" fmla="*/ 468 h 1051"/>
              <a:gd name="T78" fmla="*/ 232 w 1051"/>
              <a:gd name="T79" fmla="*/ 582 h 1051"/>
              <a:gd name="T80" fmla="*/ 232 w 1051"/>
              <a:gd name="T81" fmla="*/ 932 h 1051"/>
              <a:gd name="T82" fmla="*/ 350 w 1051"/>
              <a:gd name="T8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700" y="582"/>
                </a:moveTo>
                <a:lnTo>
                  <a:pt x="700" y="468"/>
                </a:lnTo>
                <a:lnTo>
                  <a:pt x="817" y="468"/>
                </a:lnTo>
                <a:lnTo>
                  <a:pt x="817" y="582"/>
                </a:lnTo>
                <a:lnTo>
                  <a:pt x="700" y="582"/>
                </a:lnTo>
                <a:close/>
                <a:moveTo>
                  <a:pt x="932" y="1050"/>
                </a:moveTo>
                <a:lnTo>
                  <a:pt x="932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2" y="1050"/>
                </a:lnTo>
                <a:close/>
                <a:moveTo>
                  <a:pt x="467" y="350"/>
                </a:moveTo>
                <a:lnTo>
                  <a:pt x="467" y="232"/>
                </a:lnTo>
                <a:lnTo>
                  <a:pt x="582" y="232"/>
                </a:lnTo>
                <a:lnTo>
                  <a:pt x="582" y="350"/>
                </a:lnTo>
                <a:lnTo>
                  <a:pt x="467" y="350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7" y="932"/>
                </a:lnTo>
                <a:lnTo>
                  <a:pt x="817" y="1050"/>
                </a:lnTo>
                <a:lnTo>
                  <a:pt x="700" y="1050"/>
                </a:lnTo>
                <a:close/>
                <a:moveTo>
                  <a:pt x="932" y="817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2" y="817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932" y="582"/>
                </a:moveTo>
                <a:lnTo>
                  <a:pt x="932" y="468"/>
                </a:lnTo>
                <a:lnTo>
                  <a:pt x="1050" y="468"/>
                </a:lnTo>
                <a:lnTo>
                  <a:pt x="1050" y="582"/>
                </a:lnTo>
                <a:lnTo>
                  <a:pt x="932" y="582"/>
                </a:lnTo>
                <a:close/>
                <a:moveTo>
                  <a:pt x="932" y="350"/>
                </a:moveTo>
                <a:lnTo>
                  <a:pt x="932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467" y="817"/>
                </a:moveTo>
                <a:lnTo>
                  <a:pt x="467" y="700"/>
                </a:lnTo>
                <a:lnTo>
                  <a:pt x="582" y="700"/>
                </a:lnTo>
                <a:lnTo>
                  <a:pt x="582" y="817"/>
                </a:lnTo>
                <a:lnTo>
                  <a:pt x="467" y="817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close/>
                <a:moveTo>
                  <a:pt x="0" y="582"/>
                </a:moveTo>
                <a:lnTo>
                  <a:pt x="0" y="468"/>
                </a:lnTo>
                <a:lnTo>
                  <a:pt x="117" y="468"/>
                </a:lnTo>
                <a:lnTo>
                  <a:pt x="117" y="582"/>
                </a:lnTo>
                <a:lnTo>
                  <a:pt x="0" y="582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7" y="932"/>
                </a:lnTo>
                <a:lnTo>
                  <a:pt x="117" y="1050"/>
                </a:lnTo>
                <a:lnTo>
                  <a:pt x="0" y="1050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7" y="700"/>
                </a:lnTo>
                <a:lnTo>
                  <a:pt x="117" y="817"/>
                </a:lnTo>
                <a:lnTo>
                  <a:pt x="0" y="817"/>
                </a:lnTo>
                <a:close/>
                <a:moveTo>
                  <a:pt x="467" y="1050"/>
                </a:moveTo>
                <a:lnTo>
                  <a:pt x="467" y="932"/>
                </a:lnTo>
                <a:lnTo>
                  <a:pt x="582" y="932"/>
                </a:lnTo>
                <a:lnTo>
                  <a:pt x="582" y="1050"/>
                </a:lnTo>
                <a:lnTo>
                  <a:pt x="467" y="1050"/>
                </a:lnTo>
                <a:close/>
                <a:moveTo>
                  <a:pt x="467" y="582"/>
                </a:moveTo>
                <a:lnTo>
                  <a:pt x="467" y="468"/>
                </a:lnTo>
                <a:lnTo>
                  <a:pt x="582" y="468"/>
                </a:lnTo>
                <a:lnTo>
                  <a:pt x="582" y="582"/>
                </a:lnTo>
                <a:lnTo>
                  <a:pt x="467" y="582"/>
                </a:lnTo>
                <a:close/>
                <a:moveTo>
                  <a:pt x="232" y="582"/>
                </a:moveTo>
                <a:lnTo>
                  <a:pt x="232" y="468"/>
                </a:lnTo>
                <a:lnTo>
                  <a:pt x="350" y="468"/>
                </a:lnTo>
                <a:lnTo>
                  <a:pt x="350" y="582"/>
                </a:lnTo>
                <a:lnTo>
                  <a:pt x="232" y="582"/>
                </a:lnTo>
                <a:close/>
                <a:moveTo>
                  <a:pt x="232" y="1050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50"/>
                </a:lnTo>
                <a:lnTo>
                  <a:pt x="232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268789" y="1491458"/>
            <a:ext cx="377825" cy="377825"/>
          </a:xfrm>
          <a:custGeom>
            <a:avLst/>
            <a:gdLst>
              <a:gd name="T0" fmla="*/ 932 w 1051"/>
              <a:gd name="T1" fmla="*/ 350 h 1051"/>
              <a:gd name="T2" fmla="*/ 932 w 1051"/>
              <a:gd name="T3" fmla="*/ 232 h 1051"/>
              <a:gd name="T4" fmla="*/ 1050 w 1051"/>
              <a:gd name="T5" fmla="*/ 232 h 1051"/>
              <a:gd name="T6" fmla="*/ 1050 w 1051"/>
              <a:gd name="T7" fmla="*/ 350 h 1051"/>
              <a:gd name="T8" fmla="*/ 932 w 1051"/>
              <a:gd name="T9" fmla="*/ 350 h 1051"/>
              <a:gd name="T10" fmla="*/ 0 w 1051"/>
              <a:gd name="T11" fmla="*/ 0 h 1051"/>
              <a:gd name="T12" fmla="*/ 1050 w 1051"/>
              <a:gd name="T13" fmla="*/ 0 h 1051"/>
              <a:gd name="T14" fmla="*/ 1050 w 1051"/>
              <a:gd name="T15" fmla="*/ 118 h 1051"/>
              <a:gd name="T16" fmla="*/ 117 w 1051"/>
              <a:gd name="T17" fmla="*/ 118 h 1051"/>
              <a:gd name="T18" fmla="*/ 117 w 1051"/>
              <a:gd name="T19" fmla="*/ 1050 h 1051"/>
              <a:gd name="T20" fmla="*/ 0 w 1051"/>
              <a:gd name="T21" fmla="*/ 1050 h 1051"/>
              <a:gd name="T22" fmla="*/ 0 w 1051"/>
              <a:gd name="T23" fmla="*/ 0 h 1051"/>
              <a:gd name="T24" fmla="*/ 932 w 1051"/>
              <a:gd name="T25" fmla="*/ 582 h 1051"/>
              <a:gd name="T26" fmla="*/ 932 w 1051"/>
              <a:gd name="T27" fmla="*/ 467 h 1051"/>
              <a:gd name="T28" fmla="*/ 1050 w 1051"/>
              <a:gd name="T29" fmla="*/ 467 h 1051"/>
              <a:gd name="T30" fmla="*/ 1050 w 1051"/>
              <a:gd name="T31" fmla="*/ 582 h 1051"/>
              <a:gd name="T32" fmla="*/ 932 w 1051"/>
              <a:gd name="T33" fmla="*/ 582 h 1051"/>
              <a:gd name="T34" fmla="*/ 932 w 1051"/>
              <a:gd name="T35" fmla="*/ 817 h 1051"/>
              <a:gd name="T36" fmla="*/ 932 w 1051"/>
              <a:gd name="T37" fmla="*/ 700 h 1051"/>
              <a:gd name="T38" fmla="*/ 1050 w 1051"/>
              <a:gd name="T39" fmla="*/ 700 h 1051"/>
              <a:gd name="T40" fmla="*/ 1050 w 1051"/>
              <a:gd name="T41" fmla="*/ 817 h 1051"/>
              <a:gd name="T42" fmla="*/ 932 w 1051"/>
              <a:gd name="T43" fmla="*/ 817 h 1051"/>
              <a:gd name="T44" fmla="*/ 467 w 1051"/>
              <a:gd name="T45" fmla="*/ 1050 h 1051"/>
              <a:gd name="T46" fmla="*/ 467 w 1051"/>
              <a:gd name="T47" fmla="*/ 932 h 1051"/>
              <a:gd name="T48" fmla="*/ 582 w 1051"/>
              <a:gd name="T49" fmla="*/ 932 h 1051"/>
              <a:gd name="T50" fmla="*/ 582 w 1051"/>
              <a:gd name="T51" fmla="*/ 1050 h 1051"/>
              <a:gd name="T52" fmla="*/ 467 w 1051"/>
              <a:gd name="T53" fmla="*/ 1050 h 1051"/>
              <a:gd name="T54" fmla="*/ 232 w 1051"/>
              <a:gd name="T55" fmla="*/ 1050 h 1051"/>
              <a:gd name="T56" fmla="*/ 232 w 1051"/>
              <a:gd name="T57" fmla="*/ 932 h 1051"/>
              <a:gd name="T58" fmla="*/ 350 w 1051"/>
              <a:gd name="T59" fmla="*/ 932 h 1051"/>
              <a:gd name="T60" fmla="*/ 350 w 1051"/>
              <a:gd name="T61" fmla="*/ 1050 h 1051"/>
              <a:gd name="T62" fmla="*/ 232 w 1051"/>
              <a:gd name="T63" fmla="*/ 1050 h 1051"/>
              <a:gd name="T64" fmla="*/ 932 w 1051"/>
              <a:gd name="T65" fmla="*/ 1050 h 1051"/>
              <a:gd name="T66" fmla="*/ 932 w 1051"/>
              <a:gd name="T67" fmla="*/ 932 h 1051"/>
              <a:gd name="T68" fmla="*/ 1050 w 1051"/>
              <a:gd name="T69" fmla="*/ 932 h 1051"/>
              <a:gd name="T70" fmla="*/ 1050 w 1051"/>
              <a:gd name="T71" fmla="*/ 1050 h 1051"/>
              <a:gd name="T72" fmla="*/ 932 w 1051"/>
              <a:gd name="T73" fmla="*/ 1050 h 1051"/>
              <a:gd name="T74" fmla="*/ 700 w 1051"/>
              <a:gd name="T75" fmla="*/ 1050 h 1051"/>
              <a:gd name="T76" fmla="*/ 700 w 1051"/>
              <a:gd name="T77" fmla="*/ 932 h 1051"/>
              <a:gd name="T78" fmla="*/ 817 w 1051"/>
              <a:gd name="T79" fmla="*/ 932 h 1051"/>
              <a:gd name="T80" fmla="*/ 817 w 1051"/>
              <a:gd name="T81" fmla="*/ 1050 h 1051"/>
              <a:gd name="T82" fmla="*/ 700 w 1051"/>
              <a:gd name="T8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932" y="350"/>
                </a:moveTo>
                <a:lnTo>
                  <a:pt x="932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117" y="118"/>
                </a:lnTo>
                <a:lnTo>
                  <a:pt x="117" y="1050"/>
                </a:lnTo>
                <a:lnTo>
                  <a:pt x="0" y="1050"/>
                </a:lnTo>
                <a:lnTo>
                  <a:pt x="0" y="0"/>
                </a:lnTo>
                <a:close/>
                <a:moveTo>
                  <a:pt x="932" y="582"/>
                </a:moveTo>
                <a:lnTo>
                  <a:pt x="932" y="467"/>
                </a:lnTo>
                <a:lnTo>
                  <a:pt x="1050" y="467"/>
                </a:lnTo>
                <a:lnTo>
                  <a:pt x="1050" y="582"/>
                </a:lnTo>
                <a:lnTo>
                  <a:pt x="932" y="582"/>
                </a:lnTo>
                <a:close/>
                <a:moveTo>
                  <a:pt x="932" y="817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2" y="817"/>
                </a:lnTo>
                <a:close/>
                <a:moveTo>
                  <a:pt x="467" y="1050"/>
                </a:moveTo>
                <a:lnTo>
                  <a:pt x="467" y="932"/>
                </a:lnTo>
                <a:lnTo>
                  <a:pt x="582" y="932"/>
                </a:lnTo>
                <a:lnTo>
                  <a:pt x="582" y="1050"/>
                </a:lnTo>
                <a:lnTo>
                  <a:pt x="467" y="1050"/>
                </a:lnTo>
                <a:close/>
                <a:moveTo>
                  <a:pt x="232" y="1050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50"/>
                </a:lnTo>
                <a:lnTo>
                  <a:pt x="232" y="1050"/>
                </a:lnTo>
                <a:close/>
                <a:moveTo>
                  <a:pt x="932" y="1050"/>
                </a:moveTo>
                <a:lnTo>
                  <a:pt x="932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2" y="1050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7" y="932"/>
                </a:lnTo>
                <a:lnTo>
                  <a:pt x="817" y="1050"/>
                </a:lnTo>
                <a:lnTo>
                  <a:pt x="700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40351" y="1491458"/>
            <a:ext cx="377825" cy="377825"/>
          </a:xfrm>
          <a:custGeom>
            <a:avLst/>
            <a:gdLst>
              <a:gd name="T0" fmla="*/ 467 w 1051"/>
              <a:gd name="T1" fmla="*/ 232 h 1051"/>
              <a:gd name="T2" fmla="*/ 582 w 1051"/>
              <a:gd name="T3" fmla="*/ 350 h 1051"/>
              <a:gd name="T4" fmla="*/ 467 w 1051"/>
              <a:gd name="T5" fmla="*/ 118 h 1051"/>
              <a:gd name="T6" fmla="*/ 582 w 1051"/>
              <a:gd name="T7" fmla="*/ 0 h 1051"/>
              <a:gd name="T8" fmla="*/ 467 w 1051"/>
              <a:gd name="T9" fmla="*/ 118 h 1051"/>
              <a:gd name="T10" fmla="*/ 467 w 1051"/>
              <a:gd name="T11" fmla="*/ 467 h 1051"/>
              <a:gd name="T12" fmla="*/ 582 w 1051"/>
              <a:gd name="T13" fmla="*/ 582 h 1051"/>
              <a:gd name="T14" fmla="*/ 700 w 1051"/>
              <a:gd name="T15" fmla="*/ 118 h 1051"/>
              <a:gd name="T16" fmla="*/ 817 w 1051"/>
              <a:gd name="T17" fmla="*/ 0 h 1051"/>
              <a:gd name="T18" fmla="*/ 700 w 1051"/>
              <a:gd name="T19" fmla="*/ 118 h 1051"/>
              <a:gd name="T20" fmla="*/ 700 w 1051"/>
              <a:gd name="T21" fmla="*/ 932 h 1051"/>
              <a:gd name="T22" fmla="*/ 817 w 1051"/>
              <a:gd name="T23" fmla="*/ 1050 h 1051"/>
              <a:gd name="T24" fmla="*/ 932 w 1051"/>
              <a:gd name="T25" fmla="*/ 0 h 1051"/>
              <a:gd name="T26" fmla="*/ 1050 w 1051"/>
              <a:gd name="T27" fmla="*/ 1050 h 1051"/>
              <a:gd name="T28" fmla="*/ 932 w 1051"/>
              <a:gd name="T29" fmla="*/ 0 h 1051"/>
              <a:gd name="T30" fmla="*/ 700 w 1051"/>
              <a:gd name="T31" fmla="*/ 467 h 1051"/>
              <a:gd name="T32" fmla="*/ 817 w 1051"/>
              <a:gd name="T33" fmla="*/ 582 h 1051"/>
              <a:gd name="T34" fmla="*/ 467 w 1051"/>
              <a:gd name="T35" fmla="*/ 817 h 1051"/>
              <a:gd name="T36" fmla="*/ 582 w 1051"/>
              <a:gd name="T37" fmla="*/ 700 h 1051"/>
              <a:gd name="T38" fmla="*/ 467 w 1051"/>
              <a:gd name="T39" fmla="*/ 817 h 1051"/>
              <a:gd name="T40" fmla="*/ 0 w 1051"/>
              <a:gd name="T41" fmla="*/ 232 h 1051"/>
              <a:gd name="T42" fmla="*/ 117 w 1051"/>
              <a:gd name="T43" fmla="*/ 350 h 1051"/>
              <a:gd name="T44" fmla="*/ 0 w 1051"/>
              <a:gd name="T45" fmla="*/ 817 h 1051"/>
              <a:gd name="T46" fmla="*/ 117 w 1051"/>
              <a:gd name="T47" fmla="*/ 700 h 1051"/>
              <a:gd name="T48" fmla="*/ 0 w 1051"/>
              <a:gd name="T49" fmla="*/ 817 h 1051"/>
              <a:gd name="T50" fmla="*/ 0 w 1051"/>
              <a:gd name="T51" fmla="*/ 467 h 1051"/>
              <a:gd name="T52" fmla="*/ 117 w 1051"/>
              <a:gd name="T53" fmla="*/ 582 h 1051"/>
              <a:gd name="T54" fmla="*/ 467 w 1051"/>
              <a:gd name="T55" fmla="*/ 1050 h 1051"/>
              <a:gd name="T56" fmla="*/ 582 w 1051"/>
              <a:gd name="T57" fmla="*/ 932 h 1051"/>
              <a:gd name="T58" fmla="*/ 467 w 1051"/>
              <a:gd name="T59" fmla="*/ 1050 h 1051"/>
              <a:gd name="T60" fmla="*/ 0 w 1051"/>
              <a:gd name="T61" fmla="*/ 932 h 1051"/>
              <a:gd name="T62" fmla="*/ 117 w 1051"/>
              <a:gd name="T63" fmla="*/ 1050 h 1051"/>
              <a:gd name="T64" fmla="*/ 232 w 1051"/>
              <a:gd name="T65" fmla="*/ 582 h 1051"/>
              <a:gd name="T66" fmla="*/ 350 w 1051"/>
              <a:gd name="T67" fmla="*/ 467 h 1051"/>
              <a:gd name="T68" fmla="*/ 232 w 1051"/>
              <a:gd name="T69" fmla="*/ 582 h 1051"/>
              <a:gd name="T70" fmla="*/ 232 w 1051"/>
              <a:gd name="T71" fmla="*/ 0 h 1051"/>
              <a:gd name="T72" fmla="*/ 350 w 1051"/>
              <a:gd name="T73" fmla="*/ 118 h 1051"/>
              <a:gd name="T74" fmla="*/ 0 w 1051"/>
              <a:gd name="T75" fmla="*/ 118 h 1051"/>
              <a:gd name="T76" fmla="*/ 117 w 1051"/>
              <a:gd name="T77" fmla="*/ 0 h 1051"/>
              <a:gd name="T78" fmla="*/ 0 w 1051"/>
              <a:gd name="T79" fmla="*/ 118 h 1051"/>
              <a:gd name="T80" fmla="*/ 232 w 1051"/>
              <a:gd name="T81" fmla="*/ 932 h 1051"/>
              <a:gd name="T82" fmla="*/ 350 w 1051"/>
              <a:gd name="T8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467" y="350"/>
                </a:moveTo>
                <a:lnTo>
                  <a:pt x="467" y="232"/>
                </a:lnTo>
                <a:lnTo>
                  <a:pt x="582" y="232"/>
                </a:lnTo>
                <a:lnTo>
                  <a:pt x="582" y="350"/>
                </a:lnTo>
                <a:lnTo>
                  <a:pt x="467" y="350"/>
                </a:lnTo>
                <a:close/>
                <a:moveTo>
                  <a:pt x="467" y="118"/>
                </a:moveTo>
                <a:lnTo>
                  <a:pt x="467" y="0"/>
                </a:lnTo>
                <a:lnTo>
                  <a:pt x="582" y="0"/>
                </a:lnTo>
                <a:lnTo>
                  <a:pt x="582" y="118"/>
                </a:lnTo>
                <a:lnTo>
                  <a:pt x="467" y="118"/>
                </a:lnTo>
                <a:close/>
                <a:moveTo>
                  <a:pt x="467" y="582"/>
                </a:moveTo>
                <a:lnTo>
                  <a:pt x="467" y="467"/>
                </a:lnTo>
                <a:lnTo>
                  <a:pt x="582" y="467"/>
                </a:lnTo>
                <a:lnTo>
                  <a:pt x="582" y="582"/>
                </a:lnTo>
                <a:lnTo>
                  <a:pt x="467" y="582"/>
                </a:lnTo>
                <a:close/>
                <a:moveTo>
                  <a:pt x="700" y="118"/>
                </a:moveTo>
                <a:lnTo>
                  <a:pt x="700" y="0"/>
                </a:lnTo>
                <a:lnTo>
                  <a:pt x="817" y="0"/>
                </a:lnTo>
                <a:lnTo>
                  <a:pt x="817" y="118"/>
                </a:lnTo>
                <a:lnTo>
                  <a:pt x="700" y="118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7" y="932"/>
                </a:lnTo>
                <a:lnTo>
                  <a:pt x="817" y="1050"/>
                </a:lnTo>
                <a:lnTo>
                  <a:pt x="700" y="1050"/>
                </a:lnTo>
                <a:close/>
                <a:moveTo>
                  <a:pt x="932" y="0"/>
                </a:moveTo>
                <a:lnTo>
                  <a:pt x="1050" y="0"/>
                </a:lnTo>
                <a:lnTo>
                  <a:pt x="1050" y="1050"/>
                </a:lnTo>
                <a:lnTo>
                  <a:pt x="932" y="1050"/>
                </a:lnTo>
                <a:lnTo>
                  <a:pt x="932" y="0"/>
                </a:lnTo>
                <a:close/>
                <a:moveTo>
                  <a:pt x="700" y="582"/>
                </a:moveTo>
                <a:lnTo>
                  <a:pt x="700" y="467"/>
                </a:lnTo>
                <a:lnTo>
                  <a:pt x="817" y="467"/>
                </a:lnTo>
                <a:lnTo>
                  <a:pt x="817" y="582"/>
                </a:lnTo>
                <a:lnTo>
                  <a:pt x="700" y="582"/>
                </a:lnTo>
                <a:close/>
                <a:moveTo>
                  <a:pt x="467" y="817"/>
                </a:moveTo>
                <a:lnTo>
                  <a:pt x="467" y="700"/>
                </a:lnTo>
                <a:lnTo>
                  <a:pt x="582" y="700"/>
                </a:lnTo>
                <a:lnTo>
                  <a:pt x="582" y="817"/>
                </a:lnTo>
                <a:lnTo>
                  <a:pt x="467" y="817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7" y="700"/>
                </a:lnTo>
                <a:lnTo>
                  <a:pt x="117" y="817"/>
                </a:lnTo>
                <a:lnTo>
                  <a:pt x="0" y="817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17" y="467"/>
                </a:lnTo>
                <a:lnTo>
                  <a:pt x="117" y="582"/>
                </a:lnTo>
                <a:lnTo>
                  <a:pt x="0" y="582"/>
                </a:lnTo>
                <a:close/>
                <a:moveTo>
                  <a:pt x="467" y="1050"/>
                </a:moveTo>
                <a:lnTo>
                  <a:pt x="467" y="932"/>
                </a:lnTo>
                <a:lnTo>
                  <a:pt x="582" y="932"/>
                </a:lnTo>
                <a:lnTo>
                  <a:pt x="582" y="1050"/>
                </a:lnTo>
                <a:lnTo>
                  <a:pt x="467" y="1050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7" y="932"/>
                </a:lnTo>
                <a:lnTo>
                  <a:pt x="117" y="1050"/>
                </a:lnTo>
                <a:lnTo>
                  <a:pt x="0" y="1050"/>
                </a:lnTo>
                <a:close/>
                <a:moveTo>
                  <a:pt x="232" y="582"/>
                </a:moveTo>
                <a:lnTo>
                  <a:pt x="232" y="467"/>
                </a:lnTo>
                <a:lnTo>
                  <a:pt x="350" y="467"/>
                </a:lnTo>
                <a:lnTo>
                  <a:pt x="350" y="582"/>
                </a:lnTo>
                <a:lnTo>
                  <a:pt x="232" y="582"/>
                </a:lnTo>
                <a:close/>
                <a:moveTo>
                  <a:pt x="232" y="118"/>
                </a:moveTo>
                <a:lnTo>
                  <a:pt x="232" y="0"/>
                </a:lnTo>
                <a:lnTo>
                  <a:pt x="350" y="0"/>
                </a:lnTo>
                <a:lnTo>
                  <a:pt x="350" y="118"/>
                </a:lnTo>
                <a:lnTo>
                  <a:pt x="232" y="118"/>
                </a:lnTo>
                <a:close/>
                <a:moveTo>
                  <a:pt x="0" y="118"/>
                </a:moveTo>
                <a:lnTo>
                  <a:pt x="0" y="0"/>
                </a:lnTo>
                <a:lnTo>
                  <a:pt x="117" y="0"/>
                </a:lnTo>
                <a:lnTo>
                  <a:pt x="117" y="118"/>
                </a:lnTo>
                <a:lnTo>
                  <a:pt x="0" y="118"/>
                </a:lnTo>
                <a:close/>
                <a:moveTo>
                  <a:pt x="232" y="1050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50"/>
                </a:lnTo>
                <a:lnTo>
                  <a:pt x="232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10326" y="1491458"/>
            <a:ext cx="377825" cy="377825"/>
          </a:xfrm>
          <a:custGeom>
            <a:avLst/>
            <a:gdLst>
              <a:gd name="T0" fmla="*/ 350 w 1051"/>
              <a:gd name="T1" fmla="*/ 467 h 1051"/>
              <a:gd name="T2" fmla="*/ 350 w 1051"/>
              <a:gd name="T3" fmla="*/ 582 h 1051"/>
              <a:gd name="T4" fmla="*/ 233 w 1051"/>
              <a:gd name="T5" fmla="*/ 582 h 1051"/>
              <a:gd name="T6" fmla="*/ 233 w 1051"/>
              <a:gd name="T7" fmla="*/ 467 h 1051"/>
              <a:gd name="T8" fmla="*/ 350 w 1051"/>
              <a:gd name="T9" fmla="*/ 467 h 1051"/>
              <a:gd name="T10" fmla="*/ 583 w 1051"/>
              <a:gd name="T11" fmla="*/ 700 h 1051"/>
              <a:gd name="T12" fmla="*/ 583 w 1051"/>
              <a:gd name="T13" fmla="*/ 817 h 1051"/>
              <a:gd name="T14" fmla="*/ 468 w 1051"/>
              <a:gd name="T15" fmla="*/ 817 h 1051"/>
              <a:gd name="T16" fmla="*/ 468 w 1051"/>
              <a:gd name="T17" fmla="*/ 700 h 1051"/>
              <a:gd name="T18" fmla="*/ 583 w 1051"/>
              <a:gd name="T19" fmla="*/ 700 h 1051"/>
              <a:gd name="T20" fmla="*/ 933 w 1051"/>
              <a:gd name="T21" fmla="*/ 932 h 1051"/>
              <a:gd name="T22" fmla="*/ 933 w 1051"/>
              <a:gd name="T23" fmla="*/ 118 h 1051"/>
              <a:gd name="T24" fmla="*/ 118 w 1051"/>
              <a:gd name="T25" fmla="*/ 118 h 1051"/>
              <a:gd name="T26" fmla="*/ 118 w 1051"/>
              <a:gd name="T27" fmla="*/ 932 h 1051"/>
              <a:gd name="T28" fmla="*/ 933 w 1051"/>
              <a:gd name="T29" fmla="*/ 932 h 1051"/>
              <a:gd name="T30" fmla="*/ 0 w 1051"/>
              <a:gd name="T31" fmla="*/ 0 h 1051"/>
              <a:gd name="T32" fmla="*/ 1050 w 1051"/>
              <a:gd name="T33" fmla="*/ 0 h 1051"/>
              <a:gd name="T34" fmla="*/ 1050 w 1051"/>
              <a:gd name="T35" fmla="*/ 1050 h 1051"/>
              <a:gd name="T36" fmla="*/ 0 w 1051"/>
              <a:gd name="T37" fmla="*/ 1050 h 1051"/>
              <a:gd name="T38" fmla="*/ 0 w 1051"/>
              <a:gd name="T39" fmla="*/ 0 h 1051"/>
              <a:gd name="T40" fmla="*/ 818 w 1051"/>
              <a:gd name="T41" fmla="*/ 467 h 1051"/>
              <a:gd name="T42" fmla="*/ 818 w 1051"/>
              <a:gd name="T43" fmla="*/ 582 h 1051"/>
              <a:gd name="T44" fmla="*/ 700 w 1051"/>
              <a:gd name="T45" fmla="*/ 582 h 1051"/>
              <a:gd name="T46" fmla="*/ 700 w 1051"/>
              <a:gd name="T47" fmla="*/ 467 h 1051"/>
              <a:gd name="T48" fmla="*/ 818 w 1051"/>
              <a:gd name="T49" fmla="*/ 467 h 1051"/>
              <a:gd name="T50" fmla="*/ 583 w 1051"/>
              <a:gd name="T51" fmla="*/ 467 h 1051"/>
              <a:gd name="T52" fmla="*/ 583 w 1051"/>
              <a:gd name="T53" fmla="*/ 582 h 1051"/>
              <a:gd name="T54" fmla="*/ 468 w 1051"/>
              <a:gd name="T55" fmla="*/ 582 h 1051"/>
              <a:gd name="T56" fmla="*/ 468 w 1051"/>
              <a:gd name="T57" fmla="*/ 467 h 1051"/>
              <a:gd name="T58" fmla="*/ 583 w 1051"/>
              <a:gd name="T59" fmla="*/ 467 h 1051"/>
              <a:gd name="T60" fmla="*/ 583 w 1051"/>
              <a:gd name="T61" fmla="*/ 232 h 1051"/>
              <a:gd name="T62" fmla="*/ 583 w 1051"/>
              <a:gd name="T63" fmla="*/ 350 h 1051"/>
              <a:gd name="T64" fmla="*/ 468 w 1051"/>
              <a:gd name="T65" fmla="*/ 350 h 1051"/>
              <a:gd name="T66" fmla="*/ 468 w 1051"/>
              <a:gd name="T67" fmla="*/ 232 h 1051"/>
              <a:gd name="T68" fmla="*/ 583 w 1051"/>
              <a:gd name="T69" fmla="*/ 23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51" h="1051">
                <a:moveTo>
                  <a:pt x="350" y="467"/>
                </a:moveTo>
                <a:lnTo>
                  <a:pt x="350" y="582"/>
                </a:lnTo>
                <a:lnTo>
                  <a:pt x="233" y="582"/>
                </a:lnTo>
                <a:lnTo>
                  <a:pt x="233" y="467"/>
                </a:lnTo>
                <a:lnTo>
                  <a:pt x="350" y="467"/>
                </a:lnTo>
                <a:close/>
                <a:moveTo>
                  <a:pt x="583" y="700"/>
                </a:moveTo>
                <a:lnTo>
                  <a:pt x="583" y="817"/>
                </a:lnTo>
                <a:lnTo>
                  <a:pt x="468" y="817"/>
                </a:lnTo>
                <a:lnTo>
                  <a:pt x="468" y="700"/>
                </a:lnTo>
                <a:lnTo>
                  <a:pt x="583" y="700"/>
                </a:lnTo>
                <a:close/>
                <a:moveTo>
                  <a:pt x="933" y="932"/>
                </a:moveTo>
                <a:lnTo>
                  <a:pt x="933" y="118"/>
                </a:lnTo>
                <a:lnTo>
                  <a:pt x="118" y="118"/>
                </a:lnTo>
                <a:lnTo>
                  <a:pt x="118" y="932"/>
                </a:lnTo>
                <a:lnTo>
                  <a:pt x="933" y="932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050"/>
                </a:lnTo>
                <a:lnTo>
                  <a:pt x="0" y="1050"/>
                </a:lnTo>
                <a:lnTo>
                  <a:pt x="0" y="0"/>
                </a:lnTo>
                <a:close/>
                <a:moveTo>
                  <a:pt x="818" y="467"/>
                </a:moveTo>
                <a:lnTo>
                  <a:pt x="818" y="582"/>
                </a:lnTo>
                <a:lnTo>
                  <a:pt x="700" y="582"/>
                </a:lnTo>
                <a:lnTo>
                  <a:pt x="700" y="467"/>
                </a:lnTo>
                <a:lnTo>
                  <a:pt x="818" y="467"/>
                </a:lnTo>
                <a:close/>
                <a:moveTo>
                  <a:pt x="583" y="467"/>
                </a:moveTo>
                <a:lnTo>
                  <a:pt x="583" y="582"/>
                </a:lnTo>
                <a:lnTo>
                  <a:pt x="468" y="582"/>
                </a:lnTo>
                <a:lnTo>
                  <a:pt x="468" y="467"/>
                </a:lnTo>
                <a:lnTo>
                  <a:pt x="583" y="467"/>
                </a:lnTo>
                <a:close/>
                <a:moveTo>
                  <a:pt x="583" y="232"/>
                </a:moveTo>
                <a:lnTo>
                  <a:pt x="583" y="350"/>
                </a:lnTo>
                <a:lnTo>
                  <a:pt x="468" y="350"/>
                </a:lnTo>
                <a:lnTo>
                  <a:pt x="468" y="232"/>
                </a:lnTo>
                <a:lnTo>
                  <a:pt x="583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481889" y="1491458"/>
            <a:ext cx="377825" cy="377825"/>
          </a:xfrm>
          <a:custGeom>
            <a:avLst/>
            <a:gdLst>
              <a:gd name="T0" fmla="*/ 700 w 1051"/>
              <a:gd name="T1" fmla="*/ 0 h 1051"/>
              <a:gd name="T2" fmla="*/ 818 w 1051"/>
              <a:gd name="T3" fmla="*/ 118 h 1051"/>
              <a:gd name="T4" fmla="*/ 700 w 1051"/>
              <a:gd name="T5" fmla="*/ 582 h 1051"/>
              <a:gd name="T6" fmla="*/ 818 w 1051"/>
              <a:gd name="T7" fmla="*/ 467 h 1051"/>
              <a:gd name="T8" fmla="*/ 700 w 1051"/>
              <a:gd name="T9" fmla="*/ 582 h 1051"/>
              <a:gd name="T10" fmla="*/ 933 w 1051"/>
              <a:gd name="T11" fmla="*/ 932 h 1051"/>
              <a:gd name="T12" fmla="*/ 1050 w 1051"/>
              <a:gd name="T13" fmla="*/ 1050 h 1051"/>
              <a:gd name="T14" fmla="*/ 933 w 1051"/>
              <a:gd name="T15" fmla="*/ 582 h 1051"/>
              <a:gd name="T16" fmla="*/ 1050 w 1051"/>
              <a:gd name="T17" fmla="*/ 467 h 1051"/>
              <a:gd name="T18" fmla="*/ 933 w 1051"/>
              <a:gd name="T19" fmla="*/ 582 h 1051"/>
              <a:gd name="T20" fmla="*/ 1050 w 1051"/>
              <a:gd name="T21" fmla="*/ 0 h 1051"/>
              <a:gd name="T22" fmla="*/ 933 w 1051"/>
              <a:gd name="T23" fmla="*/ 118 h 1051"/>
              <a:gd name="T24" fmla="*/ 933 w 1051"/>
              <a:gd name="T25" fmla="*/ 817 h 1051"/>
              <a:gd name="T26" fmla="*/ 1050 w 1051"/>
              <a:gd name="T27" fmla="*/ 700 h 1051"/>
              <a:gd name="T28" fmla="*/ 933 w 1051"/>
              <a:gd name="T29" fmla="*/ 817 h 1051"/>
              <a:gd name="T30" fmla="*/ 700 w 1051"/>
              <a:gd name="T31" fmla="*/ 932 h 1051"/>
              <a:gd name="T32" fmla="*/ 818 w 1051"/>
              <a:gd name="T33" fmla="*/ 1050 h 1051"/>
              <a:gd name="T34" fmla="*/ 933 w 1051"/>
              <a:gd name="T35" fmla="*/ 350 h 1051"/>
              <a:gd name="T36" fmla="*/ 1050 w 1051"/>
              <a:gd name="T37" fmla="*/ 232 h 1051"/>
              <a:gd name="T38" fmla="*/ 933 w 1051"/>
              <a:gd name="T39" fmla="*/ 350 h 1051"/>
              <a:gd name="T40" fmla="*/ 0 w 1051"/>
              <a:gd name="T41" fmla="*/ 0 h 1051"/>
              <a:gd name="T42" fmla="*/ 118 w 1051"/>
              <a:gd name="T43" fmla="*/ 1050 h 1051"/>
              <a:gd name="T44" fmla="*/ 233 w 1051"/>
              <a:gd name="T45" fmla="*/ 582 h 1051"/>
              <a:gd name="T46" fmla="*/ 350 w 1051"/>
              <a:gd name="T47" fmla="*/ 467 h 1051"/>
              <a:gd name="T48" fmla="*/ 233 w 1051"/>
              <a:gd name="T49" fmla="*/ 582 h 1051"/>
              <a:gd name="T50" fmla="*/ 233 w 1051"/>
              <a:gd name="T51" fmla="*/ 0 h 1051"/>
              <a:gd name="T52" fmla="*/ 350 w 1051"/>
              <a:gd name="T53" fmla="*/ 118 h 1051"/>
              <a:gd name="T54" fmla="*/ 233 w 1051"/>
              <a:gd name="T55" fmla="*/ 1050 h 1051"/>
              <a:gd name="T56" fmla="*/ 350 w 1051"/>
              <a:gd name="T57" fmla="*/ 932 h 1051"/>
              <a:gd name="T58" fmla="*/ 233 w 1051"/>
              <a:gd name="T59" fmla="*/ 1050 h 1051"/>
              <a:gd name="T60" fmla="*/ 468 w 1051"/>
              <a:gd name="T61" fmla="*/ 467 h 1051"/>
              <a:gd name="T62" fmla="*/ 583 w 1051"/>
              <a:gd name="T63" fmla="*/ 582 h 1051"/>
              <a:gd name="T64" fmla="*/ 468 w 1051"/>
              <a:gd name="T65" fmla="*/ 350 h 1051"/>
              <a:gd name="T66" fmla="*/ 583 w 1051"/>
              <a:gd name="T67" fmla="*/ 232 h 1051"/>
              <a:gd name="T68" fmla="*/ 468 w 1051"/>
              <a:gd name="T69" fmla="*/ 350 h 1051"/>
              <a:gd name="T70" fmla="*/ 468 w 1051"/>
              <a:gd name="T71" fmla="*/ 0 h 1051"/>
              <a:gd name="T72" fmla="*/ 583 w 1051"/>
              <a:gd name="T73" fmla="*/ 118 h 1051"/>
              <a:gd name="T74" fmla="*/ 468 w 1051"/>
              <a:gd name="T75" fmla="*/ 817 h 1051"/>
              <a:gd name="T76" fmla="*/ 583 w 1051"/>
              <a:gd name="T77" fmla="*/ 700 h 1051"/>
              <a:gd name="T78" fmla="*/ 468 w 1051"/>
              <a:gd name="T79" fmla="*/ 817 h 1051"/>
              <a:gd name="T80" fmla="*/ 468 w 1051"/>
              <a:gd name="T81" fmla="*/ 932 h 1051"/>
              <a:gd name="T82" fmla="*/ 583 w 1051"/>
              <a:gd name="T8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700" y="118"/>
                </a:moveTo>
                <a:lnTo>
                  <a:pt x="700" y="0"/>
                </a:lnTo>
                <a:lnTo>
                  <a:pt x="818" y="0"/>
                </a:lnTo>
                <a:lnTo>
                  <a:pt x="818" y="118"/>
                </a:lnTo>
                <a:lnTo>
                  <a:pt x="700" y="118"/>
                </a:lnTo>
                <a:close/>
                <a:moveTo>
                  <a:pt x="700" y="582"/>
                </a:moveTo>
                <a:lnTo>
                  <a:pt x="700" y="467"/>
                </a:lnTo>
                <a:lnTo>
                  <a:pt x="818" y="467"/>
                </a:lnTo>
                <a:lnTo>
                  <a:pt x="818" y="582"/>
                </a:lnTo>
                <a:lnTo>
                  <a:pt x="700" y="582"/>
                </a:lnTo>
                <a:close/>
                <a:moveTo>
                  <a:pt x="933" y="1050"/>
                </a:moveTo>
                <a:lnTo>
                  <a:pt x="933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3" y="1050"/>
                </a:lnTo>
                <a:close/>
                <a:moveTo>
                  <a:pt x="933" y="582"/>
                </a:moveTo>
                <a:lnTo>
                  <a:pt x="933" y="467"/>
                </a:lnTo>
                <a:lnTo>
                  <a:pt x="1050" y="467"/>
                </a:lnTo>
                <a:lnTo>
                  <a:pt x="1050" y="582"/>
                </a:lnTo>
                <a:lnTo>
                  <a:pt x="933" y="582"/>
                </a:lnTo>
                <a:close/>
                <a:moveTo>
                  <a:pt x="933" y="0"/>
                </a:moveTo>
                <a:lnTo>
                  <a:pt x="1050" y="0"/>
                </a:lnTo>
                <a:lnTo>
                  <a:pt x="1050" y="118"/>
                </a:lnTo>
                <a:lnTo>
                  <a:pt x="933" y="118"/>
                </a:lnTo>
                <a:lnTo>
                  <a:pt x="933" y="0"/>
                </a:lnTo>
                <a:close/>
                <a:moveTo>
                  <a:pt x="933" y="817"/>
                </a:moveTo>
                <a:lnTo>
                  <a:pt x="933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3" y="817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8" y="932"/>
                </a:lnTo>
                <a:lnTo>
                  <a:pt x="818" y="1050"/>
                </a:lnTo>
                <a:lnTo>
                  <a:pt x="700" y="1050"/>
                </a:lnTo>
                <a:close/>
                <a:moveTo>
                  <a:pt x="933" y="350"/>
                </a:moveTo>
                <a:lnTo>
                  <a:pt x="933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3" y="350"/>
                </a:lnTo>
                <a:close/>
                <a:moveTo>
                  <a:pt x="0" y="1050"/>
                </a:moveTo>
                <a:lnTo>
                  <a:pt x="0" y="0"/>
                </a:lnTo>
                <a:lnTo>
                  <a:pt x="118" y="0"/>
                </a:lnTo>
                <a:lnTo>
                  <a:pt x="118" y="1050"/>
                </a:lnTo>
                <a:lnTo>
                  <a:pt x="0" y="1050"/>
                </a:lnTo>
                <a:close/>
                <a:moveTo>
                  <a:pt x="233" y="582"/>
                </a:moveTo>
                <a:lnTo>
                  <a:pt x="233" y="467"/>
                </a:lnTo>
                <a:lnTo>
                  <a:pt x="350" y="467"/>
                </a:lnTo>
                <a:lnTo>
                  <a:pt x="350" y="582"/>
                </a:lnTo>
                <a:lnTo>
                  <a:pt x="233" y="582"/>
                </a:lnTo>
                <a:close/>
                <a:moveTo>
                  <a:pt x="233" y="118"/>
                </a:moveTo>
                <a:lnTo>
                  <a:pt x="233" y="0"/>
                </a:lnTo>
                <a:lnTo>
                  <a:pt x="350" y="0"/>
                </a:lnTo>
                <a:lnTo>
                  <a:pt x="350" y="118"/>
                </a:lnTo>
                <a:lnTo>
                  <a:pt x="233" y="118"/>
                </a:lnTo>
                <a:close/>
                <a:moveTo>
                  <a:pt x="233" y="1050"/>
                </a:moveTo>
                <a:lnTo>
                  <a:pt x="233" y="932"/>
                </a:lnTo>
                <a:lnTo>
                  <a:pt x="350" y="932"/>
                </a:lnTo>
                <a:lnTo>
                  <a:pt x="350" y="1050"/>
                </a:lnTo>
                <a:lnTo>
                  <a:pt x="233" y="1050"/>
                </a:lnTo>
                <a:close/>
                <a:moveTo>
                  <a:pt x="468" y="582"/>
                </a:moveTo>
                <a:lnTo>
                  <a:pt x="468" y="467"/>
                </a:lnTo>
                <a:lnTo>
                  <a:pt x="583" y="467"/>
                </a:lnTo>
                <a:lnTo>
                  <a:pt x="583" y="582"/>
                </a:lnTo>
                <a:lnTo>
                  <a:pt x="468" y="582"/>
                </a:lnTo>
                <a:close/>
                <a:moveTo>
                  <a:pt x="468" y="350"/>
                </a:moveTo>
                <a:lnTo>
                  <a:pt x="468" y="232"/>
                </a:lnTo>
                <a:lnTo>
                  <a:pt x="583" y="232"/>
                </a:lnTo>
                <a:lnTo>
                  <a:pt x="583" y="350"/>
                </a:lnTo>
                <a:lnTo>
                  <a:pt x="468" y="350"/>
                </a:lnTo>
                <a:close/>
                <a:moveTo>
                  <a:pt x="468" y="118"/>
                </a:moveTo>
                <a:lnTo>
                  <a:pt x="468" y="0"/>
                </a:lnTo>
                <a:lnTo>
                  <a:pt x="583" y="0"/>
                </a:lnTo>
                <a:lnTo>
                  <a:pt x="583" y="118"/>
                </a:lnTo>
                <a:lnTo>
                  <a:pt x="468" y="118"/>
                </a:lnTo>
                <a:close/>
                <a:moveTo>
                  <a:pt x="468" y="817"/>
                </a:moveTo>
                <a:lnTo>
                  <a:pt x="468" y="700"/>
                </a:lnTo>
                <a:lnTo>
                  <a:pt x="583" y="700"/>
                </a:lnTo>
                <a:lnTo>
                  <a:pt x="583" y="817"/>
                </a:lnTo>
                <a:lnTo>
                  <a:pt x="468" y="817"/>
                </a:lnTo>
                <a:close/>
                <a:moveTo>
                  <a:pt x="468" y="1050"/>
                </a:moveTo>
                <a:lnTo>
                  <a:pt x="468" y="932"/>
                </a:lnTo>
                <a:lnTo>
                  <a:pt x="583" y="932"/>
                </a:lnTo>
                <a:lnTo>
                  <a:pt x="583" y="1050"/>
                </a:lnTo>
                <a:lnTo>
                  <a:pt x="468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51864" y="1491458"/>
            <a:ext cx="377825" cy="377825"/>
          </a:xfrm>
          <a:custGeom>
            <a:avLst/>
            <a:gdLst>
              <a:gd name="T0" fmla="*/ 933 w 1051"/>
              <a:gd name="T1" fmla="*/ 700 h 1051"/>
              <a:gd name="T2" fmla="*/ 1050 w 1051"/>
              <a:gd name="T3" fmla="*/ 817 h 1051"/>
              <a:gd name="T4" fmla="*/ 933 w 1051"/>
              <a:gd name="T5" fmla="*/ 1050 h 1051"/>
              <a:gd name="T6" fmla="*/ 1050 w 1051"/>
              <a:gd name="T7" fmla="*/ 932 h 1051"/>
              <a:gd name="T8" fmla="*/ 933 w 1051"/>
              <a:gd name="T9" fmla="*/ 1050 h 1051"/>
              <a:gd name="T10" fmla="*/ 583 w 1051"/>
              <a:gd name="T11" fmla="*/ 467 h 1051"/>
              <a:gd name="T12" fmla="*/ 1050 w 1051"/>
              <a:gd name="T13" fmla="*/ 582 h 1051"/>
              <a:gd name="T14" fmla="*/ 583 w 1051"/>
              <a:gd name="T15" fmla="*/ 1050 h 1051"/>
              <a:gd name="T16" fmla="*/ 468 w 1051"/>
              <a:gd name="T17" fmla="*/ 582 h 1051"/>
              <a:gd name="T18" fmla="*/ 0 w 1051"/>
              <a:gd name="T19" fmla="*/ 467 h 1051"/>
              <a:gd name="T20" fmla="*/ 468 w 1051"/>
              <a:gd name="T21" fmla="*/ 0 h 1051"/>
              <a:gd name="T22" fmla="*/ 700 w 1051"/>
              <a:gd name="T23" fmla="*/ 1050 h 1051"/>
              <a:gd name="T24" fmla="*/ 818 w 1051"/>
              <a:gd name="T25" fmla="*/ 932 h 1051"/>
              <a:gd name="T26" fmla="*/ 700 w 1051"/>
              <a:gd name="T27" fmla="*/ 1050 h 1051"/>
              <a:gd name="T28" fmla="*/ 1050 w 1051"/>
              <a:gd name="T29" fmla="*/ 0 h 1051"/>
              <a:gd name="T30" fmla="*/ 933 w 1051"/>
              <a:gd name="T31" fmla="*/ 118 h 1051"/>
              <a:gd name="T32" fmla="*/ 933 w 1051"/>
              <a:gd name="T33" fmla="*/ 350 h 1051"/>
              <a:gd name="T34" fmla="*/ 1050 w 1051"/>
              <a:gd name="T35" fmla="*/ 232 h 1051"/>
              <a:gd name="T36" fmla="*/ 933 w 1051"/>
              <a:gd name="T37" fmla="*/ 350 h 1051"/>
              <a:gd name="T38" fmla="*/ 818 w 1051"/>
              <a:gd name="T39" fmla="*/ 118 h 1051"/>
              <a:gd name="T40" fmla="*/ 700 w 1051"/>
              <a:gd name="T41" fmla="*/ 0 h 1051"/>
              <a:gd name="T42" fmla="*/ 118 w 1051"/>
              <a:gd name="T43" fmla="*/ 0 h 1051"/>
              <a:gd name="T44" fmla="*/ 0 w 1051"/>
              <a:gd name="T45" fmla="*/ 118 h 1051"/>
              <a:gd name="T46" fmla="*/ 118 w 1051"/>
              <a:gd name="T47" fmla="*/ 0 h 1051"/>
              <a:gd name="T48" fmla="*/ 350 w 1051"/>
              <a:gd name="T49" fmla="*/ 118 h 1051"/>
              <a:gd name="T50" fmla="*/ 233 w 1051"/>
              <a:gd name="T51" fmla="*/ 0 h 1051"/>
              <a:gd name="T52" fmla="*/ 0 w 1051"/>
              <a:gd name="T53" fmla="*/ 817 h 1051"/>
              <a:gd name="T54" fmla="*/ 118 w 1051"/>
              <a:gd name="T55" fmla="*/ 700 h 1051"/>
              <a:gd name="T56" fmla="*/ 0 w 1051"/>
              <a:gd name="T57" fmla="*/ 817 h 1051"/>
              <a:gd name="T58" fmla="*/ 118 w 1051"/>
              <a:gd name="T59" fmla="*/ 350 h 1051"/>
              <a:gd name="T60" fmla="*/ 0 w 1051"/>
              <a:gd name="T61" fmla="*/ 232 h 1051"/>
              <a:gd name="T62" fmla="*/ 233 w 1051"/>
              <a:gd name="T63" fmla="*/ 1050 h 1051"/>
              <a:gd name="T64" fmla="*/ 350 w 1051"/>
              <a:gd name="T65" fmla="*/ 932 h 1051"/>
              <a:gd name="T66" fmla="*/ 233 w 1051"/>
              <a:gd name="T67" fmla="*/ 1050 h 1051"/>
              <a:gd name="T68" fmla="*/ 0 w 1051"/>
              <a:gd name="T69" fmla="*/ 932 h 1051"/>
              <a:gd name="T70" fmla="*/ 118 w 1051"/>
              <a:gd name="T71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1" h="1051">
                <a:moveTo>
                  <a:pt x="933" y="817"/>
                </a:moveTo>
                <a:lnTo>
                  <a:pt x="933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3" y="817"/>
                </a:lnTo>
                <a:close/>
                <a:moveTo>
                  <a:pt x="933" y="1050"/>
                </a:moveTo>
                <a:lnTo>
                  <a:pt x="933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3" y="1050"/>
                </a:lnTo>
                <a:close/>
                <a:moveTo>
                  <a:pt x="583" y="0"/>
                </a:moveTo>
                <a:lnTo>
                  <a:pt x="583" y="467"/>
                </a:lnTo>
                <a:lnTo>
                  <a:pt x="1050" y="467"/>
                </a:lnTo>
                <a:lnTo>
                  <a:pt x="1050" y="582"/>
                </a:lnTo>
                <a:lnTo>
                  <a:pt x="583" y="582"/>
                </a:lnTo>
                <a:lnTo>
                  <a:pt x="583" y="1050"/>
                </a:lnTo>
                <a:lnTo>
                  <a:pt x="468" y="1050"/>
                </a:lnTo>
                <a:lnTo>
                  <a:pt x="468" y="582"/>
                </a:lnTo>
                <a:lnTo>
                  <a:pt x="0" y="582"/>
                </a:lnTo>
                <a:lnTo>
                  <a:pt x="0" y="467"/>
                </a:lnTo>
                <a:lnTo>
                  <a:pt x="468" y="467"/>
                </a:lnTo>
                <a:lnTo>
                  <a:pt x="468" y="0"/>
                </a:lnTo>
                <a:lnTo>
                  <a:pt x="583" y="0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8" y="932"/>
                </a:lnTo>
                <a:lnTo>
                  <a:pt x="818" y="1050"/>
                </a:lnTo>
                <a:lnTo>
                  <a:pt x="700" y="1050"/>
                </a:lnTo>
                <a:close/>
                <a:moveTo>
                  <a:pt x="933" y="0"/>
                </a:moveTo>
                <a:lnTo>
                  <a:pt x="1050" y="0"/>
                </a:lnTo>
                <a:lnTo>
                  <a:pt x="1050" y="118"/>
                </a:lnTo>
                <a:lnTo>
                  <a:pt x="933" y="118"/>
                </a:lnTo>
                <a:lnTo>
                  <a:pt x="933" y="0"/>
                </a:lnTo>
                <a:close/>
                <a:moveTo>
                  <a:pt x="933" y="350"/>
                </a:moveTo>
                <a:lnTo>
                  <a:pt x="933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3" y="350"/>
                </a:lnTo>
                <a:close/>
                <a:moveTo>
                  <a:pt x="818" y="0"/>
                </a:moveTo>
                <a:lnTo>
                  <a:pt x="818" y="118"/>
                </a:lnTo>
                <a:lnTo>
                  <a:pt x="700" y="118"/>
                </a:lnTo>
                <a:lnTo>
                  <a:pt x="700" y="0"/>
                </a:lnTo>
                <a:lnTo>
                  <a:pt x="818" y="0"/>
                </a:lnTo>
                <a:close/>
                <a:moveTo>
                  <a:pt x="118" y="0"/>
                </a:moveTo>
                <a:lnTo>
                  <a:pt x="118" y="118"/>
                </a:lnTo>
                <a:lnTo>
                  <a:pt x="0" y="118"/>
                </a:lnTo>
                <a:lnTo>
                  <a:pt x="0" y="0"/>
                </a:lnTo>
                <a:lnTo>
                  <a:pt x="118" y="0"/>
                </a:lnTo>
                <a:close/>
                <a:moveTo>
                  <a:pt x="350" y="0"/>
                </a:moveTo>
                <a:lnTo>
                  <a:pt x="350" y="118"/>
                </a:lnTo>
                <a:lnTo>
                  <a:pt x="233" y="118"/>
                </a:lnTo>
                <a:lnTo>
                  <a:pt x="233" y="0"/>
                </a:lnTo>
                <a:lnTo>
                  <a:pt x="350" y="0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8" y="700"/>
                </a:lnTo>
                <a:lnTo>
                  <a:pt x="118" y="817"/>
                </a:lnTo>
                <a:lnTo>
                  <a:pt x="0" y="817"/>
                </a:lnTo>
                <a:close/>
                <a:moveTo>
                  <a:pt x="118" y="232"/>
                </a:moveTo>
                <a:lnTo>
                  <a:pt x="118" y="350"/>
                </a:lnTo>
                <a:lnTo>
                  <a:pt x="0" y="350"/>
                </a:lnTo>
                <a:lnTo>
                  <a:pt x="0" y="232"/>
                </a:lnTo>
                <a:lnTo>
                  <a:pt x="118" y="232"/>
                </a:lnTo>
                <a:close/>
                <a:moveTo>
                  <a:pt x="233" y="1050"/>
                </a:moveTo>
                <a:lnTo>
                  <a:pt x="233" y="932"/>
                </a:lnTo>
                <a:lnTo>
                  <a:pt x="350" y="932"/>
                </a:lnTo>
                <a:lnTo>
                  <a:pt x="350" y="1050"/>
                </a:lnTo>
                <a:lnTo>
                  <a:pt x="233" y="1050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8" y="932"/>
                </a:lnTo>
                <a:lnTo>
                  <a:pt x="118" y="1050"/>
                </a:lnTo>
                <a:lnTo>
                  <a:pt x="0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23426" y="1491458"/>
            <a:ext cx="377825" cy="377825"/>
          </a:xfrm>
          <a:custGeom>
            <a:avLst/>
            <a:gdLst>
              <a:gd name="T0" fmla="*/ 933 w 1051"/>
              <a:gd name="T1" fmla="*/ 932 h 1051"/>
              <a:gd name="T2" fmla="*/ 1050 w 1051"/>
              <a:gd name="T3" fmla="*/ 1050 h 1051"/>
              <a:gd name="T4" fmla="*/ 700 w 1051"/>
              <a:gd name="T5" fmla="*/ 1050 h 1051"/>
              <a:gd name="T6" fmla="*/ 818 w 1051"/>
              <a:gd name="T7" fmla="*/ 932 h 1051"/>
              <a:gd name="T8" fmla="*/ 700 w 1051"/>
              <a:gd name="T9" fmla="*/ 1050 h 1051"/>
              <a:gd name="T10" fmla="*/ 468 w 1051"/>
              <a:gd name="T11" fmla="*/ 700 h 1051"/>
              <a:gd name="T12" fmla="*/ 583 w 1051"/>
              <a:gd name="T13" fmla="*/ 817 h 1051"/>
              <a:gd name="T14" fmla="*/ 933 w 1051"/>
              <a:gd name="T15" fmla="*/ 350 h 1051"/>
              <a:gd name="T16" fmla="*/ 1050 w 1051"/>
              <a:gd name="T17" fmla="*/ 232 h 1051"/>
              <a:gd name="T18" fmla="*/ 933 w 1051"/>
              <a:gd name="T19" fmla="*/ 350 h 1051"/>
              <a:gd name="T20" fmla="*/ 1050 w 1051"/>
              <a:gd name="T21" fmla="*/ 0 h 1051"/>
              <a:gd name="T22" fmla="*/ 933 w 1051"/>
              <a:gd name="T23" fmla="*/ 118 h 1051"/>
              <a:gd name="T24" fmla="*/ 0 w 1051"/>
              <a:gd name="T25" fmla="*/ 582 h 1051"/>
              <a:gd name="T26" fmla="*/ 1050 w 1051"/>
              <a:gd name="T27" fmla="*/ 467 h 1051"/>
              <a:gd name="T28" fmla="*/ 0 w 1051"/>
              <a:gd name="T29" fmla="*/ 582 h 1051"/>
              <a:gd name="T30" fmla="*/ 468 w 1051"/>
              <a:gd name="T31" fmla="*/ 932 h 1051"/>
              <a:gd name="T32" fmla="*/ 583 w 1051"/>
              <a:gd name="T33" fmla="*/ 1050 h 1051"/>
              <a:gd name="T34" fmla="*/ 933 w 1051"/>
              <a:gd name="T35" fmla="*/ 817 h 1051"/>
              <a:gd name="T36" fmla="*/ 1050 w 1051"/>
              <a:gd name="T37" fmla="*/ 700 h 1051"/>
              <a:gd name="T38" fmla="*/ 933 w 1051"/>
              <a:gd name="T39" fmla="*/ 817 h 1051"/>
              <a:gd name="T40" fmla="*/ 583 w 1051"/>
              <a:gd name="T41" fmla="*/ 118 h 1051"/>
              <a:gd name="T42" fmla="*/ 468 w 1051"/>
              <a:gd name="T43" fmla="*/ 0 h 1051"/>
              <a:gd name="T44" fmla="*/ 583 w 1051"/>
              <a:gd name="T45" fmla="*/ 232 h 1051"/>
              <a:gd name="T46" fmla="*/ 468 w 1051"/>
              <a:gd name="T47" fmla="*/ 350 h 1051"/>
              <a:gd name="T48" fmla="*/ 583 w 1051"/>
              <a:gd name="T49" fmla="*/ 232 h 1051"/>
              <a:gd name="T50" fmla="*/ 818 w 1051"/>
              <a:gd name="T51" fmla="*/ 118 h 1051"/>
              <a:gd name="T52" fmla="*/ 700 w 1051"/>
              <a:gd name="T53" fmla="*/ 0 h 1051"/>
              <a:gd name="T54" fmla="*/ 350 w 1051"/>
              <a:gd name="T55" fmla="*/ 0 h 1051"/>
              <a:gd name="T56" fmla="*/ 233 w 1051"/>
              <a:gd name="T57" fmla="*/ 118 h 1051"/>
              <a:gd name="T58" fmla="*/ 350 w 1051"/>
              <a:gd name="T59" fmla="*/ 0 h 1051"/>
              <a:gd name="T60" fmla="*/ 118 w 1051"/>
              <a:gd name="T61" fmla="*/ 118 h 1051"/>
              <a:gd name="T62" fmla="*/ 0 w 1051"/>
              <a:gd name="T63" fmla="*/ 0 h 1051"/>
              <a:gd name="T64" fmla="*/ 233 w 1051"/>
              <a:gd name="T65" fmla="*/ 1050 h 1051"/>
              <a:gd name="T66" fmla="*/ 350 w 1051"/>
              <a:gd name="T67" fmla="*/ 932 h 1051"/>
              <a:gd name="T68" fmla="*/ 233 w 1051"/>
              <a:gd name="T69" fmla="*/ 1050 h 1051"/>
              <a:gd name="T70" fmla="*/ 0 w 1051"/>
              <a:gd name="T71" fmla="*/ 700 h 1051"/>
              <a:gd name="T72" fmla="*/ 118 w 1051"/>
              <a:gd name="T73" fmla="*/ 817 h 1051"/>
              <a:gd name="T74" fmla="*/ 118 w 1051"/>
              <a:gd name="T75" fmla="*/ 232 h 1051"/>
              <a:gd name="T76" fmla="*/ 0 w 1051"/>
              <a:gd name="T77" fmla="*/ 350 h 1051"/>
              <a:gd name="T78" fmla="*/ 118 w 1051"/>
              <a:gd name="T79" fmla="*/ 232 h 1051"/>
              <a:gd name="T80" fmla="*/ 0 w 1051"/>
              <a:gd name="T81" fmla="*/ 932 h 1051"/>
              <a:gd name="T82" fmla="*/ 118 w 1051"/>
              <a:gd name="T8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933" y="1050"/>
                </a:moveTo>
                <a:lnTo>
                  <a:pt x="933" y="932"/>
                </a:lnTo>
                <a:lnTo>
                  <a:pt x="1050" y="932"/>
                </a:lnTo>
                <a:lnTo>
                  <a:pt x="1050" y="1050"/>
                </a:lnTo>
                <a:lnTo>
                  <a:pt x="933" y="1050"/>
                </a:lnTo>
                <a:close/>
                <a:moveTo>
                  <a:pt x="700" y="1050"/>
                </a:moveTo>
                <a:lnTo>
                  <a:pt x="700" y="932"/>
                </a:lnTo>
                <a:lnTo>
                  <a:pt x="818" y="932"/>
                </a:lnTo>
                <a:lnTo>
                  <a:pt x="818" y="1050"/>
                </a:lnTo>
                <a:lnTo>
                  <a:pt x="700" y="1050"/>
                </a:lnTo>
                <a:close/>
                <a:moveTo>
                  <a:pt x="468" y="817"/>
                </a:moveTo>
                <a:lnTo>
                  <a:pt x="468" y="700"/>
                </a:lnTo>
                <a:lnTo>
                  <a:pt x="583" y="700"/>
                </a:lnTo>
                <a:lnTo>
                  <a:pt x="583" y="817"/>
                </a:lnTo>
                <a:lnTo>
                  <a:pt x="468" y="817"/>
                </a:lnTo>
                <a:close/>
                <a:moveTo>
                  <a:pt x="933" y="350"/>
                </a:moveTo>
                <a:lnTo>
                  <a:pt x="933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3" y="350"/>
                </a:lnTo>
                <a:close/>
                <a:moveTo>
                  <a:pt x="933" y="0"/>
                </a:moveTo>
                <a:lnTo>
                  <a:pt x="1050" y="0"/>
                </a:lnTo>
                <a:lnTo>
                  <a:pt x="1050" y="118"/>
                </a:lnTo>
                <a:lnTo>
                  <a:pt x="933" y="118"/>
                </a:lnTo>
                <a:lnTo>
                  <a:pt x="933" y="0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050" y="467"/>
                </a:lnTo>
                <a:lnTo>
                  <a:pt x="1050" y="582"/>
                </a:lnTo>
                <a:lnTo>
                  <a:pt x="0" y="582"/>
                </a:lnTo>
                <a:close/>
                <a:moveTo>
                  <a:pt x="468" y="1050"/>
                </a:moveTo>
                <a:lnTo>
                  <a:pt x="468" y="932"/>
                </a:lnTo>
                <a:lnTo>
                  <a:pt x="583" y="932"/>
                </a:lnTo>
                <a:lnTo>
                  <a:pt x="583" y="1050"/>
                </a:lnTo>
                <a:lnTo>
                  <a:pt x="468" y="1050"/>
                </a:lnTo>
                <a:close/>
                <a:moveTo>
                  <a:pt x="933" y="817"/>
                </a:moveTo>
                <a:lnTo>
                  <a:pt x="933" y="700"/>
                </a:lnTo>
                <a:lnTo>
                  <a:pt x="1050" y="700"/>
                </a:lnTo>
                <a:lnTo>
                  <a:pt x="1050" y="817"/>
                </a:lnTo>
                <a:lnTo>
                  <a:pt x="933" y="817"/>
                </a:lnTo>
                <a:close/>
                <a:moveTo>
                  <a:pt x="583" y="0"/>
                </a:moveTo>
                <a:lnTo>
                  <a:pt x="583" y="118"/>
                </a:lnTo>
                <a:lnTo>
                  <a:pt x="468" y="118"/>
                </a:lnTo>
                <a:lnTo>
                  <a:pt x="468" y="0"/>
                </a:lnTo>
                <a:lnTo>
                  <a:pt x="583" y="0"/>
                </a:lnTo>
                <a:close/>
                <a:moveTo>
                  <a:pt x="583" y="232"/>
                </a:moveTo>
                <a:lnTo>
                  <a:pt x="583" y="350"/>
                </a:lnTo>
                <a:lnTo>
                  <a:pt x="468" y="350"/>
                </a:lnTo>
                <a:lnTo>
                  <a:pt x="468" y="232"/>
                </a:lnTo>
                <a:lnTo>
                  <a:pt x="583" y="232"/>
                </a:lnTo>
                <a:close/>
                <a:moveTo>
                  <a:pt x="818" y="0"/>
                </a:moveTo>
                <a:lnTo>
                  <a:pt x="818" y="118"/>
                </a:lnTo>
                <a:lnTo>
                  <a:pt x="700" y="118"/>
                </a:lnTo>
                <a:lnTo>
                  <a:pt x="700" y="0"/>
                </a:lnTo>
                <a:lnTo>
                  <a:pt x="818" y="0"/>
                </a:lnTo>
                <a:close/>
                <a:moveTo>
                  <a:pt x="350" y="0"/>
                </a:moveTo>
                <a:lnTo>
                  <a:pt x="350" y="118"/>
                </a:lnTo>
                <a:lnTo>
                  <a:pt x="233" y="118"/>
                </a:lnTo>
                <a:lnTo>
                  <a:pt x="233" y="0"/>
                </a:lnTo>
                <a:lnTo>
                  <a:pt x="350" y="0"/>
                </a:lnTo>
                <a:close/>
                <a:moveTo>
                  <a:pt x="118" y="0"/>
                </a:moveTo>
                <a:lnTo>
                  <a:pt x="118" y="118"/>
                </a:lnTo>
                <a:lnTo>
                  <a:pt x="0" y="118"/>
                </a:lnTo>
                <a:lnTo>
                  <a:pt x="0" y="0"/>
                </a:lnTo>
                <a:lnTo>
                  <a:pt x="118" y="0"/>
                </a:lnTo>
                <a:close/>
                <a:moveTo>
                  <a:pt x="233" y="1050"/>
                </a:moveTo>
                <a:lnTo>
                  <a:pt x="233" y="932"/>
                </a:lnTo>
                <a:lnTo>
                  <a:pt x="350" y="932"/>
                </a:lnTo>
                <a:lnTo>
                  <a:pt x="350" y="1050"/>
                </a:lnTo>
                <a:lnTo>
                  <a:pt x="233" y="1050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8" y="700"/>
                </a:lnTo>
                <a:lnTo>
                  <a:pt x="118" y="817"/>
                </a:lnTo>
                <a:lnTo>
                  <a:pt x="0" y="817"/>
                </a:lnTo>
                <a:close/>
                <a:moveTo>
                  <a:pt x="118" y="232"/>
                </a:moveTo>
                <a:lnTo>
                  <a:pt x="118" y="350"/>
                </a:lnTo>
                <a:lnTo>
                  <a:pt x="0" y="350"/>
                </a:lnTo>
                <a:lnTo>
                  <a:pt x="0" y="232"/>
                </a:lnTo>
                <a:lnTo>
                  <a:pt x="118" y="232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18" y="932"/>
                </a:lnTo>
                <a:lnTo>
                  <a:pt x="118" y="1050"/>
                </a:lnTo>
                <a:lnTo>
                  <a:pt x="0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631489" y="1426371"/>
            <a:ext cx="504825" cy="506413"/>
          </a:xfrm>
          <a:custGeom>
            <a:avLst/>
            <a:gdLst>
              <a:gd name="T0" fmla="*/ 0 w 1401"/>
              <a:gd name="T1" fmla="*/ 1172 h 1406"/>
              <a:gd name="T2" fmla="*/ 1400 w 1401"/>
              <a:gd name="T3" fmla="*/ 1172 h 1406"/>
              <a:gd name="T4" fmla="*/ 1400 w 1401"/>
              <a:gd name="T5" fmla="*/ 1405 h 1406"/>
              <a:gd name="T6" fmla="*/ 0 w 1401"/>
              <a:gd name="T7" fmla="*/ 1405 h 1406"/>
              <a:gd name="T8" fmla="*/ 0 w 1401"/>
              <a:gd name="T9" fmla="*/ 1172 h 1406"/>
              <a:gd name="T10" fmla="*/ 1209 w 1401"/>
              <a:gd name="T11" fmla="*/ 240 h 1406"/>
              <a:gd name="T12" fmla="*/ 1094 w 1401"/>
              <a:gd name="T13" fmla="*/ 355 h 1406"/>
              <a:gd name="T14" fmla="*/ 875 w 1401"/>
              <a:gd name="T15" fmla="*/ 136 h 1406"/>
              <a:gd name="T16" fmla="*/ 990 w 1401"/>
              <a:gd name="T17" fmla="*/ 21 h 1406"/>
              <a:gd name="T18" fmla="*/ 1072 w 1401"/>
              <a:gd name="T19" fmla="*/ 21 h 1406"/>
              <a:gd name="T20" fmla="*/ 1209 w 1401"/>
              <a:gd name="T21" fmla="*/ 158 h 1406"/>
              <a:gd name="T22" fmla="*/ 1209 w 1401"/>
              <a:gd name="T23" fmla="*/ 240 h 1406"/>
              <a:gd name="T24" fmla="*/ 1036 w 1401"/>
              <a:gd name="T25" fmla="*/ 412 h 1406"/>
              <a:gd name="T26" fmla="*/ 451 w 1401"/>
              <a:gd name="T27" fmla="*/ 997 h 1406"/>
              <a:gd name="T28" fmla="*/ 232 w 1401"/>
              <a:gd name="T29" fmla="*/ 997 h 1406"/>
              <a:gd name="T30" fmla="*/ 232 w 1401"/>
              <a:gd name="T31" fmla="*/ 779 h 1406"/>
              <a:gd name="T32" fmla="*/ 818 w 1401"/>
              <a:gd name="T33" fmla="*/ 194 h 1406"/>
              <a:gd name="T34" fmla="*/ 1036 w 1401"/>
              <a:gd name="T35" fmla="*/ 412 h 1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1" h="1406">
                <a:moveTo>
                  <a:pt x="0" y="1172"/>
                </a:moveTo>
                <a:lnTo>
                  <a:pt x="1400" y="1172"/>
                </a:lnTo>
                <a:lnTo>
                  <a:pt x="1400" y="1405"/>
                </a:lnTo>
                <a:lnTo>
                  <a:pt x="0" y="1405"/>
                </a:lnTo>
                <a:lnTo>
                  <a:pt x="0" y="1172"/>
                </a:lnTo>
                <a:close/>
                <a:moveTo>
                  <a:pt x="1209" y="240"/>
                </a:moveTo>
                <a:lnTo>
                  <a:pt x="1094" y="355"/>
                </a:lnTo>
                <a:lnTo>
                  <a:pt x="875" y="136"/>
                </a:lnTo>
                <a:lnTo>
                  <a:pt x="990" y="21"/>
                </a:lnTo>
                <a:cubicBezTo>
                  <a:pt x="1012" y="0"/>
                  <a:pt x="1050" y="0"/>
                  <a:pt x="1072" y="21"/>
                </a:cubicBezTo>
                <a:lnTo>
                  <a:pt x="1209" y="158"/>
                </a:lnTo>
                <a:cubicBezTo>
                  <a:pt x="1230" y="180"/>
                  <a:pt x="1230" y="218"/>
                  <a:pt x="1209" y="240"/>
                </a:cubicBezTo>
                <a:close/>
                <a:moveTo>
                  <a:pt x="1036" y="412"/>
                </a:moveTo>
                <a:lnTo>
                  <a:pt x="451" y="997"/>
                </a:lnTo>
                <a:lnTo>
                  <a:pt x="232" y="997"/>
                </a:lnTo>
                <a:lnTo>
                  <a:pt x="232" y="779"/>
                </a:lnTo>
                <a:lnTo>
                  <a:pt x="818" y="194"/>
                </a:lnTo>
                <a:lnTo>
                  <a:pt x="1036" y="41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7" y="2366170"/>
            <a:ext cx="463550" cy="377825"/>
          </a:xfrm>
          <a:custGeom>
            <a:avLst/>
            <a:gdLst>
              <a:gd name="T0" fmla="*/ 1168 w 1286"/>
              <a:gd name="T1" fmla="*/ 932 h 1050"/>
              <a:gd name="T2" fmla="*/ 1168 w 1286"/>
              <a:gd name="T3" fmla="*/ 582 h 1050"/>
              <a:gd name="T4" fmla="*/ 643 w 1286"/>
              <a:gd name="T5" fmla="*/ 582 h 1050"/>
              <a:gd name="T6" fmla="*/ 643 w 1286"/>
              <a:gd name="T7" fmla="*/ 932 h 1050"/>
              <a:gd name="T8" fmla="*/ 1168 w 1286"/>
              <a:gd name="T9" fmla="*/ 932 h 1050"/>
              <a:gd name="T10" fmla="*/ 1168 w 1286"/>
              <a:gd name="T11" fmla="*/ 0 h 1050"/>
              <a:gd name="T12" fmla="*/ 1285 w 1286"/>
              <a:gd name="T13" fmla="*/ 117 h 1050"/>
              <a:gd name="T14" fmla="*/ 1285 w 1286"/>
              <a:gd name="T15" fmla="*/ 932 h 1050"/>
              <a:gd name="T16" fmla="*/ 1168 w 1286"/>
              <a:gd name="T17" fmla="*/ 1049 h 1050"/>
              <a:gd name="T18" fmla="*/ 118 w 1286"/>
              <a:gd name="T19" fmla="*/ 1049 h 1050"/>
              <a:gd name="T20" fmla="*/ 0 w 1286"/>
              <a:gd name="T21" fmla="*/ 932 h 1050"/>
              <a:gd name="T22" fmla="*/ 0 w 1286"/>
              <a:gd name="T23" fmla="*/ 117 h 1050"/>
              <a:gd name="T24" fmla="*/ 118 w 1286"/>
              <a:gd name="T25" fmla="*/ 0 h 1050"/>
              <a:gd name="T26" fmla="*/ 1168 w 1286"/>
              <a:gd name="T2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1050">
                <a:moveTo>
                  <a:pt x="1168" y="932"/>
                </a:moveTo>
                <a:lnTo>
                  <a:pt x="1168" y="582"/>
                </a:lnTo>
                <a:lnTo>
                  <a:pt x="643" y="582"/>
                </a:lnTo>
                <a:lnTo>
                  <a:pt x="643" y="932"/>
                </a:lnTo>
                <a:lnTo>
                  <a:pt x="1168" y="932"/>
                </a:lnTo>
                <a:close/>
                <a:moveTo>
                  <a:pt x="1168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2"/>
                </a:lnTo>
                <a:cubicBezTo>
                  <a:pt x="1285" y="995"/>
                  <a:pt x="1230" y="1049"/>
                  <a:pt x="1168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68526" y="2366170"/>
            <a:ext cx="377825" cy="377825"/>
          </a:xfrm>
          <a:custGeom>
            <a:avLst/>
            <a:gdLst>
              <a:gd name="T0" fmla="*/ 875 w 1051"/>
              <a:gd name="T1" fmla="*/ 493 h 1051"/>
              <a:gd name="T2" fmla="*/ 1050 w 1051"/>
              <a:gd name="T3" fmla="*/ 668 h 1051"/>
              <a:gd name="T4" fmla="*/ 1050 w 1051"/>
              <a:gd name="T5" fmla="*/ 933 h 1051"/>
              <a:gd name="T6" fmla="*/ 933 w 1051"/>
              <a:gd name="T7" fmla="*/ 1050 h 1051"/>
              <a:gd name="T8" fmla="*/ 118 w 1051"/>
              <a:gd name="T9" fmla="*/ 1050 h 1051"/>
              <a:gd name="T10" fmla="*/ 0 w 1051"/>
              <a:gd name="T11" fmla="*/ 933 h 1051"/>
              <a:gd name="T12" fmla="*/ 0 w 1051"/>
              <a:gd name="T13" fmla="*/ 550 h 1051"/>
              <a:gd name="T14" fmla="*/ 175 w 1051"/>
              <a:gd name="T15" fmla="*/ 725 h 1051"/>
              <a:gd name="T16" fmla="*/ 408 w 1051"/>
              <a:gd name="T17" fmla="*/ 490 h 1051"/>
              <a:gd name="T18" fmla="*/ 643 w 1051"/>
              <a:gd name="T19" fmla="*/ 725 h 1051"/>
              <a:gd name="T20" fmla="*/ 875 w 1051"/>
              <a:gd name="T21" fmla="*/ 493 h 1051"/>
              <a:gd name="T22" fmla="*/ 1050 w 1051"/>
              <a:gd name="T23" fmla="*/ 118 h 1051"/>
              <a:gd name="T24" fmla="*/ 1050 w 1051"/>
              <a:gd name="T25" fmla="*/ 501 h 1051"/>
              <a:gd name="T26" fmla="*/ 875 w 1051"/>
              <a:gd name="T27" fmla="*/ 326 h 1051"/>
              <a:gd name="T28" fmla="*/ 643 w 1051"/>
              <a:gd name="T29" fmla="*/ 561 h 1051"/>
              <a:gd name="T30" fmla="*/ 408 w 1051"/>
              <a:gd name="T31" fmla="*/ 326 h 1051"/>
              <a:gd name="T32" fmla="*/ 175 w 1051"/>
              <a:gd name="T33" fmla="*/ 561 h 1051"/>
              <a:gd name="T34" fmla="*/ 0 w 1051"/>
              <a:gd name="T35" fmla="*/ 383 h 1051"/>
              <a:gd name="T36" fmla="*/ 0 w 1051"/>
              <a:gd name="T37" fmla="*/ 118 h 1051"/>
              <a:gd name="T38" fmla="*/ 118 w 1051"/>
              <a:gd name="T39" fmla="*/ 0 h 1051"/>
              <a:gd name="T40" fmla="*/ 933 w 1051"/>
              <a:gd name="T41" fmla="*/ 0 h 1051"/>
              <a:gd name="T42" fmla="*/ 1050 w 1051"/>
              <a:gd name="T43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1051">
                <a:moveTo>
                  <a:pt x="875" y="493"/>
                </a:moveTo>
                <a:lnTo>
                  <a:pt x="1050" y="668"/>
                </a:lnTo>
                <a:lnTo>
                  <a:pt x="1050" y="933"/>
                </a:lnTo>
                <a:cubicBezTo>
                  <a:pt x="1050" y="996"/>
                  <a:pt x="996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6"/>
                  <a:pt x="0" y="933"/>
                </a:cubicBezTo>
                <a:lnTo>
                  <a:pt x="0" y="550"/>
                </a:lnTo>
                <a:lnTo>
                  <a:pt x="175" y="725"/>
                </a:lnTo>
                <a:lnTo>
                  <a:pt x="408" y="490"/>
                </a:lnTo>
                <a:lnTo>
                  <a:pt x="643" y="725"/>
                </a:lnTo>
                <a:lnTo>
                  <a:pt x="875" y="493"/>
                </a:lnTo>
                <a:close/>
                <a:moveTo>
                  <a:pt x="1050" y="118"/>
                </a:moveTo>
                <a:lnTo>
                  <a:pt x="1050" y="501"/>
                </a:lnTo>
                <a:lnTo>
                  <a:pt x="875" y="326"/>
                </a:lnTo>
                <a:lnTo>
                  <a:pt x="643" y="561"/>
                </a:lnTo>
                <a:lnTo>
                  <a:pt x="408" y="326"/>
                </a:lnTo>
                <a:lnTo>
                  <a:pt x="175" y="561"/>
                </a:lnTo>
                <a:lnTo>
                  <a:pt x="0" y="383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ubicBezTo>
                  <a:pt x="996" y="1"/>
                  <a:pt x="1050" y="55"/>
                  <a:pt x="1050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192462" y="2316958"/>
            <a:ext cx="474662" cy="474662"/>
          </a:xfrm>
          <a:custGeom>
            <a:avLst/>
            <a:gdLst>
              <a:gd name="T0" fmla="*/ 659 w 1319"/>
              <a:gd name="T1" fmla="*/ 1008 h 1318"/>
              <a:gd name="T2" fmla="*/ 1009 w 1319"/>
              <a:gd name="T3" fmla="*/ 658 h 1318"/>
              <a:gd name="T4" fmla="*/ 659 w 1319"/>
              <a:gd name="T5" fmla="*/ 309 h 1318"/>
              <a:gd name="T6" fmla="*/ 659 w 1319"/>
              <a:gd name="T7" fmla="*/ 1008 h 1318"/>
              <a:gd name="T8" fmla="*/ 1127 w 1319"/>
              <a:gd name="T9" fmla="*/ 853 h 1318"/>
              <a:gd name="T10" fmla="*/ 1127 w 1319"/>
              <a:gd name="T11" fmla="*/ 1126 h 1318"/>
              <a:gd name="T12" fmla="*/ 853 w 1319"/>
              <a:gd name="T13" fmla="*/ 1126 h 1318"/>
              <a:gd name="T14" fmla="*/ 659 w 1319"/>
              <a:gd name="T15" fmla="*/ 1317 h 1318"/>
              <a:gd name="T16" fmla="*/ 465 w 1319"/>
              <a:gd name="T17" fmla="*/ 1126 h 1318"/>
              <a:gd name="T18" fmla="*/ 192 w 1319"/>
              <a:gd name="T19" fmla="*/ 1126 h 1318"/>
              <a:gd name="T20" fmla="*/ 192 w 1319"/>
              <a:gd name="T21" fmla="*/ 853 h 1318"/>
              <a:gd name="T22" fmla="*/ 0 w 1319"/>
              <a:gd name="T23" fmla="*/ 658 h 1318"/>
              <a:gd name="T24" fmla="*/ 192 w 1319"/>
              <a:gd name="T25" fmla="*/ 464 h 1318"/>
              <a:gd name="T26" fmla="*/ 192 w 1319"/>
              <a:gd name="T27" fmla="*/ 191 h 1318"/>
              <a:gd name="T28" fmla="*/ 465 w 1319"/>
              <a:gd name="T29" fmla="*/ 191 h 1318"/>
              <a:gd name="T30" fmla="*/ 659 w 1319"/>
              <a:gd name="T31" fmla="*/ 0 h 1318"/>
              <a:gd name="T32" fmla="*/ 853 w 1319"/>
              <a:gd name="T33" fmla="*/ 191 h 1318"/>
              <a:gd name="T34" fmla="*/ 1127 w 1319"/>
              <a:gd name="T35" fmla="*/ 191 h 1318"/>
              <a:gd name="T36" fmla="*/ 1127 w 1319"/>
              <a:gd name="T37" fmla="*/ 464 h 1318"/>
              <a:gd name="T38" fmla="*/ 1318 w 1319"/>
              <a:gd name="T39" fmla="*/ 658 h 1318"/>
              <a:gd name="T40" fmla="*/ 1127 w 1319"/>
              <a:gd name="T41" fmla="*/ 853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19" h="1318">
                <a:moveTo>
                  <a:pt x="659" y="1008"/>
                </a:moveTo>
                <a:cubicBezTo>
                  <a:pt x="853" y="1008"/>
                  <a:pt x="1009" y="852"/>
                  <a:pt x="1009" y="658"/>
                </a:cubicBezTo>
                <a:cubicBezTo>
                  <a:pt x="1009" y="463"/>
                  <a:pt x="853" y="309"/>
                  <a:pt x="659" y="309"/>
                </a:cubicBezTo>
                <a:lnTo>
                  <a:pt x="659" y="1008"/>
                </a:lnTo>
                <a:close/>
                <a:moveTo>
                  <a:pt x="1127" y="853"/>
                </a:moveTo>
                <a:lnTo>
                  <a:pt x="1127" y="1126"/>
                </a:lnTo>
                <a:lnTo>
                  <a:pt x="853" y="1126"/>
                </a:lnTo>
                <a:lnTo>
                  <a:pt x="659" y="1317"/>
                </a:lnTo>
                <a:lnTo>
                  <a:pt x="465" y="1126"/>
                </a:lnTo>
                <a:lnTo>
                  <a:pt x="192" y="1126"/>
                </a:lnTo>
                <a:lnTo>
                  <a:pt x="192" y="853"/>
                </a:lnTo>
                <a:lnTo>
                  <a:pt x="0" y="658"/>
                </a:lnTo>
                <a:lnTo>
                  <a:pt x="192" y="464"/>
                </a:lnTo>
                <a:lnTo>
                  <a:pt x="192" y="191"/>
                </a:lnTo>
                <a:lnTo>
                  <a:pt x="465" y="191"/>
                </a:lnTo>
                <a:lnTo>
                  <a:pt x="659" y="0"/>
                </a:lnTo>
                <a:lnTo>
                  <a:pt x="853" y="191"/>
                </a:lnTo>
                <a:lnTo>
                  <a:pt x="1127" y="191"/>
                </a:lnTo>
                <a:lnTo>
                  <a:pt x="1127" y="464"/>
                </a:lnTo>
                <a:lnTo>
                  <a:pt x="1318" y="658"/>
                </a:lnTo>
                <a:lnTo>
                  <a:pt x="1127" y="85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262437" y="2316958"/>
            <a:ext cx="474662" cy="474662"/>
          </a:xfrm>
          <a:custGeom>
            <a:avLst/>
            <a:gdLst>
              <a:gd name="T0" fmla="*/ 659 w 1319"/>
              <a:gd name="T1" fmla="*/ 1008 h 1318"/>
              <a:gd name="T2" fmla="*/ 1009 w 1319"/>
              <a:gd name="T3" fmla="*/ 658 h 1318"/>
              <a:gd name="T4" fmla="*/ 659 w 1319"/>
              <a:gd name="T5" fmla="*/ 309 h 1318"/>
              <a:gd name="T6" fmla="*/ 309 w 1319"/>
              <a:gd name="T7" fmla="*/ 658 h 1318"/>
              <a:gd name="T8" fmla="*/ 659 w 1319"/>
              <a:gd name="T9" fmla="*/ 1008 h 1318"/>
              <a:gd name="T10" fmla="*/ 1127 w 1319"/>
              <a:gd name="T11" fmla="*/ 853 h 1318"/>
              <a:gd name="T12" fmla="*/ 1127 w 1319"/>
              <a:gd name="T13" fmla="*/ 1126 h 1318"/>
              <a:gd name="T14" fmla="*/ 853 w 1319"/>
              <a:gd name="T15" fmla="*/ 1126 h 1318"/>
              <a:gd name="T16" fmla="*/ 659 w 1319"/>
              <a:gd name="T17" fmla="*/ 1317 h 1318"/>
              <a:gd name="T18" fmla="*/ 465 w 1319"/>
              <a:gd name="T19" fmla="*/ 1126 h 1318"/>
              <a:gd name="T20" fmla="*/ 192 w 1319"/>
              <a:gd name="T21" fmla="*/ 1126 h 1318"/>
              <a:gd name="T22" fmla="*/ 192 w 1319"/>
              <a:gd name="T23" fmla="*/ 853 h 1318"/>
              <a:gd name="T24" fmla="*/ 0 w 1319"/>
              <a:gd name="T25" fmla="*/ 658 h 1318"/>
              <a:gd name="T26" fmla="*/ 192 w 1319"/>
              <a:gd name="T27" fmla="*/ 464 h 1318"/>
              <a:gd name="T28" fmla="*/ 192 w 1319"/>
              <a:gd name="T29" fmla="*/ 191 h 1318"/>
              <a:gd name="T30" fmla="*/ 465 w 1319"/>
              <a:gd name="T31" fmla="*/ 191 h 1318"/>
              <a:gd name="T32" fmla="*/ 659 w 1319"/>
              <a:gd name="T33" fmla="*/ 0 h 1318"/>
              <a:gd name="T34" fmla="*/ 853 w 1319"/>
              <a:gd name="T35" fmla="*/ 191 h 1318"/>
              <a:gd name="T36" fmla="*/ 1127 w 1319"/>
              <a:gd name="T37" fmla="*/ 191 h 1318"/>
              <a:gd name="T38" fmla="*/ 1127 w 1319"/>
              <a:gd name="T39" fmla="*/ 464 h 1318"/>
              <a:gd name="T40" fmla="*/ 1318 w 1319"/>
              <a:gd name="T41" fmla="*/ 658 h 1318"/>
              <a:gd name="T42" fmla="*/ 1127 w 1319"/>
              <a:gd name="T43" fmla="*/ 853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19" h="1318">
                <a:moveTo>
                  <a:pt x="659" y="1008"/>
                </a:moveTo>
                <a:cubicBezTo>
                  <a:pt x="853" y="1008"/>
                  <a:pt x="1009" y="852"/>
                  <a:pt x="1009" y="658"/>
                </a:cubicBezTo>
                <a:cubicBezTo>
                  <a:pt x="1009" y="463"/>
                  <a:pt x="853" y="309"/>
                  <a:pt x="659" y="309"/>
                </a:cubicBezTo>
                <a:cubicBezTo>
                  <a:pt x="465" y="309"/>
                  <a:pt x="309" y="463"/>
                  <a:pt x="309" y="658"/>
                </a:cubicBezTo>
                <a:cubicBezTo>
                  <a:pt x="309" y="852"/>
                  <a:pt x="465" y="1008"/>
                  <a:pt x="659" y="1008"/>
                </a:cubicBezTo>
                <a:close/>
                <a:moveTo>
                  <a:pt x="1127" y="853"/>
                </a:moveTo>
                <a:lnTo>
                  <a:pt x="1127" y="1126"/>
                </a:lnTo>
                <a:lnTo>
                  <a:pt x="853" y="1126"/>
                </a:lnTo>
                <a:lnTo>
                  <a:pt x="659" y="1317"/>
                </a:lnTo>
                <a:lnTo>
                  <a:pt x="465" y="1126"/>
                </a:lnTo>
                <a:lnTo>
                  <a:pt x="192" y="1126"/>
                </a:lnTo>
                <a:lnTo>
                  <a:pt x="192" y="853"/>
                </a:lnTo>
                <a:lnTo>
                  <a:pt x="0" y="658"/>
                </a:lnTo>
                <a:lnTo>
                  <a:pt x="192" y="464"/>
                </a:lnTo>
                <a:lnTo>
                  <a:pt x="192" y="191"/>
                </a:lnTo>
                <a:lnTo>
                  <a:pt x="465" y="191"/>
                </a:lnTo>
                <a:lnTo>
                  <a:pt x="659" y="0"/>
                </a:lnTo>
                <a:lnTo>
                  <a:pt x="853" y="191"/>
                </a:lnTo>
                <a:lnTo>
                  <a:pt x="1127" y="191"/>
                </a:lnTo>
                <a:lnTo>
                  <a:pt x="1127" y="464"/>
                </a:lnTo>
                <a:lnTo>
                  <a:pt x="1318" y="658"/>
                </a:lnTo>
                <a:lnTo>
                  <a:pt x="1127" y="85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34001" y="2316958"/>
            <a:ext cx="474663" cy="474662"/>
          </a:xfrm>
          <a:custGeom>
            <a:avLst/>
            <a:gdLst>
              <a:gd name="T0" fmla="*/ 659 w 1319"/>
              <a:gd name="T1" fmla="*/ 426 h 1318"/>
              <a:gd name="T2" fmla="*/ 892 w 1319"/>
              <a:gd name="T3" fmla="*/ 658 h 1318"/>
              <a:gd name="T4" fmla="*/ 659 w 1319"/>
              <a:gd name="T5" fmla="*/ 891 h 1318"/>
              <a:gd name="T6" fmla="*/ 427 w 1319"/>
              <a:gd name="T7" fmla="*/ 658 h 1318"/>
              <a:gd name="T8" fmla="*/ 659 w 1319"/>
              <a:gd name="T9" fmla="*/ 426 h 1318"/>
              <a:gd name="T10" fmla="*/ 659 w 1319"/>
              <a:gd name="T11" fmla="*/ 1008 h 1318"/>
              <a:gd name="T12" fmla="*/ 1009 w 1319"/>
              <a:gd name="T13" fmla="*/ 658 h 1318"/>
              <a:gd name="T14" fmla="*/ 659 w 1319"/>
              <a:gd name="T15" fmla="*/ 308 h 1318"/>
              <a:gd name="T16" fmla="*/ 309 w 1319"/>
              <a:gd name="T17" fmla="*/ 658 h 1318"/>
              <a:gd name="T18" fmla="*/ 659 w 1319"/>
              <a:gd name="T19" fmla="*/ 1008 h 1318"/>
              <a:gd name="T20" fmla="*/ 1127 w 1319"/>
              <a:gd name="T21" fmla="*/ 464 h 1318"/>
              <a:gd name="T22" fmla="*/ 1318 w 1319"/>
              <a:gd name="T23" fmla="*/ 658 h 1318"/>
              <a:gd name="T24" fmla="*/ 1127 w 1319"/>
              <a:gd name="T25" fmla="*/ 853 h 1318"/>
              <a:gd name="T26" fmla="*/ 1127 w 1319"/>
              <a:gd name="T27" fmla="*/ 1126 h 1318"/>
              <a:gd name="T28" fmla="*/ 853 w 1319"/>
              <a:gd name="T29" fmla="*/ 1126 h 1318"/>
              <a:gd name="T30" fmla="*/ 659 w 1319"/>
              <a:gd name="T31" fmla="*/ 1317 h 1318"/>
              <a:gd name="T32" fmla="*/ 465 w 1319"/>
              <a:gd name="T33" fmla="*/ 1126 h 1318"/>
              <a:gd name="T34" fmla="*/ 192 w 1319"/>
              <a:gd name="T35" fmla="*/ 1126 h 1318"/>
              <a:gd name="T36" fmla="*/ 192 w 1319"/>
              <a:gd name="T37" fmla="*/ 853 h 1318"/>
              <a:gd name="T38" fmla="*/ 0 w 1319"/>
              <a:gd name="T39" fmla="*/ 658 h 1318"/>
              <a:gd name="T40" fmla="*/ 192 w 1319"/>
              <a:gd name="T41" fmla="*/ 464 h 1318"/>
              <a:gd name="T42" fmla="*/ 192 w 1319"/>
              <a:gd name="T43" fmla="*/ 191 h 1318"/>
              <a:gd name="T44" fmla="*/ 465 w 1319"/>
              <a:gd name="T45" fmla="*/ 191 h 1318"/>
              <a:gd name="T46" fmla="*/ 659 w 1319"/>
              <a:gd name="T47" fmla="*/ 0 h 1318"/>
              <a:gd name="T48" fmla="*/ 853 w 1319"/>
              <a:gd name="T49" fmla="*/ 191 h 1318"/>
              <a:gd name="T50" fmla="*/ 1127 w 1319"/>
              <a:gd name="T51" fmla="*/ 191 h 1318"/>
              <a:gd name="T52" fmla="*/ 1127 w 1319"/>
              <a:gd name="T53" fmla="*/ 464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19" h="1318">
                <a:moveTo>
                  <a:pt x="659" y="426"/>
                </a:moveTo>
                <a:cubicBezTo>
                  <a:pt x="788" y="426"/>
                  <a:pt x="892" y="529"/>
                  <a:pt x="892" y="658"/>
                </a:cubicBezTo>
                <a:cubicBezTo>
                  <a:pt x="892" y="786"/>
                  <a:pt x="787" y="891"/>
                  <a:pt x="659" y="891"/>
                </a:cubicBezTo>
                <a:cubicBezTo>
                  <a:pt x="530" y="891"/>
                  <a:pt x="427" y="786"/>
                  <a:pt x="427" y="658"/>
                </a:cubicBezTo>
                <a:cubicBezTo>
                  <a:pt x="427" y="529"/>
                  <a:pt x="531" y="426"/>
                  <a:pt x="659" y="426"/>
                </a:cubicBezTo>
                <a:close/>
                <a:moveTo>
                  <a:pt x="659" y="1008"/>
                </a:moveTo>
                <a:cubicBezTo>
                  <a:pt x="853" y="1008"/>
                  <a:pt x="1009" y="852"/>
                  <a:pt x="1009" y="658"/>
                </a:cubicBezTo>
                <a:cubicBezTo>
                  <a:pt x="1009" y="463"/>
                  <a:pt x="853" y="308"/>
                  <a:pt x="659" y="308"/>
                </a:cubicBezTo>
                <a:cubicBezTo>
                  <a:pt x="465" y="308"/>
                  <a:pt x="309" y="463"/>
                  <a:pt x="309" y="658"/>
                </a:cubicBezTo>
                <a:cubicBezTo>
                  <a:pt x="309" y="852"/>
                  <a:pt x="465" y="1008"/>
                  <a:pt x="659" y="1008"/>
                </a:cubicBezTo>
                <a:close/>
                <a:moveTo>
                  <a:pt x="1127" y="464"/>
                </a:moveTo>
                <a:lnTo>
                  <a:pt x="1318" y="658"/>
                </a:lnTo>
                <a:lnTo>
                  <a:pt x="1127" y="853"/>
                </a:lnTo>
                <a:lnTo>
                  <a:pt x="1127" y="1126"/>
                </a:lnTo>
                <a:lnTo>
                  <a:pt x="853" y="1126"/>
                </a:lnTo>
                <a:lnTo>
                  <a:pt x="659" y="1317"/>
                </a:lnTo>
                <a:lnTo>
                  <a:pt x="465" y="1126"/>
                </a:lnTo>
                <a:lnTo>
                  <a:pt x="192" y="1126"/>
                </a:lnTo>
                <a:lnTo>
                  <a:pt x="192" y="853"/>
                </a:lnTo>
                <a:lnTo>
                  <a:pt x="0" y="658"/>
                </a:lnTo>
                <a:lnTo>
                  <a:pt x="192" y="464"/>
                </a:lnTo>
                <a:lnTo>
                  <a:pt x="192" y="191"/>
                </a:lnTo>
                <a:lnTo>
                  <a:pt x="465" y="191"/>
                </a:lnTo>
                <a:lnTo>
                  <a:pt x="659" y="0"/>
                </a:lnTo>
                <a:lnTo>
                  <a:pt x="853" y="191"/>
                </a:lnTo>
                <a:lnTo>
                  <a:pt x="1127" y="191"/>
                </a:lnTo>
                <a:lnTo>
                  <a:pt x="1127" y="46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03976" y="2316958"/>
            <a:ext cx="474663" cy="474662"/>
          </a:xfrm>
          <a:custGeom>
            <a:avLst/>
            <a:gdLst>
              <a:gd name="T0" fmla="*/ 793 w 1319"/>
              <a:gd name="T1" fmla="*/ 891 h 1318"/>
              <a:gd name="T2" fmla="*/ 905 w 1319"/>
              <a:gd name="T3" fmla="*/ 891 h 1318"/>
              <a:gd name="T4" fmla="*/ 716 w 1319"/>
              <a:gd name="T5" fmla="*/ 366 h 1318"/>
              <a:gd name="T6" fmla="*/ 602 w 1319"/>
              <a:gd name="T7" fmla="*/ 366 h 1318"/>
              <a:gd name="T8" fmla="*/ 413 w 1319"/>
              <a:gd name="T9" fmla="*/ 891 h 1318"/>
              <a:gd name="T10" fmla="*/ 525 w 1319"/>
              <a:gd name="T11" fmla="*/ 891 h 1318"/>
              <a:gd name="T12" fmla="*/ 566 w 1319"/>
              <a:gd name="T13" fmla="*/ 776 h 1318"/>
              <a:gd name="T14" fmla="*/ 752 w 1319"/>
              <a:gd name="T15" fmla="*/ 776 h 1318"/>
              <a:gd name="T16" fmla="*/ 793 w 1319"/>
              <a:gd name="T17" fmla="*/ 891 h 1318"/>
              <a:gd name="T18" fmla="*/ 1127 w 1319"/>
              <a:gd name="T19" fmla="*/ 464 h 1318"/>
              <a:gd name="T20" fmla="*/ 1318 w 1319"/>
              <a:gd name="T21" fmla="*/ 658 h 1318"/>
              <a:gd name="T22" fmla="*/ 1127 w 1319"/>
              <a:gd name="T23" fmla="*/ 853 h 1318"/>
              <a:gd name="T24" fmla="*/ 1127 w 1319"/>
              <a:gd name="T25" fmla="*/ 1126 h 1318"/>
              <a:gd name="T26" fmla="*/ 853 w 1319"/>
              <a:gd name="T27" fmla="*/ 1126 h 1318"/>
              <a:gd name="T28" fmla="*/ 659 w 1319"/>
              <a:gd name="T29" fmla="*/ 1317 h 1318"/>
              <a:gd name="T30" fmla="*/ 465 w 1319"/>
              <a:gd name="T31" fmla="*/ 1126 h 1318"/>
              <a:gd name="T32" fmla="*/ 191 w 1319"/>
              <a:gd name="T33" fmla="*/ 1126 h 1318"/>
              <a:gd name="T34" fmla="*/ 191 w 1319"/>
              <a:gd name="T35" fmla="*/ 853 h 1318"/>
              <a:gd name="T36" fmla="*/ 0 w 1319"/>
              <a:gd name="T37" fmla="*/ 658 h 1318"/>
              <a:gd name="T38" fmla="*/ 191 w 1319"/>
              <a:gd name="T39" fmla="*/ 464 h 1318"/>
              <a:gd name="T40" fmla="*/ 191 w 1319"/>
              <a:gd name="T41" fmla="*/ 191 h 1318"/>
              <a:gd name="T42" fmla="*/ 465 w 1319"/>
              <a:gd name="T43" fmla="*/ 191 h 1318"/>
              <a:gd name="T44" fmla="*/ 659 w 1319"/>
              <a:gd name="T45" fmla="*/ 0 h 1318"/>
              <a:gd name="T46" fmla="*/ 853 w 1319"/>
              <a:gd name="T47" fmla="*/ 191 h 1318"/>
              <a:gd name="T48" fmla="*/ 1127 w 1319"/>
              <a:gd name="T49" fmla="*/ 191 h 1318"/>
              <a:gd name="T50" fmla="*/ 1127 w 1319"/>
              <a:gd name="T51" fmla="*/ 464 h 1318"/>
              <a:gd name="T52" fmla="*/ 591 w 1319"/>
              <a:gd name="T53" fmla="*/ 697 h 1318"/>
              <a:gd name="T54" fmla="*/ 659 w 1319"/>
              <a:gd name="T55" fmla="*/ 483 h 1318"/>
              <a:gd name="T56" fmla="*/ 727 w 1319"/>
              <a:gd name="T57" fmla="*/ 697 h 1318"/>
              <a:gd name="T58" fmla="*/ 591 w 1319"/>
              <a:gd name="T59" fmla="*/ 697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19" h="1318">
                <a:moveTo>
                  <a:pt x="793" y="891"/>
                </a:moveTo>
                <a:lnTo>
                  <a:pt x="905" y="891"/>
                </a:lnTo>
                <a:lnTo>
                  <a:pt x="716" y="366"/>
                </a:lnTo>
                <a:lnTo>
                  <a:pt x="602" y="366"/>
                </a:lnTo>
                <a:lnTo>
                  <a:pt x="413" y="891"/>
                </a:lnTo>
                <a:lnTo>
                  <a:pt x="525" y="891"/>
                </a:lnTo>
                <a:lnTo>
                  <a:pt x="566" y="776"/>
                </a:lnTo>
                <a:lnTo>
                  <a:pt x="752" y="776"/>
                </a:lnTo>
                <a:lnTo>
                  <a:pt x="793" y="891"/>
                </a:lnTo>
                <a:close/>
                <a:moveTo>
                  <a:pt x="1127" y="464"/>
                </a:moveTo>
                <a:lnTo>
                  <a:pt x="1318" y="658"/>
                </a:lnTo>
                <a:lnTo>
                  <a:pt x="1127" y="853"/>
                </a:lnTo>
                <a:lnTo>
                  <a:pt x="1127" y="1126"/>
                </a:lnTo>
                <a:lnTo>
                  <a:pt x="853" y="1126"/>
                </a:lnTo>
                <a:lnTo>
                  <a:pt x="659" y="1317"/>
                </a:lnTo>
                <a:lnTo>
                  <a:pt x="465" y="1126"/>
                </a:lnTo>
                <a:lnTo>
                  <a:pt x="191" y="1126"/>
                </a:lnTo>
                <a:lnTo>
                  <a:pt x="191" y="853"/>
                </a:lnTo>
                <a:lnTo>
                  <a:pt x="0" y="658"/>
                </a:lnTo>
                <a:lnTo>
                  <a:pt x="191" y="464"/>
                </a:lnTo>
                <a:lnTo>
                  <a:pt x="191" y="191"/>
                </a:lnTo>
                <a:lnTo>
                  <a:pt x="465" y="191"/>
                </a:lnTo>
                <a:lnTo>
                  <a:pt x="659" y="0"/>
                </a:lnTo>
                <a:lnTo>
                  <a:pt x="853" y="191"/>
                </a:lnTo>
                <a:lnTo>
                  <a:pt x="1127" y="191"/>
                </a:lnTo>
                <a:lnTo>
                  <a:pt x="1127" y="464"/>
                </a:lnTo>
                <a:close/>
                <a:moveTo>
                  <a:pt x="591" y="697"/>
                </a:moveTo>
                <a:lnTo>
                  <a:pt x="659" y="483"/>
                </a:lnTo>
                <a:lnTo>
                  <a:pt x="727" y="697"/>
                </a:lnTo>
                <a:lnTo>
                  <a:pt x="591" y="69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475537" y="2316958"/>
            <a:ext cx="474662" cy="474662"/>
          </a:xfrm>
          <a:custGeom>
            <a:avLst/>
            <a:gdLst>
              <a:gd name="T0" fmla="*/ 659 w 1319"/>
              <a:gd name="T1" fmla="*/ 1008 h 1318"/>
              <a:gd name="T2" fmla="*/ 1009 w 1319"/>
              <a:gd name="T3" fmla="*/ 658 h 1318"/>
              <a:gd name="T4" fmla="*/ 659 w 1319"/>
              <a:gd name="T5" fmla="*/ 308 h 1318"/>
              <a:gd name="T6" fmla="*/ 514 w 1319"/>
              <a:gd name="T7" fmla="*/ 341 h 1318"/>
              <a:gd name="T8" fmla="*/ 716 w 1319"/>
              <a:gd name="T9" fmla="*/ 658 h 1318"/>
              <a:gd name="T10" fmla="*/ 514 w 1319"/>
              <a:gd name="T11" fmla="*/ 976 h 1318"/>
              <a:gd name="T12" fmla="*/ 659 w 1319"/>
              <a:gd name="T13" fmla="*/ 1008 h 1318"/>
              <a:gd name="T14" fmla="*/ 1126 w 1319"/>
              <a:gd name="T15" fmla="*/ 464 h 1318"/>
              <a:gd name="T16" fmla="*/ 1318 w 1319"/>
              <a:gd name="T17" fmla="*/ 658 h 1318"/>
              <a:gd name="T18" fmla="*/ 1126 w 1319"/>
              <a:gd name="T19" fmla="*/ 853 h 1318"/>
              <a:gd name="T20" fmla="*/ 1126 w 1319"/>
              <a:gd name="T21" fmla="*/ 1126 h 1318"/>
              <a:gd name="T22" fmla="*/ 853 w 1319"/>
              <a:gd name="T23" fmla="*/ 1126 h 1318"/>
              <a:gd name="T24" fmla="*/ 659 w 1319"/>
              <a:gd name="T25" fmla="*/ 1317 h 1318"/>
              <a:gd name="T26" fmla="*/ 465 w 1319"/>
              <a:gd name="T27" fmla="*/ 1126 h 1318"/>
              <a:gd name="T28" fmla="*/ 191 w 1319"/>
              <a:gd name="T29" fmla="*/ 1126 h 1318"/>
              <a:gd name="T30" fmla="*/ 191 w 1319"/>
              <a:gd name="T31" fmla="*/ 853 h 1318"/>
              <a:gd name="T32" fmla="*/ 0 w 1319"/>
              <a:gd name="T33" fmla="*/ 658 h 1318"/>
              <a:gd name="T34" fmla="*/ 191 w 1319"/>
              <a:gd name="T35" fmla="*/ 464 h 1318"/>
              <a:gd name="T36" fmla="*/ 191 w 1319"/>
              <a:gd name="T37" fmla="*/ 191 h 1318"/>
              <a:gd name="T38" fmla="*/ 465 w 1319"/>
              <a:gd name="T39" fmla="*/ 191 h 1318"/>
              <a:gd name="T40" fmla="*/ 659 w 1319"/>
              <a:gd name="T41" fmla="*/ 0 h 1318"/>
              <a:gd name="T42" fmla="*/ 853 w 1319"/>
              <a:gd name="T43" fmla="*/ 191 h 1318"/>
              <a:gd name="T44" fmla="*/ 1126 w 1319"/>
              <a:gd name="T45" fmla="*/ 191 h 1318"/>
              <a:gd name="T46" fmla="*/ 1126 w 1319"/>
              <a:gd name="T47" fmla="*/ 464 h 1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319" h="1318">
                <a:moveTo>
                  <a:pt x="659" y="1008"/>
                </a:moveTo>
                <a:cubicBezTo>
                  <a:pt x="853" y="1008"/>
                  <a:pt x="1009" y="852"/>
                  <a:pt x="1009" y="658"/>
                </a:cubicBezTo>
                <a:cubicBezTo>
                  <a:pt x="1009" y="463"/>
                  <a:pt x="853" y="308"/>
                  <a:pt x="659" y="308"/>
                </a:cubicBezTo>
                <a:cubicBezTo>
                  <a:pt x="607" y="308"/>
                  <a:pt x="558" y="322"/>
                  <a:pt x="514" y="341"/>
                </a:cubicBezTo>
                <a:cubicBezTo>
                  <a:pt x="634" y="396"/>
                  <a:pt x="716" y="515"/>
                  <a:pt x="716" y="658"/>
                </a:cubicBezTo>
                <a:cubicBezTo>
                  <a:pt x="716" y="800"/>
                  <a:pt x="634" y="921"/>
                  <a:pt x="514" y="976"/>
                </a:cubicBezTo>
                <a:cubicBezTo>
                  <a:pt x="558" y="995"/>
                  <a:pt x="607" y="1008"/>
                  <a:pt x="659" y="1008"/>
                </a:cubicBezTo>
                <a:close/>
                <a:moveTo>
                  <a:pt x="1126" y="464"/>
                </a:moveTo>
                <a:lnTo>
                  <a:pt x="1318" y="658"/>
                </a:lnTo>
                <a:lnTo>
                  <a:pt x="1126" y="853"/>
                </a:lnTo>
                <a:lnTo>
                  <a:pt x="1126" y="1126"/>
                </a:lnTo>
                <a:lnTo>
                  <a:pt x="853" y="1126"/>
                </a:lnTo>
                <a:lnTo>
                  <a:pt x="659" y="1317"/>
                </a:lnTo>
                <a:lnTo>
                  <a:pt x="465" y="1126"/>
                </a:lnTo>
                <a:lnTo>
                  <a:pt x="191" y="1126"/>
                </a:lnTo>
                <a:lnTo>
                  <a:pt x="191" y="853"/>
                </a:lnTo>
                <a:lnTo>
                  <a:pt x="0" y="658"/>
                </a:lnTo>
                <a:lnTo>
                  <a:pt x="191" y="464"/>
                </a:lnTo>
                <a:lnTo>
                  <a:pt x="191" y="191"/>
                </a:lnTo>
                <a:lnTo>
                  <a:pt x="465" y="191"/>
                </a:lnTo>
                <a:lnTo>
                  <a:pt x="659" y="0"/>
                </a:lnTo>
                <a:lnTo>
                  <a:pt x="853" y="191"/>
                </a:lnTo>
                <a:lnTo>
                  <a:pt x="1126" y="191"/>
                </a:lnTo>
                <a:lnTo>
                  <a:pt x="1126" y="46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47112" y="2345532"/>
            <a:ext cx="273050" cy="419100"/>
          </a:xfrm>
          <a:custGeom>
            <a:avLst/>
            <a:gdLst>
              <a:gd name="T0" fmla="*/ 175 w 758"/>
              <a:gd name="T1" fmla="*/ 0 h 1166"/>
              <a:gd name="T2" fmla="*/ 757 w 758"/>
              <a:gd name="T3" fmla="*/ 582 h 1166"/>
              <a:gd name="T4" fmla="*/ 175 w 758"/>
              <a:gd name="T5" fmla="*/ 1165 h 1166"/>
              <a:gd name="T6" fmla="*/ 0 w 758"/>
              <a:gd name="T7" fmla="*/ 1140 h 1166"/>
              <a:gd name="T8" fmla="*/ 408 w 758"/>
              <a:gd name="T9" fmla="*/ 582 h 1166"/>
              <a:gd name="T10" fmla="*/ 0 w 758"/>
              <a:gd name="T11" fmla="*/ 25 h 1166"/>
              <a:gd name="T12" fmla="*/ 175 w 758"/>
              <a:gd name="T1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8" h="1166">
                <a:moveTo>
                  <a:pt x="175" y="0"/>
                </a:moveTo>
                <a:cubicBezTo>
                  <a:pt x="498" y="0"/>
                  <a:pt x="757" y="259"/>
                  <a:pt x="757" y="582"/>
                </a:cubicBezTo>
                <a:cubicBezTo>
                  <a:pt x="757" y="904"/>
                  <a:pt x="498" y="1165"/>
                  <a:pt x="175" y="1165"/>
                </a:cubicBezTo>
                <a:cubicBezTo>
                  <a:pt x="115" y="1165"/>
                  <a:pt x="55" y="1157"/>
                  <a:pt x="0" y="1140"/>
                </a:cubicBezTo>
                <a:cubicBezTo>
                  <a:pt x="238" y="1066"/>
                  <a:pt x="408" y="844"/>
                  <a:pt x="408" y="582"/>
                </a:cubicBezTo>
                <a:cubicBezTo>
                  <a:pt x="408" y="319"/>
                  <a:pt x="238" y="99"/>
                  <a:pt x="0" y="25"/>
                </a:cubicBezTo>
                <a:cubicBezTo>
                  <a:pt x="55" y="8"/>
                  <a:pt x="115" y="0"/>
                  <a:pt x="175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96451" y="2345532"/>
            <a:ext cx="315913" cy="419100"/>
          </a:xfrm>
          <a:custGeom>
            <a:avLst/>
            <a:gdLst>
              <a:gd name="T0" fmla="*/ 290 w 876"/>
              <a:gd name="T1" fmla="*/ 0 h 1166"/>
              <a:gd name="T2" fmla="*/ 875 w 876"/>
              <a:gd name="T3" fmla="*/ 582 h 1166"/>
              <a:gd name="T4" fmla="*/ 290 w 876"/>
              <a:gd name="T5" fmla="*/ 1165 h 1166"/>
              <a:gd name="T6" fmla="*/ 0 w 876"/>
              <a:gd name="T7" fmla="*/ 1088 h 1166"/>
              <a:gd name="T8" fmla="*/ 290 w 876"/>
              <a:gd name="T9" fmla="*/ 582 h 1166"/>
              <a:gd name="T10" fmla="*/ 0 w 876"/>
              <a:gd name="T11" fmla="*/ 77 h 1166"/>
              <a:gd name="T12" fmla="*/ 290 w 876"/>
              <a:gd name="T1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6" h="1166">
                <a:moveTo>
                  <a:pt x="290" y="0"/>
                </a:moveTo>
                <a:cubicBezTo>
                  <a:pt x="613" y="0"/>
                  <a:pt x="875" y="259"/>
                  <a:pt x="875" y="582"/>
                </a:cubicBezTo>
                <a:cubicBezTo>
                  <a:pt x="875" y="904"/>
                  <a:pt x="613" y="1165"/>
                  <a:pt x="290" y="1165"/>
                </a:cubicBezTo>
                <a:cubicBezTo>
                  <a:pt x="183" y="1165"/>
                  <a:pt x="85" y="1137"/>
                  <a:pt x="0" y="1088"/>
                </a:cubicBezTo>
                <a:cubicBezTo>
                  <a:pt x="175" y="987"/>
                  <a:pt x="290" y="798"/>
                  <a:pt x="290" y="582"/>
                </a:cubicBezTo>
                <a:cubicBezTo>
                  <a:pt x="290" y="366"/>
                  <a:pt x="175" y="178"/>
                  <a:pt x="0" y="77"/>
                </a:cubicBezTo>
                <a:cubicBezTo>
                  <a:pt x="85" y="27"/>
                  <a:pt x="183" y="0"/>
                  <a:pt x="290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15624" y="2345532"/>
            <a:ext cx="419100" cy="419100"/>
          </a:xfrm>
          <a:custGeom>
            <a:avLst/>
            <a:gdLst>
              <a:gd name="T0" fmla="*/ 0 w 1166"/>
              <a:gd name="T1" fmla="*/ 582 h 1166"/>
              <a:gd name="T2" fmla="*/ 583 w 1166"/>
              <a:gd name="T3" fmla="*/ 0 h 1166"/>
              <a:gd name="T4" fmla="*/ 1165 w 1166"/>
              <a:gd name="T5" fmla="*/ 582 h 1166"/>
              <a:gd name="T6" fmla="*/ 583 w 1166"/>
              <a:gd name="T7" fmla="*/ 1165 h 1166"/>
              <a:gd name="T8" fmla="*/ 0 w 1166"/>
              <a:gd name="T9" fmla="*/ 58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6">
                <a:moveTo>
                  <a:pt x="0" y="582"/>
                </a:moveTo>
                <a:cubicBezTo>
                  <a:pt x="0" y="260"/>
                  <a:pt x="261" y="0"/>
                  <a:pt x="583" y="0"/>
                </a:cubicBezTo>
                <a:cubicBezTo>
                  <a:pt x="906" y="0"/>
                  <a:pt x="1165" y="259"/>
                  <a:pt x="1165" y="582"/>
                </a:cubicBezTo>
                <a:cubicBezTo>
                  <a:pt x="1165" y="904"/>
                  <a:pt x="906" y="1165"/>
                  <a:pt x="583" y="1165"/>
                </a:cubicBezTo>
                <a:cubicBezTo>
                  <a:pt x="261" y="1165"/>
                  <a:pt x="0" y="905"/>
                  <a:pt x="0" y="582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9" y="3239296"/>
            <a:ext cx="401637" cy="379413"/>
          </a:xfrm>
          <a:custGeom>
            <a:avLst/>
            <a:gdLst>
              <a:gd name="T0" fmla="*/ 1091 w 1114"/>
              <a:gd name="T1" fmla="*/ 101 h 1055"/>
              <a:gd name="T2" fmla="*/ 1091 w 1114"/>
              <a:gd name="T3" fmla="*/ 183 h 1055"/>
              <a:gd name="T4" fmla="*/ 569 w 1114"/>
              <a:gd name="T5" fmla="*/ 704 h 1055"/>
              <a:gd name="T6" fmla="*/ 407 w 1114"/>
              <a:gd name="T7" fmla="*/ 543 h 1055"/>
              <a:gd name="T8" fmla="*/ 930 w 1114"/>
              <a:gd name="T9" fmla="*/ 21 h 1055"/>
              <a:gd name="T10" fmla="*/ 1012 w 1114"/>
              <a:gd name="T11" fmla="*/ 21 h 1055"/>
              <a:gd name="T12" fmla="*/ 1091 w 1114"/>
              <a:gd name="T13" fmla="*/ 101 h 1055"/>
              <a:gd name="T14" fmla="*/ 290 w 1114"/>
              <a:gd name="T15" fmla="*/ 647 h 1055"/>
              <a:gd name="T16" fmla="*/ 465 w 1114"/>
              <a:gd name="T17" fmla="*/ 822 h 1055"/>
              <a:gd name="T18" fmla="*/ 232 w 1114"/>
              <a:gd name="T19" fmla="*/ 1054 h 1055"/>
              <a:gd name="T20" fmla="*/ 0 w 1114"/>
              <a:gd name="T21" fmla="*/ 936 h 1055"/>
              <a:gd name="T22" fmla="*/ 115 w 1114"/>
              <a:gd name="T23" fmla="*/ 822 h 1055"/>
              <a:gd name="T24" fmla="*/ 290 w 1114"/>
              <a:gd name="T25" fmla="*/ 647 h 10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14" h="1055">
                <a:moveTo>
                  <a:pt x="1091" y="101"/>
                </a:moveTo>
                <a:cubicBezTo>
                  <a:pt x="1113" y="123"/>
                  <a:pt x="1113" y="161"/>
                  <a:pt x="1091" y="183"/>
                </a:cubicBezTo>
                <a:lnTo>
                  <a:pt x="569" y="704"/>
                </a:lnTo>
                <a:lnTo>
                  <a:pt x="407" y="543"/>
                </a:lnTo>
                <a:lnTo>
                  <a:pt x="930" y="21"/>
                </a:lnTo>
                <a:cubicBezTo>
                  <a:pt x="952" y="0"/>
                  <a:pt x="990" y="0"/>
                  <a:pt x="1012" y="21"/>
                </a:cubicBezTo>
                <a:lnTo>
                  <a:pt x="1091" y="101"/>
                </a:lnTo>
                <a:close/>
                <a:moveTo>
                  <a:pt x="290" y="647"/>
                </a:moveTo>
                <a:cubicBezTo>
                  <a:pt x="386" y="647"/>
                  <a:pt x="465" y="726"/>
                  <a:pt x="465" y="822"/>
                </a:cubicBezTo>
                <a:cubicBezTo>
                  <a:pt x="465" y="950"/>
                  <a:pt x="361" y="1054"/>
                  <a:pt x="232" y="1054"/>
                </a:cubicBezTo>
                <a:cubicBezTo>
                  <a:pt x="145" y="1054"/>
                  <a:pt x="55" y="1007"/>
                  <a:pt x="0" y="936"/>
                </a:cubicBezTo>
                <a:cubicBezTo>
                  <a:pt x="49" y="936"/>
                  <a:pt x="115" y="898"/>
                  <a:pt x="115" y="822"/>
                </a:cubicBezTo>
                <a:cubicBezTo>
                  <a:pt x="115" y="726"/>
                  <a:pt x="194" y="647"/>
                  <a:pt x="290" y="64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76462" y="3272633"/>
            <a:ext cx="315912" cy="314325"/>
          </a:xfrm>
          <a:custGeom>
            <a:avLst/>
            <a:gdLst>
              <a:gd name="T0" fmla="*/ 292 w 876"/>
              <a:gd name="T1" fmla="*/ 0 h 874"/>
              <a:gd name="T2" fmla="*/ 875 w 876"/>
              <a:gd name="T3" fmla="*/ 0 h 874"/>
              <a:gd name="T4" fmla="*/ 875 w 876"/>
              <a:gd name="T5" fmla="*/ 581 h 874"/>
              <a:gd name="T6" fmla="*/ 760 w 876"/>
              <a:gd name="T7" fmla="*/ 581 h 874"/>
              <a:gd name="T8" fmla="*/ 760 w 876"/>
              <a:gd name="T9" fmla="*/ 196 h 874"/>
              <a:gd name="T10" fmla="*/ 82 w 876"/>
              <a:gd name="T11" fmla="*/ 873 h 874"/>
              <a:gd name="T12" fmla="*/ 0 w 876"/>
              <a:gd name="T13" fmla="*/ 791 h 874"/>
              <a:gd name="T14" fmla="*/ 678 w 876"/>
              <a:gd name="T15" fmla="*/ 114 h 874"/>
              <a:gd name="T16" fmla="*/ 292 w 876"/>
              <a:gd name="T17" fmla="*/ 114 h 874"/>
              <a:gd name="T18" fmla="*/ 292 w 876"/>
              <a:gd name="T19" fmla="*/ 0 h 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6" h="874">
                <a:moveTo>
                  <a:pt x="292" y="0"/>
                </a:moveTo>
                <a:lnTo>
                  <a:pt x="875" y="0"/>
                </a:lnTo>
                <a:lnTo>
                  <a:pt x="875" y="581"/>
                </a:lnTo>
                <a:lnTo>
                  <a:pt x="760" y="581"/>
                </a:lnTo>
                <a:lnTo>
                  <a:pt x="760" y="196"/>
                </a:lnTo>
                <a:lnTo>
                  <a:pt x="82" y="873"/>
                </a:lnTo>
                <a:lnTo>
                  <a:pt x="0" y="791"/>
                </a:lnTo>
                <a:lnTo>
                  <a:pt x="678" y="114"/>
                </a:lnTo>
                <a:lnTo>
                  <a:pt x="292" y="114"/>
                </a:lnTo>
                <a:lnTo>
                  <a:pt x="29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160714" y="3336134"/>
            <a:ext cx="504825" cy="185737"/>
          </a:xfrm>
          <a:custGeom>
            <a:avLst/>
            <a:gdLst>
              <a:gd name="T0" fmla="*/ 432 w 1401"/>
              <a:gd name="T1" fmla="*/ 158 h 516"/>
              <a:gd name="T2" fmla="*/ 432 w 1401"/>
              <a:gd name="T3" fmla="*/ 338 h 516"/>
              <a:gd name="T4" fmla="*/ 399 w 1401"/>
              <a:gd name="T5" fmla="*/ 392 h 516"/>
              <a:gd name="T6" fmla="*/ 243 w 1401"/>
              <a:gd name="T7" fmla="*/ 499 h 516"/>
              <a:gd name="T8" fmla="*/ 202 w 1401"/>
              <a:gd name="T9" fmla="*/ 515 h 516"/>
              <a:gd name="T10" fmla="*/ 161 w 1401"/>
              <a:gd name="T11" fmla="*/ 499 h 516"/>
              <a:gd name="T12" fmla="*/ 16 w 1401"/>
              <a:gd name="T13" fmla="*/ 354 h 516"/>
              <a:gd name="T14" fmla="*/ 0 w 1401"/>
              <a:gd name="T15" fmla="*/ 313 h 516"/>
              <a:gd name="T16" fmla="*/ 16 w 1401"/>
              <a:gd name="T17" fmla="*/ 272 h 516"/>
              <a:gd name="T18" fmla="*/ 700 w 1401"/>
              <a:gd name="T19" fmla="*/ 0 h 516"/>
              <a:gd name="T20" fmla="*/ 1383 w 1401"/>
              <a:gd name="T21" fmla="*/ 272 h 516"/>
              <a:gd name="T22" fmla="*/ 1400 w 1401"/>
              <a:gd name="T23" fmla="*/ 313 h 516"/>
              <a:gd name="T24" fmla="*/ 1383 w 1401"/>
              <a:gd name="T25" fmla="*/ 354 h 516"/>
              <a:gd name="T26" fmla="*/ 1238 w 1401"/>
              <a:gd name="T27" fmla="*/ 499 h 516"/>
              <a:gd name="T28" fmla="*/ 1197 w 1401"/>
              <a:gd name="T29" fmla="*/ 515 h 516"/>
              <a:gd name="T30" fmla="*/ 1156 w 1401"/>
              <a:gd name="T31" fmla="*/ 499 h 516"/>
              <a:gd name="T32" fmla="*/ 1001 w 1401"/>
              <a:gd name="T33" fmla="*/ 392 h 516"/>
              <a:gd name="T34" fmla="*/ 968 w 1401"/>
              <a:gd name="T35" fmla="*/ 340 h 516"/>
              <a:gd name="T36" fmla="*/ 968 w 1401"/>
              <a:gd name="T37" fmla="*/ 161 h 516"/>
              <a:gd name="T38" fmla="*/ 700 w 1401"/>
              <a:gd name="T39" fmla="*/ 117 h 516"/>
              <a:gd name="T40" fmla="*/ 432 w 1401"/>
              <a:gd name="T41" fmla="*/ 158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01" h="516">
                <a:moveTo>
                  <a:pt x="432" y="158"/>
                </a:moveTo>
                <a:lnTo>
                  <a:pt x="432" y="338"/>
                </a:lnTo>
                <a:cubicBezTo>
                  <a:pt x="432" y="360"/>
                  <a:pt x="418" y="384"/>
                  <a:pt x="399" y="392"/>
                </a:cubicBezTo>
                <a:cubicBezTo>
                  <a:pt x="342" y="420"/>
                  <a:pt x="290" y="455"/>
                  <a:pt x="243" y="499"/>
                </a:cubicBezTo>
                <a:cubicBezTo>
                  <a:pt x="232" y="510"/>
                  <a:pt x="218" y="515"/>
                  <a:pt x="202" y="515"/>
                </a:cubicBezTo>
                <a:cubicBezTo>
                  <a:pt x="185" y="515"/>
                  <a:pt x="172" y="510"/>
                  <a:pt x="161" y="499"/>
                </a:cubicBezTo>
                <a:lnTo>
                  <a:pt x="16" y="354"/>
                </a:lnTo>
                <a:cubicBezTo>
                  <a:pt x="5" y="343"/>
                  <a:pt x="0" y="329"/>
                  <a:pt x="0" y="313"/>
                </a:cubicBezTo>
                <a:cubicBezTo>
                  <a:pt x="0" y="297"/>
                  <a:pt x="5" y="283"/>
                  <a:pt x="16" y="272"/>
                </a:cubicBezTo>
                <a:cubicBezTo>
                  <a:pt x="194" y="104"/>
                  <a:pt x="435" y="0"/>
                  <a:pt x="700" y="0"/>
                </a:cubicBezTo>
                <a:cubicBezTo>
                  <a:pt x="965" y="0"/>
                  <a:pt x="1206" y="104"/>
                  <a:pt x="1383" y="272"/>
                </a:cubicBezTo>
                <a:cubicBezTo>
                  <a:pt x="1394" y="283"/>
                  <a:pt x="1400" y="297"/>
                  <a:pt x="1400" y="313"/>
                </a:cubicBezTo>
                <a:cubicBezTo>
                  <a:pt x="1400" y="329"/>
                  <a:pt x="1394" y="343"/>
                  <a:pt x="1383" y="354"/>
                </a:cubicBezTo>
                <a:lnTo>
                  <a:pt x="1238" y="499"/>
                </a:lnTo>
                <a:cubicBezTo>
                  <a:pt x="1227" y="510"/>
                  <a:pt x="1213" y="515"/>
                  <a:pt x="1197" y="515"/>
                </a:cubicBezTo>
                <a:cubicBezTo>
                  <a:pt x="1180" y="515"/>
                  <a:pt x="1167" y="510"/>
                  <a:pt x="1156" y="499"/>
                </a:cubicBezTo>
                <a:cubicBezTo>
                  <a:pt x="1110" y="455"/>
                  <a:pt x="1058" y="420"/>
                  <a:pt x="1001" y="392"/>
                </a:cubicBezTo>
                <a:cubicBezTo>
                  <a:pt x="981" y="384"/>
                  <a:pt x="968" y="365"/>
                  <a:pt x="968" y="340"/>
                </a:cubicBezTo>
                <a:lnTo>
                  <a:pt x="968" y="161"/>
                </a:lnTo>
                <a:cubicBezTo>
                  <a:pt x="883" y="134"/>
                  <a:pt x="793" y="117"/>
                  <a:pt x="700" y="117"/>
                </a:cubicBezTo>
                <a:cubicBezTo>
                  <a:pt x="607" y="117"/>
                  <a:pt x="517" y="131"/>
                  <a:pt x="432" y="158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303714" y="3199607"/>
            <a:ext cx="377825" cy="461963"/>
          </a:xfrm>
          <a:custGeom>
            <a:avLst/>
            <a:gdLst>
              <a:gd name="T0" fmla="*/ 875 w 1051"/>
              <a:gd name="T1" fmla="*/ 525 h 1282"/>
              <a:gd name="T2" fmla="*/ 1050 w 1051"/>
              <a:gd name="T3" fmla="*/ 699 h 1282"/>
              <a:gd name="T4" fmla="*/ 1050 w 1051"/>
              <a:gd name="T5" fmla="*/ 789 h 1282"/>
              <a:gd name="T6" fmla="*/ 935 w 1051"/>
              <a:gd name="T7" fmla="*/ 904 h 1282"/>
              <a:gd name="T8" fmla="*/ 856 w 1051"/>
              <a:gd name="T9" fmla="*/ 871 h 1282"/>
              <a:gd name="T10" fmla="*/ 730 w 1051"/>
              <a:gd name="T11" fmla="*/ 745 h 1282"/>
              <a:gd name="T12" fmla="*/ 605 w 1051"/>
              <a:gd name="T13" fmla="*/ 871 h 1282"/>
              <a:gd name="T14" fmla="*/ 443 w 1051"/>
              <a:gd name="T15" fmla="*/ 871 h 1282"/>
              <a:gd name="T16" fmla="*/ 320 w 1051"/>
              <a:gd name="T17" fmla="*/ 745 h 1282"/>
              <a:gd name="T18" fmla="*/ 194 w 1051"/>
              <a:gd name="T19" fmla="*/ 871 h 1282"/>
              <a:gd name="T20" fmla="*/ 115 w 1051"/>
              <a:gd name="T21" fmla="*/ 904 h 1282"/>
              <a:gd name="T22" fmla="*/ 0 w 1051"/>
              <a:gd name="T23" fmla="*/ 789 h 1282"/>
              <a:gd name="T24" fmla="*/ 0 w 1051"/>
              <a:gd name="T25" fmla="*/ 699 h 1282"/>
              <a:gd name="T26" fmla="*/ 175 w 1051"/>
              <a:gd name="T27" fmla="*/ 525 h 1282"/>
              <a:gd name="T28" fmla="*/ 468 w 1051"/>
              <a:gd name="T29" fmla="*/ 525 h 1282"/>
              <a:gd name="T30" fmla="*/ 468 w 1051"/>
              <a:gd name="T31" fmla="*/ 407 h 1282"/>
              <a:gd name="T32" fmla="*/ 583 w 1051"/>
              <a:gd name="T33" fmla="*/ 407 h 1282"/>
              <a:gd name="T34" fmla="*/ 583 w 1051"/>
              <a:gd name="T35" fmla="*/ 525 h 1282"/>
              <a:gd name="T36" fmla="*/ 875 w 1051"/>
              <a:gd name="T37" fmla="*/ 525 h 1282"/>
              <a:gd name="T38" fmla="*/ 793 w 1051"/>
              <a:gd name="T39" fmla="*/ 931 h 1282"/>
              <a:gd name="T40" fmla="*/ 935 w 1051"/>
              <a:gd name="T41" fmla="*/ 991 h 1282"/>
              <a:gd name="T42" fmla="*/ 1050 w 1051"/>
              <a:gd name="T43" fmla="*/ 956 h 1282"/>
              <a:gd name="T44" fmla="*/ 1050 w 1051"/>
              <a:gd name="T45" fmla="*/ 1224 h 1282"/>
              <a:gd name="T46" fmla="*/ 993 w 1051"/>
              <a:gd name="T47" fmla="*/ 1281 h 1282"/>
              <a:gd name="T48" fmla="*/ 58 w 1051"/>
              <a:gd name="T49" fmla="*/ 1281 h 1282"/>
              <a:gd name="T50" fmla="*/ 0 w 1051"/>
              <a:gd name="T51" fmla="*/ 1224 h 1282"/>
              <a:gd name="T52" fmla="*/ 0 w 1051"/>
              <a:gd name="T53" fmla="*/ 956 h 1282"/>
              <a:gd name="T54" fmla="*/ 115 w 1051"/>
              <a:gd name="T55" fmla="*/ 991 h 1282"/>
              <a:gd name="T56" fmla="*/ 257 w 1051"/>
              <a:gd name="T57" fmla="*/ 931 h 1282"/>
              <a:gd name="T58" fmla="*/ 320 w 1051"/>
              <a:gd name="T59" fmla="*/ 868 h 1282"/>
              <a:gd name="T60" fmla="*/ 383 w 1051"/>
              <a:gd name="T61" fmla="*/ 931 h 1282"/>
              <a:gd name="T62" fmla="*/ 667 w 1051"/>
              <a:gd name="T63" fmla="*/ 931 h 1282"/>
              <a:gd name="T64" fmla="*/ 730 w 1051"/>
              <a:gd name="T65" fmla="*/ 868 h 1282"/>
              <a:gd name="T66" fmla="*/ 793 w 1051"/>
              <a:gd name="T67" fmla="*/ 931 h 1282"/>
              <a:gd name="T68" fmla="*/ 525 w 1051"/>
              <a:gd name="T69" fmla="*/ 350 h 1282"/>
              <a:gd name="T70" fmla="*/ 408 w 1051"/>
              <a:gd name="T71" fmla="*/ 232 h 1282"/>
              <a:gd name="T72" fmla="*/ 427 w 1051"/>
              <a:gd name="T73" fmla="*/ 172 h 1282"/>
              <a:gd name="T74" fmla="*/ 525 w 1051"/>
              <a:gd name="T75" fmla="*/ 0 h 1282"/>
              <a:gd name="T76" fmla="*/ 624 w 1051"/>
              <a:gd name="T77" fmla="*/ 172 h 1282"/>
              <a:gd name="T78" fmla="*/ 643 w 1051"/>
              <a:gd name="T79" fmla="*/ 232 h 1282"/>
              <a:gd name="T80" fmla="*/ 525 w 1051"/>
              <a:gd name="T81" fmla="*/ 350 h 1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1" h="1282">
                <a:moveTo>
                  <a:pt x="875" y="525"/>
                </a:moveTo>
                <a:cubicBezTo>
                  <a:pt x="971" y="525"/>
                  <a:pt x="1050" y="604"/>
                  <a:pt x="1050" y="699"/>
                </a:cubicBezTo>
                <a:lnTo>
                  <a:pt x="1050" y="789"/>
                </a:lnTo>
                <a:cubicBezTo>
                  <a:pt x="1050" y="852"/>
                  <a:pt x="998" y="904"/>
                  <a:pt x="935" y="904"/>
                </a:cubicBezTo>
                <a:cubicBezTo>
                  <a:pt x="905" y="904"/>
                  <a:pt x="878" y="893"/>
                  <a:pt x="856" y="871"/>
                </a:cubicBezTo>
                <a:lnTo>
                  <a:pt x="730" y="745"/>
                </a:lnTo>
                <a:lnTo>
                  <a:pt x="605" y="871"/>
                </a:lnTo>
                <a:cubicBezTo>
                  <a:pt x="561" y="915"/>
                  <a:pt x="487" y="915"/>
                  <a:pt x="443" y="871"/>
                </a:cubicBezTo>
                <a:lnTo>
                  <a:pt x="320" y="745"/>
                </a:lnTo>
                <a:lnTo>
                  <a:pt x="194" y="871"/>
                </a:lnTo>
                <a:cubicBezTo>
                  <a:pt x="173" y="893"/>
                  <a:pt x="145" y="904"/>
                  <a:pt x="115" y="904"/>
                </a:cubicBezTo>
                <a:cubicBezTo>
                  <a:pt x="52" y="904"/>
                  <a:pt x="0" y="852"/>
                  <a:pt x="0" y="789"/>
                </a:cubicBezTo>
                <a:lnTo>
                  <a:pt x="0" y="699"/>
                </a:lnTo>
                <a:cubicBezTo>
                  <a:pt x="0" y="604"/>
                  <a:pt x="80" y="525"/>
                  <a:pt x="175" y="525"/>
                </a:cubicBezTo>
                <a:lnTo>
                  <a:pt x="468" y="525"/>
                </a:lnTo>
                <a:lnTo>
                  <a:pt x="468" y="407"/>
                </a:lnTo>
                <a:lnTo>
                  <a:pt x="583" y="407"/>
                </a:lnTo>
                <a:lnTo>
                  <a:pt x="583" y="525"/>
                </a:lnTo>
                <a:lnTo>
                  <a:pt x="875" y="525"/>
                </a:lnTo>
                <a:close/>
                <a:moveTo>
                  <a:pt x="793" y="931"/>
                </a:moveTo>
                <a:cubicBezTo>
                  <a:pt x="832" y="969"/>
                  <a:pt x="881" y="991"/>
                  <a:pt x="935" y="991"/>
                </a:cubicBezTo>
                <a:cubicBezTo>
                  <a:pt x="979" y="991"/>
                  <a:pt x="1017" y="978"/>
                  <a:pt x="1050" y="956"/>
                </a:cubicBezTo>
                <a:lnTo>
                  <a:pt x="1050" y="1224"/>
                </a:lnTo>
                <a:cubicBezTo>
                  <a:pt x="1050" y="1257"/>
                  <a:pt x="1026" y="1281"/>
                  <a:pt x="993" y="1281"/>
                </a:cubicBezTo>
                <a:lnTo>
                  <a:pt x="58" y="1281"/>
                </a:lnTo>
                <a:cubicBezTo>
                  <a:pt x="25" y="1281"/>
                  <a:pt x="0" y="1257"/>
                  <a:pt x="0" y="1224"/>
                </a:cubicBezTo>
                <a:lnTo>
                  <a:pt x="0" y="956"/>
                </a:lnTo>
                <a:cubicBezTo>
                  <a:pt x="33" y="978"/>
                  <a:pt x="71" y="991"/>
                  <a:pt x="115" y="991"/>
                </a:cubicBezTo>
                <a:cubicBezTo>
                  <a:pt x="170" y="991"/>
                  <a:pt x="219" y="969"/>
                  <a:pt x="257" y="931"/>
                </a:cubicBezTo>
                <a:lnTo>
                  <a:pt x="320" y="868"/>
                </a:lnTo>
                <a:lnTo>
                  <a:pt x="383" y="931"/>
                </a:lnTo>
                <a:cubicBezTo>
                  <a:pt x="460" y="1008"/>
                  <a:pt x="591" y="1008"/>
                  <a:pt x="667" y="931"/>
                </a:cubicBezTo>
                <a:lnTo>
                  <a:pt x="730" y="868"/>
                </a:lnTo>
                <a:lnTo>
                  <a:pt x="793" y="931"/>
                </a:lnTo>
                <a:close/>
                <a:moveTo>
                  <a:pt x="525" y="350"/>
                </a:moveTo>
                <a:cubicBezTo>
                  <a:pt x="462" y="350"/>
                  <a:pt x="408" y="295"/>
                  <a:pt x="408" y="232"/>
                </a:cubicBezTo>
                <a:cubicBezTo>
                  <a:pt x="408" y="210"/>
                  <a:pt x="416" y="189"/>
                  <a:pt x="427" y="172"/>
                </a:cubicBezTo>
                <a:lnTo>
                  <a:pt x="525" y="0"/>
                </a:lnTo>
                <a:lnTo>
                  <a:pt x="624" y="172"/>
                </a:lnTo>
                <a:cubicBezTo>
                  <a:pt x="635" y="189"/>
                  <a:pt x="643" y="210"/>
                  <a:pt x="643" y="232"/>
                </a:cubicBezTo>
                <a:cubicBezTo>
                  <a:pt x="643" y="295"/>
                  <a:pt x="591" y="350"/>
                  <a:pt x="525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40349" y="3261519"/>
            <a:ext cx="463550" cy="336550"/>
          </a:xfrm>
          <a:custGeom>
            <a:avLst/>
            <a:gdLst>
              <a:gd name="T0" fmla="*/ 293 w 1286"/>
              <a:gd name="T1" fmla="*/ 468 h 936"/>
              <a:gd name="T2" fmla="*/ 468 w 1286"/>
              <a:gd name="T3" fmla="*/ 468 h 936"/>
              <a:gd name="T4" fmla="*/ 235 w 1286"/>
              <a:gd name="T5" fmla="*/ 699 h 936"/>
              <a:gd name="T6" fmla="*/ 0 w 1286"/>
              <a:gd name="T7" fmla="*/ 468 h 936"/>
              <a:gd name="T8" fmla="*/ 175 w 1286"/>
              <a:gd name="T9" fmla="*/ 468 h 936"/>
              <a:gd name="T10" fmla="*/ 643 w 1286"/>
              <a:gd name="T11" fmla="*/ 0 h 936"/>
              <a:gd name="T12" fmla="*/ 892 w 1286"/>
              <a:gd name="T13" fmla="*/ 74 h 936"/>
              <a:gd name="T14" fmla="*/ 807 w 1286"/>
              <a:gd name="T15" fmla="*/ 159 h 936"/>
              <a:gd name="T16" fmla="*/ 643 w 1286"/>
              <a:gd name="T17" fmla="*/ 118 h 936"/>
              <a:gd name="T18" fmla="*/ 293 w 1286"/>
              <a:gd name="T19" fmla="*/ 468 h 936"/>
              <a:gd name="T20" fmla="*/ 1050 w 1286"/>
              <a:gd name="T21" fmla="*/ 236 h 936"/>
              <a:gd name="T22" fmla="*/ 1285 w 1286"/>
              <a:gd name="T23" fmla="*/ 468 h 936"/>
              <a:gd name="T24" fmla="*/ 1110 w 1286"/>
              <a:gd name="T25" fmla="*/ 468 h 936"/>
              <a:gd name="T26" fmla="*/ 643 w 1286"/>
              <a:gd name="T27" fmla="*/ 935 h 936"/>
              <a:gd name="T28" fmla="*/ 394 w 1286"/>
              <a:gd name="T29" fmla="*/ 861 h 936"/>
              <a:gd name="T30" fmla="*/ 479 w 1286"/>
              <a:gd name="T31" fmla="*/ 776 h 936"/>
              <a:gd name="T32" fmla="*/ 643 w 1286"/>
              <a:gd name="T33" fmla="*/ 817 h 936"/>
              <a:gd name="T34" fmla="*/ 993 w 1286"/>
              <a:gd name="T35" fmla="*/ 468 h 936"/>
              <a:gd name="T36" fmla="*/ 818 w 1286"/>
              <a:gd name="T37" fmla="*/ 468 h 936"/>
              <a:gd name="T38" fmla="*/ 1050 w 1286"/>
              <a:gd name="T39" fmla="*/ 236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6" h="936">
                <a:moveTo>
                  <a:pt x="293" y="468"/>
                </a:moveTo>
                <a:lnTo>
                  <a:pt x="468" y="468"/>
                </a:lnTo>
                <a:lnTo>
                  <a:pt x="235" y="699"/>
                </a:lnTo>
                <a:lnTo>
                  <a:pt x="0" y="468"/>
                </a:lnTo>
                <a:lnTo>
                  <a:pt x="175" y="468"/>
                </a:lnTo>
                <a:cubicBezTo>
                  <a:pt x="175" y="211"/>
                  <a:pt x="386" y="0"/>
                  <a:pt x="643" y="0"/>
                </a:cubicBezTo>
                <a:cubicBezTo>
                  <a:pt x="733" y="0"/>
                  <a:pt x="821" y="28"/>
                  <a:pt x="892" y="74"/>
                </a:cubicBezTo>
                <a:lnTo>
                  <a:pt x="807" y="159"/>
                </a:lnTo>
                <a:cubicBezTo>
                  <a:pt x="758" y="132"/>
                  <a:pt x="703" y="118"/>
                  <a:pt x="643" y="118"/>
                </a:cubicBezTo>
                <a:cubicBezTo>
                  <a:pt x="449" y="118"/>
                  <a:pt x="293" y="274"/>
                  <a:pt x="293" y="468"/>
                </a:cubicBezTo>
                <a:close/>
                <a:moveTo>
                  <a:pt x="1050" y="236"/>
                </a:moveTo>
                <a:lnTo>
                  <a:pt x="1285" y="468"/>
                </a:lnTo>
                <a:lnTo>
                  <a:pt x="1110" y="468"/>
                </a:lnTo>
                <a:cubicBezTo>
                  <a:pt x="1110" y="724"/>
                  <a:pt x="900" y="935"/>
                  <a:pt x="643" y="935"/>
                </a:cubicBezTo>
                <a:cubicBezTo>
                  <a:pt x="553" y="935"/>
                  <a:pt x="465" y="907"/>
                  <a:pt x="394" y="861"/>
                </a:cubicBezTo>
                <a:lnTo>
                  <a:pt x="479" y="776"/>
                </a:lnTo>
                <a:cubicBezTo>
                  <a:pt x="528" y="803"/>
                  <a:pt x="583" y="817"/>
                  <a:pt x="643" y="817"/>
                </a:cubicBezTo>
                <a:cubicBezTo>
                  <a:pt x="837" y="817"/>
                  <a:pt x="993" y="661"/>
                  <a:pt x="993" y="468"/>
                </a:cubicBezTo>
                <a:lnTo>
                  <a:pt x="818" y="468"/>
                </a:lnTo>
                <a:lnTo>
                  <a:pt x="1050" y="23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40487" y="3240883"/>
            <a:ext cx="419100" cy="377825"/>
          </a:xfrm>
          <a:custGeom>
            <a:avLst/>
            <a:gdLst>
              <a:gd name="T0" fmla="*/ 700 w 1166"/>
              <a:gd name="T1" fmla="*/ 232 h 1050"/>
              <a:gd name="T2" fmla="*/ 700 w 1166"/>
              <a:gd name="T3" fmla="*/ 118 h 1050"/>
              <a:gd name="T4" fmla="*/ 465 w 1166"/>
              <a:gd name="T5" fmla="*/ 118 h 1050"/>
              <a:gd name="T6" fmla="*/ 465 w 1166"/>
              <a:gd name="T7" fmla="*/ 232 h 1050"/>
              <a:gd name="T8" fmla="*/ 700 w 1166"/>
              <a:gd name="T9" fmla="*/ 232 h 1050"/>
              <a:gd name="T10" fmla="*/ 1165 w 1166"/>
              <a:gd name="T11" fmla="*/ 350 h 1050"/>
              <a:gd name="T12" fmla="*/ 1165 w 1166"/>
              <a:gd name="T13" fmla="*/ 525 h 1050"/>
              <a:gd name="T14" fmla="*/ 1050 w 1166"/>
              <a:gd name="T15" fmla="*/ 642 h 1050"/>
              <a:gd name="T16" fmla="*/ 700 w 1166"/>
              <a:gd name="T17" fmla="*/ 642 h 1050"/>
              <a:gd name="T18" fmla="*/ 700 w 1166"/>
              <a:gd name="T19" fmla="*/ 525 h 1050"/>
              <a:gd name="T20" fmla="*/ 465 w 1166"/>
              <a:gd name="T21" fmla="*/ 525 h 1050"/>
              <a:gd name="T22" fmla="*/ 465 w 1166"/>
              <a:gd name="T23" fmla="*/ 642 h 1050"/>
              <a:gd name="T24" fmla="*/ 115 w 1166"/>
              <a:gd name="T25" fmla="*/ 642 h 1050"/>
              <a:gd name="T26" fmla="*/ 0 w 1166"/>
              <a:gd name="T27" fmla="*/ 525 h 1050"/>
              <a:gd name="T28" fmla="*/ 0 w 1166"/>
              <a:gd name="T29" fmla="*/ 350 h 1050"/>
              <a:gd name="T30" fmla="*/ 115 w 1166"/>
              <a:gd name="T31" fmla="*/ 232 h 1050"/>
              <a:gd name="T32" fmla="*/ 347 w 1166"/>
              <a:gd name="T33" fmla="*/ 232 h 1050"/>
              <a:gd name="T34" fmla="*/ 347 w 1166"/>
              <a:gd name="T35" fmla="*/ 118 h 1050"/>
              <a:gd name="T36" fmla="*/ 465 w 1166"/>
              <a:gd name="T37" fmla="*/ 0 h 1050"/>
              <a:gd name="T38" fmla="*/ 697 w 1166"/>
              <a:gd name="T39" fmla="*/ 0 h 1050"/>
              <a:gd name="T40" fmla="*/ 815 w 1166"/>
              <a:gd name="T41" fmla="*/ 118 h 1050"/>
              <a:gd name="T42" fmla="*/ 815 w 1166"/>
              <a:gd name="T43" fmla="*/ 232 h 1050"/>
              <a:gd name="T44" fmla="*/ 1050 w 1166"/>
              <a:gd name="T45" fmla="*/ 232 h 1050"/>
              <a:gd name="T46" fmla="*/ 1165 w 1166"/>
              <a:gd name="T47" fmla="*/ 350 h 1050"/>
              <a:gd name="T48" fmla="*/ 700 w 1166"/>
              <a:gd name="T49" fmla="*/ 756 h 1050"/>
              <a:gd name="T50" fmla="*/ 700 w 1166"/>
              <a:gd name="T51" fmla="*/ 699 h 1050"/>
              <a:gd name="T52" fmla="*/ 1107 w 1166"/>
              <a:gd name="T53" fmla="*/ 699 h 1050"/>
              <a:gd name="T54" fmla="*/ 1107 w 1166"/>
              <a:gd name="T55" fmla="*/ 931 h 1050"/>
              <a:gd name="T56" fmla="*/ 990 w 1166"/>
              <a:gd name="T57" fmla="*/ 1049 h 1050"/>
              <a:gd name="T58" fmla="*/ 175 w 1166"/>
              <a:gd name="T59" fmla="*/ 1049 h 1050"/>
              <a:gd name="T60" fmla="*/ 57 w 1166"/>
              <a:gd name="T61" fmla="*/ 931 h 1050"/>
              <a:gd name="T62" fmla="*/ 57 w 1166"/>
              <a:gd name="T63" fmla="*/ 699 h 1050"/>
              <a:gd name="T64" fmla="*/ 465 w 1166"/>
              <a:gd name="T65" fmla="*/ 699 h 1050"/>
              <a:gd name="T66" fmla="*/ 465 w 1166"/>
              <a:gd name="T67" fmla="*/ 756 h 1050"/>
              <a:gd name="T68" fmla="*/ 700 w 1166"/>
              <a:gd name="T69" fmla="*/ 756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700" y="232"/>
                </a:moveTo>
                <a:lnTo>
                  <a:pt x="700" y="118"/>
                </a:lnTo>
                <a:lnTo>
                  <a:pt x="465" y="118"/>
                </a:lnTo>
                <a:lnTo>
                  <a:pt x="465" y="232"/>
                </a:lnTo>
                <a:lnTo>
                  <a:pt x="700" y="232"/>
                </a:lnTo>
                <a:close/>
                <a:moveTo>
                  <a:pt x="1165" y="350"/>
                </a:moveTo>
                <a:lnTo>
                  <a:pt x="1165" y="525"/>
                </a:lnTo>
                <a:cubicBezTo>
                  <a:pt x="1165" y="587"/>
                  <a:pt x="1113" y="642"/>
                  <a:pt x="1050" y="642"/>
                </a:cubicBezTo>
                <a:lnTo>
                  <a:pt x="700" y="642"/>
                </a:lnTo>
                <a:lnTo>
                  <a:pt x="700" y="525"/>
                </a:lnTo>
                <a:lnTo>
                  <a:pt x="465" y="525"/>
                </a:lnTo>
                <a:lnTo>
                  <a:pt x="465" y="642"/>
                </a:lnTo>
                <a:lnTo>
                  <a:pt x="115" y="642"/>
                </a:lnTo>
                <a:cubicBezTo>
                  <a:pt x="49" y="642"/>
                  <a:pt x="0" y="590"/>
                  <a:pt x="0" y="525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47" y="232"/>
                </a:lnTo>
                <a:lnTo>
                  <a:pt x="347" y="118"/>
                </a:lnTo>
                <a:lnTo>
                  <a:pt x="465" y="0"/>
                </a:lnTo>
                <a:lnTo>
                  <a:pt x="697" y="0"/>
                </a:lnTo>
                <a:lnTo>
                  <a:pt x="815" y="118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  <a:moveTo>
                  <a:pt x="700" y="756"/>
                </a:moveTo>
                <a:lnTo>
                  <a:pt x="700" y="699"/>
                </a:lnTo>
                <a:lnTo>
                  <a:pt x="1107" y="699"/>
                </a:lnTo>
                <a:lnTo>
                  <a:pt x="1107" y="931"/>
                </a:lnTo>
                <a:cubicBezTo>
                  <a:pt x="1107" y="997"/>
                  <a:pt x="1055" y="1049"/>
                  <a:pt x="990" y="1049"/>
                </a:cubicBezTo>
                <a:lnTo>
                  <a:pt x="175" y="1049"/>
                </a:lnTo>
                <a:cubicBezTo>
                  <a:pt x="109" y="1049"/>
                  <a:pt x="57" y="997"/>
                  <a:pt x="57" y="931"/>
                </a:cubicBezTo>
                <a:lnTo>
                  <a:pt x="57" y="699"/>
                </a:lnTo>
                <a:lnTo>
                  <a:pt x="465" y="699"/>
                </a:lnTo>
                <a:lnTo>
                  <a:pt x="465" y="756"/>
                </a:lnTo>
                <a:lnTo>
                  <a:pt x="700" y="75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497762" y="3283743"/>
            <a:ext cx="463550" cy="293688"/>
          </a:xfrm>
          <a:custGeom>
            <a:avLst/>
            <a:gdLst>
              <a:gd name="T0" fmla="*/ 585 w 1286"/>
              <a:gd name="T1" fmla="*/ 699 h 814"/>
              <a:gd name="T2" fmla="*/ 1168 w 1286"/>
              <a:gd name="T3" fmla="*/ 699 h 814"/>
              <a:gd name="T4" fmla="*/ 982 w 1286"/>
              <a:gd name="T5" fmla="*/ 452 h 814"/>
              <a:gd name="T6" fmla="*/ 834 w 1286"/>
              <a:gd name="T7" fmla="*/ 638 h 814"/>
              <a:gd name="T8" fmla="*/ 730 w 1286"/>
              <a:gd name="T9" fmla="*/ 513 h 814"/>
              <a:gd name="T10" fmla="*/ 585 w 1286"/>
              <a:gd name="T11" fmla="*/ 699 h 814"/>
              <a:gd name="T12" fmla="*/ 1225 w 1286"/>
              <a:gd name="T13" fmla="*/ 0 h 814"/>
              <a:gd name="T14" fmla="*/ 1285 w 1286"/>
              <a:gd name="T15" fmla="*/ 57 h 814"/>
              <a:gd name="T16" fmla="*/ 1285 w 1286"/>
              <a:gd name="T17" fmla="*/ 756 h 814"/>
              <a:gd name="T18" fmla="*/ 1225 w 1286"/>
              <a:gd name="T19" fmla="*/ 813 h 814"/>
              <a:gd name="T20" fmla="*/ 525 w 1286"/>
              <a:gd name="T21" fmla="*/ 813 h 814"/>
              <a:gd name="T22" fmla="*/ 468 w 1286"/>
              <a:gd name="T23" fmla="*/ 756 h 814"/>
              <a:gd name="T24" fmla="*/ 468 w 1286"/>
              <a:gd name="T25" fmla="*/ 57 h 814"/>
              <a:gd name="T26" fmla="*/ 525 w 1286"/>
              <a:gd name="T27" fmla="*/ 0 h 814"/>
              <a:gd name="T28" fmla="*/ 1225 w 1286"/>
              <a:gd name="T29" fmla="*/ 0 h 814"/>
              <a:gd name="T30" fmla="*/ 235 w 1286"/>
              <a:gd name="T31" fmla="*/ 0 h 814"/>
              <a:gd name="T32" fmla="*/ 350 w 1286"/>
              <a:gd name="T33" fmla="*/ 0 h 814"/>
              <a:gd name="T34" fmla="*/ 350 w 1286"/>
              <a:gd name="T35" fmla="*/ 813 h 814"/>
              <a:gd name="T36" fmla="*/ 235 w 1286"/>
              <a:gd name="T37" fmla="*/ 813 h 814"/>
              <a:gd name="T38" fmla="*/ 235 w 1286"/>
              <a:gd name="T39" fmla="*/ 0 h 814"/>
              <a:gd name="T40" fmla="*/ 0 w 1286"/>
              <a:gd name="T41" fmla="*/ 0 h 814"/>
              <a:gd name="T42" fmla="*/ 118 w 1286"/>
              <a:gd name="T43" fmla="*/ 0 h 814"/>
              <a:gd name="T44" fmla="*/ 118 w 1286"/>
              <a:gd name="T45" fmla="*/ 813 h 814"/>
              <a:gd name="T46" fmla="*/ 0 w 1286"/>
              <a:gd name="T47" fmla="*/ 813 h 814"/>
              <a:gd name="T48" fmla="*/ 0 w 1286"/>
              <a:gd name="T49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6" h="814">
                <a:moveTo>
                  <a:pt x="585" y="699"/>
                </a:moveTo>
                <a:lnTo>
                  <a:pt x="1168" y="699"/>
                </a:lnTo>
                <a:lnTo>
                  <a:pt x="982" y="452"/>
                </a:lnTo>
                <a:lnTo>
                  <a:pt x="834" y="638"/>
                </a:lnTo>
                <a:lnTo>
                  <a:pt x="730" y="513"/>
                </a:lnTo>
                <a:lnTo>
                  <a:pt x="585" y="699"/>
                </a:lnTo>
                <a:close/>
                <a:moveTo>
                  <a:pt x="1225" y="0"/>
                </a:moveTo>
                <a:cubicBezTo>
                  <a:pt x="1258" y="0"/>
                  <a:pt x="1285" y="24"/>
                  <a:pt x="1285" y="57"/>
                </a:cubicBezTo>
                <a:lnTo>
                  <a:pt x="1285" y="756"/>
                </a:lnTo>
                <a:cubicBezTo>
                  <a:pt x="1285" y="789"/>
                  <a:pt x="1258" y="813"/>
                  <a:pt x="1225" y="813"/>
                </a:cubicBezTo>
                <a:lnTo>
                  <a:pt x="525" y="813"/>
                </a:lnTo>
                <a:cubicBezTo>
                  <a:pt x="492" y="813"/>
                  <a:pt x="468" y="789"/>
                  <a:pt x="468" y="756"/>
                </a:cubicBezTo>
                <a:lnTo>
                  <a:pt x="468" y="57"/>
                </a:lnTo>
                <a:cubicBezTo>
                  <a:pt x="468" y="24"/>
                  <a:pt x="492" y="0"/>
                  <a:pt x="525" y="0"/>
                </a:cubicBezTo>
                <a:lnTo>
                  <a:pt x="1225" y="0"/>
                </a:lnTo>
                <a:close/>
                <a:moveTo>
                  <a:pt x="235" y="0"/>
                </a:moveTo>
                <a:lnTo>
                  <a:pt x="350" y="0"/>
                </a:lnTo>
                <a:lnTo>
                  <a:pt x="350" y="813"/>
                </a:lnTo>
                <a:lnTo>
                  <a:pt x="235" y="813"/>
                </a:lnTo>
                <a:lnTo>
                  <a:pt x="235" y="0"/>
                </a:lnTo>
                <a:close/>
                <a:moveTo>
                  <a:pt x="0" y="0"/>
                </a:moveTo>
                <a:lnTo>
                  <a:pt x="118" y="0"/>
                </a:lnTo>
                <a:lnTo>
                  <a:pt x="118" y="813"/>
                </a:lnTo>
                <a:lnTo>
                  <a:pt x="0" y="813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64564" y="3190084"/>
            <a:ext cx="477837" cy="473075"/>
          </a:xfrm>
          <a:custGeom>
            <a:avLst/>
            <a:gdLst>
              <a:gd name="T0" fmla="*/ 1302 w 1327"/>
              <a:gd name="T1" fmla="*/ 1070 h 1312"/>
              <a:gd name="T2" fmla="*/ 1296 w 1327"/>
              <a:gd name="T3" fmla="*/ 1152 h 1312"/>
              <a:gd name="T4" fmla="*/ 1162 w 1327"/>
              <a:gd name="T5" fmla="*/ 1286 h 1312"/>
              <a:gd name="T6" fmla="*/ 1080 w 1327"/>
              <a:gd name="T7" fmla="*/ 1286 h 1312"/>
              <a:gd name="T8" fmla="*/ 550 w 1327"/>
              <a:gd name="T9" fmla="*/ 756 h 1312"/>
              <a:gd name="T10" fmla="*/ 148 w 1327"/>
              <a:gd name="T11" fmla="*/ 669 h 1312"/>
              <a:gd name="T12" fmla="*/ 71 w 1327"/>
              <a:gd name="T13" fmla="*/ 238 h 1312"/>
              <a:gd name="T14" fmla="*/ 328 w 1327"/>
              <a:gd name="T15" fmla="*/ 489 h 1312"/>
              <a:gd name="T16" fmla="*/ 503 w 1327"/>
              <a:gd name="T17" fmla="*/ 314 h 1312"/>
              <a:gd name="T18" fmla="*/ 252 w 1327"/>
              <a:gd name="T19" fmla="*/ 63 h 1312"/>
              <a:gd name="T20" fmla="*/ 684 w 1327"/>
              <a:gd name="T21" fmla="*/ 139 h 1312"/>
              <a:gd name="T22" fmla="*/ 771 w 1327"/>
              <a:gd name="T23" fmla="*/ 541 h 1312"/>
              <a:gd name="T24" fmla="*/ 1302 w 1327"/>
              <a:gd name="T25" fmla="*/ 1070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27" h="1312">
                <a:moveTo>
                  <a:pt x="1302" y="1070"/>
                </a:moveTo>
                <a:cubicBezTo>
                  <a:pt x="1326" y="1087"/>
                  <a:pt x="1326" y="1128"/>
                  <a:pt x="1296" y="1152"/>
                </a:cubicBezTo>
                <a:lnTo>
                  <a:pt x="1162" y="1286"/>
                </a:lnTo>
                <a:cubicBezTo>
                  <a:pt x="1138" y="1311"/>
                  <a:pt x="1105" y="1311"/>
                  <a:pt x="1080" y="1286"/>
                </a:cubicBezTo>
                <a:lnTo>
                  <a:pt x="550" y="756"/>
                </a:lnTo>
                <a:cubicBezTo>
                  <a:pt x="416" y="808"/>
                  <a:pt x="260" y="781"/>
                  <a:pt x="148" y="669"/>
                </a:cubicBezTo>
                <a:cubicBezTo>
                  <a:pt x="30" y="552"/>
                  <a:pt x="0" y="377"/>
                  <a:pt x="71" y="238"/>
                </a:cubicBezTo>
                <a:lnTo>
                  <a:pt x="328" y="489"/>
                </a:lnTo>
                <a:lnTo>
                  <a:pt x="503" y="314"/>
                </a:lnTo>
                <a:lnTo>
                  <a:pt x="252" y="63"/>
                </a:lnTo>
                <a:cubicBezTo>
                  <a:pt x="391" y="0"/>
                  <a:pt x="566" y="22"/>
                  <a:pt x="684" y="139"/>
                </a:cubicBezTo>
                <a:cubicBezTo>
                  <a:pt x="796" y="251"/>
                  <a:pt x="823" y="407"/>
                  <a:pt x="771" y="541"/>
                </a:cubicBezTo>
                <a:lnTo>
                  <a:pt x="1302" y="107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718674" y="3240883"/>
            <a:ext cx="336550" cy="377825"/>
          </a:xfrm>
          <a:custGeom>
            <a:avLst/>
            <a:gdLst>
              <a:gd name="T0" fmla="*/ 585 w 936"/>
              <a:gd name="T1" fmla="*/ 525 h 1050"/>
              <a:gd name="T2" fmla="*/ 585 w 936"/>
              <a:gd name="T3" fmla="*/ 407 h 1050"/>
              <a:gd name="T4" fmla="*/ 350 w 936"/>
              <a:gd name="T5" fmla="*/ 407 h 1050"/>
              <a:gd name="T6" fmla="*/ 350 w 936"/>
              <a:gd name="T7" fmla="*/ 525 h 1050"/>
              <a:gd name="T8" fmla="*/ 585 w 936"/>
              <a:gd name="T9" fmla="*/ 525 h 1050"/>
              <a:gd name="T10" fmla="*/ 585 w 936"/>
              <a:gd name="T11" fmla="*/ 756 h 1050"/>
              <a:gd name="T12" fmla="*/ 585 w 936"/>
              <a:gd name="T13" fmla="*/ 642 h 1050"/>
              <a:gd name="T14" fmla="*/ 350 w 936"/>
              <a:gd name="T15" fmla="*/ 642 h 1050"/>
              <a:gd name="T16" fmla="*/ 350 w 936"/>
              <a:gd name="T17" fmla="*/ 756 h 1050"/>
              <a:gd name="T18" fmla="*/ 585 w 936"/>
              <a:gd name="T19" fmla="*/ 756 h 1050"/>
              <a:gd name="T20" fmla="*/ 935 w 936"/>
              <a:gd name="T21" fmla="*/ 293 h 1050"/>
              <a:gd name="T22" fmla="*/ 935 w 936"/>
              <a:gd name="T23" fmla="*/ 407 h 1050"/>
              <a:gd name="T24" fmla="*/ 812 w 936"/>
              <a:gd name="T25" fmla="*/ 407 h 1050"/>
              <a:gd name="T26" fmla="*/ 818 w 936"/>
              <a:gd name="T27" fmla="*/ 468 h 1050"/>
              <a:gd name="T28" fmla="*/ 818 w 936"/>
              <a:gd name="T29" fmla="*/ 525 h 1050"/>
              <a:gd name="T30" fmla="*/ 935 w 936"/>
              <a:gd name="T31" fmla="*/ 525 h 1050"/>
              <a:gd name="T32" fmla="*/ 935 w 936"/>
              <a:gd name="T33" fmla="*/ 642 h 1050"/>
              <a:gd name="T34" fmla="*/ 818 w 936"/>
              <a:gd name="T35" fmla="*/ 642 h 1050"/>
              <a:gd name="T36" fmla="*/ 818 w 936"/>
              <a:gd name="T37" fmla="*/ 699 h 1050"/>
              <a:gd name="T38" fmla="*/ 812 w 936"/>
              <a:gd name="T39" fmla="*/ 756 h 1050"/>
              <a:gd name="T40" fmla="*/ 935 w 936"/>
              <a:gd name="T41" fmla="*/ 756 h 1050"/>
              <a:gd name="T42" fmla="*/ 935 w 936"/>
              <a:gd name="T43" fmla="*/ 874 h 1050"/>
              <a:gd name="T44" fmla="*/ 771 w 936"/>
              <a:gd name="T45" fmla="*/ 874 h 1050"/>
              <a:gd name="T46" fmla="*/ 468 w 936"/>
              <a:gd name="T47" fmla="*/ 1049 h 1050"/>
              <a:gd name="T48" fmla="*/ 164 w 936"/>
              <a:gd name="T49" fmla="*/ 874 h 1050"/>
              <a:gd name="T50" fmla="*/ 0 w 936"/>
              <a:gd name="T51" fmla="*/ 874 h 1050"/>
              <a:gd name="T52" fmla="*/ 0 w 936"/>
              <a:gd name="T53" fmla="*/ 756 h 1050"/>
              <a:gd name="T54" fmla="*/ 123 w 936"/>
              <a:gd name="T55" fmla="*/ 756 h 1050"/>
              <a:gd name="T56" fmla="*/ 118 w 936"/>
              <a:gd name="T57" fmla="*/ 699 h 1050"/>
              <a:gd name="T58" fmla="*/ 118 w 936"/>
              <a:gd name="T59" fmla="*/ 642 h 1050"/>
              <a:gd name="T60" fmla="*/ 0 w 936"/>
              <a:gd name="T61" fmla="*/ 642 h 1050"/>
              <a:gd name="T62" fmla="*/ 0 w 936"/>
              <a:gd name="T63" fmla="*/ 525 h 1050"/>
              <a:gd name="T64" fmla="*/ 118 w 936"/>
              <a:gd name="T65" fmla="*/ 525 h 1050"/>
              <a:gd name="T66" fmla="*/ 118 w 936"/>
              <a:gd name="T67" fmla="*/ 468 h 1050"/>
              <a:gd name="T68" fmla="*/ 123 w 936"/>
              <a:gd name="T69" fmla="*/ 407 h 1050"/>
              <a:gd name="T70" fmla="*/ 0 w 936"/>
              <a:gd name="T71" fmla="*/ 407 h 1050"/>
              <a:gd name="T72" fmla="*/ 0 w 936"/>
              <a:gd name="T73" fmla="*/ 293 h 1050"/>
              <a:gd name="T74" fmla="*/ 164 w 936"/>
              <a:gd name="T75" fmla="*/ 293 h 1050"/>
              <a:gd name="T76" fmla="*/ 271 w 936"/>
              <a:gd name="T77" fmla="*/ 178 h 1050"/>
              <a:gd name="T78" fmla="*/ 175 w 936"/>
              <a:gd name="T79" fmla="*/ 82 h 1050"/>
              <a:gd name="T80" fmla="*/ 257 w 936"/>
              <a:gd name="T81" fmla="*/ 0 h 1050"/>
              <a:gd name="T82" fmla="*/ 386 w 936"/>
              <a:gd name="T83" fmla="*/ 126 h 1050"/>
              <a:gd name="T84" fmla="*/ 468 w 936"/>
              <a:gd name="T85" fmla="*/ 118 h 1050"/>
              <a:gd name="T86" fmla="*/ 550 w 936"/>
              <a:gd name="T87" fmla="*/ 126 h 1050"/>
              <a:gd name="T88" fmla="*/ 678 w 936"/>
              <a:gd name="T89" fmla="*/ 0 h 1050"/>
              <a:gd name="T90" fmla="*/ 760 w 936"/>
              <a:gd name="T91" fmla="*/ 82 h 1050"/>
              <a:gd name="T92" fmla="*/ 665 w 936"/>
              <a:gd name="T93" fmla="*/ 178 h 1050"/>
              <a:gd name="T94" fmla="*/ 771 w 936"/>
              <a:gd name="T95" fmla="*/ 293 h 1050"/>
              <a:gd name="T96" fmla="*/ 935 w 936"/>
              <a:gd name="T97" fmla="*/ 293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36" h="1050">
                <a:moveTo>
                  <a:pt x="585" y="525"/>
                </a:moveTo>
                <a:lnTo>
                  <a:pt x="585" y="407"/>
                </a:lnTo>
                <a:lnTo>
                  <a:pt x="350" y="407"/>
                </a:lnTo>
                <a:lnTo>
                  <a:pt x="350" y="525"/>
                </a:lnTo>
                <a:lnTo>
                  <a:pt x="585" y="525"/>
                </a:lnTo>
                <a:close/>
                <a:moveTo>
                  <a:pt x="585" y="756"/>
                </a:moveTo>
                <a:lnTo>
                  <a:pt x="585" y="642"/>
                </a:lnTo>
                <a:lnTo>
                  <a:pt x="350" y="642"/>
                </a:lnTo>
                <a:lnTo>
                  <a:pt x="350" y="756"/>
                </a:lnTo>
                <a:lnTo>
                  <a:pt x="585" y="756"/>
                </a:lnTo>
                <a:close/>
                <a:moveTo>
                  <a:pt x="935" y="293"/>
                </a:moveTo>
                <a:lnTo>
                  <a:pt x="935" y="407"/>
                </a:lnTo>
                <a:lnTo>
                  <a:pt x="812" y="407"/>
                </a:lnTo>
                <a:cubicBezTo>
                  <a:pt x="815" y="427"/>
                  <a:pt x="818" y="448"/>
                  <a:pt x="818" y="468"/>
                </a:cubicBezTo>
                <a:lnTo>
                  <a:pt x="818" y="525"/>
                </a:lnTo>
                <a:lnTo>
                  <a:pt x="935" y="525"/>
                </a:lnTo>
                <a:lnTo>
                  <a:pt x="935" y="642"/>
                </a:lnTo>
                <a:lnTo>
                  <a:pt x="818" y="642"/>
                </a:lnTo>
                <a:lnTo>
                  <a:pt x="818" y="699"/>
                </a:lnTo>
                <a:cubicBezTo>
                  <a:pt x="818" y="718"/>
                  <a:pt x="815" y="737"/>
                  <a:pt x="812" y="756"/>
                </a:cubicBezTo>
                <a:lnTo>
                  <a:pt x="935" y="756"/>
                </a:lnTo>
                <a:lnTo>
                  <a:pt x="935" y="874"/>
                </a:lnTo>
                <a:lnTo>
                  <a:pt x="771" y="874"/>
                </a:lnTo>
                <a:cubicBezTo>
                  <a:pt x="711" y="978"/>
                  <a:pt x="597" y="1049"/>
                  <a:pt x="468" y="1049"/>
                </a:cubicBezTo>
                <a:cubicBezTo>
                  <a:pt x="340" y="1049"/>
                  <a:pt x="225" y="978"/>
                  <a:pt x="164" y="874"/>
                </a:cubicBezTo>
                <a:lnTo>
                  <a:pt x="0" y="874"/>
                </a:lnTo>
                <a:lnTo>
                  <a:pt x="0" y="756"/>
                </a:lnTo>
                <a:lnTo>
                  <a:pt x="123" y="756"/>
                </a:lnTo>
                <a:cubicBezTo>
                  <a:pt x="121" y="737"/>
                  <a:pt x="118" y="718"/>
                  <a:pt x="118" y="699"/>
                </a:cubicBezTo>
                <a:lnTo>
                  <a:pt x="118" y="642"/>
                </a:lnTo>
                <a:lnTo>
                  <a:pt x="0" y="642"/>
                </a:lnTo>
                <a:lnTo>
                  <a:pt x="0" y="525"/>
                </a:lnTo>
                <a:lnTo>
                  <a:pt x="118" y="525"/>
                </a:lnTo>
                <a:lnTo>
                  <a:pt x="118" y="468"/>
                </a:lnTo>
                <a:cubicBezTo>
                  <a:pt x="118" y="448"/>
                  <a:pt x="121" y="427"/>
                  <a:pt x="123" y="407"/>
                </a:cubicBezTo>
                <a:lnTo>
                  <a:pt x="0" y="407"/>
                </a:lnTo>
                <a:lnTo>
                  <a:pt x="0" y="293"/>
                </a:lnTo>
                <a:lnTo>
                  <a:pt x="164" y="293"/>
                </a:lnTo>
                <a:cubicBezTo>
                  <a:pt x="192" y="246"/>
                  <a:pt x="227" y="208"/>
                  <a:pt x="271" y="178"/>
                </a:cubicBezTo>
                <a:lnTo>
                  <a:pt x="175" y="82"/>
                </a:lnTo>
                <a:lnTo>
                  <a:pt x="257" y="0"/>
                </a:lnTo>
                <a:lnTo>
                  <a:pt x="386" y="126"/>
                </a:lnTo>
                <a:cubicBezTo>
                  <a:pt x="413" y="120"/>
                  <a:pt x="441" y="118"/>
                  <a:pt x="468" y="118"/>
                </a:cubicBezTo>
                <a:cubicBezTo>
                  <a:pt x="495" y="118"/>
                  <a:pt x="523" y="120"/>
                  <a:pt x="550" y="126"/>
                </a:cubicBezTo>
                <a:lnTo>
                  <a:pt x="678" y="0"/>
                </a:lnTo>
                <a:lnTo>
                  <a:pt x="760" y="82"/>
                </a:lnTo>
                <a:lnTo>
                  <a:pt x="665" y="178"/>
                </a:lnTo>
                <a:cubicBezTo>
                  <a:pt x="709" y="208"/>
                  <a:pt x="744" y="246"/>
                  <a:pt x="771" y="293"/>
                </a:cubicBezTo>
                <a:lnTo>
                  <a:pt x="935" y="2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98174" y="3261519"/>
            <a:ext cx="336550" cy="336550"/>
          </a:xfrm>
          <a:custGeom>
            <a:avLst/>
            <a:gdLst>
              <a:gd name="T0" fmla="*/ 374 w 936"/>
              <a:gd name="T1" fmla="*/ 282 h 936"/>
              <a:gd name="T2" fmla="*/ 653 w 936"/>
              <a:gd name="T3" fmla="*/ 0 h 936"/>
              <a:gd name="T4" fmla="*/ 935 w 936"/>
              <a:gd name="T5" fmla="*/ 282 h 936"/>
              <a:gd name="T6" fmla="*/ 653 w 936"/>
              <a:gd name="T7" fmla="*/ 560 h 936"/>
              <a:gd name="T8" fmla="*/ 374 w 936"/>
              <a:gd name="T9" fmla="*/ 282 h 936"/>
              <a:gd name="T10" fmla="*/ 514 w 936"/>
              <a:gd name="T11" fmla="*/ 817 h 936"/>
              <a:gd name="T12" fmla="*/ 632 w 936"/>
              <a:gd name="T13" fmla="*/ 699 h 936"/>
              <a:gd name="T14" fmla="*/ 746 w 936"/>
              <a:gd name="T15" fmla="*/ 817 h 936"/>
              <a:gd name="T16" fmla="*/ 632 w 936"/>
              <a:gd name="T17" fmla="*/ 935 h 936"/>
              <a:gd name="T18" fmla="*/ 514 w 936"/>
              <a:gd name="T19" fmla="*/ 817 h 936"/>
              <a:gd name="T20" fmla="*/ 0 w 936"/>
              <a:gd name="T21" fmla="*/ 606 h 936"/>
              <a:gd name="T22" fmla="*/ 189 w 936"/>
              <a:gd name="T23" fmla="*/ 422 h 936"/>
              <a:gd name="T24" fmla="*/ 374 w 936"/>
              <a:gd name="T25" fmla="*/ 606 h 936"/>
              <a:gd name="T26" fmla="*/ 189 w 936"/>
              <a:gd name="T27" fmla="*/ 792 h 936"/>
              <a:gd name="T28" fmla="*/ 0 w 936"/>
              <a:gd name="T29" fmla="*/ 606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6" h="936">
                <a:moveTo>
                  <a:pt x="374" y="282"/>
                </a:moveTo>
                <a:cubicBezTo>
                  <a:pt x="374" y="126"/>
                  <a:pt x="498" y="0"/>
                  <a:pt x="653" y="0"/>
                </a:cubicBezTo>
                <a:cubicBezTo>
                  <a:pt x="809" y="0"/>
                  <a:pt x="935" y="126"/>
                  <a:pt x="935" y="282"/>
                </a:cubicBezTo>
                <a:cubicBezTo>
                  <a:pt x="935" y="438"/>
                  <a:pt x="809" y="560"/>
                  <a:pt x="653" y="560"/>
                </a:cubicBezTo>
                <a:cubicBezTo>
                  <a:pt x="498" y="560"/>
                  <a:pt x="374" y="438"/>
                  <a:pt x="374" y="282"/>
                </a:cubicBezTo>
                <a:close/>
                <a:moveTo>
                  <a:pt x="514" y="817"/>
                </a:moveTo>
                <a:cubicBezTo>
                  <a:pt x="514" y="751"/>
                  <a:pt x="567" y="699"/>
                  <a:pt x="632" y="699"/>
                </a:cubicBezTo>
                <a:cubicBezTo>
                  <a:pt x="698" y="699"/>
                  <a:pt x="746" y="751"/>
                  <a:pt x="746" y="817"/>
                </a:cubicBezTo>
                <a:cubicBezTo>
                  <a:pt x="746" y="883"/>
                  <a:pt x="698" y="935"/>
                  <a:pt x="632" y="935"/>
                </a:cubicBezTo>
                <a:cubicBezTo>
                  <a:pt x="567" y="935"/>
                  <a:pt x="514" y="883"/>
                  <a:pt x="514" y="817"/>
                </a:cubicBezTo>
                <a:close/>
                <a:moveTo>
                  <a:pt x="0" y="606"/>
                </a:moveTo>
                <a:cubicBezTo>
                  <a:pt x="0" y="503"/>
                  <a:pt x="86" y="422"/>
                  <a:pt x="189" y="422"/>
                </a:cubicBezTo>
                <a:cubicBezTo>
                  <a:pt x="293" y="422"/>
                  <a:pt x="374" y="503"/>
                  <a:pt x="374" y="606"/>
                </a:cubicBezTo>
                <a:cubicBezTo>
                  <a:pt x="374" y="710"/>
                  <a:pt x="293" y="792"/>
                  <a:pt x="189" y="792"/>
                </a:cubicBezTo>
                <a:cubicBezTo>
                  <a:pt x="86" y="792"/>
                  <a:pt x="0" y="710"/>
                  <a:pt x="0" y="60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9" y="4194971"/>
            <a:ext cx="377825" cy="219075"/>
          </a:xfrm>
          <a:custGeom>
            <a:avLst/>
            <a:gdLst>
              <a:gd name="T0" fmla="*/ 0 w 1051"/>
              <a:gd name="T1" fmla="*/ 82 h 608"/>
              <a:gd name="T2" fmla="*/ 82 w 1051"/>
              <a:gd name="T3" fmla="*/ 0 h 608"/>
              <a:gd name="T4" fmla="*/ 525 w 1051"/>
              <a:gd name="T5" fmla="*/ 443 h 608"/>
              <a:gd name="T6" fmla="*/ 850 w 1051"/>
              <a:gd name="T7" fmla="*/ 118 h 608"/>
              <a:gd name="T8" fmla="*/ 582 w 1051"/>
              <a:gd name="T9" fmla="*/ 118 h 608"/>
              <a:gd name="T10" fmla="*/ 582 w 1051"/>
              <a:gd name="T11" fmla="*/ 0 h 608"/>
              <a:gd name="T12" fmla="*/ 1050 w 1051"/>
              <a:gd name="T13" fmla="*/ 0 h 608"/>
              <a:gd name="T14" fmla="*/ 1050 w 1051"/>
              <a:gd name="T15" fmla="*/ 468 h 608"/>
              <a:gd name="T16" fmla="*/ 932 w 1051"/>
              <a:gd name="T17" fmla="*/ 468 h 608"/>
              <a:gd name="T18" fmla="*/ 932 w 1051"/>
              <a:gd name="T19" fmla="*/ 200 h 608"/>
              <a:gd name="T20" fmla="*/ 525 w 1051"/>
              <a:gd name="T21" fmla="*/ 607 h 608"/>
              <a:gd name="T22" fmla="*/ 0 w 1051"/>
              <a:gd name="T23" fmla="*/ 82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1" h="608">
                <a:moveTo>
                  <a:pt x="0" y="82"/>
                </a:moveTo>
                <a:lnTo>
                  <a:pt x="82" y="0"/>
                </a:lnTo>
                <a:lnTo>
                  <a:pt x="525" y="443"/>
                </a:lnTo>
                <a:lnTo>
                  <a:pt x="850" y="118"/>
                </a:lnTo>
                <a:lnTo>
                  <a:pt x="582" y="118"/>
                </a:lnTo>
                <a:lnTo>
                  <a:pt x="582" y="0"/>
                </a:lnTo>
                <a:lnTo>
                  <a:pt x="1050" y="0"/>
                </a:lnTo>
                <a:lnTo>
                  <a:pt x="1050" y="468"/>
                </a:lnTo>
                <a:lnTo>
                  <a:pt x="932" y="468"/>
                </a:lnTo>
                <a:lnTo>
                  <a:pt x="932" y="200"/>
                </a:lnTo>
                <a:lnTo>
                  <a:pt x="525" y="607"/>
                </a:lnTo>
                <a:lnTo>
                  <a:pt x="0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12962" y="4094957"/>
            <a:ext cx="419100" cy="419100"/>
          </a:xfrm>
          <a:custGeom>
            <a:avLst/>
            <a:gdLst>
              <a:gd name="T0" fmla="*/ 457 w 1166"/>
              <a:gd name="T1" fmla="*/ 1151 h 1166"/>
              <a:gd name="T2" fmla="*/ 738 w 1166"/>
              <a:gd name="T3" fmla="*/ 665 h 1166"/>
              <a:gd name="T4" fmla="*/ 951 w 1166"/>
              <a:gd name="T5" fmla="*/ 1034 h 1166"/>
              <a:gd name="T6" fmla="*/ 582 w 1166"/>
              <a:gd name="T7" fmla="*/ 1165 h 1166"/>
              <a:gd name="T8" fmla="*/ 457 w 1166"/>
              <a:gd name="T9" fmla="*/ 1151 h 1166"/>
              <a:gd name="T10" fmla="*/ 25 w 1166"/>
              <a:gd name="T11" fmla="*/ 758 h 1166"/>
              <a:gd name="T12" fmla="*/ 591 w 1166"/>
              <a:gd name="T13" fmla="*/ 758 h 1166"/>
              <a:gd name="T14" fmla="*/ 375 w 1166"/>
              <a:gd name="T15" fmla="*/ 1127 h 1166"/>
              <a:gd name="T16" fmla="*/ 25 w 1166"/>
              <a:gd name="T17" fmla="*/ 758 h 1166"/>
              <a:gd name="T18" fmla="*/ 153 w 1166"/>
              <a:gd name="T19" fmla="*/ 189 h 1166"/>
              <a:gd name="T20" fmla="*/ 448 w 1166"/>
              <a:gd name="T21" fmla="*/ 700 h 1166"/>
              <a:gd name="T22" fmla="*/ 11 w 1166"/>
              <a:gd name="T23" fmla="*/ 700 h 1166"/>
              <a:gd name="T24" fmla="*/ 0 w 1166"/>
              <a:gd name="T25" fmla="*/ 583 h 1166"/>
              <a:gd name="T26" fmla="*/ 153 w 1166"/>
              <a:gd name="T27" fmla="*/ 189 h 1166"/>
              <a:gd name="T28" fmla="*/ 1154 w 1166"/>
              <a:gd name="T29" fmla="*/ 465 h 1166"/>
              <a:gd name="T30" fmla="*/ 1165 w 1166"/>
              <a:gd name="T31" fmla="*/ 583 h 1166"/>
              <a:gd name="T32" fmla="*/ 1012 w 1166"/>
              <a:gd name="T33" fmla="*/ 976 h 1166"/>
              <a:gd name="T34" fmla="*/ 733 w 1166"/>
              <a:gd name="T35" fmla="*/ 495 h 1166"/>
              <a:gd name="T36" fmla="*/ 716 w 1166"/>
              <a:gd name="T37" fmla="*/ 465 h 1166"/>
              <a:gd name="T38" fmla="*/ 1154 w 1166"/>
              <a:gd name="T39" fmla="*/ 465 h 1166"/>
              <a:gd name="T40" fmla="*/ 1140 w 1166"/>
              <a:gd name="T41" fmla="*/ 408 h 1166"/>
              <a:gd name="T42" fmla="*/ 574 w 1166"/>
              <a:gd name="T43" fmla="*/ 408 h 1166"/>
              <a:gd name="T44" fmla="*/ 790 w 1166"/>
              <a:gd name="T45" fmla="*/ 38 h 1166"/>
              <a:gd name="T46" fmla="*/ 1140 w 1166"/>
              <a:gd name="T47" fmla="*/ 408 h 1166"/>
              <a:gd name="T48" fmla="*/ 432 w 1166"/>
              <a:gd name="T49" fmla="*/ 495 h 1166"/>
              <a:gd name="T50" fmla="*/ 426 w 1166"/>
              <a:gd name="T51" fmla="*/ 501 h 1166"/>
              <a:gd name="T52" fmla="*/ 213 w 1166"/>
              <a:gd name="T53" fmla="*/ 131 h 1166"/>
              <a:gd name="T54" fmla="*/ 582 w 1166"/>
              <a:gd name="T55" fmla="*/ 0 h 1166"/>
              <a:gd name="T56" fmla="*/ 708 w 1166"/>
              <a:gd name="T57" fmla="*/ 14 h 1166"/>
              <a:gd name="T58" fmla="*/ 432 w 1166"/>
              <a:gd name="T59" fmla="*/ 49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457" y="1151"/>
                </a:moveTo>
                <a:cubicBezTo>
                  <a:pt x="550" y="989"/>
                  <a:pt x="643" y="826"/>
                  <a:pt x="738" y="665"/>
                </a:cubicBezTo>
                <a:lnTo>
                  <a:pt x="951" y="1034"/>
                </a:lnTo>
                <a:cubicBezTo>
                  <a:pt x="850" y="1116"/>
                  <a:pt x="722" y="1165"/>
                  <a:pt x="582" y="1165"/>
                </a:cubicBezTo>
                <a:cubicBezTo>
                  <a:pt x="539" y="1165"/>
                  <a:pt x="498" y="1159"/>
                  <a:pt x="457" y="1151"/>
                </a:cubicBezTo>
                <a:close/>
                <a:moveTo>
                  <a:pt x="25" y="758"/>
                </a:moveTo>
                <a:lnTo>
                  <a:pt x="591" y="758"/>
                </a:lnTo>
                <a:lnTo>
                  <a:pt x="375" y="1127"/>
                </a:lnTo>
                <a:cubicBezTo>
                  <a:pt x="208" y="1064"/>
                  <a:pt x="79" y="927"/>
                  <a:pt x="25" y="758"/>
                </a:cubicBezTo>
                <a:close/>
                <a:moveTo>
                  <a:pt x="153" y="189"/>
                </a:moveTo>
                <a:cubicBezTo>
                  <a:pt x="251" y="359"/>
                  <a:pt x="349" y="530"/>
                  <a:pt x="448" y="700"/>
                </a:cubicBezTo>
                <a:lnTo>
                  <a:pt x="11" y="700"/>
                </a:lnTo>
                <a:cubicBezTo>
                  <a:pt x="3" y="662"/>
                  <a:pt x="0" y="624"/>
                  <a:pt x="0" y="583"/>
                </a:cubicBezTo>
                <a:cubicBezTo>
                  <a:pt x="0" y="429"/>
                  <a:pt x="57" y="293"/>
                  <a:pt x="153" y="189"/>
                </a:cubicBezTo>
                <a:close/>
                <a:moveTo>
                  <a:pt x="1154" y="465"/>
                </a:moveTo>
                <a:cubicBezTo>
                  <a:pt x="1162" y="503"/>
                  <a:pt x="1165" y="542"/>
                  <a:pt x="1165" y="583"/>
                </a:cubicBezTo>
                <a:cubicBezTo>
                  <a:pt x="1165" y="736"/>
                  <a:pt x="1107" y="872"/>
                  <a:pt x="1012" y="976"/>
                </a:cubicBezTo>
                <a:lnTo>
                  <a:pt x="733" y="495"/>
                </a:lnTo>
                <a:lnTo>
                  <a:pt x="716" y="465"/>
                </a:lnTo>
                <a:lnTo>
                  <a:pt x="1154" y="465"/>
                </a:lnTo>
                <a:close/>
                <a:moveTo>
                  <a:pt x="1140" y="408"/>
                </a:moveTo>
                <a:lnTo>
                  <a:pt x="574" y="408"/>
                </a:lnTo>
                <a:lnTo>
                  <a:pt x="790" y="38"/>
                </a:lnTo>
                <a:cubicBezTo>
                  <a:pt x="957" y="101"/>
                  <a:pt x="1085" y="238"/>
                  <a:pt x="1140" y="408"/>
                </a:cubicBezTo>
                <a:close/>
                <a:moveTo>
                  <a:pt x="432" y="495"/>
                </a:moveTo>
                <a:lnTo>
                  <a:pt x="426" y="501"/>
                </a:lnTo>
                <a:lnTo>
                  <a:pt x="213" y="131"/>
                </a:lnTo>
                <a:cubicBezTo>
                  <a:pt x="314" y="49"/>
                  <a:pt x="443" y="0"/>
                  <a:pt x="582" y="0"/>
                </a:cubicBezTo>
                <a:cubicBezTo>
                  <a:pt x="626" y="0"/>
                  <a:pt x="667" y="6"/>
                  <a:pt x="708" y="14"/>
                </a:cubicBezTo>
                <a:lnTo>
                  <a:pt x="432" y="49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190874" y="4083846"/>
            <a:ext cx="419100" cy="441325"/>
          </a:xfrm>
          <a:custGeom>
            <a:avLst/>
            <a:gdLst>
              <a:gd name="T0" fmla="*/ 1050 w 1166"/>
              <a:gd name="T1" fmla="*/ 468 h 1226"/>
              <a:gd name="T2" fmla="*/ 1050 w 1166"/>
              <a:gd name="T3" fmla="*/ 350 h 1226"/>
              <a:gd name="T4" fmla="*/ 933 w 1166"/>
              <a:gd name="T5" fmla="*/ 350 h 1226"/>
              <a:gd name="T6" fmla="*/ 933 w 1166"/>
              <a:gd name="T7" fmla="*/ 468 h 1226"/>
              <a:gd name="T8" fmla="*/ 1050 w 1166"/>
              <a:gd name="T9" fmla="*/ 468 h 1226"/>
              <a:gd name="T10" fmla="*/ 1050 w 1166"/>
              <a:gd name="T11" fmla="*/ 993 h 1226"/>
              <a:gd name="T12" fmla="*/ 1050 w 1166"/>
              <a:gd name="T13" fmla="*/ 875 h 1226"/>
              <a:gd name="T14" fmla="*/ 933 w 1166"/>
              <a:gd name="T15" fmla="*/ 875 h 1226"/>
              <a:gd name="T16" fmla="*/ 933 w 1166"/>
              <a:gd name="T17" fmla="*/ 993 h 1226"/>
              <a:gd name="T18" fmla="*/ 1050 w 1166"/>
              <a:gd name="T19" fmla="*/ 993 h 1226"/>
              <a:gd name="T20" fmla="*/ 815 w 1166"/>
              <a:gd name="T21" fmla="*/ 468 h 1226"/>
              <a:gd name="T22" fmla="*/ 815 w 1166"/>
              <a:gd name="T23" fmla="*/ 350 h 1226"/>
              <a:gd name="T24" fmla="*/ 700 w 1166"/>
              <a:gd name="T25" fmla="*/ 350 h 1226"/>
              <a:gd name="T26" fmla="*/ 700 w 1166"/>
              <a:gd name="T27" fmla="*/ 468 h 1226"/>
              <a:gd name="T28" fmla="*/ 815 w 1166"/>
              <a:gd name="T29" fmla="*/ 468 h 1226"/>
              <a:gd name="T30" fmla="*/ 815 w 1166"/>
              <a:gd name="T31" fmla="*/ 993 h 1226"/>
              <a:gd name="T32" fmla="*/ 815 w 1166"/>
              <a:gd name="T33" fmla="*/ 875 h 1226"/>
              <a:gd name="T34" fmla="*/ 700 w 1166"/>
              <a:gd name="T35" fmla="*/ 875 h 1226"/>
              <a:gd name="T36" fmla="*/ 700 w 1166"/>
              <a:gd name="T37" fmla="*/ 993 h 1226"/>
              <a:gd name="T38" fmla="*/ 815 w 1166"/>
              <a:gd name="T39" fmla="*/ 993 h 1226"/>
              <a:gd name="T40" fmla="*/ 583 w 1166"/>
              <a:gd name="T41" fmla="*/ 468 h 1226"/>
              <a:gd name="T42" fmla="*/ 583 w 1166"/>
              <a:gd name="T43" fmla="*/ 350 h 1226"/>
              <a:gd name="T44" fmla="*/ 465 w 1166"/>
              <a:gd name="T45" fmla="*/ 350 h 1226"/>
              <a:gd name="T46" fmla="*/ 465 w 1166"/>
              <a:gd name="T47" fmla="*/ 468 h 1226"/>
              <a:gd name="T48" fmla="*/ 583 w 1166"/>
              <a:gd name="T49" fmla="*/ 468 h 1226"/>
              <a:gd name="T50" fmla="*/ 583 w 1166"/>
              <a:gd name="T51" fmla="*/ 993 h 1226"/>
              <a:gd name="T52" fmla="*/ 583 w 1166"/>
              <a:gd name="T53" fmla="*/ 875 h 1226"/>
              <a:gd name="T54" fmla="*/ 465 w 1166"/>
              <a:gd name="T55" fmla="*/ 875 h 1226"/>
              <a:gd name="T56" fmla="*/ 465 w 1166"/>
              <a:gd name="T57" fmla="*/ 993 h 1226"/>
              <a:gd name="T58" fmla="*/ 583 w 1166"/>
              <a:gd name="T59" fmla="*/ 993 h 1226"/>
              <a:gd name="T60" fmla="*/ 1165 w 1166"/>
              <a:gd name="T61" fmla="*/ 235 h 1226"/>
              <a:gd name="T62" fmla="*/ 1165 w 1166"/>
              <a:gd name="T63" fmla="*/ 1110 h 1226"/>
              <a:gd name="T64" fmla="*/ 700 w 1166"/>
              <a:gd name="T65" fmla="*/ 1110 h 1226"/>
              <a:gd name="T66" fmla="*/ 583 w 1166"/>
              <a:gd name="T67" fmla="*/ 1225 h 1226"/>
              <a:gd name="T68" fmla="*/ 115 w 1166"/>
              <a:gd name="T69" fmla="*/ 1225 h 1226"/>
              <a:gd name="T70" fmla="*/ 0 w 1166"/>
              <a:gd name="T71" fmla="*/ 1110 h 1226"/>
              <a:gd name="T72" fmla="*/ 0 w 1166"/>
              <a:gd name="T73" fmla="*/ 235 h 1226"/>
              <a:gd name="T74" fmla="*/ 115 w 1166"/>
              <a:gd name="T75" fmla="*/ 118 h 1226"/>
              <a:gd name="T76" fmla="*/ 175 w 1166"/>
              <a:gd name="T77" fmla="*/ 118 h 1226"/>
              <a:gd name="T78" fmla="*/ 175 w 1166"/>
              <a:gd name="T79" fmla="*/ 60 h 1226"/>
              <a:gd name="T80" fmla="*/ 233 w 1166"/>
              <a:gd name="T81" fmla="*/ 0 h 1226"/>
              <a:gd name="T82" fmla="*/ 465 w 1166"/>
              <a:gd name="T83" fmla="*/ 0 h 1226"/>
              <a:gd name="T84" fmla="*/ 525 w 1166"/>
              <a:gd name="T85" fmla="*/ 60 h 1226"/>
              <a:gd name="T86" fmla="*/ 525 w 1166"/>
              <a:gd name="T87" fmla="*/ 118 h 1226"/>
              <a:gd name="T88" fmla="*/ 583 w 1166"/>
              <a:gd name="T89" fmla="*/ 118 h 1226"/>
              <a:gd name="T90" fmla="*/ 700 w 1166"/>
              <a:gd name="T91" fmla="*/ 235 h 1226"/>
              <a:gd name="T92" fmla="*/ 1165 w 1166"/>
              <a:gd name="T93" fmla="*/ 235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66" h="1226">
                <a:moveTo>
                  <a:pt x="1050" y="468"/>
                </a:moveTo>
                <a:lnTo>
                  <a:pt x="1050" y="350"/>
                </a:lnTo>
                <a:lnTo>
                  <a:pt x="933" y="350"/>
                </a:lnTo>
                <a:lnTo>
                  <a:pt x="933" y="468"/>
                </a:lnTo>
                <a:lnTo>
                  <a:pt x="1050" y="468"/>
                </a:lnTo>
                <a:close/>
                <a:moveTo>
                  <a:pt x="1050" y="993"/>
                </a:moveTo>
                <a:lnTo>
                  <a:pt x="1050" y="875"/>
                </a:lnTo>
                <a:lnTo>
                  <a:pt x="933" y="875"/>
                </a:lnTo>
                <a:lnTo>
                  <a:pt x="933" y="993"/>
                </a:lnTo>
                <a:lnTo>
                  <a:pt x="1050" y="993"/>
                </a:lnTo>
                <a:close/>
                <a:moveTo>
                  <a:pt x="815" y="468"/>
                </a:moveTo>
                <a:lnTo>
                  <a:pt x="815" y="350"/>
                </a:lnTo>
                <a:lnTo>
                  <a:pt x="700" y="350"/>
                </a:lnTo>
                <a:lnTo>
                  <a:pt x="700" y="468"/>
                </a:lnTo>
                <a:lnTo>
                  <a:pt x="815" y="468"/>
                </a:lnTo>
                <a:close/>
                <a:moveTo>
                  <a:pt x="815" y="993"/>
                </a:moveTo>
                <a:lnTo>
                  <a:pt x="815" y="875"/>
                </a:lnTo>
                <a:lnTo>
                  <a:pt x="700" y="875"/>
                </a:lnTo>
                <a:lnTo>
                  <a:pt x="700" y="993"/>
                </a:lnTo>
                <a:lnTo>
                  <a:pt x="815" y="993"/>
                </a:lnTo>
                <a:close/>
                <a:moveTo>
                  <a:pt x="583" y="468"/>
                </a:moveTo>
                <a:lnTo>
                  <a:pt x="583" y="350"/>
                </a:lnTo>
                <a:lnTo>
                  <a:pt x="465" y="350"/>
                </a:lnTo>
                <a:lnTo>
                  <a:pt x="465" y="468"/>
                </a:lnTo>
                <a:lnTo>
                  <a:pt x="583" y="468"/>
                </a:lnTo>
                <a:close/>
                <a:moveTo>
                  <a:pt x="583" y="993"/>
                </a:moveTo>
                <a:lnTo>
                  <a:pt x="583" y="875"/>
                </a:lnTo>
                <a:lnTo>
                  <a:pt x="465" y="875"/>
                </a:lnTo>
                <a:lnTo>
                  <a:pt x="465" y="993"/>
                </a:lnTo>
                <a:lnTo>
                  <a:pt x="583" y="993"/>
                </a:lnTo>
                <a:close/>
                <a:moveTo>
                  <a:pt x="1165" y="235"/>
                </a:moveTo>
                <a:lnTo>
                  <a:pt x="1165" y="1110"/>
                </a:lnTo>
                <a:lnTo>
                  <a:pt x="700" y="1110"/>
                </a:lnTo>
                <a:cubicBezTo>
                  <a:pt x="700" y="1173"/>
                  <a:pt x="646" y="1225"/>
                  <a:pt x="583" y="1225"/>
                </a:cubicBezTo>
                <a:lnTo>
                  <a:pt x="115" y="1225"/>
                </a:lnTo>
                <a:cubicBezTo>
                  <a:pt x="52" y="1225"/>
                  <a:pt x="0" y="1173"/>
                  <a:pt x="0" y="1110"/>
                </a:cubicBezTo>
                <a:lnTo>
                  <a:pt x="0" y="235"/>
                </a:lnTo>
                <a:cubicBezTo>
                  <a:pt x="0" y="172"/>
                  <a:pt x="52" y="118"/>
                  <a:pt x="115" y="118"/>
                </a:cubicBezTo>
                <a:lnTo>
                  <a:pt x="175" y="118"/>
                </a:lnTo>
                <a:lnTo>
                  <a:pt x="175" y="60"/>
                </a:lnTo>
                <a:cubicBezTo>
                  <a:pt x="175" y="27"/>
                  <a:pt x="200" y="0"/>
                  <a:pt x="233" y="0"/>
                </a:cubicBezTo>
                <a:lnTo>
                  <a:pt x="465" y="0"/>
                </a:lnTo>
                <a:cubicBezTo>
                  <a:pt x="498" y="0"/>
                  <a:pt x="525" y="27"/>
                  <a:pt x="525" y="60"/>
                </a:cubicBezTo>
                <a:lnTo>
                  <a:pt x="525" y="118"/>
                </a:lnTo>
                <a:lnTo>
                  <a:pt x="583" y="118"/>
                </a:lnTo>
                <a:cubicBezTo>
                  <a:pt x="646" y="118"/>
                  <a:pt x="700" y="172"/>
                  <a:pt x="700" y="235"/>
                </a:cubicBezTo>
                <a:lnTo>
                  <a:pt x="1165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332289" y="4052094"/>
            <a:ext cx="293687" cy="503238"/>
          </a:xfrm>
          <a:custGeom>
            <a:avLst/>
            <a:gdLst>
              <a:gd name="T0" fmla="*/ 407 w 815"/>
              <a:gd name="T1" fmla="*/ 350 h 1400"/>
              <a:gd name="T2" fmla="*/ 522 w 815"/>
              <a:gd name="T3" fmla="*/ 232 h 1400"/>
              <a:gd name="T4" fmla="*/ 407 w 815"/>
              <a:gd name="T5" fmla="*/ 117 h 1400"/>
              <a:gd name="T6" fmla="*/ 289 w 815"/>
              <a:gd name="T7" fmla="*/ 232 h 1400"/>
              <a:gd name="T8" fmla="*/ 407 w 815"/>
              <a:gd name="T9" fmla="*/ 350 h 1400"/>
              <a:gd name="T10" fmla="*/ 700 w 815"/>
              <a:gd name="T11" fmla="*/ 0 h 1400"/>
              <a:gd name="T12" fmla="*/ 814 w 815"/>
              <a:gd name="T13" fmla="*/ 117 h 1400"/>
              <a:gd name="T14" fmla="*/ 814 w 815"/>
              <a:gd name="T15" fmla="*/ 932 h 1400"/>
              <a:gd name="T16" fmla="*/ 700 w 815"/>
              <a:gd name="T17" fmla="*/ 1050 h 1400"/>
              <a:gd name="T18" fmla="*/ 289 w 815"/>
              <a:gd name="T19" fmla="*/ 1050 h 1400"/>
              <a:gd name="T20" fmla="*/ 464 w 815"/>
              <a:gd name="T21" fmla="*/ 1224 h 1400"/>
              <a:gd name="T22" fmla="*/ 289 w 815"/>
              <a:gd name="T23" fmla="*/ 1399 h 1400"/>
              <a:gd name="T24" fmla="*/ 289 w 815"/>
              <a:gd name="T25" fmla="*/ 1282 h 1400"/>
              <a:gd name="T26" fmla="*/ 0 w 815"/>
              <a:gd name="T27" fmla="*/ 1282 h 1400"/>
              <a:gd name="T28" fmla="*/ 0 w 815"/>
              <a:gd name="T29" fmla="*/ 1167 h 1400"/>
              <a:gd name="T30" fmla="*/ 289 w 815"/>
              <a:gd name="T31" fmla="*/ 1167 h 1400"/>
              <a:gd name="T32" fmla="*/ 289 w 815"/>
              <a:gd name="T33" fmla="*/ 1050 h 1400"/>
              <a:gd name="T34" fmla="*/ 114 w 815"/>
              <a:gd name="T35" fmla="*/ 1050 h 1400"/>
              <a:gd name="T36" fmla="*/ 0 w 815"/>
              <a:gd name="T37" fmla="*/ 932 h 1400"/>
              <a:gd name="T38" fmla="*/ 0 w 815"/>
              <a:gd name="T39" fmla="*/ 117 h 1400"/>
              <a:gd name="T40" fmla="*/ 114 w 815"/>
              <a:gd name="T41" fmla="*/ 0 h 1400"/>
              <a:gd name="T42" fmla="*/ 700 w 815"/>
              <a:gd name="T43" fmla="*/ 0 h 1400"/>
              <a:gd name="T44" fmla="*/ 525 w 815"/>
              <a:gd name="T45" fmla="*/ 1167 h 1400"/>
              <a:gd name="T46" fmla="*/ 814 w 815"/>
              <a:gd name="T47" fmla="*/ 1167 h 1400"/>
              <a:gd name="T48" fmla="*/ 814 w 815"/>
              <a:gd name="T49" fmla="*/ 1282 h 1400"/>
              <a:gd name="T50" fmla="*/ 525 w 815"/>
              <a:gd name="T51" fmla="*/ 1282 h 1400"/>
              <a:gd name="T52" fmla="*/ 525 w 815"/>
              <a:gd name="T53" fmla="*/ 1167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5" h="1400">
                <a:moveTo>
                  <a:pt x="407" y="350"/>
                </a:moveTo>
                <a:cubicBezTo>
                  <a:pt x="470" y="350"/>
                  <a:pt x="522" y="295"/>
                  <a:pt x="522" y="232"/>
                </a:cubicBezTo>
                <a:cubicBezTo>
                  <a:pt x="522" y="169"/>
                  <a:pt x="470" y="117"/>
                  <a:pt x="407" y="117"/>
                </a:cubicBezTo>
                <a:cubicBezTo>
                  <a:pt x="344" y="117"/>
                  <a:pt x="289" y="169"/>
                  <a:pt x="289" y="232"/>
                </a:cubicBezTo>
                <a:cubicBezTo>
                  <a:pt x="289" y="295"/>
                  <a:pt x="341" y="350"/>
                  <a:pt x="407" y="350"/>
                </a:cubicBezTo>
                <a:close/>
                <a:moveTo>
                  <a:pt x="700" y="0"/>
                </a:moveTo>
                <a:cubicBezTo>
                  <a:pt x="762" y="0"/>
                  <a:pt x="814" y="54"/>
                  <a:pt x="814" y="117"/>
                </a:cubicBezTo>
                <a:lnTo>
                  <a:pt x="814" y="932"/>
                </a:lnTo>
                <a:cubicBezTo>
                  <a:pt x="814" y="995"/>
                  <a:pt x="762" y="1050"/>
                  <a:pt x="700" y="1050"/>
                </a:cubicBezTo>
                <a:lnTo>
                  <a:pt x="289" y="1050"/>
                </a:lnTo>
                <a:lnTo>
                  <a:pt x="464" y="1224"/>
                </a:lnTo>
                <a:lnTo>
                  <a:pt x="289" y="1399"/>
                </a:lnTo>
                <a:lnTo>
                  <a:pt x="289" y="1282"/>
                </a:lnTo>
                <a:lnTo>
                  <a:pt x="0" y="1282"/>
                </a:lnTo>
                <a:lnTo>
                  <a:pt x="0" y="1167"/>
                </a:lnTo>
                <a:lnTo>
                  <a:pt x="289" y="1167"/>
                </a:lnTo>
                <a:lnTo>
                  <a:pt x="289" y="1050"/>
                </a:lnTo>
                <a:lnTo>
                  <a:pt x="114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2" y="0"/>
                  <a:pt x="114" y="0"/>
                </a:cubicBezTo>
                <a:lnTo>
                  <a:pt x="700" y="0"/>
                </a:lnTo>
                <a:close/>
                <a:moveTo>
                  <a:pt x="525" y="1167"/>
                </a:moveTo>
                <a:lnTo>
                  <a:pt x="814" y="1167"/>
                </a:lnTo>
                <a:lnTo>
                  <a:pt x="814" y="1282"/>
                </a:lnTo>
                <a:lnTo>
                  <a:pt x="525" y="1282"/>
                </a:lnTo>
                <a:lnTo>
                  <a:pt x="525" y="11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410199" y="4052094"/>
            <a:ext cx="293688" cy="503238"/>
          </a:xfrm>
          <a:custGeom>
            <a:avLst/>
            <a:gdLst>
              <a:gd name="T0" fmla="*/ 115 w 816"/>
              <a:gd name="T1" fmla="*/ 117 h 1400"/>
              <a:gd name="T2" fmla="*/ 115 w 816"/>
              <a:gd name="T3" fmla="*/ 730 h 1400"/>
              <a:gd name="T4" fmla="*/ 407 w 816"/>
              <a:gd name="T5" fmla="*/ 582 h 1400"/>
              <a:gd name="T6" fmla="*/ 700 w 816"/>
              <a:gd name="T7" fmla="*/ 730 h 1400"/>
              <a:gd name="T8" fmla="*/ 700 w 816"/>
              <a:gd name="T9" fmla="*/ 117 h 1400"/>
              <a:gd name="T10" fmla="*/ 115 w 816"/>
              <a:gd name="T11" fmla="*/ 117 h 1400"/>
              <a:gd name="T12" fmla="*/ 700 w 816"/>
              <a:gd name="T13" fmla="*/ 0 h 1400"/>
              <a:gd name="T14" fmla="*/ 815 w 816"/>
              <a:gd name="T15" fmla="*/ 117 h 1400"/>
              <a:gd name="T16" fmla="*/ 815 w 816"/>
              <a:gd name="T17" fmla="*/ 932 h 1400"/>
              <a:gd name="T18" fmla="*/ 700 w 816"/>
              <a:gd name="T19" fmla="*/ 1050 h 1400"/>
              <a:gd name="T20" fmla="*/ 290 w 816"/>
              <a:gd name="T21" fmla="*/ 1050 h 1400"/>
              <a:gd name="T22" fmla="*/ 465 w 816"/>
              <a:gd name="T23" fmla="*/ 1224 h 1400"/>
              <a:gd name="T24" fmla="*/ 290 w 816"/>
              <a:gd name="T25" fmla="*/ 1399 h 1400"/>
              <a:gd name="T26" fmla="*/ 290 w 816"/>
              <a:gd name="T27" fmla="*/ 1282 h 1400"/>
              <a:gd name="T28" fmla="*/ 0 w 816"/>
              <a:gd name="T29" fmla="*/ 1282 h 1400"/>
              <a:gd name="T30" fmla="*/ 0 w 816"/>
              <a:gd name="T31" fmla="*/ 1167 h 1400"/>
              <a:gd name="T32" fmla="*/ 290 w 816"/>
              <a:gd name="T33" fmla="*/ 1167 h 1400"/>
              <a:gd name="T34" fmla="*/ 290 w 816"/>
              <a:gd name="T35" fmla="*/ 1050 h 1400"/>
              <a:gd name="T36" fmla="*/ 115 w 816"/>
              <a:gd name="T37" fmla="*/ 1050 h 1400"/>
              <a:gd name="T38" fmla="*/ 0 w 816"/>
              <a:gd name="T39" fmla="*/ 932 h 1400"/>
              <a:gd name="T40" fmla="*/ 0 w 816"/>
              <a:gd name="T41" fmla="*/ 117 h 1400"/>
              <a:gd name="T42" fmla="*/ 115 w 816"/>
              <a:gd name="T43" fmla="*/ 0 h 1400"/>
              <a:gd name="T44" fmla="*/ 700 w 816"/>
              <a:gd name="T45" fmla="*/ 0 h 1400"/>
              <a:gd name="T46" fmla="*/ 407 w 816"/>
              <a:gd name="T47" fmla="*/ 467 h 1400"/>
              <a:gd name="T48" fmla="*/ 292 w 816"/>
              <a:gd name="T49" fmla="*/ 350 h 1400"/>
              <a:gd name="T50" fmla="*/ 407 w 816"/>
              <a:gd name="T51" fmla="*/ 232 h 1400"/>
              <a:gd name="T52" fmla="*/ 525 w 816"/>
              <a:gd name="T53" fmla="*/ 350 h 1400"/>
              <a:gd name="T54" fmla="*/ 407 w 816"/>
              <a:gd name="T55" fmla="*/ 467 h 1400"/>
              <a:gd name="T56" fmla="*/ 525 w 816"/>
              <a:gd name="T57" fmla="*/ 1167 h 1400"/>
              <a:gd name="T58" fmla="*/ 815 w 816"/>
              <a:gd name="T59" fmla="*/ 1167 h 1400"/>
              <a:gd name="T60" fmla="*/ 815 w 816"/>
              <a:gd name="T61" fmla="*/ 1282 h 1400"/>
              <a:gd name="T62" fmla="*/ 525 w 816"/>
              <a:gd name="T63" fmla="*/ 1282 h 1400"/>
              <a:gd name="T64" fmla="*/ 525 w 816"/>
              <a:gd name="T65" fmla="*/ 1167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6" h="1400">
                <a:moveTo>
                  <a:pt x="115" y="117"/>
                </a:moveTo>
                <a:lnTo>
                  <a:pt x="115" y="730"/>
                </a:lnTo>
                <a:cubicBezTo>
                  <a:pt x="115" y="631"/>
                  <a:pt x="308" y="582"/>
                  <a:pt x="407" y="582"/>
                </a:cubicBezTo>
                <a:cubicBezTo>
                  <a:pt x="505" y="582"/>
                  <a:pt x="700" y="631"/>
                  <a:pt x="700" y="730"/>
                </a:cubicBezTo>
                <a:lnTo>
                  <a:pt x="700" y="117"/>
                </a:lnTo>
                <a:lnTo>
                  <a:pt x="115" y="117"/>
                </a:lnTo>
                <a:close/>
                <a:moveTo>
                  <a:pt x="700" y="0"/>
                </a:moveTo>
                <a:cubicBezTo>
                  <a:pt x="763" y="0"/>
                  <a:pt x="815" y="54"/>
                  <a:pt x="815" y="117"/>
                </a:cubicBezTo>
                <a:lnTo>
                  <a:pt x="815" y="932"/>
                </a:lnTo>
                <a:cubicBezTo>
                  <a:pt x="815" y="995"/>
                  <a:pt x="763" y="1050"/>
                  <a:pt x="700" y="1050"/>
                </a:cubicBezTo>
                <a:lnTo>
                  <a:pt x="290" y="1050"/>
                </a:lnTo>
                <a:lnTo>
                  <a:pt x="465" y="1224"/>
                </a:lnTo>
                <a:lnTo>
                  <a:pt x="290" y="1399"/>
                </a:lnTo>
                <a:lnTo>
                  <a:pt x="290" y="1282"/>
                </a:lnTo>
                <a:lnTo>
                  <a:pt x="0" y="1282"/>
                </a:lnTo>
                <a:lnTo>
                  <a:pt x="0" y="1167"/>
                </a:lnTo>
                <a:lnTo>
                  <a:pt x="290" y="1167"/>
                </a:lnTo>
                <a:lnTo>
                  <a:pt x="290" y="1050"/>
                </a:lnTo>
                <a:lnTo>
                  <a:pt x="115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700" y="0"/>
                </a:lnTo>
                <a:close/>
                <a:moveTo>
                  <a:pt x="407" y="467"/>
                </a:moveTo>
                <a:cubicBezTo>
                  <a:pt x="344" y="467"/>
                  <a:pt x="292" y="413"/>
                  <a:pt x="292" y="350"/>
                </a:cubicBezTo>
                <a:cubicBezTo>
                  <a:pt x="292" y="288"/>
                  <a:pt x="344" y="232"/>
                  <a:pt x="407" y="232"/>
                </a:cubicBezTo>
                <a:cubicBezTo>
                  <a:pt x="470" y="232"/>
                  <a:pt x="525" y="288"/>
                  <a:pt x="525" y="350"/>
                </a:cubicBezTo>
                <a:cubicBezTo>
                  <a:pt x="525" y="413"/>
                  <a:pt x="470" y="467"/>
                  <a:pt x="407" y="467"/>
                </a:cubicBezTo>
                <a:close/>
                <a:moveTo>
                  <a:pt x="525" y="1167"/>
                </a:moveTo>
                <a:lnTo>
                  <a:pt x="815" y="1167"/>
                </a:lnTo>
                <a:lnTo>
                  <a:pt x="815" y="1282"/>
                </a:lnTo>
                <a:lnTo>
                  <a:pt x="525" y="1282"/>
                </a:lnTo>
                <a:lnTo>
                  <a:pt x="525" y="11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24612" y="4115596"/>
            <a:ext cx="419100" cy="377825"/>
          </a:xfrm>
          <a:custGeom>
            <a:avLst/>
            <a:gdLst>
              <a:gd name="T0" fmla="*/ 583 w 1166"/>
              <a:gd name="T1" fmla="*/ 817 h 1050"/>
              <a:gd name="T2" fmla="*/ 509 w 1166"/>
              <a:gd name="T3" fmla="*/ 656 h 1050"/>
              <a:gd name="T4" fmla="*/ 350 w 1166"/>
              <a:gd name="T5" fmla="*/ 582 h 1050"/>
              <a:gd name="T6" fmla="*/ 509 w 1166"/>
              <a:gd name="T7" fmla="*/ 511 h 1050"/>
              <a:gd name="T8" fmla="*/ 583 w 1166"/>
              <a:gd name="T9" fmla="*/ 350 h 1050"/>
              <a:gd name="T10" fmla="*/ 656 w 1166"/>
              <a:gd name="T11" fmla="*/ 511 h 1050"/>
              <a:gd name="T12" fmla="*/ 815 w 1166"/>
              <a:gd name="T13" fmla="*/ 582 h 1050"/>
              <a:gd name="T14" fmla="*/ 656 w 1166"/>
              <a:gd name="T15" fmla="*/ 656 h 1050"/>
              <a:gd name="T16" fmla="*/ 583 w 1166"/>
              <a:gd name="T17" fmla="*/ 817 h 1050"/>
              <a:gd name="T18" fmla="*/ 583 w 1166"/>
              <a:gd name="T19" fmla="*/ 875 h 1050"/>
              <a:gd name="T20" fmla="*/ 875 w 1166"/>
              <a:gd name="T21" fmla="*/ 582 h 1050"/>
              <a:gd name="T22" fmla="*/ 583 w 1166"/>
              <a:gd name="T23" fmla="*/ 292 h 1050"/>
              <a:gd name="T24" fmla="*/ 290 w 1166"/>
              <a:gd name="T25" fmla="*/ 582 h 1050"/>
              <a:gd name="T26" fmla="*/ 583 w 1166"/>
              <a:gd name="T27" fmla="*/ 875 h 1050"/>
              <a:gd name="T28" fmla="*/ 408 w 1166"/>
              <a:gd name="T29" fmla="*/ 0 h 1050"/>
              <a:gd name="T30" fmla="*/ 758 w 1166"/>
              <a:gd name="T31" fmla="*/ 0 h 1050"/>
              <a:gd name="T32" fmla="*/ 864 w 1166"/>
              <a:gd name="T33" fmla="*/ 117 h 1050"/>
              <a:gd name="T34" fmla="*/ 1050 w 1166"/>
              <a:gd name="T35" fmla="*/ 117 h 1050"/>
              <a:gd name="T36" fmla="*/ 1165 w 1166"/>
              <a:gd name="T37" fmla="*/ 232 h 1050"/>
              <a:gd name="T38" fmla="*/ 1165 w 1166"/>
              <a:gd name="T39" fmla="*/ 932 h 1050"/>
              <a:gd name="T40" fmla="*/ 1050 w 1166"/>
              <a:gd name="T41" fmla="*/ 1049 h 1050"/>
              <a:gd name="T42" fmla="*/ 115 w 1166"/>
              <a:gd name="T43" fmla="*/ 1049 h 1050"/>
              <a:gd name="T44" fmla="*/ 0 w 1166"/>
              <a:gd name="T45" fmla="*/ 932 h 1050"/>
              <a:gd name="T46" fmla="*/ 0 w 1166"/>
              <a:gd name="T47" fmla="*/ 232 h 1050"/>
              <a:gd name="T48" fmla="*/ 115 w 1166"/>
              <a:gd name="T49" fmla="*/ 117 h 1050"/>
              <a:gd name="T50" fmla="*/ 301 w 1166"/>
              <a:gd name="T51" fmla="*/ 117 h 1050"/>
              <a:gd name="T52" fmla="*/ 408 w 1166"/>
              <a:gd name="T5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050">
                <a:moveTo>
                  <a:pt x="583" y="817"/>
                </a:moveTo>
                <a:lnTo>
                  <a:pt x="509" y="656"/>
                </a:lnTo>
                <a:lnTo>
                  <a:pt x="350" y="582"/>
                </a:lnTo>
                <a:lnTo>
                  <a:pt x="509" y="511"/>
                </a:lnTo>
                <a:lnTo>
                  <a:pt x="583" y="350"/>
                </a:lnTo>
                <a:lnTo>
                  <a:pt x="656" y="511"/>
                </a:lnTo>
                <a:lnTo>
                  <a:pt x="815" y="582"/>
                </a:lnTo>
                <a:lnTo>
                  <a:pt x="656" y="656"/>
                </a:lnTo>
                <a:lnTo>
                  <a:pt x="583" y="817"/>
                </a:lnTo>
                <a:close/>
                <a:moveTo>
                  <a:pt x="583" y="875"/>
                </a:moveTo>
                <a:cubicBezTo>
                  <a:pt x="744" y="875"/>
                  <a:pt x="875" y="743"/>
                  <a:pt x="875" y="582"/>
                </a:cubicBezTo>
                <a:cubicBezTo>
                  <a:pt x="875" y="421"/>
                  <a:pt x="745" y="292"/>
                  <a:pt x="583" y="292"/>
                </a:cubicBezTo>
                <a:cubicBezTo>
                  <a:pt x="422" y="292"/>
                  <a:pt x="290" y="421"/>
                  <a:pt x="290" y="582"/>
                </a:cubicBezTo>
                <a:cubicBezTo>
                  <a:pt x="290" y="743"/>
                  <a:pt x="421" y="875"/>
                  <a:pt x="583" y="875"/>
                </a:cubicBezTo>
                <a:close/>
                <a:moveTo>
                  <a:pt x="408" y="0"/>
                </a:moveTo>
                <a:lnTo>
                  <a:pt x="758" y="0"/>
                </a:lnTo>
                <a:lnTo>
                  <a:pt x="864" y="117"/>
                </a:lnTo>
                <a:lnTo>
                  <a:pt x="1050" y="117"/>
                </a:lnTo>
                <a:cubicBezTo>
                  <a:pt x="1113" y="117"/>
                  <a:pt x="1165" y="169"/>
                  <a:pt x="1165" y="232"/>
                </a:cubicBezTo>
                <a:lnTo>
                  <a:pt x="1165" y="932"/>
                </a:lnTo>
                <a:cubicBezTo>
                  <a:pt x="1165" y="995"/>
                  <a:pt x="1113" y="1049"/>
                  <a:pt x="1050" y="1049"/>
                </a:cubicBezTo>
                <a:lnTo>
                  <a:pt x="115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232"/>
                </a:lnTo>
                <a:cubicBezTo>
                  <a:pt x="0" y="169"/>
                  <a:pt x="52" y="117"/>
                  <a:pt x="115" y="117"/>
                </a:cubicBezTo>
                <a:lnTo>
                  <a:pt x="301" y="117"/>
                </a:lnTo>
                <a:lnTo>
                  <a:pt x="40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480299" y="4115596"/>
            <a:ext cx="463550" cy="377825"/>
          </a:xfrm>
          <a:custGeom>
            <a:avLst/>
            <a:gdLst>
              <a:gd name="T0" fmla="*/ 1168 w 1287"/>
              <a:gd name="T1" fmla="*/ 932 h 1050"/>
              <a:gd name="T2" fmla="*/ 1168 w 1287"/>
              <a:gd name="T3" fmla="*/ 757 h 1050"/>
              <a:gd name="T4" fmla="*/ 118 w 1287"/>
              <a:gd name="T5" fmla="*/ 757 h 1050"/>
              <a:gd name="T6" fmla="*/ 118 w 1287"/>
              <a:gd name="T7" fmla="*/ 932 h 1050"/>
              <a:gd name="T8" fmla="*/ 1168 w 1287"/>
              <a:gd name="T9" fmla="*/ 932 h 1050"/>
              <a:gd name="T10" fmla="*/ 1168 w 1287"/>
              <a:gd name="T11" fmla="*/ 0 h 1050"/>
              <a:gd name="T12" fmla="*/ 1286 w 1287"/>
              <a:gd name="T13" fmla="*/ 117 h 1050"/>
              <a:gd name="T14" fmla="*/ 1286 w 1287"/>
              <a:gd name="T15" fmla="*/ 932 h 1050"/>
              <a:gd name="T16" fmla="*/ 1168 w 1287"/>
              <a:gd name="T17" fmla="*/ 1049 h 1050"/>
              <a:gd name="T18" fmla="*/ 118 w 1287"/>
              <a:gd name="T19" fmla="*/ 1049 h 1050"/>
              <a:gd name="T20" fmla="*/ 0 w 1287"/>
              <a:gd name="T21" fmla="*/ 932 h 1050"/>
              <a:gd name="T22" fmla="*/ 0 w 1287"/>
              <a:gd name="T23" fmla="*/ 117 h 1050"/>
              <a:gd name="T24" fmla="*/ 118 w 1287"/>
              <a:gd name="T25" fmla="*/ 0 h 1050"/>
              <a:gd name="T26" fmla="*/ 1168 w 1287"/>
              <a:gd name="T2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7" h="1050">
                <a:moveTo>
                  <a:pt x="1168" y="932"/>
                </a:moveTo>
                <a:lnTo>
                  <a:pt x="1168" y="757"/>
                </a:lnTo>
                <a:lnTo>
                  <a:pt x="118" y="757"/>
                </a:lnTo>
                <a:lnTo>
                  <a:pt x="118" y="932"/>
                </a:lnTo>
                <a:lnTo>
                  <a:pt x="1168" y="932"/>
                </a:lnTo>
                <a:close/>
                <a:moveTo>
                  <a:pt x="1168" y="0"/>
                </a:moveTo>
                <a:cubicBezTo>
                  <a:pt x="1231" y="0"/>
                  <a:pt x="1286" y="54"/>
                  <a:pt x="1286" y="117"/>
                </a:cubicBezTo>
                <a:lnTo>
                  <a:pt x="1286" y="932"/>
                </a:lnTo>
                <a:cubicBezTo>
                  <a:pt x="1286" y="995"/>
                  <a:pt x="1231" y="1049"/>
                  <a:pt x="1168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621712" y="4136232"/>
            <a:ext cx="336550" cy="336550"/>
          </a:xfrm>
          <a:custGeom>
            <a:avLst/>
            <a:gdLst>
              <a:gd name="T0" fmla="*/ 350 w 936"/>
              <a:gd name="T1" fmla="*/ 0 h 936"/>
              <a:gd name="T2" fmla="*/ 216 w 936"/>
              <a:gd name="T3" fmla="*/ 134 h 936"/>
              <a:gd name="T4" fmla="*/ 525 w 936"/>
              <a:gd name="T5" fmla="*/ 443 h 936"/>
              <a:gd name="T6" fmla="*/ 525 w 936"/>
              <a:gd name="T7" fmla="*/ 935 h 936"/>
              <a:gd name="T8" fmla="*/ 410 w 936"/>
              <a:gd name="T9" fmla="*/ 935 h 936"/>
              <a:gd name="T10" fmla="*/ 410 w 936"/>
              <a:gd name="T11" fmla="*/ 492 h 936"/>
              <a:gd name="T12" fmla="*/ 134 w 936"/>
              <a:gd name="T13" fmla="*/ 216 h 936"/>
              <a:gd name="T14" fmla="*/ 0 w 936"/>
              <a:gd name="T15" fmla="*/ 350 h 936"/>
              <a:gd name="T16" fmla="*/ 0 w 936"/>
              <a:gd name="T17" fmla="*/ 0 h 936"/>
              <a:gd name="T18" fmla="*/ 350 w 936"/>
              <a:gd name="T19" fmla="*/ 0 h 936"/>
              <a:gd name="T20" fmla="*/ 585 w 936"/>
              <a:gd name="T21" fmla="*/ 0 h 936"/>
              <a:gd name="T22" fmla="*/ 935 w 936"/>
              <a:gd name="T23" fmla="*/ 0 h 936"/>
              <a:gd name="T24" fmla="*/ 935 w 936"/>
              <a:gd name="T25" fmla="*/ 350 h 936"/>
              <a:gd name="T26" fmla="*/ 801 w 936"/>
              <a:gd name="T27" fmla="*/ 216 h 936"/>
              <a:gd name="T28" fmla="*/ 631 w 936"/>
              <a:gd name="T29" fmla="*/ 386 h 936"/>
              <a:gd name="T30" fmla="*/ 549 w 936"/>
              <a:gd name="T31" fmla="*/ 303 h 936"/>
              <a:gd name="T32" fmla="*/ 719 w 936"/>
              <a:gd name="T33" fmla="*/ 134 h 936"/>
              <a:gd name="T34" fmla="*/ 585 w 936"/>
              <a:gd name="T3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6" h="936">
                <a:moveTo>
                  <a:pt x="350" y="0"/>
                </a:moveTo>
                <a:lnTo>
                  <a:pt x="216" y="134"/>
                </a:lnTo>
                <a:lnTo>
                  <a:pt x="525" y="443"/>
                </a:lnTo>
                <a:lnTo>
                  <a:pt x="525" y="935"/>
                </a:lnTo>
                <a:lnTo>
                  <a:pt x="410" y="935"/>
                </a:lnTo>
                <a:lnTo>
                  <a:pt x="410" y="492"/>
                </a:lnTo>
                <a:lnTo>
                  <a:pt x="134" y="216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close/>
                <a:moveTo>
                  <a:pt x="585" y="0"/>
                </a:moveTo>
                <a:lnTo>
                  <a:pt x="935" y="0"/>
                </a:lnTo>
                <a:lnTo>
                  <a:pt x="935" y="350"/>
                </a:lnTo>
                <a:lnTo>
                  <a:pt x="801" y="216"/>
                </a:lnTo>
                <a:lnTo>
                  <a:pt x="631" y="386"/>
                </a:lnTo>
                <a:lnTo>
                  <a:pt x="549" y="303"/>
                </a:lnTo>
                <a:lnTo>
                  <a:pt x="719" y="134"/>
                </a:lnTo>
                <a:lnTo>
                  <a:pt x="58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710737" y="4147345"/>
            <a:ext cx="315912" cy="315914"/>
          </a:xfrm>
          <a:custGeom>
            <a:avLst/>
            <a:gdLst>
              <a:gd name="T0" fmla="*/ 875 w 876"/>
              <a:gd name="T1" fmla="*/ 82 h 876"/>
              <a:gd name="T2" fmla="*/ 197 w 876"/>
              <a:gd name="T3" fmla="*/ 760 h 876"/>
              <a:gd name="T4" fmla="*/ 583 w 876"/>
              <a:gd name="T5" fmla="*/ 760 h 876"/>
              <a:gd name="T6" fmla="*/ 583 w 876"/>
              <a:gd name="T7" fmla="*/ 875 h 876"/>
              <a:gd name="T8" fmla="*/ 0 w 876"/>
              <a:gd name="T9" fmla="*/ 875 h 876"/>
              <a:gd name="T10" fmla="*/ 0 w 876"/>
              <a:gd name="T11" fmla="*/ 293 h 876"/>
              <a:gd name="T12" fmla="*/ 115 w 876"/>
              <a:gd name="T13" fmla="*/ 293 h 876"/>
              <a:gd name="T14" fmla="*/ 115 w 876"/>
              <a:gd name="T15" fmla="*/ 678 h 876"/>
              <a:gd name="T16" fmla="*/ 793 w 876"/>
              <a:gd name="T17" fmla="*/ 0 h 876"/>
              <a:gd name="T18" fmla="*/ 875 w 876"/>
              <a:gd name="T19" fmla="*/ 82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76" h="876">
                <a:moveTo>
                  <a:pt x="875" y="82"/>
                </a:moveTo>
                <a:lnTo>
                  <a:pt x="197" y="760"/>
                </a:lnTo>
                <a:lnTo>
                  <a:pt x="583" y="760"/>
                </a:lnTo>
                <a:lnTo>
                  <a:pt x="583" y="875"/>
                </a:lnTo>
                <a:lnTo>
                  <a:pt x="0" y="875"/>
                </a:lnTo>
                <a:lnTo>
                  <a:pt x="0" y="293"/>
                </a:lnTo>
                <a:lnTo>
                  <a:pt x="115" y="293"/>
                </a:lnTo>
                <a:lnTo>
                  <a:pt x="115" y="678"/>
                </a:lnTo>
                <a:lnTo>
                  <a:pt x="793" y="0"/>
                </a:lnTo>
                <a:lnTo>
                  <a:pt x="875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56901" y="4194971"/>
            <a:ext cx="377825" cy="219075"/>
          </a:xfrm>
          <a:custGeom>
            <a:avLst/>
            <a:gdLst>
              <a:gd name="T0" fmla="*/ 968 w 1051"/>
              <a:gd name="T1" fmla="*/ 0 h 608"/>
              <a:gd name="T2" fmla="*/ 1050 w 1051"/>
              <a:gd name="T3" fmla="*/ 82 h 608"/>
              <a:gd name="T4" fmla="*/ 525 w 1051"/>
              <a:gd name="T5" fmla="*/ 607 h 608"/>
              <a:gd name="T6" fmla="*/ 118 w 1051"/>
              <a:gd name="T7" fmla="*/ 200 h 608"/>
              <a:gd name="T8" fmla="*/ 118 w 1051"/>
              <a:gd name="T9" fmla="*/ 468 h 608"/>
              <a:gd name="T10" fmla="*/ 0 w 1051"/>
              <a:gd name="T11" fmla="*/ 468 h 608"/>
              <a:gd name="T12" fmla="*/ 0 w 1051"/>
              <a:gd name="T13" fmla="*/ 0 h 608"/>
              <a:gd name="T14" fmla="*/ 468 w 1051"/>
              <a:gd name="T15" fmla="*/ 0 h 608"/>
              <a:gd name="T16" fmla="*/ 468 w 1051"/>
              <a:gd name="T17" fmla="*/ 118 h 608"/>
              <a:gd name="T18" fmla="*/ 200 w 1051"/>
              <a:gd name="T19" fmla="*/ 118 h 608"/>
              <a:gd name="T20" fmla="*/ 525 w 1051"/>
              <a:gd name="T21" fmla="*/ 443 h 608"/>
              <a:gd name="T22" fmla="*/ 968 w 1051"/>
              <a:gd name="T23" fmla="*/ 0 h 6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1" h="608">
                <a:moveTo>
                  <a:pt x="968" y="0"/>
                </a:moveTo>
                <a:lnTo>
                  <a:pt x="1050" y="82"/>
                </a:lnTo>
                <a:lnTo>
                  <a:pt x="525" y="607"/>
                </a:lnTo>
                <a:lnTo>
                  <a:pt x="118" y="200"/>
                </a:lnTo>
                <a:lnTo>
                  <a:pt x="118" y="468"/>
                </a:lnTo>
                <a:lnTo>
                  <a:pt x="0" y="468"/>
                </a:lnTo>
                <a:lnTo>
                  <a:pt x="0" y="0"/>
                </a:lnTo>
                <a:lnTo>
                  <a:pt x="468" y="0"/>
                </a:lnTo>
                <a:lnTo>
                  <a:pt x="468" y="118"/>
                </a:lnTo>
                <a:lnTo>
                  <a:pt x="200" y="118"/>
                </a:lnTo>
                <a:lnTo>
                  <a:pt x="525" y="443"/>
                </a:lnTo>
                <a:lnTo>
                  <a:pt x="968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7" y="4969669"/>
            <a:ext cx="419100" cy="419100"/>
          </a:xfrm>
          <a:custGeom>
            <a:avLst/>
            <a:gdLst>
              <a:gd name="T0" fmla="*/ 875 w 1166"/>
              <a:gd name="T1" fmla="*/ 793 h 1165"/>
              <a:gd name="T2" fmla="*/ 664 w 1166"/>
              <a:gd name="T3" fmla="*/ 582 h 1165"/>
              <a:gd name="T4" fmla="*/ 875 w 1166"/>
              <a:gd name="T5" fmla="*/ 372 h 1165"/>
              <a:gd name="T6" fmla="*/ 793 w 1166"/>
              <a:gd name="T7" fmla="*/ 290 h 1165"/>
              <a:gd name="T8" fmla="*/ 582 w 1166"/>
              <a:gd name="T9" fmla="*/ 500 h 1165"/>
              <a:gd name="T10" fmla="*/ 372 w 1166"/>
              <a:gd name="T11" fmla="*/ 290 h 1165"/>
              <a:gd name="T12" fmla="*/ 290 w 1166"/>
              <a:gd name="T13" fmla="*/ 372 h 1165"/>
              <a:gd name="T14" fmla="*/ 500 w 1166"/>
              <a:gd name="T15" fmla="*/ 582 h 1165"/>
              <a:gd name="T16" fmla="*/ 290 w 1166"/>
              <a:gd name="T17" fmla="*/ 793 h 1165"/>
              <a:gd name="T18" fmla="*/ 372 w 1166"/>
              <a:gd name="T19" fmla="*/ 875 h 1165"/>
              <a:gd name="T20" fmla="*/ 582 w 1166"/>
              <a:gd name="T21" fmla="*/ 664 h 1165"/>
              <a:gd name="T22" fmla="*/ 793 w 1166"/>
              <a:gd name="T23" fmla="*/ 875 h 1165"/>
              <a:gd name="T24" fmla="*/ 875 w 1166"/>
              <a:gd name="T25" fmla="*/ 793 h 1165"/>
              <a:gd name="T26" fmla="*/ 582 w 1166"/>
              <a:gd name="T27" fmla="*/ 0 h 1165"/>
              <a:gd name="T28" fmla="*/ 1165 w 1166"/>
              <a:gd name="T29" fmla="*/ 582 h 1165"/>
              <a:gd name="T30" fmla="*/ 582 w 1166"/>
              <a:gd name="T31" fmla="*/ 1164 h 1165"/>
              <a:gd name="T32" fmla="*/ 0 w 1166"/>
              <a:gd name="T33" fmla="*/ 582 h 1165"/>
              <a:gd name="T34" fmla="*/ 582 w 1166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6" h="1165">
                <a:moveTo>
                  <a:pt x="875" y="793"/>
                </a:moveTo>
                <a:lnTo>
                  <a:pt x="664" y="582"/>
                </a:lnTo>
                <a:lnTo>
                  <a:pt x="875" y="372"/>
                </a:lnTo>
                <a:lnTo>
                  <a:pt x="793" y="290"/>
                </a:lnTo>
                <a:lnTo>
                  <a:pt x="582" y="500"/>
                </a:lnTo>
                <a:lnTo>
                  <a:pt x="372" y="290"/>
                </a:lnTo>
                <a:lnTo>
                  <a:pt x="290" y="372"/>
                </a:lnTo>
                <a:lnTo>
                  <a:pt x="500" y="582"/>
                </a:lnTo>
                <a:lnTo>
                  <a:pt x="290" y="793"/>
                </a:lnTo>
                <a:lnTo>
                  <a:pt x="372" y="875"/>
                </a:lnTo>
                <a:lnTo>
                  <a:pt x="582" y="664"/>
                </a:lnTo>
                <a:lnTo>
                  <a:pt x="793" y="875"/>
                </a:lnTo>
                <a:lnTo>
                  <a:pt x="875" y="793"/>
                </a:ln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4" y="1164"/>
                  <a:pt x="582" y="1164"/>
                </a:cubicBezTo>
                <a:cubicBezTo>
                  <a:pt x="259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28837" y="4969669"/>
            <a:ext cx="419100" cy="419100"/>
          </a:xfrm>
          <a:custGeom>
            <a:avLst/>
            <a:gdLst>
              <a:gd name="T0" fmla="*/ 1050 w 1165"/>
              <a:gd name="T1" fmla="*/ 115 h 1165"/>
              <a:gd name="T2" fmla="*/ 114 w 1165"/>
              <a:gd name="T3" fmla="*/ 115 h 1165"/>
              <a:gd name="T4" fmla="*/ 114 w 1165"/>
              <a:gd name="T5" fmla="*/ 932 h 1165"/>
              <a:gd name="T6" fmla="*/ 232 w 1165"/>
              <a:gd name="T7" fmla="*/ 814 h 1165"/>
              <a:gd name="T8" fmla="*/ 1050 w 1165"/>
              <a:gd name="T9" fmla="*/ 814 h 1165"/>
              <a:gd name="T10" fmla="*/ 1050 w 1165"/>
              <a:gd name="T11" fmla="*/ 115 h 1165"/>
              <a:gd name="T12" fmla="*/ 1050 w 1165"/>
              <a:gd name="T13" fmla="*/ 0 h 1165"/>
              <a:gd name="T14" fmla="*/ 1164 w 1165"/>
              <a:gd name="T15" fmla="*/ 115 h 1165"/>
              <a:gd name="T16" fmla="*/ 1164 w 1165"/>
              <a:gd name="T17" fmla="*/ 814 h 1165"/>
              <a:gd name="T18" fmla="*/ 1050 w 1165"/>
              <a:gd name="T19" fmla="*/ 932 h 1165"/>
              <a:gd name="T20" fmla="*/ 232 w 1165"/>
              <a:gd name="T21" fmla="*/ 932 h 1165"/>
              <a:gd name="T22" fmla="*/ 0 w 1165"/>
              <a:gd name="T23" fmla="*/ 1164 h 1165"/>
              <a:gd name="T24" fmla="*/ 0 w 1165"/>
              <a:gd name="T25" fmla="*/ 115 h 1165"/>
              <a:gd name="T26" fmla="*/ 114 w 1165"/>
              <a:gd name="T27" fmla="*/ 0 h 1165"/>
              <a:gd name="T28" fmla="*/ 1050 w 1165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5">
                <a:moveTo>
                  <a:pt x="1050" y="115"/>
                </a:moveTo>
                <a:lnTo>
                  <a:pt x="114" y="115"/>
                </a:lnTo>
                <a:lnTo>
                  <a:pt x="114" y="932"/>
                </a:lnTo>
                <a:lnTo>
                  <a:pt x="232" y="814"/>
                </a:lnTo>
                <a:lnTo>
                  <a:pt x="1050" y="814"/>
                </a:lnTo>
                <a:lnTo>
                  <a:pt x="1050" y="115"/>
                </a:lnTo>
                <a:close/>
                <a:moveTo>
                  <a:pt x="1050" y="0"/>
                </a:moveTo>
                <a:cubicBezTo>
                  <a:pt x="1112" y="0"/>
                  <a:pt x="1164" y="52"/>
                  <a:pt x="1164" y="115"/>
                </a:cubicBezTo>
                <a:lnTo>
                  <a:pt x="1164" y="814"/>
                </a:lnTo>
                <a:cubicBezTo>
                  <a:pt x="1164" y="877"/>
                  <a:pt x="1112" y="932"/>
                  <a:pt x="1050" y="932"/>
                </a:cubicBezTo>
                <a:lnTo>
                  <a:pt x="232" y="932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4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201987" y="5010944"/>
            <a:ext cx="419100" cy="336550"/>
          </a:xfrm>
          <a:custGeom>
            <a:avLst/>
            <a:gdLst>
              <a:gd name="T0" fmla="*/ 583 w 1166"/>
              <a:gd name="T1" fmla="*/ 0 h 936"/>
              <a:gd name="T2" fmla="*/ 1165 w 1166"/>
              <a:gd name="T3" fmla="*/ 935 h 936"/>
              <a:gd name="T4" fmla="*/ 0 w 1166"/>
              <a:gd name="T5" fmla="*/ 935 h 936"/>
              <a:gd name="T6" fmla="*/ 583 w 1166"/>
              <a:gd name="T7" fmla="*/ 0 h 936"/>
              <a:gd name="T8" fmla="*/ 583 w 1166"/>
              <a:gd name="T9" fmla="*/ 221 h 936"/>
              <a:gd name="T10" fmla="*/ 211 w 1166"/>
              <a:gd name="T11" fmla="*/ 817 h 936"/>
              <a:gd name="T12" fmla="*/ 954 w 1166"/>
              <a:gd name="T13" fmla="*/ 817 h 936"/>
              <a:gd name="T14" fmla="*/ 583 w 1166"/>
              <a:gd name="T15" fmla="*/ 221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66" h="936">
                <a:moveTo>
                  <a:pt x="583" y="0"/>
                </a:moveTo>
                <a:lnTo>
                  <a:pt x="1165" y="935"/>
                </a:lnTo>
                <a:lnTo>
                  <a:pt x="0" y="935"/>
                </a:lnTo>
                <a:lnTo>
                  <a:pt x="583" y="0"/>
                </a:lnTo>
                <a:close/>
                <a:moveTo>
                  <a:pt x="583" y="221"/>
                </a:moveTo>
                <a:lnTo>
                  <a:pt x="211" y="817"/>
                </a:lnTo>
                <a:lnTo>
                  <a:pt x="954" y="817"/>
                </a:lnTo>
                <a:lnTo>
                  <a:pt x="583" y="22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97364" y="4990309"/>
            <a:ext cx="377825" cy="377825"/>
          </a:xfrm>
          <a:custGeom>
            <a:avLst/>
            <a:gdLst>
              <a:gd name="T0" fmla="*/ 525 w 1051"/>
              <a:gd name="T1" fmla="*/ 643 h 1051"/>
              <a:gd name="T2" fmla="*/ 643 w 1051"/>
              <a:gd name="T3" fmla="*/ 525 h 1051"/>
              <a:gd name="T4" fmla="*/ 525 w 1051"/>
              <a:gd name="T5" fmla="*/ 408 h 1051"/>
              <a:gd name="T6" fmla="*/ 408 w 1051"/>
              <a:gd name="T7" fmla="*/ 525 h 1051"/>
              <a:gd name="T8" fmla="*/ 525 w 1051"/>
              <a:gd name="T9" fmla="*/ 643 h 1051"/>
              <a:gd name="T10" fmla="*/ 525 w 1051"/>
              <a:gd name="T11" fmla="*/ 293 h 1051"/>
              <a:gd name="T12" fmla="*/ 758 w 1051"/>
              <a:gd name="T13" fmla="*/ 525 h 1051"/>
              <a:gd name="T14" fmla="*/ 525 w 1051"/>
              <a:gd name="T15" fmla="*/ 758 h 1051"/>
              <a:gd name="T16" fmla="*/ 293 w 1051"/>
              <a:gd name="T17" fmla="*/ 525 h 1051"/>
              <a:gd name="T18" fmla="*/ 525 w 1051"/>
              <a:gd name="T19" fmla="*/ 293 h 1051"/>
              <a:gd name="T20" fmla="*/ 933 w 1051"/>
              <a:gd name="T21" fmla="*/ 932 h 1051"/>
              <a:gd name="T22" fmla="*/ 933 w 1051"/>
              <a:gd name="T23" fmla="*/ 700 h 1051"/>
              <a:gd name="T24" fmla="*/ 1050 w 1051"/>
              <a:gd name="T25" fmla="*/ 700 h 1051"/>
              <a:gd name="T26" fmla="*/ 1050 w 1051"/>
              <a:gd name="T27" fmla="*/ 932 h 1051"/>
              <a:gd name="T28" fmla="*/ 933 w 1051"/>
              <a:gd name="T29" fmla="*/ 1050 h 1051"/>
              <a:gd name="T30" fmla="*/ 700 w 1051"/>
              <a:gd name="T31" fmla="*/ 1050 h 1051"/>
              <a:gd name="T32" fmla="*/ 700 w 1051"/>
              <a:gd name="T33" fmla="*/ 932 h 1051"/>
              <a:gd name="T34" fmla="*/ 933 w 1051"/>
              <a:gd name="T35" fmla="*/ 932 h 1051"/>
              <a:gd name="T36" fmla="*/ 933 w 1051"/>
              <a:gd name="T37" fmla="*/ 0 h 1051"/>
              <a:gd name="T38" fmla="*/ 1050 w 1051"/>
              <a:gd name="T39" fmla="*/ 118 h 1051"/>
              <a:gd name="T40" fmla="*/ 1050 w 1051"/>
              <a:gd name="T41" fmla="*/ 350 h 1051"/>
              <a:gd name="T42" fmla="*/ 933 w 1051"/>
              <a:gd name="T43" fmla="*/ 350 h 1051"/>
              <a:gd name="T44" fmla="*/ 933 w 1051"/>
              <a:gd name="T45" fmla="*/ 118 h 1051"/>
              <a:gd name="T46" fmla="*/ 700 w 1051"/>
              <a:gd name="T47" fmla="*/ 118 h 1051"/>
              <a:gd name="T48" fmla="*/ 700 w 1051"/>
              <a:gd name="T49" fmla="*/ 0 h 1051"/>
              <a:gd name="T50" fmla="*/ 933 w 1051"/>
              <a:gd name="T51" fmla="*/ 0 h 1051"/>
              <a:gd name="T52" fmla="*/ 118 w 1051"/>
              <a:gd name="T53" fmla="*/ 118 h 1051"/>
              <a:gd name="T54" fmla="*/ 118 w 1051"/>
              <a:gd name="T55" fmla="*/ 350 h 1051"/>
              <a:gd name="T56" fmla="*/ 0 w 1051"/>
              <a:gd name="T57" fmla="*/ 350 h 1051"/>
              <a:gd name="T58" fmla="*/ 0 w 1051"/>
              <a:gd name="T59" fmla="*/ 118 h 1051"/>
              <a:gd name="T60" fmla="*/ 118 w 1051"/>
              <a:gd name="T61" fmla="*/ 0 h 1051"/>
              <a:gd name="T62" fmla="*/ 350 w 1051"/>
              <a:gd name="T63" fmla="*/ 0 h 1051"/>
              <a:gd name="T64" fmla="*/ 350 w 1051"/>
              <a:gd name="T65" fmla="*/ 118 h 1051"/>
              <a:gd name="T66" fmla="*/ 118 w 1051"/>
              <a:gd name="T67" fmla="*/ 118 h 1051"/>
              <a:gd name="T68" fmla="*/ 118 w 1051"/>
              <a:gd name="T69" fmla="*/ 700 h 1051"/>
              <a:gd name="T70" fmla="*/ 118 w 1051"/>
              <a:gd name="T71" fmla="*/ 932 h 1051"/>
              <a:gd name="T72" fmla="*/ 350 w 1051"/>
              <a:gd name="T73" fmla="*/ 932 h 1051"/>
              <a:gd name="T74" fmla="*/ 350 w 1051"/>
              <a:gd name="T75" fmla="*/ 1050 h 1051"/>
              <a:gd name="T76" fmla="*/ 118 w 1051"/>
              <a:gd name="T77" fmla="*/ 1050 h 1051"/>
              <a:gd name="T78" fmla="*/ 0 w 1051"/>
              <a:gd name="T79" fmla="*/ 932 h 1051"/>
              <a:gd name="T80" fmla="*/ 0 w 1051"/>
              <a:gd name="T81" fmla="*/ 700 h 1051"/>
              <a:gd name="T82" fmla="*/ 118 w 1051"/>
              <a:gd name="T83" fmla="*/ 70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1">
                <a:moveTo>
                  <a:pt x="525" y="643"/>
                </a:moveTo>
                <a:cubicBezTo>
                  <a:pt x="588" y="643"/>
                  <a:pt x="643" y="588"/>
                  <a:pt x="643" y="525"/>
                </a:cubicBezTo>
                <a:cubicBezTo>
                  <a:pt x="643" y="462"/>
                  <a:pt x="588" y="408"/>
                  <a:pt x="525" y="408"/>
                </a:cubicBezTo>
                <a:cubicBezTo>
                  <a:pt x="462" y="408"/>
                  <a:pt x="408" y="462"/>
                  <a:pt x="408" y="525"/>
                </a:cubicBezTo>
                <a:cubicBezTo>
                  <a:pt x="408" y="588"/>
                  <a:pt x="462" y="643"/>
                  <a:pt x="525" y="643"/>
                </a:cubicBezTo>
                <a:close/>
                <a:moveTo>
                  <a:pt x="525" y="293"/>
                </a:moveTo>
                <a:cubicBezTo>
                  <a:pt x="654" y="293"/>
                  <a:pt x="758" y="397"/>
                  <a:pt x="758" y="525"/>
                </a:cubicBezTo>
                <a:cubicBezTo>
                  <a:pt x="758" y="654"/>
                  <a:pt x="653" y="758"/>
                  <a:pt x="525" y="758"/>
                </a:cubicBezTo>
                <a:cubicBezTo>
                  <a:pt x="396" y="758"/>
                  <a:pt x="293" y="654"/>
                  <a:pt x="293" y="525"/>
                </a:cubicBezTo>
                <a:cubicBezTo>
                  <a:pt x="293" y="397"/>
                  <a:pt x="397" y="293"/>
                  <a:pt x="525" y="293"/>
                </a:cubicBezTo>
                <a:close/>
                <a:moveTo>
                  <a:pt x="933" y="932"/>
                </a:moveTo>
                <a:lnTo>
                  <a:pt x="933" y="700"/>
                </a:lnTo>
                <a:lnTo>
                  <a:pt x="1050" y="700"/>
                </a:lnTo>
                <a:lnTo>
                  <a:pt x="1050" y="932"/>
                </a:lnTo>
                <a:cubicBezTo>
                  <a:pt x="1050" y="995"/>
                  <a:pt x="995" y="1050"/>
                  <a:pt x="933" y="1050"/>
                </a:cubicBezTo>
                <a:lnTo>
                  <a:pt x="700" y="1050"/>
                </a:lnTo>
                <a:lnTo>
                  <a:pt x="700" y="932"/>
                </a:lnTo>
                <a:lnTo>
                  <a:pt x="933" y="932"/>
                </a:lnTo>
                <a:close/>
                <a:moveTo>
                  <a:pt x="933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350"/>
                </a:lnTo>
                <a:lnTo>
                  <a:pt x="933" y="350"/>
                </a:lnTo>
                <a:lnTo>
                  <a:pt x="933" y="118"/>
                </a:lnTo>
                <a:lnTo>
                  <a:pt x="700" y="118"/>
                </a:lnTo>
                <a:lnTo>
                  <a:pt x="700" y="0"/>
                </a:lnTo>
                <a:lnTo>
                  <a:pt x="933" y="0"/>
                </a:lnTo>
                <a:close/>
                <a:moveTo>
                  <a:pt x="118" y="118"/>
                </a:moveTo>
                <a:lnTo>
                  <a:pt x="118" y="350"/>
                </a:lnTo>
                <a:lnTo>
                  <a:pt x="0" y="350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350" y="0"/>
                </a:lnTo>
                <a:lnTo>
                  <a:pt x="350" y="118"/>
                </a:lnTo>
                <a:lnTo>
                  <a:pt x="118" y="118"/>
                </a:lnTo>
                <a:close/>
                <a:moveTo>
                  <a:pt x="118" y="700"/>
                </a:moveTo>
                <a:lnTo>
                  <a:pt x="118" y="932"/>
                </a:lnTo>
                <a:lnTo>
                  <a:pt x="350" y="932"/>
                </a:lnTo>
                <a:lnTo>
                  <a:pt x="350" y="1050"/>
                </a:ln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700"/>
                </a:lnTo>
                <a:lnTo>
                  <a:pt x="118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70514" y="4990309"/>
            <a:ext cx="377825" cy="377825"/>
          </a:xfrm>
          <a:custGeom>
            <a:avLst/>
            <a:gdLst>
              <a:gd name="T0" fmla="*/ 932 w 1051"/>
              <a:gd name="T1" fmla="*/ 932 h 1051"/>
              <a:gd name="T2" fmla="*/ 932 w 1051"/>
              <a:gd name="T3" fmla="*/ 700 h 1051"/>
              <a:gd name="T4" fmla="*/ 1050 w 1051"/>
              <a:gd name="T5" fmla="*/ 700 h 1051"/>
              <a:gd name="T6" fmla="*/ 1050 w 1051"/>
              <a:gd name="T7" fmla="*/ 932 h 1051"/>
              <a:gd name="T8" fmla="*/ 932 w 1051"/>
              <a:gd name="T9" fmla="*/ 1050 h 1051"/>
              <a:gd name="T10" fmla="*/ 700 w 1051"/>
              <a:gd name="T11" fmla="*/ 1050 h 1051"/>
              <a:gd name="T12" fmla="*/ 700 w 1051"/>
              <a:gd name="T13" fmla="*/ 932 h 1051"/>
              <a:gd name="T14" fmla="*/ 932 w 1051"/>
              <a:gd name="T15" fmla="*/ 932 h 1051"/>
              <a:gd name="T16" fmla="*/ 932 w 1051"/>
              <a:gd name="T17" fmla="*/ 0 h 1051"/>
              <a:gd name="T18" fmla="*/ 1050 w 1051"/>
              <a:gd name="T19" fmla="*/ 118 h 1051"/>
              <a:gd name="T20" fmla="*/ 1050 w 1051"/>
              <a:gd name="T21" fmla="*/ 350 h 1051"/>
              <a:gd name="T22" fmla="*/ 932 w 1051"/>
              <a:gd name="T23" fmla="*/ 350 h 1051"/>
              <a:gd name="T24" fmla="*/ 932 w 1051"/>
              <a:gd name="T25" fmla="*/ 118 h 1051"/>
              <a:gd name="T26" fmla="*/ 700 w 1051"/>
              <a:gd name="T27" fmla="*/ 118 h 1051"/>
              <a:gd name="T28" fmla="*/ 700 w 1051"/>
              <a:gd name="T29" fmla="*/ 0 h 1051"/>
              <a:gd name="T30" fmla="*/ 932 w 1051"/>
              <a:gd name="T31" fmla="*/ 0 h 1051"/>
              <a:gd name="T32" fmla="*/ 117 w 1051"/>
              <a:gd name="T33" fmla="*/ 118 h 1051"/>
              <a:gd name="T34" fmla="*/ 117 w 1051"/>
              <a:gd name="T35" fmla="*/ 350 h 1051"/>
              <a:gd name="T36" fmla="*/ 0 w 1051"/>
              <a:gd name="T37" fmla="*/ 350 h 1051"/>
              <a:gd name="T38" fmla="*/ 0 w 1051"/>
              <a:gd name="T39" fmla="*/ 118 h 1051"/>
              <a:gd name="T40" fmla="*/ 117 w 1051"/>
              <a:gd name="T41" fmla="*/ 0 h 1051"/>
              <a:gd name="T42" fmla="*/ 350 w 1051"/>
              <a:gd name="T43" fmla="*/ 0 h 1051"/>
              <a:gd name="T44" fmla="*/ 350 w 1051"/>
              <a:gd name="T45" fmla="*/ 118 h 1051"/>
              <a:gd name="T46" fmla="*/ 117 w 1051"/>
              <a:gd name="T47" fmla="*/ 118 h 1051"/>
              <a:gd name="T48" fmla="*/ 117 w 1051"/>
              <a:gd name="T49" fmla="*/ 700 h 1051"/>
              <a:gd name="T50" fmla="*/ 117 w 1051"/>
              <a:gd name="T51" fmla="*/ 932 h 1051"/>
              <a:gd name="T52" fmla="*/ 350 w 1051"/>
              <a:gd name="T53" fmla="*/ 932 h 1051"/>
              <a:gd name="T54" fmla="*/ 350 w 1051"/>
              <a:gd name="T55" fmla="*/ 1050 h 1051"/>
              <a:gd name="T56" fmla="*/ 117 w 1051"/>
              <a:gd name="T57" fmla="*/ 1050 h 1051"/>
              <a:gd name="T58" fmla="*/ 0 w 1051"/>
              <a:gd name="T59" fmla="*/ 932 h 1051"/>
              <a:gd name="T60" fmla="*/ 0 w 1051"/>
              <a:gd name="T61" fmla="*/ 700 h 1051"/>
              <a:gd name="T62" fmla="*/ 117 w 1051"/>
              <a:gd name="T63" fmla="*/ 700 h 1051"/>
              <a:gd name="T64" fmla="*/ 525 w 1051"/>
              <a:gd name="T65" fmla="*/ 293 h 1051"/>
              <a:gd name="T66" fmla="*/ 757 w 1051"/>
              <a:gd name="T67" fmla="*/ 525 h 1051"/>
              <a:gd name="T68" fmla="*/ 525 w 1051"/>
              <a:gd name="T69" fmla="*/ 758 h 1051"/>
              <a:gd name="T70" fmla="*/ 292 w 1051"/>
              <a:gd name="T71" fmla="*/ 525 h 1051"/>
              <a:gd name="T72" fmla="*/ 525 w 1051"/>
              <a:gd name="T73" fmla="*/ 29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1" h="1051">
                <a:moveTo>
                  <a:pt x="932" y="932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700" y="1050"/>
                </a:lnTo>
                <a:lnTo>
                  <a:pt x="700" y="932"/>
                </a:lnTo>
                <a:lnTo>
                  <a:pt x="932" y="932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350"/>
                </a:lnTo>
                <a:lnTo>
                  <a:pt x="932" y="350"/>
                </a:lnTo>
                <a:lnTo>
                  <a:pt x="932" y="118"/>
                </a:lnTo>
                <a:lnTo>
                  <a:pt x="700" y="118"/>
                </a:lnTo>
                <a:lnTo>
                  <a:pt x="700" y="0"/>
                </a:lnTo>
                <a:lnTo>
                  <a:pt x="932" y="0"/>
                </a:lnTo>
                <a:close/>
                <a:moveTo>
                  <a:pt x="117" y="118"/>
                </a:moveTo>
                <a:lnTo>
                  <a:pt x="117" y="350"/>
                </a:lnTo>
                <a:lnTo>
                  <a:pt x="0" y="350"/>
                </a:ln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350" y="0"/>
                </a:lnTo>
                <a:lnTo>
                  <a:pt x="350" y="118"/>
                </a:lnTo>
                <a:lnTo>
                  <a:pt x="117" y="118"/>
                </a:lnTo>
                <a:close/>
                <a:moveTo>
                  <a:pt x="117" y="700"/>
                </a:moveTo>
                <a:lnTo>
                  <a:pt x="117" y="932"/>
                </a:lnTo>
                <a:lnTo>
                  <a:pt x="350" y="932"/>
                </a:lnTo>
                <a:lnTo>
                  <a:pt x="350" y="1050"/>
                </a:ln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700"/>
                </a:lnTo>
                <a:lnTo>
                  <a:pt x="117" y="700"/>
                </a:lnTo>
                <a:close/>
                <a:moveTo>
                  <a:pt x="525" y="293"/>
                </a:moveTo>
                <a:cubicBezTo>
                  <a:pt x="653" y="293"/>
                  <a:pt x="757" y="397"/>
                  <a:pt x="757" y="525"/>
                </a:cubicBezTo>
                <a:cubicBezTo>
                  <a:pt x="757" y="654"/>
                  <a:pt x="653" y="758"/>
                  <a:pt x="525" y="758"/>
                </a:cubicBezTo>
                <a:cubicBezTo>
                  <a:pt x="396" y="758"/>
                  <a:pt x="292" y="654"/>
                  <a:pt x="292" y="525"/>
                </a:cubicBezTo>
                <a:cubicBezTo>
                  <a:pt x="292" y="397"/>
                  <a:pt x="396" y="293"/>
                  <a:pt x="525" y="29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00799" y="4990309"/>
            <a:ext cx="463550" cy="377825"/>
          </a:xfrm>
          <a:custGeom>
            <a:avLst/>
            <a:gdLst>
              <a:gd name="T0" fmla="*/ 642 w 1286"/>
              <a:gd name="T1" fmla="*/ 1050 h 1051"/>
              <a:gd name="T2" fmla="*/ 525 w 1286"/>
              <a:gd name="T3" fmla="*/ 1050 h 1051"/>
              <a:gd name="T4" fmla="*/ 0 w 1286"/>
              <a:gd name="T5" fmla="*/ 525 h 1051"/>
              <a:gd name="T6" fmla="*/ 0 w 1286"/>
              <a:gd name="T7" fmla="*/ 408 h 1051"/>
              <a:gd name="T8" fmla="*/ 642 w 1286"/>
              <a:gd name="T9" fmla="*/ 1050 h 1051"/>
              <a:gd name="T10" fmla="*/ 0 w 1286"/>
              <a:gd name="T11" fmla="*/ 643 h 1051"/>
              <a:gd name="T12" fmla="*/ 410 w 1286"/>
              <a:gd name="T13" fmla="*/ 1050 h 1051"/>
              <a:gd name="T14" fmla="*/ 292 w 1286"/>
              <a:gd name="T15" fmla="*/ 1050 h 1051"/>
              <a:gd name="T16" fmla="*/ 0 w 1286"/>
              <a:gd name="T17" fmla="*/ 758 h 1051"/>
              <a:gd name="T18" fmla="*/ 0 w 1286"/>
              <a:gd name="T19" fmla="*/ 643 h 1051"/>
              <a:gd name="T20" fmla="*/ 175 w 1286"/>
              <a:gd name="T21" fmla="*/ 1050 h 1051"/>
              <a:gd name="T22" fmla="*/ 0 w 1286"/>
              <a:gd name="T23" fmla="*/ 1050 h 1051"/>
              <a:gd name="T24" fmla="*/ 0 w 1286"/>
              <a:gd name="T25" fmla="*/ 875 h 1051"/>
              <a:gd name="T26" fmla="*/ 175 w 1286"/>
              <a:gd name="T27" fmla="*/ 1050 h 1051"/>
              <a:gd name="T28" fmla="*/ 1167 w 1286"/>
              <a:gd name="T29" fmla="*/ 0 h 1051"/>
              <a:gd name="T30" fmla="*/ 1285 w 1286"/>
              <a:gd name="T31" fmla="*/ 118 h 1051"/>
              <a:gd name="T32" fmla="*/ 1285 w 1286"/>
              <a:gd name="T33" fmla="*/ 932 h 1051"/>
              <a:gd name="T34" fmla="*/ 1167 w 1286"/>
              <a:gd name="T35" fmla="*/ 1050 h 1051"/>
              <a:gd name="T36" fmla="*/ 760 w 1286"/>
              <a:gd name="T37" fmla="*/ 1050 h 1051"/>
              <a:gd name="T38" fmla="*/ 760 w 1286"/>
              <a:gd name="T39" fmla="*/ 932 h 1051"/>
              <a:gd name="T40" fmla="*/ 1167 w 1286"/>
              <a:gd name="T41" fmla="*/ 932 h 1051"/>
              <a:gd name="T42" fmla="*/ 1167 w 1286"/>
              <a:gd name="T43" fmla="*/ 118 h 1051"/>
              <a:gd name="T44" fmla="*/ 117 w 1286"/>
              <a:gd name="T45" fmla="*/ 118 h 1051"/>
              <a:gd name="T46" fmla="*/ 117 w 1286"/>
              <a:gd name="T47" fmla="*/ 293 h 1051"/>
              <a:gd name="T48" fmla="*/ 0 w 1286"/>
              <a:gd name="T49" fmla="*/ 293 h 1051"/>
              <a:gd name="T50" fmla="*/ 0 w 1286"/>
              <a:gd name="T51" fmla="*/ 118 h 1051"/>
              <a:gd name="T52" fmla="*/ 117 w 1286"/>
              <a:gd name="T53" fmla="*/ 0 h 1051"/>
              <a:gd name="T54" fmla="*/ 1167 w 1286"/>
              <a:gd name="T55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6" h="1051">
                <a:moveTo>
                  <a:pt x="642" y="1050"/>
                </a:moveTo>
                <a:lnTo>
                  <a:pt x="525" y="1050"/>
                </a:lnTo>
                <a:cubicBezTo>
                  <a:pt x="525" y="760"/>
                  <a:pt x="290" y="525"/>
                  <a:pt x="0" y="525"/>
                </a:cubicBezTo>
                <a:lnTo>
                  <a:pt x="0" y="408"/>
                </a:lnTo>
                <a:cubicBezTo>
                  <a:pt x="352" y="408"/>
                  <a:pt x="642" y="695"/>
                  <a:pt x="642" y="1050"/>
                </a:cubicBezTo>
                <a:close/>
                <a:moveTo>
                  <a:pt x="0" y="643"/>
                </a:moveTo>
                <a:cubicBezTo>
                  <a:pt x="227" y="643"/>
                  <a:pt x="410" y="823"/>
                  <a:pt x="410" y="1050"/>
                </a:cubicBezTo>
                <a:lnTo>
                  <a:pt x="292" y="1050"/>
                </a:lnTo>
                <a:cubicBezTo>
                  <a:pt x="292" y="889"/>
                  <a:pt x="161" y="758"/>
                  <a:pt x="0" y="758"/>
                </a:cubicBezTo>
                <a:lnTo>
                  <a:pt x="0" y="643"/>
                </a:lnTo>
                <a:close/>
                <a:moveTo>
                  <a:pt x="175" y="1050"/>
                </a:moveTo>
                <a:lnTo>
                  <a:pt x="0" y="1050"/>
                </a:lnTo>
                <a:lnTo>
                  <a:pt x="0" y="875"/>
                </a:lnTo>
                <a:cubicBezTo>
                  <a:pt x="95" y="875"/>
                  <a:pt x="175" y="954"/>
                  <a:pt x="175" y="1050"/>
                </a:cubicBez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2"/>
                </a:lnTo>
                <a:cubicBezTo>
                  <a:pt x="1285" y="995"/>
                  <a:pt x="1230" y="1050"/>
                  <a:pt x="1167" y="1050"/>
                </a:cubicBezTo>
                <a:lnTo>
                  <a:pt x="760" y="1050"/>
                </a:lnTo>
                <a:lnTo>
                  <a:pt x="760" y="932"/>
                </a:lnTo>
                <a:lnTo>
                  <a:pt x="1167" y="932"/>
                </a:lnTo>
                <a:lnTo>
                  <a:pt x="1167" y="118"/>
                </a:lnTo>
                <a:lnTo>
                  <a:pt x="117" y="118"/>
                </a:lnTo>
                <a:lnTo>
                  <a:pt x="117" y="293"/>
                </a:lnTo>
                <a:lnTo>
                  <a:pt x="0" y="293"/>
                </a:ln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473949" y="4990309"/>
            <a:ext cx="463550" cy="377825"/>
          </a:xfrm>
          <a:custGeom>
            <a:avLst/>
            <a:gdLst>
              <a:gd name="T0" fmla="*/ 1168 w 1286"/>
              <a:gd name="T1" fmla="*/ 0 h 1051"/>
              <a:gd name="T2" fmla="*/ 1285 w 1286"/>
              <a:gd name="T3" fmla="*/ 118 h 1051"/>
              <a:gd name="T4" fmla="*/ 1285 w 1286"/>
              <a:gd name="T5" fmla="*/ 932 h 1051"/>
              <a:gd name="T6" fmla="*/ 1168 w 1286"/>
              <a:gd name="T7" fmla="*/ 1050 h 1051"/>
              <a:gd name="T8" fmla="*/ 760 w 1286"/>
              <a:gd name="T9" fmla="*/ 1050 h 1051"/>
              <a:gd name="T10" fmla="*/ 760 w 1286"/>
              <a:gd name="T11" fmla="*/ 932 h 1051"/>
              <a:gd name="T12" fmla="*/ 1168 w 1286"/>
              <a:gd name="T13" fmla="*/ 932 h 1051"/>
              <a:gd name="T14" fmla="*/ 1168 w 1286"/>
              <a:gd name="T15" fmla="*/ 118 h 1051"/>
              <a:gd name="T16" fmla="*/ 118 w 1286"/>
              <a:gd name="T17" fmla="*/ 118 h 1051"/>
              <a:gd name="T18" fmla="*/ 118 w 1286"/>
              <a:gd name="T19" fmla="*/ 293 h 1051"/>
              <a:gd name="T20" fmla="*/ 0 w 1286"/>
              <a:gd name="T21" fmla="*/ 293 h 1051"/>
              <a:gd name="T22" fmla="*/ 0 w 1286"/>
              <a:gd name="T23" fmla="*/ 118 h 1051"/>
              <a:gd name="T24" fmla="*/ 118 w 1286"/>
              <a:gd name="T25" fmla="*/ 0 h 1051"/>
              <a:gd name="T26" fmla="*/ 1168 w 1286"/>
              <a:gd name="T27" fmla="*/ 0 h 1051"/>
              <a:gd name="T28" fmla="*/ 0 w 1286"/>
              <a:gd name="T29" fmla="*/ 408 h 1051"/>
              <a:gd name="T30" fmla="*/ 643 w 1286"/>
              <a:gd name="T31" fmla="*/ 1050 h 1051"/>
              <a:gd name="T32" fmla="*/ 525 w 1286"/>
              <a:gd name="T33" fmla="*/ 1050 h 1051"/>
              <a:gd name="T34" fmla="*/ 0 w 1286"/>
              <a:gd name="T35" fmla="*/ 525 h 1051"/>
              <a:gd name="T36" fmla="*/ 0 w 1286"/>
              <a:gd name="T37" fmla="*/ 408 h 1051"/>
              <a:gd name="T38" fmla="*/ 1050 w 1286"/>
              <a:gd name="T39" fmla="*/ 818 h 1051"/>
              <a:gd name="T40" fmla="*/ 722 w 1286"/>
              <a:gd name="T41" fmla="*/ 818 h 1051"/>
              <a:gd name="T42" fmla="*/ 235 w 1286"/>
              <a:gd name="T43" fmla="*/ 328 h 1051"/>
              <a:gd name="T44" fmla="*/ 235 w 1286"/>
              <a:gd name="T45" fmla="*/ 233 h 1051"/>
              <a:gd name="T46" fmla="*/ 1050 w 1286"/>
              <a:gd name="T47" fmla="*/ 233 h 1051"/>
              <a:gd name="T48" fmla="*/ 1050 w 1286"/>
              <a:gd name="T49" fmla="*/ 818 h 1051"/>
              <a:gd name="T50" fmla="*/ 410 w 1286"/>
              <a:gd name="T51" fmla="*/ 1050 h 1051"/>
              <a:gd name="T52" fmla="*/ 293 w 1286"/>
              <a:gd name="T53" fmla="*/ 1050 h 1051"/>
              <a:gd name="T54" fmla="*/ 0 w 1286"/>
              <a:gd name="T55" fmla="*/ 758 h 1051"/>
              <a:gd name="T56" fmla="*/ 0 w 1286"/>
              <a:gd name="T57" fmla="*/ 643 h 1051"/>
              <a:gd name="T58" fmla="*/ 410 w 1286"/>
              <a:gd name="T59" fmla="*/ 1050 h 1051"/>
              <a:gd name="T60" fmla="*/ 0 w 1286"/>
              <a:gd name="T61" fmla="*/ 875 h 1051"/>
              <a:gd name="T62" fmla="*/ 175 w 1286"/>
              <a:gd name="T63" fmla="*/ 1050 h 1051"/>
              <a:gd name="T64" fmla="*/ 0 w 1286"/>
              <a:gd name="T65" fmla="*/ 1050 h 1051"/>
              <a:gd name="T66" fmla="*/ 0 w 1286"/>
              <a:gd name="T67" fmla="*/ 87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6" h="1051">
                <a:moveTo>
                  <a:pt x="1168" y="0"/>
                </a:moveTo>
                <a:cubicBezTo>
                  <a:pt x="1231" y="0"/>
                  <a:pt x="1285" y="55"/>
                  <a:pt x="1285" y="118"/>
                </a:cubicBezTo>
                <a:lnTo>
                  <a:pt x="1285" y="932"/>
                </a:lnTo>
                <a:cubicBezTo>
                  <a:pt x="1285" y="995"/>
                  <a:pt x="1231" y="1050"/>
                  <a:pt x="1168" y="1050"/>
                </a:cubicBezTo>
                <a:lnTo>
                  <a:pt x="760" y="1050"/>
                </a:lnTo>
                <a:lnTo>
                  <a:pt x="760" y="932"/>
                </a:lnTo>
                <a:lnTo>
                  <a:pt x="1168" y="932"/>
                </a:lnTo>
                <a:lnTo>
                  <a:pt x="1168" y="118"/>
                </a:lnTo>
                <a:lnTo>
                  <a:pt x="118" y="118"/>
                </a:lnTo>
                <a:lnTo>
                  <a:pt x="118" y="293"/>
                </a:lnTo>
                <a:lnTo>
                  <a:pt x="0" y="293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lose/>
                <a:moveTo>
                  <a:pt x="0" y="408"/>
                </a:moveTo>
                <a:cubicBezTo>
                  <a:pt x="353" y="408"/>
                  <a:pt x="643" y="695"/>
                  <a:pt x="643" y="1050"/>
                </a:cubicBezTo>
                <a:lnTo>
                  <a:pt x="525" y="1050"/>
                </a:lnTo>
                <a:cubicBezTo>
                  <a:pt x="525" y="760"/>
                  <a:pt x="290" y="525"/>
                  <a:pt x="0" y="525"/>
                </a:cubicBezTo>
                <a:lnTo>
                  <a:pt x="0" y="408"/>
                </a:lnTo>
                <a:close/>
                <a:moveTo>
                  <a:pt x="1050" y="818"/>
                </a:moveTo>
                <a:lnTo>
                  <a:pt x="722" y="818"/>
                </a:lnTo>
                <a:cubicBezTo>
                  <a:pt x="648" y="588"/>
                  <a:pt x="465" y="402"/>
                  <a:pt x="235" y="328"/>
                </a:cubicBezTo>
                <a:lnTo>
                  <a:pt x="235" y="233"/>
                </a:lnTo>
                <a:lnTo>
                  <a:pt x="1050" y="233"/>
                </a:lnTo>
                <a:lnTo>
                  <a:pt x="1050" y="818"/>
                </a:lnTo>
                <a:close/>
                <a:moveTo>
                  <a:pt x="410" y="1050"/>
                </a:moveTo>
                <a:lnTo>
                  <a:pt x="293" y="1050"/>
                </a:lnTo>
                <a:cubicBezTo>
                  <a:pt x="293" y="889"/>
                  <a:pt x="162" y="758"/>
                  <a:pt x="0" y="758"/>
                </a:cubicBezTo>
                <a:lnTo>
                  <a:pt x="0" y="643"/>
                </a:lnTo>
                <a:cubicBezTo>
                  <a:pt x="227" y="643"/>
                  <a:pt x="410" y="823"/>
                  <a:pt x="410" y="1050"/>
                </a:cubicBezTo>
                <a:close/>
                <a:moveTo>
                  <a:pt x="0" y="875"/>
                </a:moveTo>
                <a:cubicBezTo>
                  <a:pt x="96" y="875"/>
                  <a:pt x="175" y="954"/>
                  <a:pt x="175" y="1050"/>
                </a:cubicBezTo>
                <a:lnTo>
                  <a:pt x="0" y="1050"/>
                </a:lnTo>
                <a:lnTo>
                  <a:pt x="0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89964" y="4990309"/>
            <a:ext cx="377825" cy="377825"/>
          </a:xfrm>
          <a:custGeom>
            <a:avLst/>
            <a:gdLst>
              <a:gd name="T0" fmla="*/ 788 w 1051"/>
              <a:gd name="T1" fmla="*/ 350 h 1051"/>
              <a:gd name="T2" fmla="*/ 875 w 1051"/>
              <a:gd name="T3" fmla="*/ 263 h 1051"/>
              <a:gd name="T4" fmla="*/ 788 w 1051"/>
              <a:gd name="T5" fmla="*/ 175 h 1051"/>
              <a:gd name="T6" fmla="*/ 700 w 1051"/>
              <a:gd name="T7" fmla="*/ 263 h 1051"/>
              <a:gd name="T8" fmla="*/ 788 w 1051"/>
              <a:gd name="T9" fmla="*/ 350 h 1051"/>
              <a:gd name="T10" fmla="*/ 788 w 1051"/>
              <a:gd name="T11" fmla="*/ 875 h 1051"/>
              <a:gd name="T12" fmla="*/ 875 w 1051"/>
              <a:gd name="T13" fmla="*/ 788 h 1051"/>
              <a:gd name="T14" fmla="*/ 788 w 1051"/>
              <a:gd name="T15" fmla="*/ 700 h 1051"/>
              <a:gd name="T16" fmla="*/ 700 w 1051"/>
              <a:gd name="T17" fmla="*/ 788 h 1051"/>
              <a:gd name="T18" fmla="*/ 788 w 1051"/>
              <a:gd name="T19" fmla="*/ 875 h 1051"/>
              <a:gd name="T20" fmla="*/ 525 w 1051"/>
              <a:gd name="T21" fmla="*/ 613 h 1051"/>
              <a:gd name="T22" fmla="*/ 613 w 1051"/>
              <a:gd name="T23" fmla="*/ 525 h 1051"/>
              <a:gd name="T24" fmla="*/ 525 w 1051"/>
              <a:gd name="T25" fmla="*/ 438 h 1051"/>
              <a:gd name="T26" fmla="*/ 438 w 1051"/>
              <a:gd name="T27" fmla="*/ 525 h 1051"/>
              <a:gd name="T28" fmla="*/ 525 w 1051"/>
              <a:gd name="T29" fmla="*/ 613 h 1051"/>
              <a:gd name="T30" fmla="*/ 263 w 1051"/>
              <a:gd name="T31" fmla="*/ 350 h 1051"/>
              <a:gd name="T32" fmla="*/ 350 w 1051"/>
              <a:gd name="T33" fmla="*/ 263 h 1051"/>
              <a:gd name="T34" fmla="*/ 263 w 1051"/>
              <a:gd name="T35" fmla="*/ 175 h 1051"/>
              <a:gd name="T36" fmla="*/ 175 w 1051"/>
              <a:gd name="T37" fmla="*/ 263 h 1051"/>
              <a:gd name="T38" fmla="*/ 263 w 1051"/>
              <a:gd name="T39" fmla="*/ 350 h 1051"/>
              <a:gd name="T40" fmla="*/ 263 w 1051"/>
              <a:gd name="T41" fmla="*/ 875 h 1051"/>
              <a:gd name="T42" fmla="*/ 350 w 1051"/>
              <a:gd name="T43" fmla="*/ 788 h 1051"/>
              <a:gd name="T44" fmla="*/ 263 w 1051"/>
              <a:gd name="T45" fmla="*/ 700 h 1051"/>
              <a:gd name="T46" fmla="*/ 175 w 1051"/>
              <a:gd name="T47" fmla="*/ 788 h 1051"/>
              <a:gd name="T48" fmla="*/ 263 w 1051"/>
              <a:gd name="T49" fmla="*/ 875 h 1051"/>
              <a:gd name="T50" fmla="*/ 933 w 1051"/>
              <a:gd name="T51" fmla="*/ 0 h 1051"/>
              <a:gd name="T52" fmla="*/ 1050 w 1051"/>
              <a:gd name="T53" fmla="*/ 118 h 1051"/>
              <a:gd name="T54" fmla="*/ 1050 w 1051"/>
              <a:gd name="T55" fmla="*/ 932 h 1051"/>
              <a:gd name="T56" fmla="*/ 933 w 1051"/>
              <a:gd name="T57" fmla="*/ 1050 h 1051"/>
              <a:gd name="T58" fmla="*/ 118 w 1051"/>
              <a:gd name="T59" fmla="*/ 1050 h 1051"/>
              <a:gd name="T60" fmla="*/ 0 w 1051"/>
              <a:gd name="T61" fmla="*/ 932 h 1051"/>
              <a:gd name="T62" fmla="*/ 0 w 1051"/>
              <a:gd name="T63" fmla="*/ 118 h 1051"/>
              <a:gd name="T64" fmla="*/ 118 w 1051"/>
              <a:gd name="T65" fmla="*/ 0 h 1051"/>
              <a:gd name="T66" fmla="*/ 933 w 1051"/>
              <a:gd name="T6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1" h="1051">
                <a:moveTo>
                  <a:pt x="788" y="350"/>
                </a:moveTo>
                <a:cubicBezTo>
                  <a:pt x="837" y="350"/>
                  <a:pt x="875" y="313"/>
                  <a:pt x="875" y="263"/>
                </a:cubicBezTo>
                <a:cubicBezTo>
                  <a:pt x="875" y="214"/>
                  <a:pt x="837" y="175"/>
                  <a:pt x="788" y="175"/>
                </a:cubicBezTo>
                <a:cubicBezTo>
                  <a:pt x="739" y="175"/>
                  <a:pt x="700" y="214"/>
                  <a:pt x="700" y="263"/>
                </a:cubicBezTo>
                <a:cubicBezTo>
                  <a:pt x="700" y="313"/>
                  <a:pt x="739" y="350"/>
                  <a:pt x="788" y="350"/>
                </a:cubicBezTo>
                <a:close/>
                <a:moveTo>
                  <a:pt x="788" y="875"/>
                </a:moveTo>
                <a:cubicBezTo>
                  <a:pt x="837" y="875"/>
                  <a:pt x="875" y="838"/>
                  <a:pt x="875" y="788"/>
                </a:cubicBezTo>
                <a:cubicBezTo>
                  <a:pt x="875" y="739"/>
                  <a:pt x="837" y="700"/>
                  <a:pt x="788" y="700"/>
                </a:cubicBezTo>
                <a:cubicBezTo>
                  <a:pt x="739" y="700"/>
                  <a:pt x="700" y="739"/>
                  <a:pt x="700" y="788"/>
                </a:cubicBezTo>
                <a:cubicBezTo>
                  <a:pt x="700" y="838"/>
                  <a:pt x="739" y="875"/>
                  <a:pt x="788" y="875"/>
                </a:cubicBezTo>
                <a:close/>
                <a:moveTo>
                  <a:pt x="525" y="613"/>
                </a:moveTo>
                <a:cubicBezTo>
                  <a:pt x="575" y="613"/>
                  <a:pt x="613" y="574"/>
                  <a:pt x="613" y="525"/>
                </a:cubicBezTo>
                <a:cubicBezTo>
                  <a:pt x="613" y="476"/>
                  <a:pt x="575" y="438"/>
                  <a:pt x="525" y="438"/>
                </a:cubicBezTo>
                <a:cubicBezTo>
                  <a:pt x="476" y="438"/>
                  <a:pt x="438" y="476"/>
                  <a:pt x="438" y="525"/>
                </a:cubicBezTo>
                <a:cubicBezTo>
                  <a:pt x="438" y="574"/>
                  <a:pt x="476" y="613"/>
                  <a:pt x="525" y="613"/>
                </a:cubicBezTo>
                <a:close/>
                <a:moveTo>
                  <a:pt x="263" y="350"/>
                </a:moveTo>
                <a:cubicBezTo>
                  <a:pt x="312" y="350"/>
                  <a:pt x="350" y="313"/>
                  <a:pt x="350" y="263"/>
                </a:cubicBezTo>
                <a:cubicBezTo>
                  <a:pt x="350" y="214"/>
                  <a:pt x="312" y="175"/>
                  <a:pt x="263" y="175"/>
                </a:cubicBezTo>
                <a:cubicBezTo>
                  <a:pt x="214" y="175"/>
                  <a:pt x="175" y="214"/>
                  <a:pt x="175" y="263"/>
                </a:cubicBezTo>
                <a:cubicBezTo>
                  <a:pt x="175" y="313"/>
                  <a:pt x="214" y="350"/>
                  <a:pt x="263" y="350"/>
                </a:cubicBezTo>
                <a:close/>
                <a:moveTo>
                  <a:pt x="263" y="875"/>
                </a:moveTo>
                <a:cubicBezTo>
                  <a:pt x="312" y="875"/>
                  <a:pt x="350" y="838"/>
                  <a:pt x="350" y="788"/>
                </a:cubicBezTo>
                <a:cubicBezTo>
                  <a:pt x="350" y="739"/>
                  <a:pt x="312" y="700"/>
                  <a:pt x="263" y="700"/>
                </a:cubicBezTo>
                <a:cubicBezTo>
                  <a:pt x="214" y="700"/>
                  <a:pt x="175" y="739"/>
                  <a:pt x="175" y="788"/>
                </a:cubicBezTo>
                <a:cubicBezTo>
                  <a:pt x="175" y="838"/>
                  <a:pt x="214" y="875"/>
                  <a:pt x="263" y="875"/>
                </a:cubicBezTo>
                <a:close/>
                <a:moveTo>
                  <a:pt x="933" y="0"/>
                </a:moveTo>
                <a:cubicBezTo>
                  <a:pt x="996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6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42474" y="4979195"/>
            <a:ext cx="419100" cy="398463"/>
          </a:xfrm>
          <a:custGeom>
            <a:avLst/>
            <a:gdLst>
              <a:gd name="T0" fmla="*/ 1050 w 1165"/>
              <a:gd name="T1" fmla="*/ 700 h 1109"/>
              <a:gd name="T2" fmla="*/ 1050 w 1165"/>
              <a:gd name="T3" fmla="*/ 350 h 1109"/>
              <a:gd name="T4" fmla="*/ 875 w 1165"/>
              <a:gd name="T5" fmla="*/ 350 h 1109"/>
              <a:gd name="T6" fmla="*/ 875 w 1165"/>
              <a:gd name="T7" fmla="*/ 465 h 1109"/>
              <a:gd name="T8" fmla="*/ 757 w 1165"/>
              <a:gd name="T9" fmla="*/ 465 h 1109"/>
              <a:gd name="T10" fmla="*/ 757 w 1165"/>
              <a:gd name="T11" fmla="*/ 350 h 1109"/>
              <a:gd name="T12" fmla="*/ 407 w 1165"/>
              <a:gd name="T13" fmla="*/ 350 h 1109"/>
              <a:gd name="T14" fmla="*/ 407 w 1165"/>
              <a:gd name="T15" fmla="*/ 465 h 1109"/>
              <a:gd name="T16" fmla="*/ 289 w 1165"/>
              <a:gd name="T17" fmla="*/ 465 h 1109"/>
              <a:gd name="T18" fmla="*/ 289 w 1165"/>
              <a:gd name="T19" fmla="*/ 350 h 1109"/>
              <a:gd name="T20" fmla="*/ 114 w 1165"/>
              <a:gd name="T21" fmla="*/ 350 h 1109"/>
              <a:gd name="T22" fmla="*/ 114 w 1165"/>
              <a:gd name="T23" fmla="*/ 700 h 1109"/>
              <a:gd name="T24" fmla="*/ 1050 w 1165"/>
              <a:gd name="T25" fmla="*/ 700 h 1109"/>
              <a:gd name="T26" fmla="*/ 1050 w 1165"/>
              <a:gd name="T27" fmla="*/ 990 h 1109"/>
              <a:gd name="T28" fmla="*/ 1050 w 1165"/>
              <a:gd name="T29" fmla="*/ 875 h 1109"/>
              <a:gd name="T30" fmla="*/ 114 w 1165"/>
              <a:gd name="T31" fmla="*/ 875 h 1109"/>
              <a:gd name="T32" fmla="*/ 114 w 1165"/>
              <a:gd name="T33" fmla="*/ 990 h 1109"/>
              <a:gd name="T34" fmla="*/ 1050 w 1165"/>
              <a:gd name="T35" fmla="*/ 990 h 1109"/>
              <a:gd name="T36" fmla="*/ 407 w 1165"/>
              <a:gd name="T37" fmla="*/ 115 h 1109"/>
              <a:gd name="T38" fmla="*/ 407 w 1165"/>
              <a:gd name="T39" fmla="*/ 233 h 1109"/>
              <a:gd name="T40" fmla="*/ 757 w 1165"/>
              <a:gd name="T41" fmla="*/ 233 h 1109"/>
              <a:gd name="T42" fmla="*/ 757 w 1165"/>
              <a:gd name="T43" fmla="*/ 115 h 1109"/>
              <a:gd name="T44" fmla="*/ 407 w 1165"/>
              <a:gd name="T45" fmla="*/ 115 h 1109"/>
              <a:gd name="T46" fmla="*/ 1164 w 1165"/>
              <a:gd name="T47" fmla="*/ 350 h 1109"/>
              <a:gd name="T48" fmla="*/ 1164 w 1165"/>
              <a:gd name="T49" fmla="*/ 990 h 1109"/>
              <a:gd name="T50" fmla="*/ 1050 w 1165"/>
              <a:gd name="T51" fmla="*/ 1108 h 1109"/>
              <a:gd name="T52" fmla="*/ 114 w 1165"/>
              <a:gd name="T53" fmla="*/ 1108 h 1109"/>
              <a:gd name="T54" fmla="*/ 0 w 1165"/>
              <a:gd name="T55" fmla="*/ 990 h 1109"/>
              <a:gd name="T56" fmla="*/ 0 w 1165"/>
              <a:gd name="T57" fmla="*/ 350 h 1109"/>
              <a:gd name="T58" fmla="*/ 114 w 1165"/>
              <a:gd name="T59" fmla="*/ 233 h 1109"/>
              <a:gd name="T60" fmla="*/ 289 w 1165"/>
              <a:gd name="T61" fmla="*/ 233 h 1109"/>
              <a:gd name="T62" fmla="*/ 289 w 1165"/>
              <a:gd name="T63" fmla="*/ 115 h 1109"/>
              <a:gd name="T64" fmla="*/ 407 w 1165"/>
              <a:gd name="T65" fmla="*/ 0 h 1109"/>
              <a:gd name="T66" fmla="*/ 757 w 1165"/>
              <a:gd name="T67" fmla="*/ 0 h 1109"/>
              <a:gd name="T68" fmla="*/ 875 w 1165"/>
              <a:gd name="T69" fmla="*/ 115 h 1109"/>
              <a:gd name="T70" fmla="*/ 875 w 1165"/>
              <a:gd name="T71" fmla="*/ 233 h 1109"/>
              <a:gd name="T72" fmla="*/ 1050 w 1165"/>
              <a:gd name="T73" fmla="*/ 233 h 1109"/>
              <a:gd name="T74" fmla="*/ 1164 w 1165"/>
              <a:gd name="T75" fmla="*/ 350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5" h="1109">
                <a:moveTo>
                  <a:pt x="1050" y="700"/>
                </a:moveTo>
                <a:lnTo>
                  <a:pt x="1050" y="350"/>
                </a:lnTo>
                <a:lnTo>
                  <a:pt x="875" y="350"/>
                </a:lnTo>
                <a:lnTo>
                  <a:pt x="875" y="465"/>
                </a:lnTo>
                <a:lnTo>
                  <a:pt x="757" y="465"/>
                </a:lnTo>
                <a:lnTo>
                  <a:pt x="757" y="350"/>
                </a:lnTo>
                <a:lnTo>
                  <a:pt x="407" y="350"/>
                </a:lnTo>
                <a:lnTo>
                  <a:pt x="407" y="465"/>
                </a:lnTo>
                <a:lnTo>
                  <a:pt x="289" y="465"/>
                </a:lnTo>
                <a:lnTo>
                  <a:pt x="289" y="350"/>
                </a:lnTo>
                <a:lnTo>
                  <a:pt x="114" y="350"/>
                </a:lnTo>
                <a:lnTo>
                  <a:pt x="114" y="700"/>
                </a:lnTo>
                <a:lnTo>
                  <a:pt x="1050" y="700"/>
                </a:lnTo>
                <a:close/>
                <a:moveTo>
                  <a:pt x="1050" y="990"/>
                </a:moveTo>
                <a:lnTo>
                  <a:pt x="1050" y="875"/>
                </a:lnTo>
                <a:lnTo>
                  <a:pt x="114" y="875"/>
                </a:lnTo>
                <a:lnTo>
                  <a:pt x="114" y="990"/>
                </a:lnTo>
                <a:lnTo>
                  <a:pt x="1050" y="990"/>
                </a:lnTo>
                <a:close/>
                <a:moveTo>
                  <a:pt x="407" y="115"/>
                </a:moveTo>
                <a:lnTo>
                  <a:pt x="407" y="233"/>
                </a:lnTo>
                <a:lnTo>
                  <a:pt x="757" y="233"/>
                </a:lnTo>
                <a:lnTo>
                  <a:pt x="757" y="115"/>
                </a:lnTo>
                <a:lnTo>
                  <a:pt x="407" y="115"/>
                </a:lnTo>
                <a:close/>
                <a:moveTo>
                  <a:pt x="1164" y="350"/>
                </a:moveTo>
                <a:lnTo>
                  <a:pt x="1164" y="990"/>
                </a:lnTo>
                <a:cubicBezTo>
                  <a:pt x="1164" y="1056"/>
                  <a:pt x="1115" y="1108"/>
                  <a:pt x="1050" y="1108"/>
                </a:cubicBezTo>
                <a:lnTo>
                  <a:pt x="114" y="1108"/>
                </a:lnTo>
                <a:cubicBezTo>
                  <a:pt x="49" y="1108"/>
                  <a:pt x="0" y="1056"/>
                  <a:pt x="0" y="990"/>
                </a:cubicBezTo>
                <a:lnTo>
                  <a:pt x="0" y="350"/>
                </a:lnTo>
                <a:cubicBezTo>
                  <a:pt x="0" y="285"/>
                  <a:pt x="49" y="233"/>
                  <a:pt x="114" y="233"/>
                </a:cubicBezTo>
                <a:lnTo>
                  <a:pt x="289" y="233"/>
                </a:lnTo>
                <a:lnTo>
                  <a:pt x="289" y="115"/>
                </a:lnTo>
                <a:cubicBezTo>
                  <a:pt x="289" y="50"/>
                  <a:pt x="341" y="0"/>
                  <a:pt x="407" y="0"/>
                </a:cubicBezTo>
                <a:lnTo>
                  <a:pt x="757" y="0"/>
                </a:lnTo>
                <a:cubicBezTo>
                  <a:pt x="823" y="0"/>
                  <a:pt x="875" y="50"/>
                  <a:pt x="875" y="115"/>
                </a:cubicBezTo>
                <a:lnTo>
                  <a:pt x="875" y="233"/>
                </a:lnTo>
                <a:lnTo>
                  <a:pt x="1050" y="233"/>
                </a:lnTo>
                <a:cubicBezTo>
                  <a:pt x="1115" y="233"/>
                  <a:pt x="1164" y="285"/>
                  <a:pt x="1164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15624" y="4969669"/>
            <a:ext cx="419100" cy="419100"/>
          </a:xfrm>
          <a:custGeom>
            <a:avLst/>
            <a:gdLst>
              <a:gd name="T0" fmla="*/ 1050 w 1166"/>
              <a:gd name="T1" fmla="*/ 465 h 1165"/>
              <a:gd name="T2" fmla="*/ 1050 w 1166"/>
              <a:gd name="T3" fmla="*/ 115 h 1165"/>
              <a:gd name="T4" fmla="*/ 115 w 1166"/>
              <a:gd name="T5" fmla="*/ 115 h 1165"/>
              <a:gd name="T6" fmla="*/ 115 w 1166"/>
              <a:gd name="T7" fmla="*/ 465 h 1165"/>
              <a:gd name="T8" fmla="*/ 1050 w 1166"/>
              <a:gd name="T9" fmla="*/ 465 h 1165"/>
              <a:gd name="T10" fmla="*/ 1050 w 1166"/>
              <a:gd name="T11" fmla="*/ 757 h 1165"/>
              <a:gd name="T12" fmla="*/ 1050 w 1166"/>
              <a:gd name="T13" fmla="*/ 639 h 1165"/>
              <a:gd name="T14" fmla="*/ 115 w 1166"/>
              <a:gd name="T15" fmla="*/ 639 h 1165"/>
              <a:gd name="T16" fmla="*/ 115 w 1166"/>
              <a:gd name="T17" fmla="*/ 757 h 1165"/>
              <a:gd name="T18" fmla="*/ 1050 w 1166"/>
              <a:gd name="T19" fmla="*/ 757 h 1165"/>
              <a:gd name="T20" fmla="*/ 1050 w 1166"/>
              <a:gd name="T21" fmla="*/ 0 h 1165"/>
              <a:gd name="T22" fmla="*/ 1165 w 1166"/>
              <a:gd name="T23" fmla="*/ 115 h 1165"/>
              <a:gd name="T24" fmla="*/ 1165 w 1166"/>
              <a:gd name="T25" fmla="*/ 757 h 1165"/>
              <a:gd name="T26" fmla="*/ 1050 w 1166"/>
              <a:gd name="T27" fmla="*/ 875 h 1165"/>
              <a:gd name="T28" fmla="*/ 815 w 1166"/>
              <a:gd name="T29" fmla="*/ 875 h 1165"/>
              <a:gd name="T30" fmla="*/ 815 w 1166"/>
              <a:gd name="T31" fmla="*/ 1164 h 1165"/>
              <a:gd name="T32" fmla="*/ 583 w 1166"/>
              <a:gd name="T33" fmla="*/ 1050 h 1165"/>
              <a:gd name="T34" fmla="*/ 350 w 1166"/>
              <a:gd name="T35" fmla="*/ 1164 h 1165"/>
              <a:gd name="T36" fmla="*/ 350 w 1166"/>
              <a:gd name="T37" fmla="*/ 875 h 1165"/>
              <a:gd name="T38" fmla="*/ 115 w 1166"/>
              <a:gd name="T39" fmla="*/ 875 h 1165"/>
              <a:gd name="T40" fmla="*/ 0 w 1166"/>
              <a:gd name="T41" fmla="*/ 757 h 1165"/>
              <a:gd name="T42" fmla="*/ 0 w 1166"/>
              <a:gd name="T43" fmla="*/ 115 h 1165"/>
              <a:gd name="T44" fmla="*/ 115 w 1166"/>
              <a:gd name="T45" fmla="*/ 0 h 1165"/>
              <a:gd name="T46" fmla="*/ 1050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1050" y="465"/>
                </a:moveTo>
                <a:lnTo>
                  <a:pt x="1050" y="115"/>
                </a:lnTo>
                <a:lnTo>
                  <a:pt x="115" y="115"/>
                </a:lnTo>
                <a:lnTo>
                  <a:pt x="115" y="465"/>
                </a:lnTo>
                <a:lnTo>
                  <a:pt x="1050" y="465"/>
                </a:lnTo>
                <a:close/>
                <a:moveTo>
                  <a:pt x="1050" y="757"/>
                </a:moveTo>
                <a:lnTo>
                  <a:pt x="1050" y="639"/>
                </a:lnTo>
                <a:lnTo>
                  <a:pt x="115" y="639"/>
                </a:lnTo>
                <a:lnTo>
                  <a:pt x="115" y="757"/>
                </a:lnTo>
                <a:lnTo>
                  <a:pt x="1050" y="757"/>
                </a:lnTo>
                <a:close/>
                <a:moveTo>
                  <a:pt x="1050" y="0"/>
                </a:moveTo>
                <a:cubicBezTo>
                  <a:pt x="1116" y="0"/>
                  <a:pt x="1165" y="49"/>
                  <a:pt x="1165" y="115"/>
                </a:cubicBezTo>
                <a:lnTo>
                  <a:pt x="1165" y="757"/>
                </a:lnTo>
                <a:cubicBezTo>
                  <a:pt x="1165" y="823"/>
                  <a:pt x="1116" y="875"/>
                  <a:pt x="1050" y="875"/>
                </a:cubicBezTo>
                <a:lnTo>
                  <a:pt x="815" y="875"/>
                </a:lnTo>
                <a:lnTo>
                  <a:pt x="815" y="1164"/>
                </a:lnTo>
                <a:lnTo>
                  <a:pt x="583" y="1050"/>
                </a:lnTo>
                <a:lnTo>
                  <a:pt x="350" y="1164"/>
                </a:lnTo>
                <a:lnTo>
                  <a:pt x="350" y="875"/>
                </a:lnTo>
                <a:lnTo>
                  <a:pt x="115" y="875"/>
                </a:lnTo>
                <a:cubicBezTo>
                  <a:pt x="49" y="875"/>
                  <a:pt x="0" y="823"/>
                  <a:pt x="0" y="757"/>
                </a:cubicBezTo>
                <a:lnTo>
                  <a:pt x="0" y="115"/>
                </a:lnTo>
                <a:cubicBezTo>
                  <a:pt x="0" y="49"/>
                  <a:pt x="49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7" y="5844382"/>
            <a:ext cx="419100" cy="419100"/>
          </a:xfrm>
          <a:custGeom>
            <a:avLst/>
            <a:gdLst>
              <a:gd name="T0" fmla="*/ 1050 w 1166"/>
              <a:gd name="T1" fmla="*/ 0 h 1166"/>
              <a:gd name="T2" fmla="*/ 1165 w 1166"/>
              <a:gd name="T3" fmla="*/ 115 h 1166"/>
              <a:gd name="T4" fmla="*/ 1165 w 1166"/>
              <a:gd name="T5" fmla="*/ 815 h 1166"/>
              <a:gd name="T6" fmla="*/ 1050 w 1166"/>
              <a:gd name="T7" fmla="*/ 933 h 1166"/>
              <a:gd name="T8" fmla="*/ 232 w 1166"/>
              <a:gd name="T9" fmla="*/ 933 h 1166"/>
              <a:gd name="T10" fmla="*/ 0 w 1166"/>
              <a:gd name="T11" fmla="*/ 1165 h 1166"/>
              <a:gd name="T12" fmla="*/ 0 w 1166"/>
              <a:gd name="T13" fmla="*/ 115 h 1166"/>
              <a:gd name="T14" fmla="*/ 115 w 1166"/>
              <a:gd name="T15" fmla="*/ 0 h 1166"/>
              <a:gd name="T16" fmla="*/ 1050 w 1166"/>
              <a:gd name="T1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6" h="1166"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3"/>
                  <a:pt x="1050" y="933"/>
                </a:cubicBezTo>
                <a:lnTo>
                  <a:pt x="232" y="933"/>
                </a:lnTo>
                <a:lnTo>
                  <a:pt x="0" y="1165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70112" y="5844382"/>
            <a:ext cx="336550" cy="419100"/>
          </a:xfrm>
          <a:custGeom>
            <a:avLst/>
            <a:gdLst>
              <a:gd name="T0" fmla="*/ 118 w 937"/>
              <a:gd name="T1" fmla="*/ 1165 h 1166"/>
              <a:gd name="T2" fmla="*/ 0 w 937"/>
              <a:gd name="T3" fmla="*/ 1050 h 1166"/>
              <a:gd name="T4" fmla="*/ 0 w 937"/>
              <a:gd name="T5" fmla="*/ 115 h 1166"/>
              <a:gd name="T6" fmla="*/ 118 w 937"/>
              <a:gd name="T7" fmla="*/ 0 h 1166"/>
              <a:gd name="T8" fmla="*/ 818 w 937"/>
              <a:gd name="T9" fmla="*/ 0 h 1166"/>
              <a:gd name="T10" fmla="*/ 936 w 937"/>
              <a:gd name="T11" fmla="*/ 115 h 1166"/>
              <a:gd name="T12" fmla="*/ 936 w 937"/>
              <a:gd name="T13" fmla="*/ 1050 h 1166"/>
              <a:gd name="T14" fmla="*/ 818 w 937"/>
              <a:gd name="T15" fmla="*/ 1165 h 1166"/>
              <a:gd name="T16" fmla="*/ 118 w 937"/>
              <a:gd name="T17" fmla="*/ 1165 h 1166"/>
              <a:gd name="T18" fmla="*/ 118 w 937"/>
              <a:gd name="T19" fmla="*/ 583 h 1166"/>
              <a:gd name="T20" fmla="*/ 263 w 937"/>
              <a:gd name="T21" fmla="*/ 495 h 1166"/>
              <a:gd name="T22" fmla="*/ 411 w 937"/>
              <a:gd name="T23" fmla="*/ 583 h 1166"/>
              <a:gd name="T24" fmla="*/ 411 w 937"/>
              <a:gd name="T25" fmla="*/ 115 h 1166"/>
              <a:gd name="T26" fmla="*/ 118 w 937"/>
              <a:gd name="T27" fmla="*/ 115 h 1166"/>
              <a:gd name="T28" fmla="*/ 118 w 937"/>
              <a:gd name="T29" fmla="*/ 583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7" h="1166">
                <a:moveTo>
                  <a:pt x="118" y="1165"/>
                </a:moveTo>
                <a:cubicBezTo>
                  <a:pt x="55" y="1165"/>
                  <a:pt x="0" y="1113"/>
                  <a:pt x="0" y="1050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818" y="0"/>
                </a:lnTo>
                <a:cubicBezTo>
                  <a:pt x="881" y="0"/>
                  <a:pt x="936" y="52"/>
                  <a:pt x="936" y="115"/>
                </a:cubicBezTo>
                <a:lnTo>
                  <a:pt x="936" y="1050"/>
                </a:lnTo>
                <a:cubicBezTo>
                  <a:pt x="936" y="1113"/>
                  <a:pt x="881" y="1165"/>
                  <a:pt x="818" y="1165"/>
                </a:cubicBezTo>
                <a:lnTo>
                  <a:pt x="118" y="1165"/>
                </a:lnTo>
                <a:close/>
                <a:moveTo>
                  <a:pt x="118" y="583"/>
                </a:moveTo>
                <a:lnTo>
                  <a:pt x="263" y="495"/>
                </a:lnTo>
                <a:lnTo>
                  <a:pt x="411" y="583"/>
                </a:lnTo>
                <a:lnTo>
                  <a:pt x="411" y="115"/>
                </a:lnTo>
                <a:lnTo>
                  <a:pt x="118" y="115"/>
                </a:lnTo>
                <a:lnTo>
                  <a:pt x="118" y="58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181349" y="5876134"/>
            <a:ext cx="463550" cy="357187"/>
          </a:xfrm>
          <a:custGeom>
            <a:avLst/>
            <a:gdLst>
              <a:gd name="T0" fmla="*/ 1168 w 1286"/>
              <a:gd name="T1" fmla="*/ 875 h 994"/>
              <a:gd name="T2" fmla="*/ 1168 w 1286"/>
              <a:gd name="T3" fmla="*/ 118 h 994"/>
              <a:gd name="T4" fmla="*/ 643 w 1286"/>
              <a:gd name="T5" fmla="*/ 118 h 994"/>
              <a:gd name="T6" fmla="*/ 643 w 1286"/>
              <a:gd name="T7" fmla="*/ 875 h 994"/>
              <a:gd name="T8" fmla="*/ 1168 w 1286"/>
              <a:gd name="T9" fmla="*/ 875 h 994"/>
              <a:gd name="T10" fmla="*/ 1168 w 1286"/>
              <a:gd name="T11" fmla="*/ 0 h 994"/>
              <a:gd name="T12" fmla="*/ 1285 w 1286"/>
              <a:gd name="T13" fmla="*/ 118 h 994"/>
              <a:gd name="T14" fmla="*/ 1285 w 1286"/>
              <a:gd name="T15" fmla="*/ 875 h 994"/>
              <a:gd name="T16" fmla="*/ 1168 w 1286"/>
              <a:gd name="T17" fmla="*/ 993 h 994"/>
              <a:gd name="T18" fmla="*/ 118 w 1286"/>
              <a:gd name="T19" fmla="*/ 993 h 994"/>
              <a:gd name="T20" fmla="*/ 0 w 1286"/>
              <a:gd name="T21" fmla="*/ 875 h 994"/>
              <a:gd name="T22" fmla="*/ 0 w 1286"/>
              <a:gd name="T23" fmla="*/ 118 h 994"/>
              <a:gd name="T24" fmla="*/ 118 w 1286"/>
              <a:gd name="T25" fmla="*/ 0 h 994"/>
              <a:gd name="T26" fmla="*/ 1168 w 1286"/>
              <a:gd name="T27" fmla="*/ 0 h 994"/>
              <a:gd name="T28" fmla="*/ 700 w 1286"/>
              <a:gd name="T29" fmla="*/ 613 h 994"/>
              <a:gd name="T30" fmla="*/ 1110 w 1286"/>
              <a:gd name="T31" fmla="*/ 613 h 994"/>
              <a:gd name="T32" fmla="*/ 1110 w 1286"/>
              <a:gd name="T33" fmla="*/ 700 h 994"/>
              <a:gd name="T34" fmla="*/ 700 w 1286"/>
              <a:gd name="T35" fmla="*/ 700 h 994"/>
              <a:gd name="T36" fmla="*/ 700 w 1286"/>
              <a:gd name="T37" fmla="*/ 613 h 994"/>
              <a:gd name="T38" fmla="*/ 700 w 1286"/>
              <a:gd name="T39" fmla="*/ 323 h 994"/>
              <a:gd name="T40" fmla="*/ 1110 w 1286"/>
              <a:gd name="T41" fmla="*/ 323 h 994"/>
              <a:gd name="T42" fmla="*/ 1110 w 1286"/>
              <a:gd name="T43" fmla="*/ 410 h 994"/>
              <a:gd name="T44" fmla="*/ 700 w 1286"/>
              <a:gd name="T45" fmla="*/ 410 h 994"/>
              <a:gd name="T46" fmla="*/ 700 w 1286"/>
              <a:gd name="T47" fmla="*/ 323 h 994"/>
              <a:gd name="T48" fmla="*/ 700 w 1286"/>
              <a:gd name="T49" fmla="*/ 468 h 994"/>
              <a:gd name="T50" fmla="*/ 1110 w 1286"/>
              <a:gd name="T51" fmla="*/ 468 h 994"/>
              <a:gd name="T52" fmla="*/ 1110 w 1286"/>
              <a:gd name="T53" fmla="*/ 555 h 994"/>
              <a:gd name="T54" fmla="*/ 700 w 1286"/>
              <a:gd name="T55" fmla="*/ 555 h 994"/>
              <a:gd name="T56" fmla="*/ 700 w 1286"/>
              <a:gd name="T57" fmla="*/ 46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6" h="994">
                <a:moveTo>
                  <a:pt x="1168" y="875"/>
                </a:moveTo>
                <a:lnTo>
                  <a:pt x="1168" y="118"/>
                </a:lnTo>
                <a:lnTo>
                  <a:pt x="643" y="118"/>
                </a:lnTo>
                <a:lnTo>
                  <a:pt x="643" y="875"/>
                </a:lnTo>
                <a:lnTo>
                  <a:pt x="1168" y="875"/>
                </a:lnTo>
                <a:close/>
                <a:moveTo>
                  <a:pt x="1168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875"/>
                </a:lnTo>
                <a:cubicBezTo>
                  <a:pt x="1285" y="938"/>
                  <a:pt x="1230" y="993"/>
                  <a:pt x="1168" y="993"/>
                </a:cubicBezTo>
                <a:lnTo>
                  <a:pt x="118" y="993"/>
                </a:lnTo>
                <a:cubicBezTo>
                  <a:pt x="55" y="993"/>
                  <a:pt x="0" y="938"/>
                  <a:pt x="0" y="875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lose/>
                <a:moveTo>
                  <a:pt x="700" y="613"/>
                </a:moveTo>
                <a:lnTo>
                  <a:pt x="1110" y="613"/>
                </a:lnTo>
                <a:lnTo>
                  <a:pt x="1110" y="700"/>
                </a:lnTo>
                <a:lnTo>
                  <a:pt x="700" y="700"/>
                </a:lnTo>
                <a:lnTo>
                  <a:pt x="700" y="613"/>
                </a:lnTo>
                <a:close/>
                <a:moveTo>
                  <a:pt x="700" y="323"/>
                </a:moveTo>
                <a:lnTo>
                  <a:pt x="1110" y="323"/>
                </a:lnTo>
                <a:lnTo>
                  <a:pt x="1110" y="410"/>
                </a:lnTo>
                <a:lnTo>
                  <a:pt x="700" y="410"/>
                </a:lnTo>
                <a:lnTo>
                  <a:pt x="700" y="323"/>
                </a:lnTo>
                <a:close/>
                <a:moveTo>
                  <a:pt x="700" y="468"/>
                </a:moveTo>
                <a:lnTo>
                  <a:pt x="1110" y="468"/>
                </a:lnTo>
                <a:lnTo>
                  <a:pt x="1110" y="555"/>
                </a:lnTo>
                <a:lnTo>
                  <a:pt x="700" y="555"/>
                </a:lnTo>
                <a:lnTo>
                  <a:pt x="700" y="46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86251" y="5844382"/>
            <a:ext cx="398463" cy="419100"/>
          </a:xfrm>
          <a:custGeom>
            <a:avLst/>
            <a:gdLst>
              <a:gd name="T0" fmla="*/ 875 w 1109"/>
              <a:gd name="T1" fmla="*/ 1165 h 1166"/>
              <a:gd name="T2" fmla="*/ 673 w 1109"/>
              <a:gd name="T3" fmla="*/ 990 h 1166"/>
              <a:gd name="T4" fmla="*/ 550 w 1109"/>
              <a:gd name="T5" fmla="*/ 990 h 1166"/>
              <a:gd name="T6" fmla="*/ 350 w 1109"/>
              <a:gd name="T7" fmla="*/ 1165 h 1166"/>
              <a:gd name="T8" fmla="*/ 350 w 1109"/>
              <a:gd name="T9" fmla="*/ 1165 h 1166"/>
              <a:gd name="T10" fmla="*/ 145 w 1109"/>
              <a:gd name="T11" fmla="*/ 963 h 1166"/>
              <a:gd name="T12" fmla="*/ 252 w 1109"/>
              <a:gd name="T13" fmla="*/ 782 h 1166"/>
              <a:gd name="T14" fmla="*/ 129 w 1109"/>
              <a:gd name="T15" fmla="*/ 525 h 1166"/>
              <a:gd name="T16" fmla="*/ 0 w 1109"/>
              <a:gd name="T17" fmla="*/ 525 h 1166"/>
              <a:gd name="T18" fmla="*/ 0 w 1109"/>
              <a:gd name="T19" fmla="*/ 408 h 1166"/>
              <a:gd name="T20" fmla="*/ 203 w 1109"/>
              <a:gd name="T21" fmla="*/ 408 h 1166"/>
              <a:gd name="T22" fmla="*/ 257 w 1109"/>
              <a:gd name="T23" fmla="*/ 525 h 1166"/>
              <a:gd name="T24" fmla="*/ 1108 w 1109"/>
              <a:gd name="T25" fmla="*/ 525 h 1166"/>
              <a:gd name="T26" fmla="*/ 1009 w 1109"/>
              <a:gd name="T27" fmla="*/ 810 h 1166"/>
              <a:gd name="T28" fmla="*/ 1078 w 1109"/>
              <a:gd name="T29" fmla="*/ 963 h 1166"/>
              <a:gd name="T30" fmla="*/ 875 w 1109"/>
              <a:gd name="T31" fmla="*/ 1165 h 1166"/>
              <a:gd name="T32" fmla="*/ 875 w 1109"/>
              <a:gd name="T33" fmla="*/ 1165 h 1166"/>
              <a:gd name="T34" fmla="*/ 875 w 1109"/>
              <a:gd name="T35" fmla="*/ 1050 h 1166"/>
              <a:gd name="T36" fmla="*/ 963 w 1109"/>
              <a:gd name="T37" fmla="*/ 963 h 1166"/>
              <a:gd name="T38" fmla="*/ 875 w 1109"/>
              <a:gd name="T39" fmla="*/ 875 h 1166"/>
              <a:gd name="T40" fmla="*/ 788 w 1109"/>
              <a:gd name="T41" fmla="*/ 963 h 1166"/>
              <a:gd name="T42" fmla="*/ 875 w 1109"/>
              <a:gd name="T43" fmla="*/ 1050 h 1166"/>
              <a:gd name="T44" fmla="*/ 350 w 1109"/>
              <a:gd name="T45" fmla="*/ 1050 h 1166"/>
              <a:gd name="T46" fmla="*/ 438 w 1109"/>
              <a:gd name="T47" fmla="*/ 963 h 1166"/>
              <a:gd name="T48" fmla="*/ 350 w 1109"/>
              <a:gd name="T49" fmla="*/ 875 h 1166"/>
              <a:gd name="T50" fmla="*/ 263 w 1109"/>
              <a:gd name="T51" fmla="*/ 963 h 1166"/>
              <a:gd name="T52" fmla="*/ 350 w 1109"/>
              <a:gd name="T53" fmla="*/ 1050 h 1166"/>
              <a:gd name="T54" fmla="*/ 640 w 1109"/>
              <a:gd name="T55" fmla="*/ 0 h 1166"/>
              <a:gd name="T56" fmla="*/ 1108 w 1109"/>
              <a:gd name="T57" fmla="*/ 465 h 1166"/>
              <a:gd name="T58" fmla="*/ 640 w 1109"/>
              <a:gd name="T59" fmla="*/ 465 h 1166"/>
              <a:gd name="T60" fmla="*/ 640 w 1109"/>
              <a:gd name="T61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09" h="1166">
                <a:moveTo>
                  <a:pt x="875" y="1165"/>
                </a:moveTo>
                <a:cubicBezTo>
                  <a:pt x="772" y="1165"/>
                  <a:pt x="687" y="1088"/>
                  <a:pt x="673" y="990"/>
                </a:cubicBezTo>
                <a:lnTo>
                  <a:pt x="550" y="990"/>
                </a:lnTo>
                <a:cubicBezTo>
                  <a:pt x="536" y="1088"/>
                  <a:pt x="454" y="1165"/>
                  <a:pt x="350" y="1165"/>
                </a:cubicBezTo>
                <a:lnTo>
                  <a:pt x="350" y="1165"/>
                </a:lnTo>
                <a:cubicBezTo>
                  <a:pt x="238" y="1165"/>
                  <a:pt x="145" y="1075"/>
                  <a:pt x="145" y="963"/>
                </a:cubicBezTo>
                <a:cubicBezTo>
                  <a:pt x="145" y="886"/>
                  <a:pt x="189" y="818"/>
                  <a:pt x="252" y="782"/>
                </a:cubicBezTo>
                <a:cubicBezTo>
                  <a:pt x="238" y="763"/>
                  <a:pt x="129" y="525"/>
                  <a:pt x="129" y="525"/>
                </a:cubicBezTo>
                <a:lnTo>
                  <a:pt x="0" y="525"/>
                </a:lnTo>
                <a:lnTo>
                  <a:pt x="0" y="408"/>
                </a:lnTo>
                <a:lnTo>
                  <a:pt x="203" y="408"/>
                </a:lnTo>
                <a:lnTo>
                  <a:pt x="257" y="525"/>
                </a:lnTo>
                <a:lnTo>
                  <a:pt x="1108" y="525"/>
                </a:lnTo>
                <a:cubicBezTo>
                  <a:pt x="1108" y="632"/>
                  <a:pt x="1070" y="730"/>
                  <a:pt x="1009" y="810"/>
                </a:cubicBezTo>
                <a:cubicBezTo>
                  <a:pt x="1050" y="848"/>
                  <a:pt x="1078" y="903"/>
                  <a:pt x="1078" y="963"/>
                </a:cubicBezTo>
                <a:cubicBezTo>
                  <a:pt x="1078" y="1075"/>
                  <a:pt x="988" y="1165"/>
                  <a:pt x="875" y="1165"/>
                </a:cubicBezTo>
                <a:lnTo>
                  <a:pt x="875" y="1165"/>
                </a:lnTo>
                <a:close/>
                <a:moveTo>
                  <a:pt x="875" y="1050"/>
                </a:moveTo>
                <a:cubicBezTo>
                  <a:pt x="925" y="1050"/>
                  <a:pt x="963" y="1013"/>
                  <a:pt x="963" y="963"/>
                </a:cubicBezTo>
                <a:cubicBezTo>
                  <a:pt x="963" y="914"/>
                  <a:pt x="924" y="875"/>
                  <a:pt x="875" y="875"/>
                </a:cubicBezTo>
                <a:cubicBezTo>
                  <a:pt x="825" y="875"/>
                  <a:pt x="788" y="914"/>
                  <a:pt x="788" y="963"/>
                </a:cubicBezTo>
                <a:cubicBezTo>
                  <a:pt x="788" y="1013"/>
                  <a:pt x="826" y="1050"/>
                  <a:pt x="875" y="1050"/>
                </a:cubicBezTo>
                <a:close/>
                <a:moveTo>
                  <a:pt x="350" y="1050"/>
                </a:moveTo>
                <a:cubicBezTo>
                  <a:pt x="400" y="1050"/>
                  <a:pt x="438" y="1013"/>
                  <a:pt x="438" y="963"/>
                </a:cubicBezTo>
                <a:cubicBezTo>
                  <a:pt x="438" y="914"/>
                  <a:pt x="399" y="875"/>
                  <a:pt x="350" y="875"/>
                </a:cubicBezTo>
                <a:cubicBezTo>
                  <a:pt x="300" y="875"/>
                  <a:pt x="263" y="914"/>
                  <a:pt x="263" y="963"/>
                </a:cubicBezTo>
                <a:cubicBezTo>
                  <a:pt x="263" y="1013"/>
                  <a:pt x="301" y="1050"/>
                  <a:pt x="350" y="1050"/>
                </a:cubicBezTo>
                <a:close/>
                <a:moveTo>
                  <a:pt x="640" y="0"/>
                </a:moveTo>
                <a:cubicBezTo>
                  <a:pt x="897" y="0"/>
                  <a:pt x="1108" y="208"/>
                  <a:pt x="1108" y="465"/>
                </a:cubicBezTo>
                <a:lnTo>
                  <a:pt x="640" y="465"/>
                </a:lnTo>
                <a:lnTo>
                  <a:pt x="64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27649" y="5865021"/>
            <a:ext cx="463550" cy="377825"/>
          </a:xfrm>
          <a:custGeom>
            <a:avLst/>
            <a:gdLst>
              <a:gd name="T0" fmla="*/ 380 w 1286"/>
              <a:gd name="T1" fmla="*/ 642 h 1051"/>
              <a:gd name="T2" fmla="*/ 905 w 1286"/>
              <a:gd name="T3" fmla="*/ 642 h 1051"/>
              <a:gd name="T4" fmla="*/ 643 w 1286"/>
              <a:gd name="T5" fmla="*/ 817 h 1051"/>
              <a:gd name="T6" fmla="*/ 380 w 1286"/>
              <a:gd name="T7" fmla="*/ 642 h 1051"/>
              <a:gd name="T8" fmla="*/ 643 w 1286"/>
              <a:gd name="T9" fmla="*/ 932 h 1051"/>
              <a:gd name="T10" fmla="*/ 1034 w 1286"/>
              <a:gd name="T11" fmla="*/ 639 h 1051"/>
              <a:gd name="T12" fmla="*/ 1050 w 1286"/>
              <a:gd name="T13" fmla="*/ 642 h 1051"/>
              <a:gd name="T14" fmla="*/ 1168 w 1286"/>
              <a:gd name="T15" fmla="*/ 525 h 1051"/>
              <a:gd name="T16" fmla="*/ 1050 w 1286"/>
              <a:gd name="T17" fmla="*/ 407 h 1051"/>
              <a:gd name="T18" fmla="*/ 1034 w 1286"/>
              <a:gd name="T19" fmla="*/ 410 h 1051"/>
              <a:gd name="T20" fmla="*/ 643 w 1286"/>
              <a:gd name="T21" fmla="*/ 117 h 1051"/>
              <a:gd name="T22" fmla="*/ 252 w 1286"/>
              <a:gd name="T23" fmla="*/ 410 h 1051"/>
              <a:gd name="T24" fmla="*/ 235 w 1286"/>
              <a:gd name="T25" fmla="*/ 407 h 1051"/>
              <a:gd name="T26" fmla="*/ 118 w 1286"/>
              <a:gd name="T27" fmla="*/ 525 h 1051"/>
              <a:gd name="T28" fmla="*/ 235 w 1286"/>
              <a:gd name="T29" fmla="*/ 642 h 1051"/>
              <a:gd name="T30" fmla="*/ 252 w 1286"/>
              <a:gd name="T31" fmla="*/ 639 h 1051"/>
              <a:gd name="T32" fmla="*/ 643 w 1286"/>
              <a:gd name="T33" fmla="*/ 932 h 1051"/>
              <a:gd name="T34" fmla="*/ 1280 w 1286"/>
              <a:gd name="T35" fmla="*/ 563 h 1051"/>
              <a:gd name="T36" fmla="*/ 1118 w 1286"/>
              <a:gd name="T37" fmla="*/ 749 h 1051"/>
              <a:gd name="T38" fmla="*/ 643 w 1286"/>
              <a:gd name="T39" fmla="*/ 1050 h 1051"/>
              <a:gd name="T40" fmla="*/ 170 w 1286"/>
              <a:gd name="T41" fmla="*/ 749 h 1051"/>
              <a:gd name="T42" fmla="*/ 6 w 1286"/>
              <a:gd name="T43" fmla="*/ 563 h 1051"/>
              <a:gd name="T44" fmla="*/ 0 w 1286"/>
              <a:gd name="T45" fmla="*/ 525 h 1051"/>
              <a:gd name="T46" fmla="*/ 6 w 1286"/>
              <a:gd name="T47" fmla="*/ 486 h 1051"/>
              <a:gd name="T48" fmla="*/ 170 w 1286"/>
              <a:gd name="T49" fmla="*/ 300 h 1051"/>
              <a:gd name="T50" fmla="*/ 295 w 1286"/>
              <a:gd name="T51" fmla="*/ 131 h 1051"/>
              <a:gd name="T52" fmla="*/ 643 w 1286"/>
              <a:gd name="T53" fmla="*/ 0 h 1051"/>
              <a:gd name="T54" fmla="*/ 1116 w 1286"/>
              <a:gd name="T55" fmla="*/ 300 h 1051"/>
              <a:gd name="T56" fmla="*/ 1280 w 1286"/>
              <a:gd name="T57" fmla="*/ 486 h 1051"/>
              <a:gd name="T58" fmla="*/ 1285 w 1286"/>
              <a:gd name="T59" fmla="*/ 525 h 1051"/>
              <a:gd name="T60" fmla="*/ 1280 w 1286"/>
              <a:gd name="T61" fmla="*/ 563 h 1051"/>
              <a:gd name="T62" fmla="*/ 424 w 1286"/>
              <a:gd name="T63" fmla="*/ 437 h 1051"/>
              <a:gd name="T64" fmla="*/ 498 w 1286"/>
              <a:gd name="T65" fmla="*/ 363 h 1051"/>
              <a:gd name="T66" fmla="*/ 569 w 1286"/>
              <a:gd name="T67" fmla="*/ 437 h 1051"/>
              <a:gd name="T68" fmla="*/ 498 w 1286"/>
              <a:gd name="T69" fmla="*/ 511 h 1051"/>
              <a:gd name="T70" fmla="*/ 424 w 1286"/>
              <a:gd name="T71" fmla="*/ 437 h 1051"/>
              <a:gd name="T72" fmla="*/ 717 w 1286"/>
              <a:gd name="T73" fmla="*/ 437 h 1051"/>
              <a:gd name="T74" fmla="*/ 788 w 1286"/>
              <a:gd name="T75" fmla="*/ 363 h 1051"/>
              <a:gd name="T76" fmla="*/ 861 w 1286"/>
              <a:gd name="T77" fmla="*/ 437 h 1051"/>
              <a:gd name="T78" fmla="*/ 788 w 1286"/>
              <a:gd name="T79" fmla="*/ 511 h 1051"/>
              <a:gd name="T80" fmla="*/ 717 w 1286"/>
              <a:gd name="T81" fmla="*/ 43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6" h="1051">
                <a:moveTo>
                  <a:pt x="380" y="642"/>
                </a:moveTo>
                <a:lnTo>
                  <a:pt x="905" y="642"/>
                </a:lnTo>
                <a:cubicBezTo>
                  <a:pt x="861" y="746"/>
                  <a:pt x="760" y="817"/>
                  <a:pt x="643" y="817"/>
                </a:cubicBezTo>
                <a:cubicBezTo>
                  <a:pt x="525" y="817"/>
                  <a:pt x="424" y="746"/>
                  <a:pt x="380" y="642"/>
                </a:cubicBezTo>
                <a:close/>
                <a:moveTo>
                  <a:pt x="643" y="932"/>
                </a:moveTo>
                <a:cubicBezTo>
                  <a:pt x="829" y="932"/>
                  <a:pt x="985" y="810"/>
                  <a:pt x="1034" y="639"/>
                </a:cubicBezTo>
                <a:cubicBezTo>
                  <a:pt x="1039" y="639"/>
                  <a:pt x="1045" y="642"/>
                  <a:pt x="1050" y="642"/>
                </a:cubicBezTo>
                <a:cubicBezTo>
                  <a:pt x="1113" y="642"/>
                  <a:pt x="1168" y="588"/>
                  <a:pt x="1168" y="525"/>
                </a:cubicBezTo>
                <a:cubicBezTo>
                  <a:pt x="1168" y="462"/>
                  <a:pt x="1113" y="407"/>
                  <a:pt x="1050" y="407"/>
                </a:cubicBezTo>
                <a:cubicBezTo>
                  <a:pt x="1045" y="407"/>
                  <a:pt x="1039" y="410"/>
                  <a:pt x="1034" y="410"/>
                </a:cubicBezTo>
                <a:cubicBezTo>
                  <a:pt x="985" y="240"/>
                  <a:pt x="829" y="117"/>
                  <a:pt x="643" y="117"/>
                </a:cubicBezTo>
                <a:cubicBezTo>
                  <a:pt x="457" y="117"/>
                  <a:pt x="300" y="240"/>
                  <a:pt x="252" y="410"/>
                </a:cubicBezTo>
                <a:cubicBezTo>
                  <a:pt x="246" y="410"/>
                  <a:pt x="241" y="407"/>
                  <a:pt x="235" y="407"/>
                </a:cubicBezTo>
                <a:cubicBezTo>
                  <a:pt x="172" y="407"/>
                  <a:pt x="118" y="462"/>
                  <a:pt x="118" y="525"/>
                </a:cubicBezTo>
                <a:cubicBezTo>
                  <a:pt x="118" y="588"/>
                  <a:pt x="172" y="642"/>
                  <a:pt x="235" y="642"/>
                </a:cubicBezTo>
                <a:cubicBezTo>
                  <a:pt x="241" y="642"/>
                  <a:pt x="246" y="639"/>
                  <a:pt x="252" y="639"/>
                </a:cubicBezTo>
                <a:cubicBezTo>
                  <a:pt x="300" y="809"/>
                  <a:pt x="457" y="932"/>
                  <a:pt x="643" y="932"/>
                </a:cubicBezTo>
                <a:close/>
                <a:moveTo>
                  <a:pt x="1280" y="563"/>
                </a:moveTo>
                <a:cubicBezTo>
                  <a:pt x="1266" y="650"/>
                  <a:pt x="1203" y="724"/>
                  <a:pt x="1118" y="749"/>
                </a:cubicBezTo>
                <a:cubicBezTo>
                  <a:pt x="1041" y="910"/>
                  <a:pt x="859" y="1050"/>
                  <a:pt x="643" y="1050"/>
                </a:cubicBezTo>
                <a:cubicBezTo>
                  <a:pt x="427" y="1050"/>
                  <a:pt x="245" y="913"/>
                  <a:pt x="170" y="749"/>
                </a:cubicBezTo>
                <a:cubicBezTo>
                  <a:pt x="85" y="724"/>
                  <a:pt x="19" y="650"/>
                  <a:pt x="6" y="563"/>
                </a:cubicBezTo>
                <a:cubicBezTo>
                  <a:pt x="3" y="552"/>
                  <a:pt x="0" y="539"/>
                  <a:pt x="0" y="525"/>
                </a:cubicBezTo>
                <a:cubicBezTo>
                  <a:pt x="0" y="512"/>
                  <a:pt x="3" y="497"/>
                  <a:pt x="6" y="486"/>
                </a:cubicBezTo>
                <a:cubicBezTo>
                  <a:pt x="19" y="399"/>
                  <a:pt x="85" y="325"/>
                  <a:pt x="170" y="300"/>
                </a:cubicBezTo>
                <a:cubicBezTo>
                  <a:pt x="200" y="235"/>
                  <a:pt x="241" y="177"/>
                  <a:pt x="295" y="131"/>
                </a:cubicBezTo>
                <a:cubicBezTo>
                  <a:pt x="388" y="49"/>
                  <a:pt x="509" y="0"/>
                  <a:pt x="643" y="0"/>
                </a:cubicBezTo>
                <a:cubicBezTo>
                  <a:pt x="862" y="0"/>
                  <a:pt x="1039" y="134"/>
                  <a:pt x="1116" y="300"/>
                </a:cubicBezTo>
                <a:cubicBezTo>
                  <a:pt x="1201" y="325"/>
                  <a:pt x="1266" y="399"/>
                  <a:pt x="1280" y="486"/>
                </a:cubicBezTo>
                <a:cubicBezTo>
                  <a:pt x="1283" y="497"/>
                  <a:pt x="1285" y="512"/>
                  <a:pt x="1285" y="525"/>
                </a:cubicBezTo>
                <a:cubicBezTo>
                  <a:pt x="1285" y="539"/>
                  <a:pt x="1283" y="552"/>
                  <a:pt x="1280" y="563"/>
                </a:cubicBezTo>
                <a:close/>
                <a:moveTo>
                  <a:pt x="424" y="437"/>
                </a:moveTo>
                <a:cubicBezTo>
                  <a:pt x="424" y="396"/>
                  <a:pt x="457" y="363"/>
                  <a:pt x="498" y="363"/>
                </a:cubicBezTo>
                <a:cubicBezTo>
                  <a:pt x="539" y="363"/>
                  <a:pt x="569" y="396"/>
                  <a:pt x="569" y="437"/>
                </a:cubicBezTo>
                <a:cubicBezTo>
                  <a:pt x="569" y="478"/>
                  <a:pt x="539" y="511"/>
                  <a:pt x="498" y="511"/>
                </a:cubicBezTo>
                <a:cubicBezTo>
                  <a:pt x="457" y="511"/>
                  <a:pt x="424" y="478"/>
                  <a:pt x="424" y="437"/>
                </a:cubicBezTo>
                <a:close/>
                <a:moveTo>
                  <a:pt x="717" y="437"/>
                </a:moveTo>
                <a:cubicBezTo>
                  <a:pt x="717" y="396"/>
                  <a:pt x="747" y="363"/>
                  <a:pt x="788" y="363"/>
                </a:cubicBezTo>
                <a:cubicBezTo>
                  <a:pt x="829" y="363"/>
                  <a:pt x="861" y="396"/>
                  <a:pt x="861" y="437"/>
                </a:cubicBezTo>
                <a:cubicBezTo>
                  <a:pt x="861" y="478"/>
                  <a:pt x="829" y="511"/>
                  <a:pt x="788" y="511"/>
                </a:cubicBezTo>
                <a:cubicBezTo>
                  <a:pt x="747" y="511"/>
                  <a:pt x="717" y="478"/>
                  <a:pt x="717" y="43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46839" y="5914234"/>
            <a:ext cx="369887" cy="282575"/>
          </a:xfrm>
          <a:custGeom>
            <a:avLst/>
            <a:gdLst>
              <a:gd name="T0" fmla="*/ 325 w 1026"/>
              <a:gd name="T1" fmla="*/ 618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6 h 783"/>
              <a:gd name="T10" fmla="*/ 82 w 1026"/>
              <a:gd name="T11" fmla="*/ 374 h 783"/>
              <a:gd name="T12" fmla="*/ 325 w 1026"/>
              <a:gd name="T13" fmla="*/ 618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18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6"/>
                </a:lnTo>
                <a:lnTo>
                  <a:pt x="82" y="374"/>
                </a:lnTo>
                <a:lnTo>
                  <a:pt x="325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496174" y="5844382"/>
            <a:ext cx="419100" cy="419100"/>
          </a:xfrm>
          <a:custGeom>
            <a:avLst/>
            <a:gdLst>
              <a:gd name="T0" fmla="*/ 583 w 1166"/>
              <a:gd name="T1" fmla="*/ 1165 h 1166"/>
              <a:gd name="T2" fmla="*/ 0 w 1166"/>
              <a:gd name="T3" fmla="*/ 583 h 1166"/>
              <a:gd name="T4" fmla="*/ 583 w 1166"/>
              <a:gd name="T5" fmla="*/ 0 h 1166"/>
              <a:gd name="T6" fmla="*/ 1165 w 1166"/>
              <a:gd name="T7" fmla="*/ 583 h 1166"/>
              <a:gd name="T8" fmla="*/ 583 w 1166"/>
              <a:gd name="T9" fmla="*/ 1165 h 1166"/>
              <a:gd name="T10" fmla="*/ 583 w 1166"/>
              <a:gd name="T11" fmla="*/ 1165 h 1166"/>
              <a:gd name="T12" fmla="*/ 465 w 1166"/>
              <a:gd name="T13" fmla="*/ 875 h 1166"/>
              <a:gd name="T14" fmla="*/ 990 w 1166"/>
              <a:gd name="T15" fmla="*/ 350 h 1166"/>
              <a:gd name="T16" fmla="*/ 908 w 1166"/>
              <a:gd name="T17" fmla="*/ 265 h 1166"/>
              <a:gd name="T18" fmla="*/ 465 w 1166"/>
              <a:gd name="T19" fmla="*/ 708 h 1166"/>
              <a:gd name="T20" fmla="*/ 257 w 1166"/>
              <a:gd name="T21" fmla="*/ 501 h 1166"/>
              <a:gd name="T22" fmla="*/ 175 w 1166"/>
              <a:gd name="T23" fmla="*/ 583 h 1166"/>
              <a:gd name="T24" fmla="*/ 465 w 1166"/>
              <a:gd name="T25" fmla="*/ 87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66" h="1166">
                <a:moveTo>
                  <a:pt x="583" y="1165"/>
                </a:moveTo>
                <a:cubicBezTo>
                  <a:pt x="260" y="1165"/>
                  <a:pt x="0" y="906"/>
                  <a:pt x="0" y="583"/>
                </a:cubicBezTo>
                <a:cubicBezTo>
                  <a:pt x="0" y="261"/>
                  <a:pt x="260" y="0"/>
                  <a:pt x="583" y="0"/>
                </a:cubicBezTo>
                <a:cubicBezTo>
                  <a:pt x="906" y="0"/>
                  <a:pt x="1165" y="260"/>
                  <a:pt x="1165" y="583"/>
                </a:cubicBezTo>
                <a:cubicBezTo>
                  <a:pt x="1165" y="905"/>
                  <a:pt x="906" y="1165"/>
                  <a:pt x="583" y="1165"/>
                </a:cubicBezTo>
                <a:lnTo>
                  <a:pt x="583" y="1165"/>
                </a:lnTo>
                <a:close/>
                <a:moveTo>
                  <a:pt x="465" y="875"/>
                </a:moveTo>
                <a:lnTo>
                  <a:pt x="990" y="350"/>
                </a:lnTo>
                <a:lnTo>
                  <a:pt x="908" y="265"/>
                </a:lnTo>
                <a:lnTo>
                  <a:pt x="465" y="708"/>
                </a:lnTo>
                <a:lnTo>
                  <a:pt x="257" y="501"/>
                </a:lnTo>
                <a:lnTo>
                  <a:pt x="175" y="583"/>
                </a:lnTo>
                <a:lnTo>
                  <a:pt x="465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589964" y="5865021"/>
            <a:ext cx="377825" cy="377825"/>
          </a:xfrm>
          <a:custGeom>
            <a:avLst/>
            <a:gdLst>
              <a:gd name="T0" fmla="*/ 408 w 1051"/>
              <a:gd name="T1" fmla="*/ 817 h 1051"/>
              <a:gd name="T2" fmla="*/ 933 w 1051"/>
              <a:gd name="T3" fmla="*/ 292 h 1051"/>
              <a:gd name="T4" fmla="*/ 851 w 1051"/>
              <a:gd name="T5" fmla="*/ 207 h 1051"/>
              <a:gd name="T6" fmla="*/ 408 w 1051"/>
              <a:gd name="T7" fmla="*/ 650 h 1051"/>
              <a:gd name="T8" fmla="*/ 200 w 1051"/>
              <a:gd name="T9" fmla="*/ 443 h 1051"/>
              <a:gd name="T10" fmla="*/ 118 w 1051"/>
              <a:gd name="T11" fmla="*/ 525 h 1051"/>
              <a:gd name="T12" fmla="*/ 408 w 1051"/>
              <a:gd name="T13" fmla="*/ 817 h 1051"/>
              <a:gd name="T14" fmla="*/ 933 w 1051"/>
              <a:gd name="T15" fmla="*/ 0 h 1051"/>
              <a:gd name="T16" fmla="*/ 1050 w 1051"/>
              <a:gd name="T17" fmla="*/ 117 h 1051"/>
              <a:gd name="T18" fmla="*/ 1050 w 1051"/>
              <a:gd name="T19" fmla="*/ 932 h 1051"/>
              <a:gd name="T20" fmla="*/ 933 w 1051"/>
              <a:gd name="T21" fmla="*/ 1050 h 1051"/>
              <a:gd name="T22" fmla="*/ 118 w 1051"/>
              <a:gd name="T23" fmla="*/ 1050 h 1051"/>
              <a:gd name="T24" fmla="*/ 0 w 1051"/>
              <a:gd name="T25" fmla="*/ 932 h 1051"/>
              <a:gd name="T26" fmla="*/ 0 w 1051"/>
              <a:gd name="T27" fmla="*/ 117 h 1051"/>
              <a:gd name="T28" fmla="*/ 118 w 1051"/>
              <a:gd name="T29" fmla="*/ 0 h 1051"/>
              <a:gd name="T30" fmla="*/ 933 w 1051"/>
              <a:gd name="T3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51" h="1051">
                <a:moveTo>
                  <a:pt x="408" y="817"/>
                </a:moveTo>
                <a:lnTo>
                  <a:pt x="933" y="292"/>
                </a:lnTo>
                <a:lnTo>
                  <a:pt x="851" y="207"/>
                </a:lnTo>
                <a:lnTo>
                  <a:pt x="408" y="650"/>
                </a:lnTo>
                <a:lnTo>
                  <a:pt x="200" y="443"/>
                </a:lnTo>
                <a:lnTo>
                  <a:pt x="118" y="525"/>
                </a:lnTo>
                <a:lnTo>
                  <a:pt x="408" y="817"/>
                </a:lnTo>
                <a:close/>
                <a:moveTo>
                  <a:pt x="933" y="0"/>
                </a:moveTo>
                <a:cubicBezTo>
                  <a:pt x="998" y="0"/>
                  <a:pt x="1050" y="54"/>
                  <a:pt x="1050" y="117"/>
                </a:cubicBezTo>
                <a:lnTo>
                  <a:pt x="1050" y="932"/>
                </a:lnTo>
                <a:cubicBezTo>
                  <a:pt x="1050" y="995"/>
                  <a:pt x="998" y="1050"/>
                  <a:pt x="933" y="1050"/>
                </a:cubicBezTo>
                <a:lnTo>
                  <a:pt x="118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2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63114" y="5865021"/>
            <a:ext cx="377825" cy="377825"/>
          </a:xfrm>
          <a:custGeom>
            <a:avLst/>
            <a:gdLst>
              <a:gd name="T0" fmla="*/ 932 w 1051"/>
              <a:gd name="T1" fmla="*/ 0 h 1051"/>
              <a:gd name="T2" fmla="*/ 1050 w 1051"/>
              <a:gd name="T3" fmla="*/ 117 h 1051"/>
              <a:gd name="T4" fmla="*/ 1050 w 1051"/>
              <a:gd name="T5" fmla="*/ 932 h 1051"/>
              <a:gd name="T6" fmla="*/ 932 w 1051"/>
              <a:gd name="T7" fmla="*/ 1050 h 1051"/>
              <a:gd name="T8" fmla="*/ 118 w 1051"/>
              <a:gd name="T9" fmla="*/ 1050 h 1051"/>
              <a:gd name="T10" fmla="*/ 0 w 1051"/>
              <a:gd name="T11" fmla="*/ 932 h 1051"/>
              <a:gd name="T12" fmla="*/ 0 w 1051"/>
              <a:gd name="T13" fmla="*/ 117 h 1051"/>
              <a:gd name="T14" fmla="*/ 118 w 1051"/>
              <a:gd name="T15" fmla="*/ 0 h 1051"/>
              <a:gd name="T16" fmla="*/ 932 w 1051"/>
              <a:gd name="T17" fmla="*/ 0 h 1051"/>
              <a:gd name="T18" fmla="*/ 932 w 1051"/>
              <a:gd name="T19" fmla="*/ 117 h 1051"/>
              <a:gd name="T20" fmla="*/ 118 w 1051"/>
              <a:gd name="T21" fmla="*/ 117 h 1051"/>
              <a:gd name="T22" fmla="*/ 118 w 1051"/>
              <a:gd name="T23" fmla="*/ 932 h 1051"/>
              <a:gd name="T24" fmla="*/ 932 w 1051"/>
              <a:gd name="T25" fmla="*/ 932 h 1051"/>
              <a:gd name="T26" fmla="*/ 932 w 1051"/>
              <a:gd name="T27" fmla="*/ 11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1051">
                <a:moveTo>
                  <a:pt x="932" y="0"/>
                </a:moveTo>
                <a:cubicBezTo>
                  <a:pt x="995" y="0"/>
                  <a:pt x="1050" y="54"/>
                  <a:pt x="1050" y="117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932" y="0"/>
                </a:lnTo>
                <a:close/>
                <a:moveTo>
                  <a:pt x="932" y="117"/>
                </a:moveTo>
                <a:lnTo>
                  <a:pt x="118" y="117"/>
                </a:lnTo>
                <a:lnTo>
                  <a:pt x="118" y="932"/>
                </a:lnTo>
                <a:lnTo>
                  <a:pt x="932" y="932"/>
                </a:lnTo>
                <a:lnTo>
                  <a:pt x="932" y="1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799762" y="5928521"/>
            <a:ext cx="252412" cy="168275"/>
          </a:xfrm>
          <a:custGeom>
            <a:avLst/>
            <a:gdLst>
              <a:gd name="T0" fmla="*/ 700 w 701"/>
              <a:gd name="T1" fmla="*/ 117 h 468"/>
              <a:gd name="T2" fmla="*/ 700 w 701"/>
              <a:gd name="T3" fmla="*/ 0 h 468"/>
              <a:gd name="T4" fmla="*/ 0 w 701"/>
              <a:gd name="T5" fmla="*/ 0 h 468"/>
              <a:gd name="T6" fmla="*/ 0 w 701"/>
              <a:gd name="T7" fmla="*/ 117 h 468"/>
              <a:gd name="T8" fmla="*/ 700 w 701"/>
              <a:gd name="T9" fmla="*/ 117 h 468"/>
              <a:gd name="T10" fmla="*/ 467 w 701"/>
              <a:gd name="T11" fmla="*/ 467 h 468"/>
              <a:gd name="T12" fmla="*/ 467 w 701"/>
              <a:gd name="T13" fmla="*/ 350 h 468"/>
              <a:gd name="T14" fmla="*/ 0 w 701"/>
              <a:gd name="T15" fmla="*/ 350 h 468"/>
              <a:gd name="T16" fmla="*/ 0 w 701"/>
              <a:gd name="T17" fmla="*/ 467 h 468"/>
              <a:gd name="T18" fmla="*/ 467 w 701"/>
              <a:gd name="T19" fmla="*/ 467 h 468"/>
              <a:gd name="T20" fmla="*/ 0 w 701"/>
              <a:gd name="T21" fmla="*/ 175 h 468"/>
              <a:gd name="T22" fmla="*/ 0 w 701"/>
              <a:gd name="T23" fmla="*/ 292 h 468"/>
              <a:gd name="T24" fmla="*/ 700 w 701"/>
              <a:gd name="T25" fmla="*/ 292 h 468"/>
              <a:gd name="T26" fmla="*/ 700 w 701"/>
              <a:gd name="T27" fmla="*/ 175 h 468"/>
              <a:gd name="T28" fmla="*/ 0 w 701"/>
              <a:gd name="T29" fmla="*/ 175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1" h="468">
                <a:moveTo>
                  <a:pt x="700" y="117"/>
                </a:moveTo>
                <a:lnTo>
                  <a:pt x="700" y="0"/>
                </a:lnTo>
                <a:lnTo>
                  <a:pt x="0" y="0"/>
                </a:lnTo>
                <a:lnTo>
                  <a:pt x="0" y="117"/>
                </a:lnTo>
                <a:lnTo>
                  <a:pt x="700" y="117"/>
                </a:lnTo>
                <a:close/>
                <a:moveTo>
                  <a:pt x="467" y="467"/>
                </a:moveTo>
                <a:lnTo>
                  <a:pt x="467" y="350"/>
                </a:lnTo>
                <a:lnTo>
                  <a:pt x="0" y="350"/>
                </a:lnTo>
                <a:lnTo>
                  <a:pt x="0" y="467"/>
                </a:lnTo>
                <a:lnTo>
                  <a:pt x="467" y="467"/>
                </a:lnTo>
                <a:close/>
                <a:moveTo>
                  <a:pt x="0" y="175"/>
                </a:moveTo>
                <a:lnTo>
                  <a:pt x="0" y="292"/>
                </a:lnTo>
                <a:lnTo>
                  <a:pt x="700" y="292"/>
                </a:lnTo>
                <a:lnTo>
                  <a:pt x="700" y="175"/>
                </a:lnTo>
                <a:lnTo>
                  <a:pt x="0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0506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4896" y="701676"/>
            <a:ext cx="377825" cy="211138"/>
          </a:xfrm>
          <a:custGeom>
            <a:avLst/>
            <a:gdLst>
              <a:gd name="T0" fmla="*/ 232 w 1051"/>
              <a:gd name="T1" fmla="*/ 0 h 586"/>
              <a:gd name="T2" fmla="*/ 1050 w 1051"/>
              <a:gd name="T3" fmla="*/ 0 h 586"/>
              <a:gd name="T4" fmla="*/ 1050 w 1051"/>
              <a:gd name="T5" fmla="*/ 117 h 586"/>
              <a:gd name="T6" fmla="*/ 232 w 1051"/>
              <a:gd name="T7" fmla="*/ 117 h 586"/>
              <a:gd name="T8" fmla="*/ 232 w 1051"/>
              <a:gd name="T9" fmla="*/ 0 h 586"/>
              <a:gd name="T10" fmla="*/ 0 w 1051"/>
              <a:gd name="T11" fmla="*/ 585 h 586"/>
              <a:gd name="T12" fmla="*/ 0 w 1051"/>
              <a:gd name="T13" fmla="*/ 467 h 586"/>
              <a:gd name="T14" fmla="*/ 818 w 1051"/>
              <a:gd name="T15" fmla="*/ 467 h 586"/>
              <a:gd name="T16" fmla="*/ 818 w 1051"/>
              <a:gd name="T17" fmla="*/ 585 h 586"/>
              <a:gd name="T18" fmla="*/ 0 w 1051"/>
              <a:gd name="T19" fmla="*/ 585 h 586"/>
              <a:gd name="T20" fmla="*/ 118 w 1051"/>
              <a:gd name="T21" fmla="*/ 350 h 586"/>
              <a:gd name="T22" fmla="*/ 118 w 1051"/>
              <a:gd name="T23" fmla="*/ 235 h 586"/>
              <a:gd name="T24" fmla="*/ 932 w 1051"/>
              <a:gd name="T25" fmla="*/ 235 h 586"/>
              <a:gd name="T26" fmla="*/ 932 w 1051"/>
              <a:gd name="T27" fmla="*/ 350 h 586"/>
              <a:gd name="T28" fmla="*/ 118 w 1051"/>
              <a:gd name="T29" fmla="*/ 35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1" h="586">
                <a:moveTo>
                  <a:pt x="232" y="0"/>
                </a:moveTo>
                <a:lnTo>
                  <a:pt x="1050" y="0"/>
                </a:lnTo>
                <a:lnTo>
                  <a:pt x="1050" y="117"/>
                </a:lnTo>
                <a:lnTo>
                  <a:pt x="232" y="117"/>
                </a:lnTo>
                <a:lnTo>
                  <a:pt x="232" y="0"/>
                </a:lnTo>
                <a:close/>
                <a:moveTo>
                  <a:pt x="0" y="585"/>
                </a:moveTo>
                <a:lnTo>
                  <a:pt x="0" y="467"/>
                </a:lnTo>
                <a:lnTo>
                  <a:pt x="818" y="467"/>
                </a:lnTo>
                <a:lnTo>
                  <a:pt x="818" y="585"/>
                </a:lnTo>
                <a:lnTo>
                  <a:pt x="0" y="585"/>
                </a:lnTo>
                <a:close/>
                <a:moveTo>
                  <a:pt x="118" y="350"/>
                </a:moveTo>
                <a:lnTo>
                  <a:pt x="118" y="235"/>
                </a:lnTo>
                <a:lnTo>
                  <a:pt x="932" y="235"/>
                </a:lnTo>
                <a:lnTo>
                  <a:pt x="932" y="350"/>
                </a:lnTo>
                <a:lnTo>
                  <a:pt x="118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16931" y="681038"/>
            <a:ext cx="419100" cy="252412"/>
          </a:xfrm>
          <a:custGeom>
            <a:avLst/>
            <a:gdLst>
              <a:gd name="T0" fmla="*/ 733 w 1166"/>
              <a:gd name="T1" fmla="*/ 618 h 701"/>
              <a:gd name="T2" fmla="*/ 1003 w 1166"/>
              <a:gd name="T3" fmla="*/ 350 h 701"/>
              <a:gd name="T4" fmla="*/ 733 w 1166"/>
              <a:gd name="T5" fmla="*/ 82 h 701"/>
              <a:gd name="T6" fmla="*/ 815 w 1166"/>
              <a:gd name="T7" fmla="*/ 0 h 701"/>
              <a:gd name="T8" fmla="*/ 1165 w 1166"/>
              <a:gd name="T9" fmla="*/ 350 h 701"/>
              <a:gd name="T10" fmla="*/ 815 w 1166"/>
              <a:gd name="T11" fmla="*/ 700 h 701"/>
              <a:gd name="T12" fmla="*/ 733 w 1166"/>
              <a:gd name="T13" fmla="*/ 618 h 701"/>
              <a:gd name="T14" fmla="*/ 432 w 1166"/>
              <a:gd name="T15" fmla="*/ 618 h 701"/>
              <a:gd name="T16" fmla="*/ 350 w 1166"/>
              <a:gd name="T17" fmla="*/ 700 h 701"/>
              <a:gd name="T18" fmla="*/ 0 w 1166"/>
              <a:gd name="T19" fmla="*/ 350 h 701"/>
              <a:gd name="T20" fmla="*/ 350 w 1166"/>
              <a:gd name="T21" fmla="*/ 0 h 701"/>
              <a:gd name="T22" fmla="*/ 432 w 1166"/>
              <a:gd name="T23" fmla="*/ 82 h 701"/>
              <a:gd name="T24" fmla="*/ 161 w 1166"/>
              <a:gd name="T25" fmla="*/ 350 h 701"/>
              <a:gd name="T26" fmla="*/ 432 w 1166"/>
              <a:gd name="T27" fmla="*/ 618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6" h="701">
                <a:moveTo>
                  <a:pt x="733" y="618"/>
                </a:moveTo>
                <a:lnTo>
                  <a:pt x="1003" y="350"/>
                </a:lnTo>
                <a:lnTo>
                  <a:pt x="733" y="82"/>
                </a:lnTo>
                <a:lnTo>
                  <a:pt x="815" y="0"/>
                </a:lnTo>
                <a:lnTo>
                  <a:pt x="1165" y="350"/>
                </a:lnTo>
                <a:lnTo>
                  <a:pt x="815" y="700"/>
                </a:lnTo>
                <a:lnTo>
                  <a:pt x="733" y="618"/>
                </a:lnTo>
                <a:close/>
                <a:moveTo>
                  <a:pt x="432" y="618"/>
                </a:moveTo>
                <a:lnTo>
                  <a:pt x="350" y="700"/>
                </a:lnTo>
                <a:lnTo>
                  <a:pt x="0" y="350"/>
                </a:lnTo>
                <a:lnTo>
                  <a:pt x="350" y="0"/>
                </a:lnTo>
                <a:lnTo>
                  <a:pt x="432" y="82"/>
                </a:lnTo>
                <a:lnTo>
                  <a:pt x="161" y="350"/>
                </a:lnTo>
                <a:lnTo>
                  <a:pt x="432" y="6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156746" y="638175"/>
            <a:ext cx="504825" cy="336550"/>
          </a:xfrm>
          <a:custGeom>
            <a:avLst/>
            <a:gdLst>
              <a:gd name="T0" fmla="*/ 817 w 1401"/>
              <a:gd name="T1" fmla="*/ 525 h 936"/>
              <a:gd name="T2" fmla="*/ 992 w 1401"/>
              <a:gd name="T3" fmla="*/ 525 h 936"/>
              <a:gd name="T4" fmla="*/ 700 w 1401"/>
              <a:gd name="T5" fmla="*/ 235 h 936"/>
              <a:gd name="T6" fmla="*/ 407 w 1401"/>
              <a:gd name="T7" fmla="*/ 525 h 936"/>
              <a:gd name="T8" fmla="*/ 582 w 1401"/>
              <a:gd name="T9" fmla="*/ 525 h 936"/>
              <a:gd name="T10" fmla="*/ 582 w 1401"/>
              <a:gd name="T11" fmla="*/ 760 h 936"/>
              <a:gd name="T12" fmla="*/ 817 w 1401"/>
              <a:gd name="T13" fmla="*/ 760 h 936"/>
              <a:gd name="T14" fmla="*/ 817 w 1401"/>
              <a:gd name="T15" fmla="*/ 525 h 936"/>
              <a:gd name="T16" fmla="*/ 1129 w 1401"/>
              <a:gd name="T17" fmla="*/ 353 h 936"/>
              <a:gd name="T18" fmla="*/ 1400 w 1401"/>
              <a:gd name="T19" fmla="*/ 642 h 936"/>
              <a:gd name="T20" fmla="*/ 1107 w 1401"/>
              <a:gd name="T21" fmla="*/ 935 h 936"/>
              <a:gd name="T22" fmla="*/ 350 w 1401"/>
              <a:gd name="T23" fmla="*/ 935 h 936"/>
              <a:gd name="T24" fmla="*/ 0 w 1401"/>
              <a:gd name="T25" fmla="*/ 585 h 936"/>
              <a:gd name="T26" fmla="*/ 312 w 1401"/>
              <a:gd name="T27" fmla="*/ 238 h 936"/>
              <a:gd name="T28" fmla="*/ 700 w 1401"/>
              <a:gd name="T29" fmla="*/ 0 h 936"/>
              <a:gd name="T30" fmla="*/ 1129 w 1401"/>
              <a:gd name="T31" fmla="*/ 3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01" h="936">
                <a:moveTo>
                  <a:pt x="817" y="525"/>
                </a:moveTo>
                <a:lnTo>
                  <a:pt x="992" y="525"/>
                </a:lnTo>
                <a:lnTo>
                  <a:pt x="700" y="235"/>
                </a:lnTo>
                <a:lnTo>
                  <a:pt x="407" y="525"/>
                </a:lnTo>
                <a:lnTo>
                  <a:pt x="582" y="525"/>
                </a:lnTo>
                <a:lnTo>
                  <a:pt x="582" y="760"/>
                </a:lnTo>
                <a:lnTo>
                  <a:pt x="817" y="760"/>
                </a:lnTo>
                <a:lnTo>
                  <a:pt x="817" y="525"/>
                </a:lnTo>
                <a:close/>
                <a:moveTo>
                  <a:pt x="1129" y="353"/>
                </a:moveTo>
                <a:cubicBezTo>
                  <a:pt x="1279" y="363"/>
                  <a:pt x="1400" y="489"/>
                  <a:pt x="1400" y="642"/>
                </a:cubicBezTo>
                <a:cubicBezTo>
                  <a:pt x="1400" y="804"/>
                  <a:pt x="1269" y="935"/>
                  <a:pt x="1107" y="935"/>
                </a:cubicBezTo>
                <a:lnTo>
                  <a:pt x="350" y="935"/>
                </a:lnTo>
                <a:cubicBezTo>
                  <a:pt x="156" y="935"/>
                  <a:pt x="0" y="779"/>
                  <a:pt x="0" y="585"/>
                </a:cubicBezTo>
                <a:cubicBezTo>
                  <a:pt x="0" y="404"/>
                  <a:pt x="137" y="257"/>
                  <a:pt x="312" y="238"/>
                </a:cubicBezTo>
                <a:cubicBezTo>
                  <a:pt x="385" y="98"/>
                  <a:pt x="530" y="0"/>
                  <a:pt x="700" y="0"/>
                </a:cubicBezTo>
                <a:cubicBezTo>
                  <a:pt x="913" y="0"/>
                  <a:pt x="1088" y="150"/>
                  <a:pt x="1129" y="35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239421" y="638175"/>
            <a:ext cx="504825" cy="336550"/>
          </a:xfrm>
          <a:custGeom>
            <a:avLst/>
            <a:gdLst>
              <a:gd name="T0" fmla="*/ 1108 w 1401"/>
              <a:gd name="T1" fmla="*/ 817 h 936"/>
              <a:gd name="T2" fmla="*/ 1283 w 1401"/>
              <a:gd name="T3" fmla="*/ 642 h 936"/>
              <a:gd name="T4" fmla="*/ 1108 w 1401"/>
              <a:gd name="T5" fmla="*/ 467 h 936"/>
              <a:gd name="T6" fmla="*/ 1020 w 1401"/>
              <a:gd name="T7" fmla="*/ 467 h 936"/>
              <a:gd name="T8" fmla="*/ 1020 w 1401"/>
              <a:gd name="T9" fmla="*/ 437 h 936"/>
              <a:gd name="T10" fmla="*/ 700 w 1401"/>
              <a:gd name="T11" fmla="*/ 117 h 936"/>
              <a:gd name="T12" fmla="*/ 391 w 1401"/>
              <a:gd name="T13" fmla="*/ 350 h 936"/>
              <a:gd name="T14" fmla="*/ 350 w 1401"/>
              <a:gd name="T15" fmla="*/ 350 h 936"/>
              <a:gd name="T16" fmla="*/ 118 w 1401"/>
              <a:gd name="T17" fmla="*/ 585 h 936"/>
              <a:gd name="T18" fmla="*/ 350 w 1401"/>
              <a:gd name="T19" fmla="*/ 817 h 936"/>
              <a:gd name="T20" fmla="*/ 1108 w 1401"/>
              <a:gd name="T21" fmla="*/ 817 h 936"/>
              <a:gd name="T22" fmla="*/ 1129 w 1401"/>
              <a:gd name="T23" fmla="*/ 353 h 936"/>
              <a:gd name="T24" fmla="*/ 1400 w 1401"/>
              <a:gd name="T25" fmla="*/ 642 h 936"/>
              <a:gd name="T26" fmla="*/ 1108 w 1401"/>
              <a:gd name="T27" fmla="*/ 935 h 936"/>
              <a:gd name="T28" fmla="*/ 350 w 1401"/>
              <a:gd name="T29" fmla="*/ 935 h 936"/>
              <a:gd name="T30" fmla="*/ 0 w 1401"/>
              <a:gd name="T31" fmla="*/ 585 h 936"/>
              <a:gd name="T32" fmla="*/ 312 w 1401"/>
              <a:gd name="T33" fmla="*/ 238 h 936"/>
              <a:gd name="T34" fmla="*/ 700 w 1401"/>
              <a:gd name="T35" fmla="*/ 0 h 936"/>
              <a:gd name="T36" fmla="*/ 1129 w 1401"/>
              <a:gd name="T37" fmla="*/ 3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01" h="936">
                <a:moveTo>
                  <a:pt x="1108" y="817"/>
                </a:moveTo>
                <a:cubicBezTo>
                  <a:pt x="1203" y="817"/>
                  <a:pt x="1283" y="737"/>
                  <a:pt x="1283" y="642"/>
                </a:cubicBezTo>
                <a:cubicBezTo>
                  <a:pt x="1283" y="546"/>
                  <a:pt x="1203" y="467"/>
                  <a:pt x="1108" y="467"/>
                </a:cubicBezTo>
                <a:lnTo>
                  <a:pt x="1020" y="467"/>
                </a:lnTo>
                <a:lnTo>
                  <a:pt x="1020" y="437"/>
                </a:lnTo>
                <a:cubicBezTo>
                  <a:pt x="1020" y="260"/>
                  <a:pt x="878" y="117"/>
                  <a:pt x="700" y="117"/>
                </a:cubicBezTo>
                <a:cubicBezTo>
                  <a:pt x="553" y="117"/>
                  <a:pt x="429" y="216"/>
                  <a:pt x="391" y="350"/>
                </a:cubicBezTo>
                <a:lnTo>
                  <a:pt x="350" y="350"/>
                </a:lnTo>
                <a:cubicBezTo>
                  <a:pt x="222" y="350"/>
                  <a:pt x="118" y="456"/>
                  <a:pt x="118" y="585"/>
                </a:cubicBezTo>
                <a:cubicBezTo>
                  <a:pt x="118" y="713"/>
                  <a:pt x="222" y="817"/>
                  <a:pt x="350" y="817"/>
                </a:cubicBezTo>
                <a:lnTo>
                  <a:pt x="1108" y="817"/>
                </a:lnTo>
                <a:close/>
                <a:moveTo>
                  <a:pt x="1129" y="353"/>
                </a:moveTo>
                <a:cubicBezTo>
                  <a:pt x="1280" y="363"/>
                  <a:pt x="1400" y="489"/>
                  <a:pt x="1400" y="642"/>
                </a:cubicBezTo>
                <a:cubicBezTo>
                  <a:pt x="1400" y="804"/>
                  <a:pt x="1269" y="935"/>
                  <a:pt x="1108" y="935"/>
                </a:cubicBezTo>
                <a:lnTo>
                  <a:pt x="350" y="935"/>
                </a:lnTo>
                <a:cubicBezTo>
                  <a:pt x="156" y="935"/>
                  <a:pt x="0" y="779"/>
                  <a:pt x="0" y="585"/>
                </a:cubicBezTo>
                <a:cubicBezTo>
                  <a:pt x="0" y="404"/>
                  <a:pt x="137" y="257"/>
                  <a:pt x="312" y="238"/>
                </a:cubicBezTo>
                <a:cubicBezTo>
                  <a:pt x="386" y="98"/>
                  <a:pt x="531" y="0"/>
                  <a:pt x="700" y="0"/>
                </a:cubicBezTo>
                <a:cubicBezTo>
                  <a:pt x="913" y="0"/>
                  <a:pt x="1088" y="150"/>
                  <a:pt x="1129" y="35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22096" y="617539"/>
            <a:ext cx="504825" cy="377825"/>
          </a:xfrm>
          <a:custGeom>
            <a:avLst/>
            <a:gdLst>
              <a:gd name="T0" fmla="*/ 451 w 1401"/>
              <a:gd name="T1" fmla="*/ 350 h 1051"/>
              <a:gd name="T2" fmla="*/ 350 w 1401"/>
              <a:gd name="T3" fmla="*/ 350 h 1051"/>
              <a:gd name="T4" fmla="*/ 117 w 1401"/>
              <a:gd name="T5" fmla="*/ 586 h 1051"/>
              <a:gd name="T6" fmla="*/ 350 w 1401"/>
              <a:gd name="T7" fmla="*/ 818 h 1051"/>
              <a:gd name="T8" fmla="*/ 918 w 1401"/>
              <a:gd name="T9" fmla="*/ 818 h 1051"/>
              <a:gd name="T10" fmla="*/ 451 w 1401"/>
              <a:gd name="T11" fmla="*/ 350 h 1051"/>
              <a:gd name="T12" fmla="*/ 175 w 1401"/>
              <a:gd name="T13" fmla="*/ 74 h 1051"/>
              <a:gd name="T14" fmla="*/ 248 w 1401"/>
              <a:gd name="T15" fmla="*/ 0 h 1051"/>
              <a:gd name="T16" fmla="*/ 1225 w 1401"/>
              <a:gd name="T17" fmla="*/ 976 h 1051"/>
              <a:gd name="T18" fmla="*/ 1151 w 1401"/>
              <a:gd name="T19" fmla="*/ 1050 h 1051"/>
              <a:gd name="T20" fmla="*/ 1033 w 1401"/>
              <a:gd name="T21" fmla="*/ 935 h 1051"/>
              <a:gd name="T22" fmla="*/ 350 w 1401"/>
              <a:gd name="T23" fmla="*/ 935 h 1051"/>
              <a:gd name="T24" fmla="*/ 0 w 1401"/>
              <a:gd name="T25" fmla="*/ 586 h 1051"/>
              <a:gd name="T26" fmla="*/ 336 w 1401"/>
              <a:gd name="T27" fmla="*/ 236 h 1051"/>
              <a:gd name="T28" fmla="*/ 175 w 1401"/>
              <a:gd name="T29" fmla="*/ 74 h 1051"/>
              <a:gd name="T30" fmla="*/ 1129 w 1401"/>
              <a:gd name="T31" fmla="*/ 353 h 1051"/>
              <a:gd name="T32" fmla="*/ 1400 w 1401"/>
              <a:gd name="T33" fmla="*/ 643 h 1051"/>
              <a:gd name="T34" fmla="*/ 1277 w 1401"/>
              <a:gd name="T35" fmla="*/ 881 h 1051"/>
              <a:gd name="T36" fmla="*/ 1192 w 1401"/>
              <a:gd name="T37" fmla="*/ 796 h 1051"/>
              <a:gd name="T38" fmla="*/ 1282 w 1401"/>
              <a:gd name="T39" fmla="*/ 643 h 1051"/>
              <a:gd name="T40" fmla="*/ 1107 w 1401"/>
              <a:gd name="T41" fmla="*/ 468 h 1051"/>
              <a:gd name="T42" fmla="*/ 1020 w 1401"/>
              <a:gd name="T43" fmla="*/ 468 h 1051"/>
              <a:gd name="T44" fmla="*/ 1020 w 1401"/>
              <a:gd name="T45" fmla="*/ 438 h 1051"/>
              <a:gd name="T46" fmla="*/ 700 w 1401"/>
              <a:gd name="T47" fmla="*/ 118 h 1051"/>
              <a:gd name="T48" fmla="*/ 552 w 1401"/>
              <a:gd name="T49" fmla="*/ 154 h 1051"/>
              <a:gd name="T50" fmla="*/ 464 w 1401"/>
              <a:gd name="T51" fmla="*/ 69 h 1051"/>
              <a:gd name="T52" fmla="*/ 700 w 1401"/>
              <a:gd name="T53" fmla="*/ 0 h 1051"/>
              <a:gd name="T54" fmla="*/ 1129 w 1401"/>
              <a:gd name="T55" fmla="*/ 35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401" h="1051">
                <a:moveTo>
                  <a:pt x="451" y="350"/>
                </a:moveTo>
                <a:lnTo>
                  <a:pt x="350" y="350"/>
                </a:lnTo>
                <a:cubicBezTo>
                  <a:pt x="221" y="350"/>
                  <a:pt x="117" y="457"/>
                  <a:pt x="117" y="586"/>
                </a:cubicBezTo>
                <a:cubicBezTo>
                  <a:pt x="117" y="714"/>
                  <a:pt x="221" y="818"/>
                  <a:pt x="350" y="818"/>
                </a:cubicBezTo>
                <a:lnTo>
                  <a:pt x="918" y="818"/>
                </a:lnTo>
                <a:lnTo>
                  <a:pt x="451" y="350"/>
                </a:lnTo>
                <a:close/>
                <a:moveTo>
                  <a:pt x="175" y="74"/>
                </a:moveTo>
                <a:lnTo>
                  <a:pt x="248" y="0"/>
                </a:lnTo>
                <a:lnTo>
                  <a:pt x="1225" y="976"/>
                </a:lnTo>
                <a:lnTo>
                  <a:pt x="1151" y="1050"/>
                </a:lnTo>
                <a:lnTo>
                  <a:pt x="1033" y="935"/>
                </a:lnTo>
                <a:lnTo>
                  <a:pt x="350" y="935"/>
                </a:lnTo>
                <a:cubicBezTo>
                  <a:pt x="155" y="935"/>
                  <a:pt x="0" y="780"/>
                  <a:pt x="0" y="586"/>
                </a:cubicBezTo>
                <a:cubicBezTo>
                  <a:pt x="0" y="397"/>
                  <a:pt x="150" y="244"/>
                  <a:pt x="336" y="236"/>
                </a:cubicBezTo>
                <a:lnTo>
                  <a:pt x="175" y="74"/>
                </a:lnTo>
                <a:close/>
                <a:moveTo>
                  <a:pt x="1129" y="353"/>
                </a:moveTo>
                <a:cubicBezTo>
                  <a:pt x="1279" y="364"/>
                  <a:pt x="1400" y="490"/>
                  <a:pt x="1400" y="643"/>
                </a:cubicBezTo>
                <a:cubicBezTo>
                  <a:pt x="1400" y="741"/>
                  <a:pt x="1350" y="829"/>
                  <a:pt x="1277" y="881"/>
                </a:cubicBezTo>
                <a:lnTo>
                  <a:pt x="1192" y="796"/>
                </a:lnTo>
                <a:cubicBezTo>
                  <a:pt x="1246" y="766"/>
                  <a:pt x="1282" y="709"/>
                  <a:pt x="1282" y="643"/>
                </a:cubicBezTo>
                <a:cubicBezTo>
                  <a:pt x="1282" y="547"/>
                  <a:pt x="1203" y="468"/>
                  <a:pt x="1107" y="468"/>
                </a:cubicBezTo>
                <a:lnTo>
                  <a:pt x="1020" y="468"/>
                </a:lnTo>
                <a:lnTo>
                  <a:pt x="1020" y="438"/>
                </a:lnTo>
                <a:cubicBezTo>
                  <a:pt x="1020" y="260"/>
                  <a:pt x="877" y="118"/>
                  <a:pt x="700" y="118"/>
                </a:cubicBezTo>
                <a:cubicBezTo>
                  <a:pt x="645" y="118"/>
                  <a:pt x="596" y="129"/>
                  <a:pt x="552" y="154"/>
                </a:cubicBezTo>
                <a:lnTo>
                  <a:pt x="464" y="69"/>
                </a:lnTo>
                <a:cubicBezTo>
                  <a:pt x="533" y="25"/>
                  <a:pt x="612" y="0"/>
                  <a:pt x="700" y="0"/>
                </a:cubicBezTo>
                <a:cubicBezTo>
                  <a:pt x="913" y="0"/>
                  <a:pt x="1088" y="151"/>
                  <a:pt x="1129" y="35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04771" y="638175"/>
            <a:ext cx="504825" cy="336550"/>
          </a:xfrm>
          <a:custGeom>
            <a:avLst/>
            <a:gdLst>
              <a:gd name="T0" fmla="*/ 993 w 1401"/>
              <a:gd name="T1" fmla="*/ 525 h 936"/>
              <a:gd name="T2" fmla="*/ 818 w 1401"/>
              <a:gd name="T3" fmla="*/ 525 h 936"/>
              <a:gd name="T4" fmla="*/ 818 w 1401"/>
              <a:gd name="T5" fmla="*/ 292 h 936"/>
              <a:gd name="T6" fmla="*/ 582 w 1401"/>
              <a:gd name="T7" fmla="*/ 292 h 936"/>
              <a:gd name="T8" fmla="*/ 582 w 1401"/>
              <a:gd name="T9" fmla="*/ 525 h 936"/>
              <a:gd name="T10" fmla="*/ 407 w 1401"/>
              <a:gd name="T11" fmla="*/ 525 h 936"/>
              <a:gd name="T12" fmla="*/ 700 w 1401"/>
              <a:gd name="T13" fmla="*/ 817 h 936"/>
              <a:gd name="T14" fmla="*/ 993 w 1401"/>
              <a:gd name="T15" fmla="*/ 525 h 936"/>
              <a:gd name="T16" fmla="*/ 1129 w 1401"/>
              <a:gd name="T17" fmla="*/ 353 h 936"/>
              <a:gd name="T18" fmla="*/ 1400 w 1401"/>
              <a:gd name="T19" fmla="*/ 642 h 936"/>
              <a:gd name="T20" fmla="*/ 1107 w 1401"/>
              <a:gd name="T21" fmla="*/ 935 h 936"/>
              <a:gd name="T22" fmla="*/ 350 w 1401"/>
              <a:gd name="T23" fmla="*/ 935 h 936"/>
              <a:gd name="T24" fmla="*/ 0 w 1401"/>
              <a:gd name="T25" fmla="*/ 585 h 936"/>
              <a:gd name="T26" fmla="*/ 312 w 1401"/>
              <a:gd name="T27" fmla="*/ 238 h 936"/>
              <a:gd name="T28" fmla="*/ 700 w 1401"/>
              <a:gd name="T29" fmla="*/ 0 h 936"/>
              <a:gd name="T30" fmla="*/ 1129 w 1401"/>
              <a:gd name="T31" fmla="*/ 3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401" h="936">
                <a:moveTo>
                  <a:pt x="993" y="525"/>
                </a:moveTo>
                <a:lnTo>
                  <a:pt x="818" y="525"/>
                </a:lnTo>
                <a:lnTo>
                  <a:pt x="818" y="292"/>
                </a:lnTo>
                <a:lnTo>
                  <a:pt x="582" y="292"/>
                </a:lnTo>
                <a:lnTo>
                  <a:pt x="582" y="525"/>
                </a:lnTo>
                <a:lnTo>
                  <a:pt x="407" y="525"/>
                </a:lnTo>
                <a:lnTo>
                  <a:pt x="700" y="817"/>
                </a:lnTo>
                <a:lnTo>
                  <a:pt x="993" y="525"/>
                </a:lnTo>
                <a:close/>
                <a:moveTo>
                  <a:pt x="1129" y="353"/>
                </a:moveTo>
                <a:cubicBezTo>
                  <a:pt x="1280" y="363"/>
                  <a:pt x="1400" y="489"/>
                  <a:pt x="1400" y="642"/>
                </a:cubicBezTo>
                <a:cubicBezTo>
                  <a:pt x="1400" y="804"/>
                  <a:pt x="1269" y="935"/>
                  <a:pt x="1107" y="935"/>
                </a:cubicBezTo>
                <a:lnTo>
                  <a:pt x="350" y="935"/>
                </a:lnTo>
                <a:cubicBezTo>
                  <a:pt x="156" y="935"/>
                  <a:pt x="0" y="779"/>
                  <a:pt x="0" y="585"/>
                </a:cubicBezTo>
                <a:cubicBezTo>
                  <a:pt x="0" y="404"/>
                  <a:pt x="137" y="257"/>
                  <a:pt x="312" y="238"/>
                </a:cubicBezTo>
                <a:cubicBezTo>
                  <a:pt x="386" y="98"/>
                  <a:pt x="530" y="0"/>
                  <a:pt x="700" y="0"/>
                </a:cubicBezTo>
                <a:cubicBezTo>
                  <a:pt x="913" y="0"/>
                  <a:pt x="1088" y="150"/>
                  <a:pt x="1129" y="35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487446" y="638175"/>
            <a:ext cx="504825" cy="336550"/>
          </a:xfrm>
          <a:custGeom>
            <a:avLst/>
            <a:gdLst>
              <a:gd name="T0" fmla="*/ 583 w 1401"/>
              <a:gd name="T1" fmla="*/ 760 h 936"/>
              <a:gd name="T2" fmla="*/ 968 w 1401"/>
              <a:gd name="T3" fmla="*/ 374 h 936"/>
              <a:gd name="T4" fmla="*/ 886 w 1401"/>
              <a:gd name="T5" fmla="*/ 292 h 936"/>
              <a:gd name="T6" fmla="*/ 583 w 1401"/>
              <a:gd name="T7" fmla="*/ 593 h 936"/>
              <a:gd name="T8" fmla="*/ 462 w 1401"/>
              <a:gd name="T9" fmla="*/ 473 h 936"/>
              <a:gd name="T10" fmla="*/ 380 w 1401"/>
              <a:gd name="T11" fmla="*/ 555 h 936"/>
              <a:gd name="T12" fmla="*/ 583 w 1401"/>
              <a:gd name="T13" fmla="*/ 760 h 936"/>
              <a:gd name="T14" fmla="*/ 1130 w 1401"/>
              <a:gd name="T15" fmla="*/ 353 h 936"/>
              <a:gd name="T16" fmla="*/ 1400 w 1401"/>
              <a:gd name="T17" fmla="*/ 642 h 936"/>
              <a:gd name="T18" fmla="*/ 1108 w 1401"/>
              <a:gd name="T19" fmla="*/ 935 h 936"/>
              <a:gd name="T20" fmla="*/ 350 w 1401"/>
              <a:gd name="T21" fmla="*/ 935 h 936"/>
              <a:gd name="T22" fmla="*/ 0 w 1401"/>
              <a:gd name="T23" fmla="*/ 585 h 936"/>
              <a:gd name="T24" fmla="*/ 312 w 1401"/>
              <a:gd name="T25" fmla="*/ 238 h 936"/>
              <a:gd name="T26" fmla="*/ 700 w 1401"/>
              <a:gd name="T27" fmla="*/ 0 h 936"/>
              <a:gd name="T28" fmla="*/ 1130 w 1401"/>
              <a:gd name="T29" fmla="*/ 3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01" h="936">
                <a:moveTo>
                  <a:pt x="583" y="760"/>
                </a:moveTo>
                <a:lnTo>
                  <a:pt x="968" y="374"/>
                </a:lnTo>
                <a:lnTo>
                  <a:pt x="886" y="292"/>
                </a:lnTo>
                <a:lnTo>
                  <a:pt x="583" y="593"/>
                </a:lnTo>
                <a:lnTo>
                  <a:pt x="462" y="473"/>
                </a:lnTo>
                <a:lnTo>
                  <a:pt x="380" y="555"/>
                </a:lnTo>
                <a:lnTo>
                  <a:pt x="583" y="760"/>
                </a:lnTo>
                <a:close/>
                <a:moveTo>
                  <a:pt x="1130" y="353"/>
                </a:moveTo>
                <a:cubicBezTo>
                  <a:pt x="1280" y="363"/>
                  <a:pt x="1400" y="489"/>
                  <a:pt x="1400" y="642"/>
                </a:cubicBezTo>
                <a:cubicBezTo>
                  <a:pt x="1400" y="804"/>
                  <a:pt x="1269" y="935"/>
                  <a:pt x="1108" y="935"/>
                </a:cubicBezTo>
                <a:lnTo>
                  <a:pt x="350" y="935"/>
                </a:lnTo>
                <a:cubicBezTo>
                  <a:pt x="156" y="935"/>
                  <a:pt x="0" y="779"/>
                  <a:pt x="0" y="585"/>
                </a:cubicBezTo>
                <a:cubicBezTo>
                  <a:pt x="0" y="404"/>
                  <a:pt x="137" y="257"/>
                  <a:pt x="312" y="238"/>
                </a:cubicBezTo>
                <a:cubicBezTo>
                  <a:pt x="386" y="98"/>
                  <a:pt x="531" y="0"/>
                  <a:pt x="700" y="0"/>
                </a:cubicBezTo>
                <a:cubicBezTo>
                  <a:pt x="914" y="0"/>
                  <a:pt x="1089" y="150"/>
                  <a:pt x="1130" y="35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12981" y="596900"/>
            <a:ext cx="419100" cy="419100"/>
          </a:xfrm>
          <a:custGeom>
            <a:avLst/>
            <a:gdLst>
              <a:gd name="T0" fmla="*/ 845 w 1166"/>
              <a:gd name="T1" fmla="*/ 815 h 1166"/>
              <a:gd name="T2" fmla="*/ 990 w 1166"/>
              <a:gd name="T3" fmla="*/ 670 h 1166"/>
              <a:gd name="T4" fmla="*/ 845 w 1166"/>
              <a:gd name="T5" fmla="*/ 525 h 1166"/>
              <a:gd name="T6" fmla="*/ 815 w 1166"/>
              <a:gd name="T7" fmla="*/ 525 h 1166"/>
              <a:gd name="T8" fmla="*/ 583 w 1166"/>
              <a:gd name="T9" fmla="*/ 290 h 1166"/>
              <a:gd name="T10" fmla="*/ 359 w 1166"/>
              <a:gd name="T11" fmla="*/ 468 h 1166"/>
              <a:gd name="T12" fmla="*/ 350 w 1166"/>
              <a:gd name="T13" fmla="*/ 465 h 1166"/>
              <a:gd name="T14" fmla="*/ 175 w 1166"/>
              <a:gd name="T15" fmla="*/ 640 h 1166"/>
              <a:gd name="T16" fmla="*/ 350 w 1166"/>
              <a:gd name="T17" fmla="*/ 815 h 1166"/>
              <a:gd name="T18" fmla="*/ 845 w 1166"/>
              <a:gd name="T19" fmla="*/ 815 h 1166"/>
              <a:gd name="T20" fmla="*/ 583 w 1166"/>
              <a:gd name="T21" fmla="*/ 0 h 1166"/>
              <a:gd name="T22" fmla="*/ 1165 w 1166"/>
              <a:gd name="T23" fmla="*/ 582 h 1166"/>
              <a:gd name="T24" fmla="*/ 583 w 1166"/>
              <a:gd name="T25" fmla="*/ 1165 h 1166"/>
              <a:gd name="T26" fmla="*/ 0 w 1166"/>
              <a:gd name="T27" fmla="*/ 582 h 1166"/>
              <a:gd name="T28" fmla="*/ 583 w 1166"/>
              <a:gd name="T2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6">
                <a:moveTo>
                  <a:pt x="845" y="815"/>
                </a:moveTo>
                <a:cubicBezTo>
                  <a:pt x="925" y="815"/>
                  <a:pt x="990" y="749"/>
                  <a:pt x="990" y="670"/>
                </a:cubicBezTo>
                <a:cubicBezTo>
                  <a:pt x="990" y="591"/>
                  <a:pt x="925" y="525"/>
                  <a:pt x="845" y="525"/>
                </a:cubicBezTo>
                <a:lnTo>
                  <a:pt x="815" y="525"/>
                </a:lnTo>
                <a:cubicBezTo>
                  <a:pt x="815" y="396"/>
                  <a:pt x="711" y="290"/>
                  <a:pt x="583" y="290"/>
                </a:cubicBezTo>
                <a:cubicBezTo>
                  <a:pt x="473" y="290"/>
                  <a:pt x="383" y="366"/>
                  <a:pt x="359" y="468"/>
                </a:cubicBezTo>
                <a:lnTo>
                  <a:pt x="350" y="465"/>
                </a:lnTo>
                <a:cubicBezTo>
                  <a:pt x="255" y="465"/>
                  <a:pt x="175" y="544"/>
                  <a:pt x="175" y="640"/>
                </a:cubicBezTo>
                <a:cubicBezTo>
                  <a:pt x="175" y="735"/>
                  <a:pt x="255" y="815"/>
                  <a:pt x="350" y="815"/>
                </a:cubicBezTo>
                <a:lnTo>
                  <a:pt x="845" y="815"/>
                </a:ln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6" y="1165"/>
                  <a:pt x="583" y="1165"/>
                </a:cubicBezTo>
                <a:cubicBezTo>
                  <a:pt x="261" y="1165"/>
                  <a:pt x="0" y="904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716296" y="638175"/>
            <a:ext cx="377825" cy="336550"/>
          </a:xfrm>
          <a:custGeom>
            <a:avLst/>
            <a:gdLst>
              <a:gd name="T0" fmla="*/ 875 w 1051"/>
              <a:gd name="T1" fmla="*/ 410 h 936"/>
              <a:gd name="T2" fmla="*/ 875 w 1051"/>
              <a:gd name="T3" fmla="*/ 350 h 936"/>
              <a:gd name="T4" fmla="*/ 818 w 1051"/>
              <a:gd name="T5" fmla="*/ 292 h 936"/>
              <a:gd name="T6" fmla="*/ 643 w 1051"/>
              <a:gd name="T7" fmla="*/ 292 h 936"/>
              <a:gd name="T8" fmla="*/ 583 w 1051"/>
              <a:gd name="T9" fmla="*/ 350 h 936"/>
              <a:gd name="T10" fmla="*/ 583 w 1051"/>
              <a:gd name="T11" fmla="*/ 585 h 936"/>
              <a:gd name="T12" fmla="*/ 643 w 1051"/>
              <a:gd name="T13" fmla="*/ 642 h 936"/>
              <a:gd name="T14" fmla="*/ 818 w 1051"/>
              <a:gd name="T15" fmla="*/ 642 h 936"/>
              <a:gd name="T16" fmla="*/ 875 w 1051"/>
              <a:gd name="T17" fmla="*/ 585 h 936"/>
              <a:gd name="T18" fmla="*/ 875 w 1051"/>
              <a:gd name="T19" fmla="*/ 525 h 936"/>
              <a:gd name="T20" fmla="*/ 788 w 1051"/>
              <a:gd name="T21" fmla="*/ 525 h 936"/>
              <a:gd name="T22" fmla="*/ 788 w 1051"/>
              <a:gd name="T23" fmla="*/ 555 h 936"/>
              <a:gd name="T24" fmla="*/ 670 w 1051"/>
              <a:gd name="T25" fmla="*/ 555 h 936"/>
              <a:gd name="T26" fmla="*/ 670 w 1051"/>
              <a:gd name="T27" fmla="*/ 380 h 936"/>
              <a:gd name="T28" fmla="*/ 788 w 1051"/>
              <a:gd name="T29" fmla="*/ 380 h 936"/>
              <a:gd name="T30" fmla="*/ 788 w 1051"/>
              <a:gd name="T31" fmla="*/ 410 h 936"/>
              <a:gd name="T32" fmla="*/ 875 w 1051"/>
              <a:gd name="T33" fmla="*/ 410 h 936"/>
              <a:gd name="T34" fmla="*/ 468 w 1051"/>
              <a:gd name="T35" fmla="*/ 410 h 936"/>
              <a:gd name="T36" fmla="*/ 468 w 1051"/>
              <a:gd name="T37" fmla="*/ 350 h 936"/>
              <a:gd name="T38" fmla="*/ 408 w 1051"/>
              <a:gd name="T39" fmla="*/ 292 h 936"/>
              <a:gd name="T40" fmla="*/ 233 w 1051"/>
              <a:gd name="T41" fmla="*/ 292 h 936"/>
              <a:gd name="T42" fmla="*/ 175 w 1051"/>
              <a:gd name="T43" fmla="*/ 350 h 936"/>
              <a:gd name="T44" fmla="*/ 175 w 1051"/>
              <a:gd name="T45" fmla="*/ 585 h 936"/>
              <a:gd name="T46" fmla="*/ 233 w 1051"/>
              <a:gd name="T47" fmla="*/ 642 h 936"/>
              <a:gd name="T48" fmla="*/ 408 w 1051"/>
              <a:gd name="T49" fmla="*/ 642 h 936"/>
              <a:gd name="T50" fmla="*/ 468 w 1051"/>
              <a:gd name="T51" fmla="*/ 585 h 936"/>
              <a:gd name="T52" fmla="*/ 468 w 1051"/>
              <a:gd name="T53" fmla="*/ 525 h 936"/>
              <a:gd name="T54" fmla="*/ 380 w 1051"/>
              <a:gd name="T55" fmla="*/ 525 h 936"/>
              <a:gd name="T56" fmla="*/ 380 w 1051"/>
              <a:gd name="T57" fmla="*/ 555 h 936"/>
              <a:gd name="T58" fmla="*/ 263 w 1051"/>
              <a:gd name="T59" fmla="*/ 555 h 936"/>
              <a:gd name="T60" fmla="*/ 263 w 1051"/>
              <a:gd name="T61" fmla="*/ 380 h 936"/>
              <a:gd name="T62" fmla="*/ 380 w 1051"/>
              <a:gd name="T63" fmla="*/ 380 h 936"/>
              <a:gd name="T64" fmla="*/ 380 w 1051"/>
              <a:gd name="T65" fmla="*/ 410 h 936"/>
              <a:gd name="T66" fmla="*/ 468 w 1051"/>
              <a:gd name="T67" fmla="*/ 410 h 936"/>
              <a:gd name="T68" fmla="*/ 1050 w 1051"/>
              <a:gd name="T69" fmla="*/ 117 h 936"/>
              <a:gd name="T70" fmla="*/ 1050 w 1051"/>
              <a:gd name="T71" fmla="*/ 817 h 936"/>
              <a:gd name="T72" fmla="*/ 933 w 1051"/>
              <a:gd name="T73" fmla="*/ 935 h 936"/>
              <a:gd name="T74" fmla="*/ 118 w 1051"/>
              <a:gd name="T75" fmla="*/ 935 h 936"/>
              <a:gd name="T76" fmla="*/ 0 w 1051"/>
              <a:gd name="T77" fmla="*/ 817 h 936"/>
              <a:gd name="T78" fmla="*/ 0 w 1051"/>
              <a:gd name="T79" fmla="*/ 117 h 936"/>
              <a:gd name="T80" fmla="*/ 118 w 1051"/>
              <a:gd name="T81" fmla="*/ 0 h 936"/>
              <a:gd name="T82" fmla="*/ 933 w 1051"/>
              <a:gd name="T83" fmla="*/ 0 h 936"/>
              <a:gd name="T84" fmla="*/ 1050 w 1051"/>
              <a:gd name="T85" fmla="*/ 11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1" h="936">
                <a:moveTo>
                  <a:pt x="875" y="410"/>
                </a:moveTo>
                <a:lnTo>
                  <a:pt x="875" y="350"/>
                </a:lnTo>
                <a:cubicBezTo>
                  <a:pt x="875" y="317"/>
                  <a:pt x="851" y="292"/>
                  <a:pt x="818" y="292"/>
                </a:cubicBezTo>
                <a:lnTo>
                  <a:pt x="643" y="292"/>
                </a:lnTo>
                <a:cubicBezTo>
                  <a:pt x="610" y="292"/>
                  <a:pt x="583" y="317"/>
                  <a:pt x="583" y="350"/>
                </a:cubicBezTo>
                <a:lnTo>
                  <a:pt x="583" y="585"/>
                </a:lnTo>
                <a:cubicBezTo>
                  <a:pt x="583" y="618"/>
                  <a:pt x="610" y="642"/>
                  <a:pt x="643" y="642"/>
                </a:cubicBezTo>
                <a:lnTo>
                  <a:pt x="818" y="642"/>
                </a:lnTo>
                <a:cubicBezTo>
                  <a:pt x="851" y="642"/>
                  <a:pt x="875" y="618"/>
                  <a:pt x="875" y="585"/>
                </a:cubicBezTo>
                <a:lnTo>
                  <a:pt x="875" y="525"/>
                </a:lnTo>
                <a:lnTo>
                  <a:pt x="788" y="525"/>
                </a:lnTo>
                <a:lnTo>
                  <a:pt x="788" y="555"/>
                </a:lnTo>
                <a:lnTo>
                  <a:pt x="670" y="555"/>
                </a:lnTo>
                <a:lnTo>
                  <a:pt x="670" y="380"/>
                </a:lnTo>
                <a:lnTo>
                  <a:pt x="788" y="380"/>
                </a:lnTo>
                <a:lnTo>
                  <a:pt x="788" y="410"/>
                </a:lnTo>
                <a:lnTo>
                  <a:pt x="875" y="410"/>
                </a:lnTo>
                <a:close/>
                <a:moveTo>
                  <a:pt x="468" y="410"/>
                </a:moveTo>
                <a:lnTo>
                  <a:pt x="468" y="350"/>
                </a:lnTo>
                <a:cubicBezTo>
                  <a:pt x="468" y="317"/>
                  <a:pt x="440" y="292"/>
                  <a:pt x="408" y="292"/>
                </a:cubicBezTo>
                <a:lnTo>
                  <a:pt x="233" y="292"/>
                </a:lnTo>
                <a:cubicBezTo>
                  <a:pt x="200" y="292"/>
                  <a:pt x="175" y="317"/>
                  <a:pt x="175" y="350"/>
                </a:cubicBezTo>
                <a:lnTo>
                  <a:pt x="175" y="585"/>
                </a:lnTo>
                <a:cubicBezTo>
                  <a:pt x="175" y="618"/>
                  <a:pt x="200" y="642"/>
                  <a:pt x="233" y="642"/>
                </a:cubicBezTo>
                <a:lnTo>
                  <a:pt x="408" y="642"/>
                </a:lnTo>
                <a:cubicBezTo>
                  <a:pt x="440" y="642"/>
                  <a:pt x="468" y="618"/>
                  <a:pt x="468" y="585"/>
                </a:cubicBezTo>
                <a:lnTo>
                  <a:pt x="468" y="525"/>
                </a:lnTo>
                <a:lnTo>
                  <a:pt x="380" y="525"/>
                </a:lnTo>
                <a:lnTo>
                  <a:pt x="380" y="555"/>
                </a:lnTo>
                <a:lnTo>
                  <a:pt x="263" y="555"/>
                </a:lnTo>
                <a:lnTo>
                  <a:pt x="263" y="380"/>
                </a:lnTo>
                <a:lnTo>
                  <a:pt x="380" y="380"/>
                </a:lnTo>
                <a:lnTo>
                  <a:pt x="380" y="410"/>
                </a:lnTo>
                <a:lnTo>
                  <a:pt x="468" y="410"/>
                </a:lnTo>
                <a:close/>
                <a:moveTo>
                  <a:pt x="1050" y="117"/>
                </a:moveTo>
                <a:lnTo>
                  <a:pt x="1050" y="817"/>
                </a:lnTo>
                <a:cubicBezTo>
                  <a:pt x="1050" y="880"/>
                  <a:pt x="995" y="935"/>
                  <a:pt x="933" y="935"/>
                </a:cubicBezTo>
                <a:lnTo>
                  <a:pt x="118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2" y="0"/>
                  <a:pt x="118" y="0"/>
                </a:cubicBezTo>
                <a:lnTo>
                  <a:pt x="933" y="0"/>
                </a:lnTo>
                <a:cubicBezTo>
                  <a:pt x="995" y="0"/>
                  <a:pt x="1050" y="55"/>
                  <a:pt x="1050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840246" y="660400"/>
            <a:ext cx="293687" cy="293688"/>
          </a:xfrm>
          <a:custGeom>
            <a:avLst/>
            <a:gdLst>
              <a:gd name="T0" fmla="*/ 815 w 816"/>
              <a:gd name="T1" fmla="*/ 82 h 816"/>
              <a:gd name="T2" fmla="*/ 490 w 816"/>
              <a:gd name="T3" fmla="*/ 407 h 816"/>
              <a:gd name="T4" fmla="*/ 815 w 816"/>
              <a:gd name="T5" fmla="*/ 733 h 816"/>
              <a:gd name="T6" fmla="*/ 733 w 816"/>
              <a:gd name="T7" fmla="*/ 815 h 816"/>
              <a:gd name="T8" fmla="*/ 408 w 816"/>
              <a:gd name="T9" fmla="*/ 489 h 816"/>
              <a:gd name="T10" fmla="*/ 82 w 816"/>
              <a:gd name="T11" fmla="*/ 815 h 816"/>
              <a:gd name="T12" fmla="*/ 0 w 816"/>
              <a:gd name="T13" fmla="*/ 733 h 816"/>
              <a:gd name="T14" fmla="*/ 326 w 816"/>
              <a:gd name="T15" fmla="*/ 407 h 816"/>
              <a:gd name="T16" fmla="*/ 0 w 816"/>
              <a:gd name="T17" fmla="*/ 82 h 816"/>
              <a:gd name="T18" fmla="*/ 82 w 816"/>
              <a:gd name="T19" fmla="*/ 0 h 816"/>
              <a:gd name="T20" fmla="*/ 408 w 816"/>
              <a:gd name="T21" fmla="*/ 325 h 816"/>
              <a:gd name="T22" fmla="*/ 733 w 816"/>
              <a:gd name="T23" fmla="*/ 0 h 816"/>
              <a:gd name="T24" fmla="*/ 815 w 816"/>
              <a:gd name="T25" fmla="*/ 8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6" h="816">
                <a:moveTo>
                  <a:pt x="815" y="82"/>
                </a:moveTo>
                <a:lnTo>
                  <a:pt x="490" y="407"/>
                </a:lnTo>
                <a:lnTo>
                  <a:pt x="815" y="733"/>
                </a:lnTo>
                <a:lnTo>
                  <a:pt x="733" y="815"/>
                </a:lnTo>
                <a:lnTo>
                  <a:pt x="408" y="489"/>
                </a:lnTo>
                <a:lnTo>
                  <a:pt x="82" y="815"/>
                </a:lnTo>
                <a:lnTo>
                  <a:pt x="0" y="733"/>
                </a:lnTo>
                <a:lnTo>
                  <a:pt x="326" y="407"/>
                </a:lnTo>
                <a:lnTo>
                  <a:pt x="0" y="82"/>
                </a:lnTo>
                <a:lnTo>
                  <a:pt x="82" y="0"/>
                </a:lnTo>
                <a:lnTo>
                  <a:pt x="408" y="325"/>
                </a:lnTo>
                <a:lnTo>
                  <a:pt x="733" y="0"/>
                </a:lnTo>
                <a:lnTo>
                  <a:pt x="815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4894" y="1468438"/>
            <a:ext cx="419100" cy="419100"/>
          </a:xfrm>
          <a:custGeom>
            <a:avLst/>
            <a:gdLst>
              <a:gd name="T0" fmla="*/ 1050 w 1166"/>
              <a:gd name="T1" fmla="*/ 582 h 1165"/>
              <a:gd name="T2" fmla="*/ 1050 w 1166"/>
              <a:gd name="T3" fmla="*/ 114 h 1165"/>
              <a:gd name="T4" fmla="*/ 757 w 1166"/>
              <a:gd name="T5" fmla="*/ 114 h 1165"/>
              <a:gd name="T6" fmla="*/ 757 w 1166"/>
              <a:gd name="T7" fmla="*/ 582 h 1165"/>
              <a:gd name="T8" fmla="*/ 902 w 1166"/>
              <a:gd name="T9" fmla="*/ 494 h 1165"/>
              <a:gd name="T10" fmla="*/ 1050 w 1166"/>
              <a:gd name="T11" fmla="*/ 582 h 1165"/>
              <a:gd name="T12" fmla="*/ 1050 w 1166"/>
              <a:gd name="T13" fmla="*/ 0 h 1165"/>
              <a:gd name="T14" fmla="*/ 1165 w 1166"/>
              <a:gd name="T15" fmla="*/ 114 h 1165"/>
              <a:gd name="T16" fmla="*/ 1165 w 1166"/>
              <a:gd name="T17" fmla="*/ 814 h 1165"/>
              <a:gd name="T18" fmla="*/ 1050 w 1166"/>
              <a:gd name="T19" fmla="*/ 932 h 1165"/>
              <a:gd name="T20" fmla="*/ 350 w 1166"/>
              <a:gd name="T21" fmla="*/ 932 h 1165"/>
              <a:gd name="T22" fmla="*/ 232 w 1166"/>
              <a:gd name="T23" fmla="*/ 814 h 1165"/>
              <a:gd name="T24" fmla="*/ 232 w 1166"/>
              <a:gd name="T25" fmla="*/ 114 h 1165"/>
              <a:gd name="T26" fmla="*/ 350 w 1166"/>
              <a:gd name="T27" fmla="*/ 0 h 1165"/>
              <a:gd name="T28" fmla="*/ 1050 w 1166"/>
              <a:gd name="T29" fmla="*/ 0 h 1165"/>
              <a:gd name="T30" fmla="*/ 115 w 1166"/>
              <a:gd name="T31" fmla="*/ 232 h 1165"/>
              <a:gd name="T32" fmla="*/ 115 w 1166"/>
              <a:gd name="T33" fmla="*/ 1049 h 1165"/>
              <a:gd name="T34" fmla="*/ 932 w 1166"/>
              <a:gd name="T35" fmla="*/ 1049 h 1165"/>
              <a:gd name="T36" fmla="*/ 932 w 1166"/>
              <a:gd name="T37" fmla="*/ 1164 h 1165"/>
              <a:gd name="T38" fmla="*/ 115 w 1166"/>
              <a:gd name="T39" fmla="*/ 1164 h 1165"/>
              <a:gd name="T40" fmla="*/ 0 w 1166"/>
              <a:gd name="T41" fmla="*/ 1049 h 1165"/>
              <a:gd name="T42" fmla="*/ 0 w 1166"/>
              <a:gd name="T43" fmla="*/ 232 h 1165"/>
              <a:gd name="T44" fmla="*/ 115 w 1166"/>
              <a:gd name="T45" fmla="*/ 232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5">
                <a:moveTo>
                  <a:pt x="1050" y="582"/>
                </a:moveTo>
                <a:lnTo>
                  <a:pt x="1050" y="114"/>
                </a:lnTo>
                <a:lnTo>
                  <a:pt x="757" y="114"/>
                </a:lnTo>
                <a:lnTo>
                  <a:pt x="757" y="582"/>
                </a:lnTo>
                <a:lnTo>
                  <a:pt x="902" y="494"/>
                </a:lnTo>
                <a:lnTo>
                  <a:pt x="1050" y="582"/>
                </a:lnTo>
                <a:close/>
                <a:moveTo>
                  <a:pt x="1050" y="0"/>
                </a:moveTo>
                <a:cubicBezTo>
                  <a:pt x="1113" y="0"/>
                  <a:pt x="1165" y="51"/>
                  <a:pt x="1165" y="114"/>
                </a:cubicBezTo>
                <a:lnTo>
                  <a:pt x="1165" y="814"/>
                </a:lnTo>
                <a:cubicBezTo>
                  <a:pt x="1165" y="877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7"/>
                  <a:pt x="232" y="814"/>
                </a:cubicBezTo>
                <a:lnTo>
                  <a:pt x="232" y="114"/>
                </a:lnTo>
                <a:cubicBezTo>
                  <a:pt x="232" y="51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2"/>
                </a:moveTo>
                <a:lnTo>
                  <a:pt x="115" y="1049"/>
                </a:lnTo>
                <a:lnTo>
                  <a:pt x="932" y="1049"/>
                </a:lnTo>
                <a:lnTo>
                  <a:pt x="932" y="1164"/>
                </a:lnTo>
                <a:lnTo>
                  <a:pt x="115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232"/>
                </a:lnTo>
                <a:lnTo>
                  <a:pt x="115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40744" y="1447800"/>
            <a:ext cx="398462" cy="463550"/>
          </a:xfrm>
          <a:custGeom>
            <a:avLst/>
            <a:gdLst>
              <a:gd name="T0" fmla="*/ 989 w 1108"/>
              <a:gd name="T1" fmla="*/ 1168 h 1286"/>
              <a:gd name="T2" fmla="*/ 989 w 1108"/>
              <a:gd name="T3" fmla="*/ 350 h 1286"/>
              <a:gd name="T4" fmla="*/ 350 w 1108"/>
              <a:gd name="T5" fmla="*/ 350 h 1286"/>
              <a:gd name="T6" fmla="*/ 350 w 1108"/>
              <a:gd name="T7" fmla="*/ 1168 h 1286"/>
              <a:gd name="T8" fmla="*/ 989 w 1108"/>
              <a:gd name="T9" fmla="*/ 1168 h 1286"/>
              <a:gd name="T10" fmla="*/ 989 w 1108"/>
              <a:gd name="T11" fmla="*/ 236 h 1286"/>
              <a:gd name="T12" fmla="*/ 1107 w 1108"/>
              <a:gd name="T13" fmla="*/ 350 h 1286"/>
              <a:gd name="T14" fmla="*/ 1107 w 1108"/>
              <a:gd name="T15" fmla="*/ 1168 h 1286"/>
              <a:gd name="T16" fmla="*/ 989 w 1108"/>
              <a:gd name="T17" fmla="*/ 1285 h 1286"/>
              <a:gd name="T18" fmla="*/ 350 w 1108"/>
              <a:gd name="T19" fmla="*/ 1285 h 1286"/>
              <a:gd name="T20" fmla="*/ 232 w 1108"/>
              <a:gd name="T21" fmla="*/ 1168 h 1286"/>
              <a:gd name="T22" fmla="*/ 232 w 1108"/>
              <a:gd name="T23" fmla="*/ 350 h 1286"/>
              <a:gd name="T24" fmla="*/ 350 w 1108"/>
              <a:gd name="T25" fmla="*/ 236 h 1286"/>
              <a:gd name="T26" fmla="*/ 989 w 1108"/>
              <a:gd name="T27" fmla="*/ 236 h 1286"/>
              <a:gd name="T28" fmla="*/ 814 w 1108"/>
              <a:gd name="T29" fmla="*/ 0 h 1286"/>
              <a:gd name="T30" fmla="*/ 814 w 1108"/>
              <a:gd name="T31" fmla="*/ 118 h 1286"/>
              <a:gd name="T32" fmla="*/ 114 w 1108"/>
              <a:gd name="T33" fmla="*/ 118 h 1286"/>
              <a:gd name="T34" fmla="*/ 114 w 1108"/>
              <a:gd name="T35" fmla="*/ 935 h 1286"/>
              <a:gd name="T36" fmla="*/ 0 w 1108"/>
              <a:gd name="T37" fmla="*/ 935 h 1286"/>
              <a:gd name="T38" fmla="*/ 0 w 1108"/>
              <a:gd name="T39" fmla="*/ 118 h 1286"/>
              <a:gd name="T40" fmla="*/ 114 w 1108"/>
              <a:gd name="T41" fmla="*/ 0 h 1286"/>
              <a:gd name="T42" fmla="*/ 814 w 1108"/>
              <a:gd name="T43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08" h="1286">
                <a:moveTo>
                  <a:pt x="989" y="1168"/>
                </a:moveTo>
                <a:lnTo>
                  <a:pt x="989" y="350"/>
                </a:lnTo>
                <a:lnTo>
                  <a:pt x="350" y="350"/>
                </a:lnTo>
                <a:lnTo>
                  <a:pt x="350" y="1168"/>
                </a:lnTo>
                <a:lnTo>
                  <a:pt x="989" y="1168"/>
                </a:lnTo>
                <a:close/>
                <a:moveTo>
                  <a:pt x="989" y="236"/>
                </a:moveTo>
                <a:cubicBezTo>
                  <a:pt x="1052" y="236"/>
                  <a:pt x="1107" y="287"/>
                  <a:pt x="1107" y="350"/>
                </a:cubicBezTo>
                <a:lnTo>
                  <a:pt x="1107" y="1168"/>
                </a:lnTo>
                <a:cubicBezTo>
                  <a:pt x="1107" y="1231"/>
                  <a:pt x="1052" y="1285"/>
                  <a:pt x="989" y="1285"/>
                </a:cubicBezTo>
                <a:lnTo>
                  <a:pt x="350" y="1285"/>
                </a:lnTo>
                <a:cubicBezTo>
                  <a:pt x="287" y="1285"/>
                  <a:pt x="232" y="1231"/>
                  <a:pt x="232" y="1168"/>
                </a:cubicBezTo>
                <a:lnTo>
                  <a:pt x="232" y="350"/>
                </a:lnTo>
                <a:cubicBezTo>
                  <a:pt x="232" y="287"/>
                  <a:pt x="287" y="236"/>
                  <a:pt x="350" y="236"/>
                </a:cubicBezTo>
                <a:lnTo>
                  <a:pt x="989" y="236"/>
                </a:lnTo>
                <a:close/>
                <a:moveTo>
                  <a:pt x="814" y="0"/>
                </a:moveTo>
                <a:lnTo>
                  <a:pt x="814" y="118"/>
                </a:lnTo>
                <a:lnTo>
                  <a:pt x="114" y="118"/>
                </a:lnTo>
                <a:lnTo>
                  <a:pt x="114" y="935"/>
                </a:lnTo>
                <a:lnTo>
                  <a:pt x="0" y="935"/>
                </a:lnTo>
                <a:lnTo>
                  <a:pt x="0" y="118"/>
                </a:lnTo>
                <a:cubicBezTo>
                  <a:pt x="0" y="55"/>
                  <a:pt x="52" y="0"/>
                  <a:pt x="114" y="0"/>
                </a:cubicBezTo>
                <a:lnTo>
                  <a:pt x="814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05956" y="1427164"/>
            <a:ext cx="419100" cy="504825"/>
          </a:xfrm>
          <a:custGeom>
            <a:avLst/>
            <a:gdLst>
              <a:gd name="T0" fmla="*/ 875 w 1166"/>
              <a:gd name="T1" fmla="*/ 992 h 1401"/>
              <a:gd name="T2" fmla="*/ 875 w 1166"/>
              <a:gd name="T3" fmla="*/ 905 h 1401"/>
              <a:gd name="T4" fmla="*/ 582 w 1166"/>
              <a:gd name="T5" fmla="*/ 757 h 1401"/>
              <a:gd name="T6" fmla="*/ 290 w 1166"/>
              <a:gd name="T7" fmla="*/ 905 h 1401"/>
              <a:gd name="T8" fmla="*/ 290 w 1166"/>
              <a:gd name="T9" fmla="*/ 992 h 1401"/>
              <a:gd name="T10" fmla="*/ 875 w 1166"/>
              <a:gd name="T11" fmla="*/ 992 h 1401"/>
              <a:gd name="T12" fmla="*/ 582 w 1166"/>
              <a:gd name="T13" fmla="*/ 394 h 1401"/>
              <a:gd name="T14" fmla="*/ 451 w 1166"/>
              <a:gd name="T15" fmla="*/ 525 h 1401"/>
              <a:gd name="T16" fmla="*/ 582 w 1166"/>
              <a:gd name="T17" fmla="*/ 656 h 1401"/>
              <a:gd name="T18" fmla="*/ 713 w 1166"/>
              <a:gd name="T19" fmla="*/ 525 h 1401"/>
              <a:gd name="T20" fmla="*/ 582 w 1166"/>
              <a:gd name="T21" fmla="*/ 394 h 1401"/>
              <a:gd name="T22" fmla="*/ 1050 w 1166"/>
              <a:gd name="T23" fmla="*/ 232 h 1401"/>
              <a:gd name="T24" fmla="*/ 1165 w 1166"/>
              <a:gd name="T25" fmla="*/ 350 h 1401"/>
              <a:gd name="T26" fmla="*/ 1165 w 1166"/>
              <a:gd name="T27" fmla="*/ 1050 h 1401"/>
              <a:gd name="T28" fmla="*/ 1050 w 1166"/>
              <a:gd name="T29" fmla="*/ 1167 h 1401"/>
              <a:gd name="T30" fmla="*/ 115 w 1166"/>
              <a:gd name="T31" fmla="*/ 1167 h 1401"/>
              <a:gd name="T32" fmla="*/ 0 w 1166"/>
              <a:gd name="T33" fmla="*/ 1050 h 1401"/>
              <a:gd name="T34" fmla="*/ 0 w 1166"/>
              <a:gd name="T35" fmla="*/ 350 h 1401"/>
              <a:gd name="T36" fmla="*/ 115 w 1166"/>
              <a:gd name="T37" fmla="*/ 232 h 1401"/>
              <a:gd name="T38" fmla="*/ 1050 w 1166"/>
              <a:gd name="T39" fmla="*/ 232 h 1401"/>
              <a:gd name="T40" fmla="*/ 115 w 1166"/>
              <a:gd name="T41" fmla="*/ 1400 h 1401"/>
              <a:gd name="T42" fmla="*/ 115 w 1166"/>
              <a:gd name="T43" fmla="*/ 1282 h 1401"/>
              <a:gd name="T44" fmla="*/ 1050 w 1166"/>
              <a:gd name="T45" fmla="*/ 1282 h 1401"/>
              <a:gd name="T46" fmla="*/ 1050 w 1166"/>
              <a:gd name="T47" fmla="*/ 1400 h 1401"/>
              <a:gd name="T48" fmla="*/ 115 w 1166"/>
              <a:gd name="T49" fmla="*/ 1400 h 1401"/>
              <a:gd name="T50" fmla="*/ 1050 w 1166"/>
              <a:gd name="T51" fmla="*/ 0 h 1401"/>
              <a:gd name="T52" fmla="*/ 1050 w 1166"/>
              <a:gd name="T53" fmla="*/ 118 h 1401"/>
              <a:gd name="T54" fmla="*/ 115 w 1166"/>
              <a:gd name="T55" fmla="*/ 118 h 1401"/>
              <a:gd name="T56" fmla="*/ 115 w 1166"/>
              <a:gd name="T57" fmla="*/ 0 h 1401"/>
              <a:gd name="T58" fmla="*/ 1050 w 1166"/>
              <a:gd name="T59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401">
                <a:moveTo>
                  <a:pt x="875" y="992"/>
                </a:moveTo>
                <a:lnTo>
                  <a:pt x="875" y="905"/>
                </a:lnTo>
                <a:cubicBezTo>
                  <a:pt x="875" y="807"/>
                  <a:pt x="680" y="757"/>
                  <a:pt x="582" y="757"/>
                </a:cubicBezTo>
                <a:cubicBezTo>
                  <a:pt x="483" y="757"/>
                  <a:pt x="290" y="807"/>
                  <a:pt x="290" y="905"/>
                </a:cubicBezTo>
                <a:lnTo>
                  <a:pt x="290" y="992"/>
                </a:lnTo>
                <a:lnTo>
                  <a:pt x="875" y="992"/>
                </a:lnTo>
                <a:close/>
                <a:moveTo>
                  <a:pt x="582" y="394"/>
                </a:moveTo>
                <a:cubicBezTo>
                  <a:pt x="511" y="394"/>
                  <a:pt x="451" y="454"/>
                  <a:pt x="451" y="525"/>
                </a:cubicBezTo>
                <a:cubicBezTo>
                  <a:pt x="451" y="596"/>
                  <a:pt x="511" y="656"/>
                  <a:pt x="582" y="656"/>
                </a:cubicBezTo>
                <a:cubicBezTo>
                  <a:pt x="653" y="656"/>
                  <a:pt x="713" y="596"/>
                  <a:pt x="713" y="525"/>
                </a:cubicBezTo>
                <a:cubicBezTo>
                  <a:pt x="713" y="454"/>
                  <a:pt x="653" y="394"/>
                  <a:pt x="582" y="394"/>
                </a:cubicBezTo>
                <a:close/>
                <a:moveTo>
                  <a:pt x="1050" y="232"/>
                </a:moveTo>
                <a:cubicBezTo>
                  <a:pt x="1113" y="232"/>
                  <a:pt x="1165" y="287"/>
                  <a:pt x="1165" y="350"/>
                </a:cubicBezTo>
                <a:lnTo>
                  <a:pt x="1165" y="1050"/>
                </a:lnTo>
                <a:cubicBezTo>
                  <a:pt x="1165" y="1113"/>
                  <a:pt x="1113" y="1167"/>
                  <a:pt x="1050" y="1167"/>
                </a:cubicBezTo>
                <a:lnTo>
                  <a:pt x="115" y="1167"/>
                </a:lnTo>
                <a:cubicBezTo>
                  <a:pt x="52" y="1167"/>
                  <a:pt x="0" y="1113"/>
                  <a:pt x="0" y="1050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1050" y="232"/>
                </a:lnTo>
                <a:close/>
                <a:moveTo>
                  <a:pt x="115" y="1400"/>
                </a:moveTo>
                <a:lnTo>
                  <a:pt x="115" y="1282"/>
                </a:lnTo>
                <a:lnTo>
                  <a:pt x="1050" y="1282"/>
                </a:lnTo>
                <a:lnTo>
                  <a:pt x="1050" y="1400"/>
                </a:lnTo>
                <a:lnTo>
                  <a:pt x="115" y="1400"/>
                </a:lnTo>
                <a:close/>
                <a:moveTo>
                  <a:pt x="1050" y="0"/>
                </a:moveTo>
                <a:lnTo>
                  <a:pt x="1050" y="118"/>
                </a:lnTo>
                <a:lnTo>
                  <a:pt x="115" y="118"/>
                </a:lnTo>
                <a:lnTo>
                  <a:pt x="115" y="0"/>
                </a:ln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239421" y="1489077"/>
            <a:ext cx="504825" cy="377825"/>
          </a:xfrm>
          <a:custGeom>
            <a:avLst/>
            <a:gdLst>
              <a:gd name="T0" fmla="*/ 1042 w 1401"/>
              <a:gd name="T1" fmla="*/ 642 h 1051"/>
              <a:gd name="T2" fmla="*/ 1020 w 1401"/>
              <a:gd name="T3" fmla="*/ 525 h 1051"/>
              <a:gd name="T4" fmla="*/ 1042 w 1401"/>
              <a:gd name="T5" fmla="*/ 407 h 1051"/>
              <a:gd name="T6" fmla="*/ 1138 w 1401"/>
              <a:gd name="T7" fmla="*/ 407 h 1051"/>
              <a:gd name="T8" fmla="*/ 1225 w 1401"/>
              <a:gd name="T9" fmla="*/ 292 h 1051"/>
              <a:gd name="T10" fmla="*/ 1110 w 1401"/>
              <a:gd name="T11" fmla="*/ 175 h 1051"/>
              <a:gd name="T12" fmla="*/ 949 w 1401"/>
              <a:gd name="T13" fmla="*/ 407 h 1051"/>
              <a:gd name="T14" fmla="*/ 933 w 1401"/>
              <a:gd name="T15" fmla="*/ 525 h 1051"/>
              <a:gd name="T16" fmla="*/ 949 w 1401"/>
              <a:gd name="T17" fmla="*/ 642 h 1051"/>
              <a:gd name="T18" fmla="*/ 1110 w 1401"/>
              <a:gd name="T19" fmla="*/ 875 h 1051"/>
              <a:gd name="T20" fmla="*/ 1225 w 1401"/>
              <a:gd name="T21" fmla="*/ 757 h 1051"/>
              <a:gd name="T22" fmla="*/ 1138 w 1401"/>
              <a:gd name="T23" fmla="*/ 642 h 1051"/>
              <a:gd name="T24" fmla="*/ 1042 w 1401"/>
              <a:gd name="T25" fmla="*/ 642 h 1051"/>
              <a:gd name="T26" fmla="*/ 818 w 1401"/>
              <a:gd name="T27" fmla="*/ 875 h 1051"/>
              <a:gd name="T28" fmla="*/ 818 w 1401"/>
              <a:gd name="T29" fmla="*/ 817 h 1051"/>
              <a:gd name="T30" fmla="*/ 468 w 1401"/>
              <a:gd name="T31" fmla="*/ 637 h 1051"/>
              <a:gd name="T32" fmla="*/ 118 w 1401"/>
              <a:gd name="T33" fmla="*/ 817 h 1051"/>
              <a:gd name="T34" fmla="*/ 118 w 1401"/>
              <a:gd name="T35" fmla="*/ 875 h 1051"/>
              <a:gd name="T36" fmla="*/ 818 w 1401"/>
              <a:gd name="T37" fmla="*/ 875 h 1051"/>
              <a:gd name="T38" fmla="*/ 468 w 1401"/>
              <a:gd name="T39" fmla="*/ 175 h 1051"/>
              <a:gd name="T40" fmla="*/ 293 w 1401"/>
              <a:gd name="T41" fmla="*/ 350 h 1051"/>
              <a:gd name="T42" fmla="*/ 468 w 1401"/>
              <a:gd name="T43" fmla="*/ 525 h 1051"/>
              <a:gd name="T44" fmla="*/ 643 w 1401"/>
              <a:gd name="T45" fmla="*/ 350 h 1051"/>
              <a:gd name="T46" fmla="*/ 468 w 1401"/>
              <a:gd name="T47" fmla="*/ 175 h 1051"/>
              <a:gd name="T48" fmla="*/ 1282 w 1401"/>
              <a:gd name="T49" fmla="*/ 0 h 1051"/>
              <a:gd name="T50" fmla="*/ 1400 w 1401"/>
              <a:gd name="T51" fmla="*/ 118 h 1051"/>
              <a:gd name="T52" fmla="*/ 1400 w 1401"/>
              <a:gd name="T53" fmla="*/ 932 h 1051"/>
              <a:gd name="T54" fmla="*/ 1282 w 1401"/>
              <a:gd name="T55" fmla="*/ 1050 h 1051"/>
              <a:gd name="T56" fmla="*/ 118 w 1401"/>
              <a:gd name="T57" fmla="*/ 1050 h 1051"/>
              <a:gd name="T58" fmla="*/ 0 w 1401"/>
              <a:gd name="T59" fmla="*/ 932 h 1051"/>
              <a:gd name="T60" fmla="*/ 0 w 1401"/>
              <a:gd name="T61" fmla="*/ 118 h 1051"/>
              <a:gd name="T62" fmla="*/ 118 w 1401"/>
              <a:gd name="T63" fmla="*/ 0 h 1051"/>
              <a:gd name="T64" fmla="*/ 1282 w 1401"/>
              <a:gd name="T65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1" h="1051">
                <a:moveTo>
                  <a:pt x="1042" y="642"/>
                </a:moveTo>
                <a:cubicBezTo>
                  <a:pt x="1028" y="607"/>
                  <a:pt x="1020" y="566"/>
                  <a:pt x="1020" y="525"/>
                </a:cubicBezTo>
                <a:cubicBezTo>
                  <a:pt x="1020" y="484"/>
                  <a:pt x="1028" y="443"/>
                  <a:pt x="1042" y="407"/>
                </a:cubicBezTo>
                <a:lnTo>
                  <a:pt x="1138" y="407"/>
                </a:lnTo>
                <a:lnTo>
                  <a:pt x="1225" y="292"/>
                </a:lnTo>
                <a:lnTo>
                  <a:pt x="1110" y="175"/>
                </a:lnTo>
                <a:cubicBezTo>
                  <a:pt x="1034" y="232"/>
                  <a:pt x="976" y="312"/>
                  <a:pt x="949" y="407"/>
                </a:cubicBezTo>
                <a:cubicBezTo>
                  <a:pt x="938" y="446"/>
                  <a:pt x="933" y="484"/>
                  <a:pt x="933" y="525"/>
                </a:cubicBezTo>
                <a:cubicBezTo>
                  <a:pt x="933" y="566"/>
                  <a:pt x="938" y="604"/>
                  <a:pt x="949" y="642"/>
                </a:cubicBezTo>
                <a:cubicBezTo>
                  <a:pt x="976" y="735"/>
                  <a:pt x="1034" y="817"/>
                  <a:pt x="1110" y="875"/>
                </a:cubicBezTo>
                <a:lnTo>
                  <a:pt x="1225" y="757"/>
                </a:lnTo>
                <a:lnTo>
                  <a:pt x="1138" y="642"/>
                </a:lnTo>
                <a:lnTo>
                  <a:pt x="1042" y="642"/>
                </a:lnTo>
                <a:close/>
                <a:moveTo>
                  <a:pt x="818" y="875"/>
                </a:moveTo>
                <a:lnTo>
                  <a:pt x="818" y="817"/>
                </a:lnTo>
                <a:cubicBezTo>
                  <a:pt x="818" y="700"/>
                  <a:pt x="585" y="637"/>
                  <a:pt x="468" y="637"/>
                </a:cubicBezTo>
                <a:cubicBezTo>
                  <a:pt x="350" y="637"/>
                  <a:pt x="118" y="700"/>
                  <a:pt x="118" y="817"/>
                </a:cubicBezTo>
                <a:lnTo>
                  <a:pt x="118" y="875"/>
                </a:lnTo>
                <a:lnTo>
                  <a:pt x="818" y="875"/>
                </a:lnTo>
                <a:close/>
                <a:moveTo>
                  <a:pt x="468" y="175"/>
                </a:moveTo>
                <a:cubicBezTo>
                  <a:pt x="372" y="175"/>
                  <a:pt x="293" y="254"/>
                  <a:pt x="293" y="350"/>
                </a:cubicBezTo>
                <a:cubicBezTo>
                  <a:pt x="293" y="446"/>
                  <a:pt x="372" y="525"/>
                  <a:pt x="468" y="525"/>
                </a:cubicBezTo>
                <a:cubicBezTo>
                  <a:pt x="563" y="525"/>
                  <a:pt x="643" y="446"/>
                  <a:pt x="643" y="350"/>
                </a:cubicBezTo>
                <a:cubicBezTo>
                  <a:pt x="643" y="254"/>
                  <a:pt x="563" y="175"/>
                  <a:pt x="468" y="175"/>
                </a:cubicBezTo>
                <a:close/>
                <a:moveTo>
                  <a:pt x="1282" y="0"/>
                </a:moveTo>
                <a:cubicBezTo>
                  <a:pt x="1345" y="0"/>
                  <a:pt x="1400" y="55"/>
                  <a:pt x="1400" y="118"/>
                </a:cubicBezTo>
                <a:lnTo>
                  <a:pt x="1400" y="932"/>
                </a:lnTo>
                <a:cubicBezTo>
                  <a:pt x="1400" y="995"/>
                  <a:pt x="1345" y="1050"/>
                  <a:pt x="128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28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15746" y="1489077"/>
            <a:ext cx="504825" cy="377825"/>
          </a:xfrm>
          <a:custGeom>
            <a:avLst/>
            <a:gdLst>
              <a:gd name="T0" fmla="*/ 1282 w 1401"/>
              <a:gd name="T1" fmla="*/ 525 h 1051"/>
              <a:gd name="T2" fmla="*/ 1282 w 1401"/>
              <a:gd name="T3" fmla="*/ 175 h 1051"/>
              <a:gd name="T4" fmla="*/ 818 w 1401"/>
              <a:gd name="T5" fmla="*/ 175 h 1051"/>
              <a:gd name="T6" fmla="*/ 818 w 1401"/>
              <a:gd name="T7" fmla="*/ 525 h 1051"/>
              <a:gd name="T8" fmla="*/ 1282 w 1401"/>
              <a:gd name="T9" fmla="*/ 525 h 1051"/>
              <a:gd name="T10" fmla="*/ 818 w 1401"/>
              <a:gd name="T11" fmla="*/ 875 h 1051"/>
              <a:gd name="T12" fmla="*/ 818 w 1401"/>
              <a:gd name="T13" fmla="*/ 817 h 1051"/>
              <a:gd name="T14" fmla="*/ 468 w 1401"/>
              <a:gd name="T15" fmla="*/ 637 h 1051"/>
              <a:gd name="T16" fmla="*/ 118 w 1401"/>
              <a:gd name="T17" fmla="*/ 817 h 1051"/>
              <a:gd name="T18" fmla="*/ 118 w 1401"/>
              <a:gd name="T19" fmla="*/ 875 h 1051"/>
              <a:gd name="T20" fmla="*/ 818 w 1401"/>
              <a:gd name="T21" fmla="*/ 875 h 1051"/>
              <a:gd name="T22" fmla="*/ 468 w 1401"/>
              <a:gd name="T23" fmla="*/ 175 h 1051"/>
              <a:gd name="T24" fmla="*/ 293 w 1401"/>
              <a:gd name="T25" fmla="*/ 350 h 1051"/>
              <a:gd name="T26" fmla="*/ 468 w 1401"/>
              <a:gd name="T27" fmla="*/ 525 h 1051"/>
              <a:gd name="T28" fmla="*/ 643 w 1401"/>
              <a:gd name="T29" fmla="*/ 350 h 1051"/>
              <a:gd name="T30" fmla="*/ 468 w 1401"/>
              <a:gd name="T31" fmla="*/ 175 h 1051"/>
              <a:gd name="T32" fmla="*/ 1282 w 1401"/>
              <a:gd name="T33" fmla="*/ 0 h 1051"/>
              <a:gd name="T34" fmla="*/ 1400 w 1401"/>
              <a:gd name="T35" fmla="*/ 118 h 1051"/>
              <a:gd name="T36" fmla="*/ 1400 w 1401"/>
              <a:gd name="T37" fmla="*/ 932 h 1051"/>
              <a:gd name="T38" fmla="*/ 1282 w 1401"/>
              <a:gd name="T39" fmla="*/ 1050 h 1051"/>
              <a:gd name="T40" fmla="*/ 118 w 1401"/>
              <a:gd name="T41" fmla="*/ 1050 h 1051"/>
              <a:gd name="T42" fmla="*/ 0 w 1401"/>
              <a:gd name="T43" fmla="*/ 932 h 1051"/>
              <a:gd name="T44" fmla="*/ 0 w 1401"/>
              <a:gd name="T45" fmla="*/ 118 h 1051"/>
              <a:gd name="T46" fmla="*/ 118 w 1401"/>
              <a:gd name="T47" fmla="*/ 0 h 1051"/>
              <a:gd name="T48" fmla="*/ 1282 w 1401"/>
              <a:gd name="T49" fmla="*/ 0 h 1051"/>
              <a:gd name="T50" fmla="*/ 1225 w 1401"/>
              <a:gd name="T51" fmla="*/ 292 h 1051"/>
              <a:gd name="T52" fmla="*/ 1050 w 1401"/>
              <a:gd name="T53" fmla="*/ 407 h 1051"/>
              <a:gd name="T54" fmla="*/ 875 w 1401"/>
              <a:gd name="T55" fmla="*/ 292 h 1051"/>
              <a:gd name="T56" fmla="*/ 875 w 1401"/>
              <a:gd name="T57" fmla="*/ 232 h 1051"/>
              <a:gd name="T58" fmla="*/ 1050 w 1401"/>
              <a:gd name="T59" fmla="*/ 350 h 1051"/>
              <a:gd name="T60" fmla="*/ 1225 w 1401"/>
              <a:gd name="T61" fmla="*/ 232 h 1051"/>
              <a:gd name="T62" fmla="*/ 1225 w 1401"/>
              <a:gd name="T63" fmla="*/ 29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1" h="1051">
                <a:moveTo>
                  <a:pt x="1282" y="525"/>
                </a:moveTo>
                <a:lnTo>
                  <a:pt x="1282" y="175"/>
                </a:lnTo>
                <a:lnTo>
                  <a:pt x="818" y="175"/>
                </a:lnTo>
                <a:lnTo>
                  <a:pt x="818" y="525"/>
                </a:lnTo>
                <a:lnTo>
                  <a:pt x="1282" y="525"/>
                </a:lnTo>
                <a:close/>
                <a:moveTo>
                  <a:pt x="818" y="875"/>
                </a:moveTo>
                <a:lnTo>
                  <a:pt x="818" y="817"/>
                </a:lnTo>
                <a:cubicBezTo>
                  <a:pt x="818" y="700"/>
                  <a:pt x="585" y="637"/>
                  <a:pt x="468" y="637"/>
                </a:cubicBezTo>
                <a:cubicBezTo>
                  <a:pt x="350" y="637"/>
                  <a:pt x="118" y="700"/>
                  <a:pt x="118" y="817"/>
                </a:cubicBezTo>
                <a:lnTo>
                  <a:pt x="118" y="875"/>
                </a:lnTo>
                <a:lnTo>
                  <a:pt x="818" y="875"/>
                </a:lnTo>
                <a:close/>
                <a:moveTo>
                  <a:pt x="468" y="175"/>
                </a:moveTo>
                <a:cubicBezTo>
                  <a:pt x="372" y="175"/>
                  <a:pt x="293" y="254"/>
                  <a:pt x="293" y="350"/>
                </a:cubicBezTo>
                <a:cubicBezTo>
                  <a:pt x="293" y="446"/>
                  <a:pt x="372" y="525"/>
                  <a:pt x="468" y="525"/>
                </a:cubicBezTo>
                <a:cubicBezTo>
                  <a:pt x="563" y="525"/>
                  <a:pt x="643" y="446"/>
                  <a:pt x="643" y="350"/>
                </a:cubicBezTo>
                <a:cubicBezTo>
                  <a:pt x="643" y="254"/>
                  <a:pt x="563" y="175"/>
                  <a:pt x="468" y="175"/>
                </a:cubicBezTo>
                <a:close/>
                <a:moveTo>
                  <a:pt x="1282" y="0"/>
                </a:moveTo>
                <a:cubicBezTo>
                  <a:pt x="1345" y="0"/>
                  <a:pt x="1400" y="55"/>
                  <a:pt x="1400" y="118"/>
                </a:cubicBezTo>
                <a:lnTo>
                  <a:pt x="1400" y="932"/>
                </a:lnTo>
                <a:cubicBezTo>
                  <a:pt x="1400" y="995"/>
                  <a:pt x="1345" y="1050"/>
                  <a:pt x="128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282" y="0"/>
                </a:lnTo>
                <a:close/>
                <a:moveTo>
                  <a:pt x="1225" y="292"/>
                </a:moveTo>
                <a:lnTo>
                  <a:pt x="1050" y="407"/>
                </a:lnTo>
                <a:lnTo>
                  <a:pt x="875" y="292"/>
                </a:lnTo>
                <a:lnTo>
                  <a:pt x="875" y="232"/>
                </a:lnTo>
                <a:lnTo>
                  <a:pt x="1050" y="350"/>
                </a:lnTo>
                <a:lnTo>
                  <a:pt x="1225" y="232"/>
                </a:lnTo>
                <a:lnTo>
                  <a:pt x="1225" y="29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33344" y="1509713"/>
            <a:ext cx="419100" cy="336550"/>
          </a:xfrm>
          <a:custGeom>
            <a:avLst/>
            <a:gdLst>
              <a:gd name="T0" fmla="*/ 640 w 1166"/>
              <a:gd name="T1" fmla="*/ 263 h 936"/>
              <a:gd name="T2" fmla="*/ 640 w 1166"/>
              <a:gd name="T3" fmla="*/ 148 h 936"/>
              <a:gd name="T4" fmla="*/ 525 w 1166"/>
              <a:gd name="T5" fmla="*/ 148 h 936"/>
              <a:gd name="T6" fmla="*/ 525 w 1166"/>
              <a:gd name="T7" fmla="*/ 263 h 936"/>
              <a:gd name="T8" fmla="*/ 640 w 1166"/>
              <a:gd name="T9" fmla="*/ 263 h 936"/>
              <a:gd name="T10" fmla="*/ 640 w 1166"/>
              <a:gd name="T11" fmla="*/ 525 h 936"/>
              <a:gd name="T12" fmla="*/ 640 w 1166"/>
              <a:gd name="T13" fmla="*/ 410 h 936"/>
              <a:gd name="T14" fmla="*/ 525 w 1166"/>
              <a:gd name="T15" fmla="*/ 410 h 936"/>
              <a:gd name="T16" fmla="*/ 525 w 1166"/>
              <a:gd name="T17" fmla="*/ 525 h 936"/>
              <a:gd name="T18" fmla="*/ 640 w 1166"/>
              <a:gd name="T19" fmla="*/ 525 h 936"/>
              <a:gd name="T20" fmla="*/ 640 w 1166"/>
              <a:gd name="T21" fmla="*/ 788 h 936"/>
              <a:gd name="T22" fmla="*/ 640 w 1166"/>
              <a:gd name="T23" fmla="*/ 673 h 936"/>
              <a:gd name="T24" fmla="*/ 525 w 1166"/>
              <a:gd name="T25" fmla="*/ 673 h 936"/>
              <a:gd name="T26" fmla="*/ 525 w 1166"/>
              <a:gd name="T27" fmla="*/ 788 h 936"/>
              <a:gd name="T28" fmla="*/ 640 w 1166"/>
              <a:gd name="T29" fmla="*/ 788 h 936"/>
              <a:gd name="T30" fmla="*/ 1165 w 1166"/>
              <a:gd name="T31" fmla="*/ 350 h 936"/>
              <a:gd name="T32" fmla="*/ 1050 w 1166"/>
              <a:gd name="T33" fmla="*/ 468 h 936"/>
              <a:gd name="T34" fmla="*/ 1165 w 1166"/>
              <a:gd name="T35" fmla="*/ 585 h 936"/>
              <a:gd name="T36" fmla="*/ 1165 w 1166"/>
              <a:gd name="T37" fmla="*/ 818 h 936"/>
              <a:gd name="T38" fmla="*/ 1050 w 1166"/>
              <a:gd name="T39" fmla="*/ 935 h 936"/>
              <a:gd name="T40" fmla="*/ 115 w 1166"/>
              <a:gd name="T41" fmla="*/ 935 h 936"/>
              <a:gd name="T42" fmla="*/ 0 w 1166"/>
              <a:gd name="T43" fmla="*/ 818 h 936"/>
              <a:gd name="T44" fmla="*/ 0 w 1166"/>
              <a:gd name="T45" fmla="*/ 585 h 936"/>
              <a:gd name="T46" fmla="*/ 115 w 1166"/>
              <a:gd name="T47" fmla="*/ 468 h 936"/>
              <a:gd name="T48" fmla="*/ 0 w 1166"/>
              <a:gd name="T49" fmla="*/ 350 h 936"/>
              <a:gd name="T50" fmla="*/ 0 w 1166"/>
              <a:gd name="T51" fmla="*/ 118 h 936"/>
              <a:gd name="T52" fmla="*/ 115 w 1166"/>
              <a:gd name="T53" fmla="*/ 0 h 936"/>
              <a:gd name="T54" fmla="*/ 1050 w 1166"/>
              <a:gd name="T55" fmla="*/ 0 h 936"/>
              <a:gd name="T56" fmla="*/ 1165 w 1166"/>
              <a:gd name="T57" fmla="*/ 118 h 936"/>
              <a:gd name="T58" fmla="*/ 1165 w 1166"/>
              <a:gd name="T59" fmla="*/ 35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936">
                <a:moveTo>
                  <a:pt x="640" y="263"/>
                </a:moveTo>
                <a:lnTo>
                  <a:pt x="640" y="148"/>
                </a:lnTo>
                <a:lnTo>
                  <a:pt x="525" y="148"/>
                </a:lnTo>
                <a:lnTo>
                  <a:pt x="525" y="263"/>
                </a:lnTo>
                <a:lnTo>
                  <a:pt x="640" y="263"/>
                </a:lnTo>
                <a:close/>
                <a:moveTo>
                  <a:pt x="640" y="525"/>
                </a:moveTo>
                <a:lnTo>
                  <a:pt x="640" y="410"/>
                </a:lnTo>
                <a:lnTo>
                  <a:pt x="525" y="410"/>
                </a:lnTo>
                <a:lnTo>
                  <a:pt x="525" y="525"/>
                </a:lnTo>
                <a:lnTo>
                  <a:pt x="640" y="525"/>
                </a:lnTo>
                <a:close/>
                <a:moveTo>
                  <a:pt x="640" y="788"/>
                </a:moveTo>
                <a:lnTo>
                  <a:pt x="640" y="673"/>
                </a:lnTo>
                <a:lnTo>
                  <a:pt x="525" y="673"/>
                </a:lnTo>
                <a:lnTo>
                  <a:pt x="525" y="788"/>
                </a:lnTo>
                <a:lnTo>
                  <a:pt x="640" y="788"/>
                </a:lnTo>
                <a:close/>
                <a:moveTo>
                  <a:pt x="1165" y="350"/>
                </a:moveTo>
                <a:cubicBezTo>
                  <a:pt x="1102" y="350"/>
                  <a:pt x="1050" y="405"/>
                  <a:pt x="1050" y="468"/>
                </a:cubicBezTo>
                <a:cubicBezTo>
                  <a:pt x="1050" y="531"/>
                  <a:pt x="1102" y="585"/>
                  <a:pt x="1165" y="585"/>
                </a:cubicBezTo>
                <a:lnTo>
                  <a:pt x="1165" y="818"/>
                </a:lnTo>
                <a:cubicBezTo>
                  <a:pt x="1165" y="881"/>
                  <a:pt x="1113" y="935"/>
                  <a:pt x="1050" y="935"/>
                </a:cubicBezTo>
                <a:lnTo>
                  <a:pt x="115" y="935"/>
                </a:lnTo>
                <a:cubicBezTo>
                  <a:pt x="52" y="935"/>
                  <a:pt x="0" y="881"/>
                  <a:pt x="0" y="818"/>
                </a:cubicBezTo>
                <a:lnTo>
                  <a:pt x="0" y="585"/>
                </a:lnTo>
                <a:cubicBezTo>
                  <a:pt x="66" y="585"/>
                  <a:pt x="115" y="531"/>
                  <a:pt x="115" y="468"/>
                </a:cubicBezTo>
                <a:cubicBezTo>
                  <a:pt x="115" y="405"/>
                  <a:pt x="63" y="350"/>
                  <a:pt x="0" y="350"/>
                </a:cubicBezTo>
                <a:lnTo>
                  <a:pt x="0" y="118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ubicBezTo>
                  <a:pt x="1113" y="0"/>
                  <a:pt x="1165" y="52"/>
                  <a:pt x="1165" y="118"/>
                </a:cubicBezTo>
                <a:lnTo>
                  <a:pt x="1165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28721" y="1447800"/>
            <a:ext cx="377825" cy="463550"/>
          </a:xfrm>
          <a:custGeom>
            <a:avLst/>
            <a:gdLst>
              <a:gd name="T0" fmla="*/ 932 w 1051"/>
              <a:gd name="T1" fmla="*/ 118 h 1286"/>
              <a:gd name="T2" fmla="*/ 1050 w 1051"/>
              <a:gd name="T3" fmla="*/ 236 h 1286"/>
              <a:gd name="T4" fmla="*/ 1050 w 1051"/>
              <a:gd name="T5" fmla="*/ 1050 h 1286"/>
              <a:gd name="T6" fmla="*/ 932 w 1051"/>
              <a:gd name="T7" fmla="*/ 1168 h 1286"/>
              <a:gd name="T8" fmla="*/ 642 w 1051"/>
              <a:gd name="T9" fmla="*/ 1168 h 1286"/>
              <a:gd name="T10" fmla="*/ 642 w 1051"/>
              <a:gd name="T11" fmla="*/ 643 h 1286"/>
              <a:gd name="T12" fmla="*/ 932 w 1051"/>
              <a:gd name="T13" fmla="*/ 993 h 1286"/>
              <a:gd name="T14" fmla="*/ 932 w 1051"/>
              <a:gd name="T15" fmla="*/ 236 h 1286"/>
              <a:gd name="T16" fmla="*/ 642 w 1051"/>
              <a:gd name="T17" fmla="*/ 236 h 1286"/>
              <a:gd name="T18" fmla="*/ 642 w 1051"/>
              <a:gd name="T19" fmla="*/ 118 h 1286"/>
              <a:gd name="T20" fmla="*/ 932 w 1051"/>
              <a:gd name="T21" fmla="*/ 118 h 1286"/>
              <a:gd name="T22" fmla="*/ 407 w 1051"/>
              <a:gd name="T23" fmla="*/ 993 h 1286"/>
              <a:gd name="T24" fmla="*/ 407 w 1051"/>
              <a:gd name="T25" fmla="*/ 643 h 1286"/>
              <a:gd name="T26" fmla="*/ 117 w 1051"/>
              <a:gd name="T27" fmla="*/ 993 h 1286"/>
              <a:gd name="T28" fmla="*/ 407 w 1051"/>
              <a:gd name="T29" fmla="*/ 993 h 1286"/>
              <a:gd name="T30" fmla="*/ 407 w 1051"/>
              <a:gd name="T31" fmla="*/ 0 h 1286"/>
              <a:gd name="T32" fmla="*/ 525 w 1051"/>
              <a:gd name="T33" fmla="*/ 0 h 1286"/>
              <a:gd name="T34" fmla="*/ 525 w 1051"/>
              <a:gd name="T35" fmla="*/ 1285 h 1286"/>
              <a:gd name="T36" fmla="*/ 407 w 1051"/>
              <a:gd name="T37" fmla="*/ 1285 h 1286"/>
              <a:gd name="T38" fmla="*/ 407 w 1051"/>
              <a:gd name="T39" fmla="*/ 1168 h 1286"/>
              <a:gd name="T40" fmla="*/ 117 w 1051"/>
              <a:gd name="T41" fmla="*/ 1168 h 1286"/>
              <a:gd name="T42" fmla="*/ 0 w 1051"/>
              <a:gd name="T43" fmla="*/ 1050 h 1286"/>
              <a:gd name="T44" fmla="*/ 0 w 1051"/>
              <a:gd name="T45" fmla="*/ 236 h 1286"/>
              <a:gd name="T46" fmla="*/ 117 w 1051"/>
              <a:gd name="T47" fmla="*/ 118 h 1286"/>
              <a:gd name="T48" fmla="*/ 407 w 1051"/>
              <a:gd name="T49" fmla="*/ 118 h 1286"/>
              <a:gd name="T50" fmla="*/ 407 w 1051"/>
              <a:gd name="T51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1" h="1286">
                <a:moveTo>
                  <a:pt x="932" y="118"/>
                </a:moveTo>
                <a:cubicBezTo>
                  <a:pt x="995" y="118"/>
                  <a:pt x="1050" y="173"/>
                  <a:pt x="1050" y="236"/>
                </a:cubicBezTo>
                <a:lnTo>
                  <a:pt x="1050" y="1050"/>
                </a:lnTo>
                <a:cubicBezTo>
                  <a:pt x="1050" y="1113"/>
                  <a:pt x="995" y="1168"/>
                  <a:pt x="932" y="1168"/>
                </a:cubicBezTo>
                <a:lnTo>
                  <a:pt x="642" y="1168"/>
                </a:lnTo>
                <a:lnTo>
                  <a:pt x="642" y="643"/>
                </a:lnTo>
                <a:lnTo>
                  <a:pt x="932" y="993"/>
                </a:lnTo>
                <a:lnTo>
                  <a:pt x="932" y="236"/>
                </a:lnTo>
                <a:lnTo>
                  <a:pt x="642" y="236"/>
                </a:lnTo>
                <a:lnTo>
                  <a:pt x="642" y="118"/>
                </a:lnTo>
                <a:lnTo>
                  <a:pt x="932" y="118"/>
                </a:lnTo>
                <a:close/>
                <a:moveTo>
                  <a:pt x="407" y="993"/>
                </a:moveTo>
                <a:lnTo>
                  <a:pt x="407" y="643"/>
                </a:lnTo>
                <a:lnTo>
                  <a:pt x="117" y="993"/>
                </a:lnTo>
                <a:lnTo>
                  <a:pt x="407" y="993"/>
                </a:lnTo>
                <a:close/>
                <a:moveTo>
                  <a:pt x="407" y="0"/>
                </a:moveTo>
                <a:lnTo>
                  <a:pt x="525" y="0"/>
                </a:lnTo>
                <a:lnTo>
                  <a:pt x="525" y="1285"/>
                </a:lnTo>
                <a:lnTo>
                  <a:pt x="407" y="1285"/>
                </a:lnTo>
                <a:lnTo>
                  <a:pt x="407" y="1168"/>
                </a:lnTo>
                <a:lnTo>
                  <a:pt x="117" y="1168"/>
                </a:lnTo>
                <a:cubicBezTo>
                  <a:pt x="55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5" y="118"/>
                  <a:pt x="117" y="118"/>
                </a:cubicBezTo>
                <a:lnTo>
                  <a:pt x="407" y="118"/>
                </a:lnTo>
                <a:lnTo>
                  <a:pt x="40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84406" y="1531938"/>
            <a:ext cx="419100" cy="293688"/>
          </a:xfrm>
          <a:custGeom>
            <a:avLst/>
            <a:gdLst>
              <a:gd name="T0" fmla="*/ 758 w 1166"/>
              <a:gd name="T1" fmla="*/ 464 h 815"/>
              <a:gd name="T2" fmla="*/ 525 w 1166"/>
              <a:gd name="T3" fmla="*/ 232 h 815"/>
              <a:gd name="T4" fmla="*/ 758 w 1166"/>
              <a:gd name="T5" fmla="*/ 0 h 815"/>
              <a:gd name="T6" fmla="*/ 758 w 1166"/>
              <a:gd name="T7" fmla="*/ 174 h 815"/>
              <a:gd name="T8" fmla="*/ 1165 w 1166"/>
              <a:gd name="T9" fmla="*/ 174 h 815"/>
              <a:gd name="T10" fmla="*/ 1165 w 1166"/>
              <a:gd name="T11" fmla="*/ 289 h 815"/>
              <a:gd name="T12" fmla="*/ 758 w 1166"/>
              <a:gd name="T13" fmla="*/ 289 h 815"/>
              <a:gd name="T14" fmla="*/ 758 w 1166"/>
              <a:gd name="T15" fmla="*/ 464 h 815"/>
              <a:gd name="T16" fmla="*/ 408 w 1166"/>
              <a:gd name="T17" fmla="*/ 524 h 815"/>
              <a:gd name="T18" fmla="*/ 408 w 1166"/>
              <a:gd name="T19" fmla="*/ 349 h 815"/>
              <a:gd name="T20" fmla="*/ 640 w 1166"/>
              <a:gd name="T21" fmla="*/ 582 h 815"/>
              <a:gd name="T22" fmla="*/ 408 w 1166"/>
              <a:gd name="T23" fmla="*/ 814 h 815"/>
              <a:gd name="T24" fmla="*/ 408 w 1166"/>
              <a:gd name="T25" fmla="*/ 639 h 815"/>
              <a:gd name="T26" fmla="*/ 0 w 1166"/>
              <a:gd name="T27" fmla="*/ 639 h 815"/>
              <a:gd name="T28" fmla="*/ 0 w 1166"/>
              <a:gd name="T29" fmla="*/ 524 h 815"/>
              <a:gd name="T30" fmla="*/ 408 w 1166"/>
              <a:gd name="T31" fmla="*/ 524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6" h="815">
                <a:moveTo>
                  <a:pt x="758" y="464"/>
                </a:moveTo>
                <a:lnTo>
                  <a:pt x="525" y="232"/>
                </a:lnTo>
                <a:lnTo>
                  <a:pt x="758" y="0"/>
                </a:lnTo>
                <a:lnTo>
                  <a:pt x="758" y="174"/>
                </a:lnTo>
                <a:lnTo>
                  <a:pt x="1165" y="174"/>
                </a:lnTo>
                <a:lnTo>
                  <a:pt x="1165" y="289"/>
                </a:lnTo>
                <a:lnTo>
                  <a:pt x="758" y="289"/>
                </a:lnTo>
                <a:lnTo>
                  <a:pt x="758" y="464"/>
                </a:lnTo>
                <a:close/>
                <a:moveTo>
                  <a:pt x="408" y="524"/>
                </a:moveTo>
                <a:lnTo>
                  <a:pt x="408" y="349"/>
                </a:lnTo>
                <a:lnTo>
                  <a:pt x="640" y="582"/>
                </a:lnTo>
                <a:lnTo>
                  <a:pt x="408" y="814"/>
                </a:lnTo>
                <a:lnTo>
                  <a:pt x="408" y="639"/>
                </a:lnTo>
                <a:lnTo>
                  <a:pt x="0" y="639"/>
                </a:lnTo>
                <a:lnTo>
                  <a:pt x="0" y="524"/>
                </a:lnTo>
                <a:lnTo>
                  <a:pt x="408" y="52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59144" y="1468438"/>
            <a:ext cx="419100" cy="419100"/>
          </a:xfrm>
          <a:custGeom>
            <a:avLst/>
            <a:gdLst>
              <a:gd name="T0" fmla="*/ 933 w 1166"/>
              <a:gd name="T1" fmla="*/ 350 h 1165"/>
              <a:gd name="T2" fmla="*/ 933 w 1166"/>
              <a:gd name="T3" fmla="*/ 232 h 1165"/>
              <a:gd name="T4" fmla="*/ 233 w 1166"/>
              <a:gd name="T5" fmla="*/ 232 h 1165"/>
              <a:gd name="T6" fmla="*/ 233 w 1166"/>
              <a:gd name="T7" fmla="*/ 350 h 1165"/>
              <a:gd name="T8" fmla="*/ 933 w 1166"/>
              <a:gd name="T9" fmla="*/ 350 h 1165"/>
              <a:gd name="T10" fmla="*/ 933 w 1166"/>
              <a:gd name="T11" fmla="*/ 524 h 1165"/>
              <a:gd name="T12" fmla="*/ 933 w 1166"/>
              <a:gd name="T13" fmla="*/ 407 h 1165"/>
              <a:gd name="T14" fmla="*/ 233 w 1166"/>
              <a:gd name="T15" fmla="*/ 407 h 1165"/>
              <a:gd name="T16" fmla="*/ 233 w 1166"/>
              <a:gd name="T17" fmla="*/ 524 h 1165"/>
              <a:gd name="T18" fmla="*/ 933 w 1166"/>
              <a:gd name="T19" fmla="*/ 524 h 1165"/>
              <a:gd name="T20" fmla="*/ 933 w 1166"/>
              <a:gd name="T21" fmla="*/ 699 h 1165"/>
              <a:gd name="T22" fmla="*/ 933 w 1166"/>
              <a:gd name="T23" fmla="*/ 582 h 1165"/>
              <a:gd name="T24" fmla="*/ 233 w 1166"/>
              <a:gd name="T25" fmla="*/ 582 h 1165"/>
              <a:gd name="T26" fmla="*/ 233 w 1166"/>
              <a:gd name="T27" fmla="*/ 699 h 1165"/>
              <a:gd name="T28" fmla="*/ 933 w 1166"/>
              <a:gd name="T29" fmla="*/ 699 h 1165"/>
              <a:gd name="T30" fmla="*/ 1165 w 1166"/>
              <a:gd name="T31" fmla="*/ 114 h 1165"/>
              <a:gd name="T32" fmla="*/ 1165 w 1166"/>
              <a:gd name="T33" fmla="*/ 1164 h 1165"/>
              <a:gd name="T34" fmla="*/ 933 w 1166"/>
              <a:gd name="T35" fmla="*/ 932 h 1165"/>
              <a:gd name="T36" fmla="*/ 115 w 1166"/>
              <a:gd name="T37" fmla="*/ 932 h 1165"/>
              <a:gd name="T38" fmla="*/ 0 w 1166"/>
              <a:gd name="T39" fmla="*/ 814 h 1165"/>
              <a:gd name="T40" fmla="*/ 0 w 1166"/>
              <a:gd name="T41" fmla="*/ 114 h 1165"/>
              <a:gd name="T42" fmla="*/ 115 w 1166"/>
              <a:gd name="T43" fmla="*/ 0 h 1165"/>
              <a:gd name="T44" fmla="*/ 1050 w 1166"/>
              <a:gd name="T45" fmla="*/ 0 h 1165"/>
              <a:gd name="T46" fmla="*/ 1165 w 1166"/>
              <a:gd name="T47" fmla="*/ 11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933" y="350"/>
                </a:moveTo>
                <a:lnTo>
                  <a:pt x="933" y="232"/>
                </a:lnTo>
                <a:lnTo>
                  <a:pt x="233" y="232"/>
                </a:lnTo>
                <a:lnTo>
                  <a:pt x="233" y="350"/>
                </a:lnTo>
                <a:lnTo>
                  <a:pt x="933" y="350"/>
                </a:lnTo>
                <a:close/>
                <a:moveTo>
                  <a:pt x="933" y="524"/>
                </a:moveTo>
                <a:lnTo>
                  <a:pt x="933" y="407"/>
                </a:lnTo>
                <a:lnTo>
                  <a:pt x="233" y="407"/>
                </a:lnTo>
                <a:lnTo>
                  <a:pt x="233" y="524"/>
                </a:lnTo>
                <a:lnTo>
                  <a:pt x="933" y="524"/>
                </a:lnTo>
                <a:close/>
                <a:moveTo>
                  <a:pt x="933" y="699"/>
                </a:moveTo>
                <a:lnTo>
                  <a:pt x="933" y="582"/>
                </a:lnTo>
                <a:lnTo>
                  <a:pt x="233" y="582"/>
                </a:lnTo>
                <a:lnTo>
                  <a:pt x="233" y="699"/>
                </a:lnTo>
                <a:lnTo>
                  <a:pt x="933" y="699"/>
                </a:lnTo>
                <a:close/>
                <a:moveTo>
                  <a:pt x="1165" y="114"/>
                </a:moveTo>
                <a:lnTo>
                  <a:pt x="1165" y="1164"/>
                </a:lnTo>
                <a:lnTo>
                  <a:pt x="933" y="932"/>
                </a:lnTo>
                <a:lnTo>
                  <a:pt x="115" y="932"/>
                </a:lnTo>
                <a:cubicBezTo>
                  <a:pt x="52" y="932"/>
                  <a:pt x="0" y="877"/>
                  <a:pt x="0" y="814"/>
                </a:cubicBezTo>
                <a:lnTo>
                  <a:pt x="0" y="114"/>
                </a:lnTo>
                <a:cubicBezTo>
                  <a:pt x="0" y="51"/>
                  <a:pt x="52" y="0"/>
                  <a:pt x="115" y="0"/>
                </a:cubicBezTo>
                <a:lnTo>
                  <a:pt x="1050" y="0"/>
                </a:lnTo>
                <a:cubicBezTo>
                  <a:pt x="1113" y="0"/>
                  <a:pt x="1165" y="51"/>
                  <a:pt x="1165" y="11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756106" y="1487488"/>
            <a:ext cx="381000" cy="381000"/>
          </a:xfrm>
          <a:custGeom>
            <a:avLst/>
            <a:gdLst>
              <a:gd name="T0" fmla="*/ 230 w 1059"/>
              <a:gd name="T1" fmla="*/ 938 h 1057"/>
              <a:gd name="T2" fmla="*/ 700 w 1059"/>
              <a:gd name="T3" fmla="*/ 468 h 1057"/>
              <a:gd name="T4" fmla="*/ 588 w 1059"/>
              <a:gd name="T5" fmla="*/ 356 h 1057"/>
              <a:gd name="T6" fmla="*/ 118 w 1059"/>
              <a:gd name="T7" fmla="*/ 826 h 1057"/>
              <a:gd name="T8" fmla="*/ 230 w 1059"/>
              <a:gd name="T9" fmla="*/ 938 h 1057"/>
              <a:gd name="T10" fmla="*/ 1034 w 1059"/>
              <a:gd name="T11" fmla="*/ 159 h 1057"/>
              <a:gd name="T12" fmla="*/ 1034 w 1059"/>
              <a:gd name="T13" fmla="*/ 241 h 1057"/>
              <a:gd name="T14" fmla="*/ 850 w 1059"/>
              <a:gd name="T15" fmla="*/ 424 h 1057"/>
              <a:gd name="T16" fmla="*/ 962 w 1059"/>
              <a:gd name="T17" fmla="*/ 536 h 1057"/>
              <a:gd name="T18" fmla="*/ 880 w 1059"/>
              <a:gd name="T19" fmla="*/ 618 h 1057"/>
              <a:gd name="T20" fmla="*/ 798 w 1059"/>
              <a:gd name="T21" fmla="*/ 536 h 1057"/>
              <a:gd name="T22" fmla="*/ 276 w 1059"/>
              <a:gd name="T23" fmla="*/ 1056 h 1057"/>
              <a:gd name="T24" fmla="*/ 0 w 1059"/>
              <a:gd name="T25" fmla="*/ 1056 h 1057"/>
              <a:gd name="T26" fmla="*/ 0 w 1059"/>
              <a:gd name="T27" fmla="*/ 780 h 1057"/>
              <a:gd name="T28" fmla="*/ 520 w 1059"/>
              <a:gd name="T29" fmla="*/ 257 h 1057"/>
              <a:gd name="T30" fmla="*/ 438 w 1059"/>
              <a:gd name="T31" fmla="*/ 175 h 1057"/>
              <a:gd name="T32" fmla="*/ 520 w 1059"/>
              <a:gd name="T33" fmla="*/ 93 h 1057"/>
              <a:gd name="T34" fmla="*/ 632 w 1059"/>
              <a:gd name="T35" fmla="*/ 206 h 1057"/>
              <a:gd name="T36" fmla="*/ 815 w 1059"/>
              <a:gd name="T37" fmla="*/ 22 h 1057"/>
              <a:gd name="T38" fmla="*/ 897 w 1059"/>
              <a:gd name="T39" fmla="*/ 22 h 1057"/>
              <a:gd name="T40" fmla="*/ 1034 w 1059"/>
              <a:gd name="T41" fmla="*/ 159 h 1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9" h="1057">
                <a:moveTo>
                  <a:pt x="230" y="938"/>
                </a:moveTo>
                <a:lnTo>
                  <a:pt x="700" y="468"/>
                </a:lnTo>
                <a:lnTo>
                  <a:pt x="588" y="356"/>
                </a:lnTo>
                <a:lnTo>
                  <a:pt x="118" y="826"/>
                </a:lnTo>
                <a:lnTo>
                  <a:pt x="230" y="938"/>
                </a:lnTo>
                <a:close/>
                <a:moveTo>
                  <a:pt x="1034" y="159"/>
                </a:moveTo>
                <a:cubicBezTo>
                  <a:pt x="1055" y="181"/>
                  <a:pt x="1058" y="216"/>
                  <a:pt x="1034" y="241"/>
                </a:cubicBezTo>
                <a:lnTo>
                  <a:pt x="850" y="424"/>
                </a:lnTo>
                <a:lnTo>
                  <a:pt x="962" y="536"/>
                </a:lnTo>
                <a:lnTo>
                  <a:pt x="880" y="618"/>
                </a:lnTo>
                <a:lnTo>
                  <a:pt x="798" y="536"/>
                </a:lnTo>
                <a:lnTo>
                  <a:pt x="276" y="1056"/>
                </a:lnTo>
                <a:lnTo>
                  <a:pt x="0" y="1056"/>
                </a:lnTo>
                <a:lnTo>
                  <a:pt x="0" y="780"/>
                </a:lnTo>
                <a:lnTo>
                  <a:pt x="520" y="257"/>
                </a:lnTo>
                <a:lnTo>
                  <a:pt x="438" y="175"/>
                </a:lnTo>
                <a:lnTo>
                  <a:pt x="520" y="93"/>
                </a:lnTo>
                <a:lnTo>
                  <a:pt x="632" y="206"/>
                </a:lnTo>
                <a:lnTo>
                  <a:pt x="815" y="22"/>
                </a:lnTo>
                <a:cubicBezTo>
                  <a:pt x="837" y="0"/>
                  <a:pt x="875" y="0"/>
                  <a:pt x="897" y="22"/>
                </a:cubicBezTo>
                <a:lnTo>
                  <a:pt x="1034" y="15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4894" y="2339975"/>
            <a:ext cx="419100" cy="419100"/>
          </a:xfrm>
          <a:custGeom>
            <a:avLst/>
            <a:gdLst>
              <a:gd name="T0" fmla="*/ 990 w 1166"/>
              <a:gd name="T1" fmla="*/ 57 h 1166"/>
              <a:gd name="T2" fmla="*/ 1165 w 1166"/>
              <a:gd name="T3" fmla="*/ 57 h 1166"/>
              <a:gd name="T4" fmla="*/ 1165 w 1166"/>
              <a:gd name="T5" fmla="*/ 115 h 1166"/>
              <a:gd name="T6" fmla="*/ 757 w 1166"/>
              <a:gd name="T7" fmla="*/ 525 h 1166"/>
              <a:gd name="T8" fmla="*/ 640 w 1166"/>
              <a:gd name="T9" fmla="*/ 407 h 1166"/>
              <a:gd name="T10" fmla="*/ 990 w 1166"/>
              <a:gd name="T11" fmla="*/ 57 h 1166"/>
              <a:gd name="T12" fmla="*/ 582 w 1166"/>
              <a:gd name="T13" fmla="*/ 612 h 1166"/>
              <a:gd name="T14" fmla="*/ 612 w 1166"/>
              <a:gd name="T15" fmla="*/ 582 h 1166"/>
              <a:gd name="T16" fmla="*/ 582 w 1166"/>
              <a:gd name="T17" fmla="*/ 552 h 1166"/>
              <a:gd name="T18" fmla="*/ 552 w 1166"/>
              <a:gd name="T19" fmla="*/ 582 h 1166"/>
              <a:gd name="T20" fmla="*/ 582 w 1166"/>
              <a:gd name="T21" fmla="*/ 612 h 1166"/>
              <a:gd name="T22" fmla="*/ 232 w 1166"/>
              <a:gd name="T23" fmla="*/ 1050 h 1166"/>
              <a:gd name="T24" fmla="*/ 350 w 1166"/>
              <a:gd name="T25" fmla="*/ 932 h 1166"/>
              <a:gd name="T26" fmla="*/ 232 w 1166"/>
              <a:gd name="T27" fmla="*/ 815 h 1166"/>
              <a:gd name="T28" fmla="*/ 115 w 1166"/>
              <a:gd name="T29" fmla="*/ 932 h 1166"/>
              <a:gd name="T30" fmla="*/ 232 w 1166"/>
              <a:gd name="T31" fmla="*/ 1050 h 1166"/>
              <a:gd name="T32" fmla="*/ 232 w 1166"/>
              <a:gd name="T33" fmla="*/ 350 h 1166"/>
              <a:gd name="T34" fmla="*/ 350 w 1166"/>
              <a:gd name="T35" fmla="*/ 232 h 1166"/>
              <a:gd name="T36" fmla="*/ 232 w 1166"/>
              <a:gd name="T37" fmla="*/ 115 h 1166"/>
              <a:gd name="T38" fmla="*/ 115 w 1166"/>
              <a:gd name="T39" fmla="*/ 232 h 1166"/>
              <a:gd name="T40" fmla="*/ 232 w 1166"/>
              <a:gd name="T41" fmla="*/ 350 h 1166"/>
              <a:gd name="T42" fmla="*/ 446 w 1166"/>
              <a:gd name="T43" fmla="*/ 328 h 1166"/>
              <a:gd name="T44" fmla="*/ 1165 w 1166"/>
              <a:gd name="T45" fmla="*/ 1050 h 1166"/>
              <a:gd name="T46" fmla="*/ 1165 w 1166"/>
              <a:gd name="T47" fmla="*/ 1107 h 1166"/>
              <a:gd name="T48" fmla="*/ 990 w 1166"/>
              <a:gd name="T49" fmla="*/ 1107 h 1166"/>
              <a:gd name="T50" fmla="*/ 582 w 1166"/>
              <a:gd name="T51" fmla="*/ 700 h 1166"/>
              <a:gd name="T52" fmla="*/ 446 w 1166"/>
              <a:gd name="T53" fmla="*/ 837 h 1166"/>
              <a:gd name="T54" fmla="*/ 465 w 1166"/>
              <a:gd name="T55" fmla="*/ 932 h 1166"/>
              <a:gd name="T56" fmla="*/ 232 w 1166"/>
              <a:gd name="T57" fmla="*/ 1165 h 1166"/>
              <a:gd name="T58" fmla="*/ 0 w 1166"/>
              <a:gd name="T59" fmla="*/ 932 h 1166"/>
              <a:gd name="T60" fmla="*/ 232 w 1166"/>
              <a:gd name="T61" fmla="*/ 700 h 1166"/>
              <a:gd name="T62" fmla="*/ 328 w 1166"/>
              <a:gd name="T63" fmla="*/ 719 h 1166"/>
              <a:gd name="T64" fmla="*/ 465 w 1166"/>
              <a:gd name="T65" fmla="*/ 582 h 1166"/>
              <a:gd name="T66" fmla="*/ 328 w 1166"/>
              <a:gd name="T67" fmla="*/ 446 h 1166"/>
              <a:gd name="T68" fmla="*/ 232 w 1166"/>
              <a:gd name="T69" fmla="*/ 465 h 1166"/>
              <a:gd name="T70" fmla="*/ 0 w 1166"/>
              <a:gd name="T71" fmla="*/ 232 h 1166"/>
              <a:gd name="T72" fmla="*/ 232 w 1166"/>
              <a:gd name="T73" fmla="*/ 0 h 1166"/>
              <a:gd name="T74" fmla="*/ 465 w 1166"/>
              <a:gd name="T75" fmla="*/ 232 h 1166"/>
              <a:gd name="T76" fmla="*/ 446 w 1166"/>
              <a:gd name="T77" fmla="*/ 32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6" h="1166">
                <a:moveTo>
                  <a:pt x="990" y="57"/>
                </a:moveTo>
                <a:lnTo>
                  <a:pt x="1165" y="57"/>
                </a:lnTo>
                <a:lnTo>
                  <a:pt x="1165" y="115"/>
                </a:lnTo>
                <a:lnTo>
                  <a:pt x="757" y="525"/>
                </a:lnTo>
                <a:lnTo>
                  <a:pt x="640" y="407"/>
                </a:lnTo>
                <a:lnTo>
                  <a:pt x="990" y="57"/>
                </a:lnTo>
                <a:close/>
                <a:moveTo>
                  <a:pt x="582" y="612"/>
                </a:moveTo>
                <a:cubicBezTo>
                  <a:pt x="599" y="612"/>
                  <a:pt x="612" y="598"/>
                  <a:pt x="612" y="582"/>
                </a:cubicBezTo>
                <a:cubicBezTo>
                  <a:pt x="612" y="565"/>
                  <a:pt x="598" y="552"/>
                  <a:pt x="582" y="552"/>
                </a:cubicBezTo>
                <a:cubicBezTo>
                  <a:pt x="565" y="552"/>
                  <a:pt x="552" y="565"/>
                  <a:pt x="552" y="582"/>
                </a:cubicBezTo>
                <a:cubicBezTo>
                  <a:pt x="552" y="598"/>
                  <a:pt x="566" y="612"/>
                  <a:pt x="582" y="612"/>
                </a:cubicBezTo>
                <a:close/>
                <a:moveTo>
                  <a:pt x="232" y="1050"/>
                </a:moveTo>
                <a:cubicBezTo>
                  <a:pt x="295" y="1050"/>
                  <a:pt x="350" y="997"/>
                  <a:pt x="350" y="932"/>
                </a:cubicBezTo>
                <a:cubicBezTo>
                  <a:pt x="350" y="866"/>
                  <a:pt x="294" y="815"/>
                  <a:pt x="232" y="815"/>
                </a:cubicBezTo>
                <a:cubicBezTo>
                  <a:pt x="169" y="815"/>
                  <a:pt x="115" y="866"/>
                  <a:pt x="115" y="932"/>
                </a:cubicBezTo>
                <a:cubicBezTo>
                  <a:pt x="115" y="997"/>
                  <a:pt x="170" y="1050"/>
                  <a:pt x="232" y="1050"/>
                </a:cubicBezTo>
                <a:close/>
                <a:moveTo>
                  <a:pt x="232" y="350"/>
                </a:moveTo>
                <a:cubicBezTo>
                  <a:pt x="295" y="350"/>
                  <a:pt x="350" y="297"/>
                  <a:pt x="350" y="232"/>
                </a:cubicBezTo>
                <a:cubicBezTo>
                  <a:pt x="350" y="166"/>
                  <a:pt x="294" y="115"/>
                  <a:pt x="232" y="115"/>
                </a:cubicBezTo>
                <a:cubicBezTo>
                  <a:pt x="169" y="115"/>
                  <a:pt x="115" y="166"/>
                  <a:pt x="115" y="232"/>
                </a:cubicBezTo>
                <a:cubicBezTo>
                  <a:pt x="115" y="297"/>
                  <a:pt x="170" y="350"/>
                  <a:pt x="232" y="350"/>
                </a:cubicBezTo>
                <a:close/>
                <a:moveTo>
                  <a:pt x="446" y="328"/>
                </a:moveTo>
                <a:lnTo>
                  <a:pt x="1165" y="1050"/>
                </a:lnTo>
                <a:lnTo>
                  <a:pt x="1165" y="1107"/>
                </a:lnTo>
                <a:lnTo>
                  <a:pt x="990" y="1107"/>
                </a:lnTo>
                <a:lnTo>
                  <a:pt x="582" y="700"/>
                </a:lnTo>
                <a:lnTo>
                  <a:pt x="446" y="837"/>
                </a:lnTo>
                <a:cubicBezTo>
                  <a:pt x="459" y="867"/>
                  <a:pt x="465" y="897"/>
                  <a:pt x="465" y="932"/>
                </a:cubicBezTo>
                <a:cubicBezTo>
                  <a:pt x="465" y="1061"/>
                  <a:pt x="360" y="1165"/>
                  <a:pt x="232" y="1165"/>
                </a:cubicBezTo>
                <a:cubicBezTo>
                  <a:pt x="103" y="1165"/>
                  <a:pt x="0" y="1060"/>
                  <a:pt x="0" y="932"/>
                </a:cubicBezTo>
                <a:cubicBezTo>
                  <a:pt x="0" y="803"/>
                  <a:pt x="104" y="700"/>
                  <a:pt x="232" y="700"/>
                </a:cubicBezTo>
                <a:cubicBezTo>
                  <a:pt x="268" y="700"/>
                  <a:pt x="298" y="705"/>
                  <a:pt x="328" y="719"/>
                </a:cubicBezTo>
                <a:lnTo>
                  <a:pt x="465" y="582"/>
                </a:lnTo>
                <a:lnTo>
                  <a:pt x="328" y="446"/>
                </a:lnTo>
                <a:cubicBezTo>
                  <a:pt x="298" y="459"/>
                  <a:pt x="268" y="465"/>
                  <a:pt x="232" y="465"/>
                </a:cubicBezTo>
                <a:cubicBezTo>
                  <a:pt x="104" y="465"/>
                  <a:pt x="0" y="361"/>
                  <a:pt x="0" y="232"/>
                </a:cubicBezTo>
                <a:cubicBezTo>
                  <a:pt x="0" y="104"/>
                  <a:pt x="103" y="0"/>
                  <a:pt x="232" y="0"/>
                </a:cubicBezTo>
                <a:cubicBezTo>
                  <a:pt x="360" y="0"/>
                  <a:pt x="465" y="104"/>
                  <a:pt x="465" y="232"/>
                </a:cubicBezTo>
                <a:cubicBezTo>
                  <a:pt x="465" y="268"/>
                  <a:pt x="459" y="298"/>
                  <a:pt x="446" y="32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51858" y="2360614"/>
            <a:ext cx="377825" cy="377825"/>
          </a:xfrm>
          <a:custGeom>
            <a:avLst/>
            <a:gdLst>
              <a:gd name="T0" fmla="*/ 933 w 1051"/>
              <a:gd name="T1" fmla="*/ 933 h 1051"/>
              <a:gd name="T2" fmla="*/ 933 w 1051"/>
              <a:gd name="T3" fmla="*/ 118 h 1051"/>
              <a:gd name="T4" fmla="*/ 118 w 1051"/>
              <a:gd name="T5" fmla="*/ 118 h 1051"/>
              <a:gd name="T6" fmla="*/ 118 w 1051"/>
              <a:gd name="T7" fmla="*/ 933 h 1051"/>
              <a:gd name="T8" fmla="*/ 933 w 1051"/>
              <a:gd name="T9" fmla="*/ 933 h 1051"/>
              <a:gd name="T10" fmla="*/ 933 w 1051"/>
              <a:gd name="T11" fmla="*/ 0 h 1051"/>
              <a:gd name="T12" fmla="*/ 1050 w 1051"/>
              <a:gd name="T13" fmla="*/ 118 h 1051"/>
              <a:gd name="T14" fmla="*/ 1050 w 1051"/>
              <a:gd name="T15" fmla="*/ 933 h 1051"/>
              <a:gd name="T16" fmla="*/ 933 w 1051"/>
              <a:gd name="T17" fmla="*/ 1050 h 1051"/>
              <a:gd name="T18" fmla="*/ 118 w 1051"/>
              <a:gd name="T19" fmla="*/ 1050 h 1051"/>
              <a:gd name="T20" fmla="*/ 0 w 1051"/>
              <a:gd name="T21" fmla="*/ 933 h 1051"/>
              <a:gd name="T22" fmla="*/ 0 w 1051"/>
              <a:gd name="T23" fmla="*/ 118 h 1051"/>
              <a:gd name="T24" fmla="*/ 118 w 1051"/>
              <a:gd name="T25" fmla="*/ 0 h 1051"/>
              <a:gd name="T26" fmla="*/ 933 w 1051"/>
              <a:gd name="T2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1051">
                <a:moveTo>
                  <a:pt x="933" y="933"/>
                </a:moveTo>
                <a:lnTo>
                  <a:pt x="933" y="118"/>
                </a:lnTo>
                <a:lnTo>
                  <a:pt x="118" y="118"/>
                </a:lnTo>
                <a:lnTo>
                  <a:pt x="118" y="933"/>
                </a:lnTo>
                <a:lnTo>
                  <a:pt x="933" y="933"/>
                </a:lnTo>
                <a:close/>
                <a:moveTo>
                  <a:pt x="933" y="0"/>
                </a:moveTo>
                <a:cubicBezTo>
                  <a:pt x="996" y="0"/>
                  <a:pt x="1050" y="55"/>
                  <a:pt x="1050" y="118"/>
                </a:cubicBezTo>
                <a:lnTo>
                  <a:pt x="1050" y="933"/>
                </a:lnTo>
                <a:cubicBezTo>
                  <a:pt x="1050" y="996"/>
                  <a:pt x="996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6"/>
                  <a:pt x="0" y="933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26596" y="2424113"/>
            <a:ext cx="377825" cy="252412"/>
          </a:xfrm>
          <a:custGeom>
            <a:avLst/>
            <a:gdLst>
              <a:gd name="T0" fmla="*/ 933 w 1051"/>
              <a:gd name="T1" fmla="*/ 583 h 701"/>
              <a:gd name="T2" fmla="*/ 933 w 1051"/>
              <a:gd name="T3" fmla="*/ 118 h 701"/>
              <a:gd name="T4" fmla="*/ 118 w 1051"/>
              <a:gd name="T5" fmla="*/ 118 h 701"/>
              <a:gd name="T6" fmla="*/ 118 w 1051"/>
              <a:gd name="T7" fmla="*/ 583 h 701"/>
              <a:gd name="T8" fmla="*/ 933 w 1051"/>
              <a:gd name="T9" fmla="*/ 583 h 701"/>
              <a:gd name="T10" fmla="*/ 933 w 1051"/>
              <a:gd name="T11" fmla="*/ 0 h 701"/>
              <a:gd name="T12" fmla="*/ 1050 w 1051"/>
              <a:gd name="T13" fmla="*/ 118 h 701"/>
              <a:gd name="T14" fmla="*/ 1050 w 1051"/>
              <a:gd name="T15" fmla="*/ 583 h 701"/>
              <a:gd name="T16" fmla="*/ 933 w 1051"/>
              <a:gd name="T17" fmla="*/ 700 h 701"/>
              <a:gd name="T18" fmla="*/ 118 w 1051"/>
              <a:gd name="T19" fmla="*/ 700 h 701"/>
              <a:gd name="T20" fmla="*/ 0 w 1051"/>
              <a:gd name="T21" fmla="*/ 583 h 701"/>
              <a:gd name="T22" fmla="*/ 0 w 1051"/>
              <a:gd name="T23" fmla="*/ 118 h 701"/>
              <a:gd name="T24" fmla="*/ 118 w 1051"/>
              <a:gd name="T25" fmla="*/ 0 h 701"/>
              <a:gd name="T26" fmla="*/ 933 w 1051"/>
              <a:gd name="T2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701">
                <a:moveTo>
                  <a:pt x="933" y="583"/>
                </a:moveTo>
                <a:lnTo>
                  <a:pt x="933" y="118"/>
                </a:lnTo>
                <a:lnTo>
                  <a:pt x="118" y="118"/>
                </a:lnTo>
                <a:lnTo>
                  <a:pt x="118" y="583"/>
                </a:lnTo>
                <a:lnTo>
                  <a:pt x="933" y="583"/>
                </a:lnTo>
                <a:close/>
                <a:moveTo>
                  <a:pt x="933" y="0"/>
                </a:moveTo>
                <a:cubicBezTo>
                  <a:pt x="996" y="0"/>
                  <a:pt x="1050" y="55"/>
                  <a:pt x="1050" y="118"/>
                </a:cubicBezTo>
                <a:lnTo>
                  <a:pt x="1050" y="583"/>
                </a:lnTo>
                <a:cubicBezTo>
                  <a:pt x="1050" y="646"/>
                  <a:pt x="996" y="700"/>
                  <a:pt x="933" y="700"/>
                </a:cubicBezTo>
                <a:lnTo>
                  <a:pt x="118" y="700"/>
                </a:lnTo>
                <a:cubicBezTo>
                  <a:pt x="55" y="700"/>
                  <a:pt x="0" y="646"/>
                  <a:pt x="0" y="583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302921" y="2444751"/>
            <a:ext cx="377825" cy="211138"/>
          </a:xfrm>
          <a:custGeom>
            <a:avLst/>
            <a:gdLst>
              <a:gd name="T0" fmla="*/ 933 w 1051"/>
              <a:gd name="T1" fmla="*/ 467 h 586"/>
              <a:gd name="T2" fmla="*/ 933 w 1051"/>
              <a:gd name="T3" fmla="*/ 117 h 586"/>
              <a:gd name="T4" fmla="*/ 118 w 1051"/>
              <a:gd name="T5" fmla="*/ 117 h 586"/>
              <a:gd name="T6" fmla="*/ 118 w 1051"/>
              <a:gd name="T7" fmla="*/ 467 h 586"/>
              <a:gd name="T8" fmla="*/ 933 w 1051"/>
              <a:gd name="T9" fmla="*/ 467 h 586"/>
              <a:gd name="T10" fmla="*/ 933 w 1051"/>
              <a:gd name="T11" fmla="*/ 0 h 586"/>
              <a:gd name="T12" fmla="*/ 1050 w 1051"/>
              <a:gd name="T13" fmla="*/ 117 h 586"/>
              <a:gd name="T14" fmla="*/ 1050 w 1051"/>
              <a:gd name="T15" fmla="*/ 467 h 586"/>
              <a:gd name="T16" fmla="*/ 933 w 1051"/>
              <a:gd name="T17" fmla="*/ 585 h 586"/>
              <a:gd name="T18" fmla="*/ 118 w 1051"/>
              <a:gd name="T19" fmla="*/ 585 h 586"/>
              <a:gd name="T20" fmla="*/ 0 w 1051"/>
              <a:gd name="T21" fmla="*/ 467 h 586"/>
              <a:gd name="T22" fmla="*/ 0 w 1051"/>
              <a:gd name="T23" fmla="*/ 117 h 586"/>
              <a:gd name="T24" fmla="*/ 118 w 1051"/>
              <a:gd name="T25" fmla="*/ 0 h 586"/>
              <a:gd name="T26" fmla="*/ 933 w 1051"/>
              <a:gd name="T27" fmla="*/ 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586">
                <a:moveTo>
                  <a:pt x="933" y="467"/>
                </a:moveTo>
                <a:lnTo>
                  <a:pt x="933" y="117"/>
                </a:lnTo>
                <a:lnTo>
                  <a:pt x="118" y="117"/>
                </a:lnTo>
                <a:lnTo>
                  <a:pt x="118" y="467"/>
                </a:lnTo>
                <a:lnTo>
                  <a:pt x="933" y="467"/>
                </a:lnTo>
                <a:close/>
                <a:moveTo>
                  <a:pt x="933" y="0"/>
                </a:moveTo>
                <a:cubicBezTo>
                  <a:pt x="996" y="0"/>
                  <a:pt x="1050" y="55"/>
                  <a:pt x="1050" y="117"/>
                </a:cubicBezTo>
                <a:lnTo>
                  <a:pt x="1050" y="467"/>
                </a:lnTo>
                <a:cubicBezTo>
                  <a:pt x="1050" y="530"/>
                  <a:pt x="996" y="585"/>
                  <a:pt x="933" y="585"/>
                </a:cubicBezTo>
                <a:lnTo>
                  <a:pt x="118" y="585"/>
                </a:lnTo>
                <a:cubicBezTo>
                  <a:pt x="55" y="585"/>
                  <a:pt x="0" y="530"/>
                  <a:pt x="0" y="467"/>
                </a:cubicBezTo>
                <a:lnTo>
                  <a:pt x="0" y="117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77658" y="2381250"/>
            <a:ext cx="377825" cy="336550"/>
          </a:xfrm>
          <a:custGeom>
            <a:avLst/>
            <a:gdLst>
              <a:gd name="T0" fmla="*/ 933 w 1051"/>
              <a:gd name="T1" fmla="*/ 817 h 936"/>
              <a:gd name="T2" fmla="*/ 933 w 1051"/>
              <a:gd name="T3" fmla="*/ 117 h 936"/>
              <a:gd name="T4" fmla="*/ 118 w 1051"/>
              <a:gd name="T5" fmla="*/ 117 h 936"/>
              <a:gd name="T6" fmla="*/ 118 w 1051"/>
              <a:gd name="T7" fmla="*/ 817 h 936"/>
              <a:gd name="T8" fmla="*/ 933 w 1051"/>
              <a:gd name="T9" fmla="*/ 817 h 936"/>
              <a:gd name="T10" fmla="*/ 933 w 1051"/>
              <a:gd name="T11" fmla="*/ 0 h 936"/>
              <a:gd name="T12" fmla="*/ 1050 w 1051"/>
              <a:gd name="T13" fmla="*/ 117 h 936"/>
              <a:gd name="T14" fmla="*/ 1050 w 1051"/>
              <a:gd name="T15" fmla="*/ 817 h 936"/>
              <a:gd name="T16" fmla="*/ 933 w 1051"/>
              <a:gd name="T17" fmla="*/ 935 h 936"/>
              <a:gd name="T18" fmla="*/ 118 w 1051"/>
              <a:gd name="T19" fmla="*/ 935 h 936"/>
              <a:gd name="T20" fmla="*/ 0 w 1051"/>
              <a:gd name="T21" fmla="*/ 817 h 936"/>
              <a:gd name="T22" fmla="*/ 0 w 1051"/>
              <a:gd name="T23" fmla="*/ 117 h 936"/>
              <a:gd name="T24" fmla="*/ 118 w 1051"/>
              <a:gd name="T25" fmla="*/ 0 h 936"/>
              <a:gd name="T26" fmla="*/ 933 w 1051"/>
              <a:gd name="T27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936">
                <a:moveTo>
                  <a:pt x="933" y="817"/>
                </a:moveTo>
                <a:lnTo>
                  <a:pt x="933" y="117"/>
                </a:lnTo>
                <a:lnTo>
                  <a:pt x="118" y="117"/>
                </a:lnTo>
                <a:lnTo>
                  <a:pt x="118" y="817"/>
                </a:lnTo>
                <a:lnTo>
                  <a:pt x="933" y="817"/>
                </a:lnTo>
                <a:close/>
                <a:moveTo>
                  <a:pt x="933" y="0"/>
                </a:moveTo>
                <a:cubicBezTo>
                  <a:pt x="996" y="0"/>
                  <a:pt x="1050" y="55"/>
                  <a:pt x="1050" y="117"/>
                </a:cubicBezTo>
                <a:lnTo>
                  <a:pt x="1050" y="817"/>
                </a:lnTo>
                <a:cubicBezTo>
                  <a:pt x="1050" y="880"/>
                  <a:pt x="996" y="935"/>
                  <a:pt x="933" y="935"/>
                </a:cubicBezTo>
                <a:lnTo>
                  <a:pt x="118" y="935"/>
                </a:lnTo>
                <a:cubicBezTo>
                  <a:pt x="55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33344" y="2381250"/>
            <a:ext cx="419100" cy="336550"/>
          </a:xfrm>
          <a:custGeom>
            <a:avLst/>
            <a:gdLst>
              <a:gd name="T0" fmla="*/ 990 w 1166"/>
              <a:gd name="T1" fmla="*/ 585 h 936"/>
              <a:gd name="T2" fmla="*/ 990 w 1166"/>
              <a:gd name="T3" fmla="*/ 467 h 936"/>
              <a:gd name="T4" fmla="*/ 815 w 1166"/>
              <a:gd name="T5" fmla="*/ 467 h 936"/>
              <a:gd name="T6" fmla="*/ 815 w 1166"/>
              <a:gd name="T7" fmla="*/ 292 h 936"/>
              <a:gd name="T8" fmla="*/ 700 w 1166"/>
              <a:gd name="T9" fmla="*/ 292 h 936"/>
              <a:gd name="T10" fmla="*/ 700 w 1166"/>
              <a:gd name="T11" fmla="*/ 467 h 936"/>
              <a:gd name="T12" fmla="*/ 525 w 1166"/>
              <a:gd name="T13" fmla="*/ 467 h 936"/>
              <a:gd name="T14" fmla="*/ 525 w 1166"/>
              <a:gd name="T15" fmla="*/ 585 h 936"/>
              <a:gd name="T16" fmla="*/ 700 w 1166"/>
              <a:gd name="T17" fmla="*/ 585 h 936"/>
              <a:gd name="T18" fmla="*/ 700 w 1166"/>
              <a:gd name="T19" fmla="*/ 760 h 936"/>
              <a:gd name="T20" fmla="*/ 815 w 1166"/>
              <a:gd name="T21" fmla="*/ 760 h 936"/>
              <a:gd name="T22" fmla="*/ 815 w 1166"/>
              <a:gd name="T23" fmla="*/ 585 h 936"/>
              <a:gd name="T24" fmla="*/ 990 w 1166"/>
              <a:gd name="T25" fmla="*/ 585 h 936"/>
              <a:gd name="T26" fmla="*/ 1165 w 1166"/>
              <a:gd name="T27" fmla="*/ 235 h 936"/>
              <a:gd name="T28" fmla="*/ 1165 w 1166"/>
              <a:gd name="T29" fmla="*/ 817 h 936"/>
              <a:gd name="T30" fmla="*/ 1050 w 1166"/>
              <a:gd name="T31" fmla="*/ 935 h 936"/>
              <a:gd name="T32" fmla="*/ 115 w 1166"/>
              <a:gd name="T33" fmla="*/ 935 h 936"/>
              <a:gd name="T34" fmla="*/ 0 w 1166"/>
              <a:gd name="T35" fmla="*/ 817 h 936"/>
              <a:gd name="T36" fmla="*/ 0 w 1166"/>
              <a:gd name="T37" fmla="*/ 117 h 936"/>
              <a:gd name="T38" fmla="*/ 115 w 1166"/>
              <a:gd name="T39" fmla="*/ 0 h 936"/>
              <a:gd name="T40" fmla="*/ 465 w 1166"/>
              <a:gd name="T41" fmla="*/ 0 h 936"/>
              <a:gd name="T42" fmla="*/ 582 w 1166"/>
              <a:gd name="T43" fmla="*/ 117 h 936"/>
              <a:gd name="T44" fmla="*/ 1050 w 1166"/>
              <a:gd name="T45" fmla="*/ 117 h 936"/>
              <a:gd name="T46" fmla="*/ 1165 w 1166"/>
              <a:gd name="T47" fmla="*/ 235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936">
                <a:moveTo>
                  <a:pt x="990" y="585"/>
                </a:moveTo>
                <a:lnTo>
                  <a:pt x="990" y="467"/>
                </a:lnTo>
                <a:lnTo>
                  <a:pt x="815" y="467"/>
                </a:lnTo>
                <a:lnTo>
                  <a:pt x="815" y="292"/>
                </a:lnTo>
                <a:lnTo>
                  <a:pt x="700" y="292"/>
                </a:lnTo>
                <a:lnTo>
                  <a:pt x="700" y="467"/>
                </a:lnTo>
                <a:lnTo>
                  <a:pt x="525" y="467"/>
                </a:lnTo>
                <a:lnTo>
                  <a:pt x="525" y="585"/>
                </a:lnTo>
                <a:lnTo>
                  <a:pt x="700" y="585"/>
                </a:lnTo>
                <a:lnTo>
                  <a:pt x="700" y="760"/>
                </a:lnTo>
                <a:lnTo>
                  <a:pt x="815" y="760"/>
                </a:lnTo>
                <a:lnTo>
                  <a:pt x="815" y="585"/>
                </a:lnTo>
                <a:lnTo>
                  <a:pt x="990" y="585"/>
                </a:lnTo>
                <a:close/>
                <a:moveTo>
                  <a:pt x="1165" y="235"/>
                </a:moveTo>
                <a:lnTo>
                  <a:pt x="1165" y="817"/>
                </a:lnTo>
                <a:cubicBezTo>
                  <a:pt x="1165" y="883"/>
                  <a:pt x="1115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2"/>
                  <a:pt x="49" y="0"/>
                  <a:pt x="115" y="0"/>
                </a:cubicBezTo>
                <a:lnTo>
                  <a:pt x="465" y="0"/>
                </a:lnTo>
                <a:lnTo>
                  <a:pt x="582" y="117"/>
                </a:lnTo>
                <a:lnTo>
                  <a:pt x="1050" y="117"/>
                </a:lnTo>
                <a:cubicBezTo>
                  <a:pt x="1115" y="117"/>
                  <a:pt x="1165" y="169"/>
                  <a:pt x="1165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508081" y="2339975"/>
            <a:ext cx="419100" cy="419100"/>
          </a:xfrm>
          <a:custGeom>
            <a:avLst/>
            <a:gdLst>
              <a:gd name="T0" fmla="*/ 582 w 1166"/>
              <a:gd name="T1" fmla="*/ 1050 h 1166"/>
              <a:gd name="T2" fmla="*/ 1050 w 1166"/>
              <a:gd name="T3" fmla="*/ 582 h 1166"/>
              <a:gd name="T4" fmla="*/ 582 w 1166"/>
              <a:gd name="T5" fmla="*/ 115 h 1166"/>
              <a:gd name="T6" fmla="*/ 115 w 1166"/>
              <a:gd name="T7" fmla="*/ 582 h 1166"/>
              <a:gd name="T8" fmla="*/ 582 w 1166"/>
              <a:gd name="T9" fmla="*/ 1050 h 1166"/>
              <a:gd name="T10" fmla="*/ 582 w 1166"/>
              <a:gd name="T11" fmla="*/ 0 h 1166"/>
              <a:gd name="T12" fmla="*/ 1165 w 1166"/>
              <a:gd name="T13" fmla="*/ 582 h 1166"/>
              <a:gd name="T14" fmla="*/ 582 w 1166"/>
              <a:gd name="T15" fmla="*/ 1165 h 1166"/>
              <a:gd name="T16" fmla="*/ 0 w 1166"/>
              <a:gd name="T17" fmla="*/ 582 h 1166"/>
              <a:gd name="T18" fmla="*/ 582 w 1166"/>
              <a:gd name="T19" fmla="*/ 0 h 1166"/>
              <a:gd name="T20" fmla="*/ 574 w 1166"/>
              <a:gd name="T21" fmla="*/ 416 h 1166"/>
              <a:gd name="T22" fmla="*/ 465 w 1166"/>
              <a:gd name="T23" fmla="*/ 574 h 1166"/>
              <a:gd name="T24" fmla="*/ 465 w 1166"/>
              <a:gd name="T25" fmla="*/ 591 h 1166"/>
              <a:gd name="T26" fmla="*/ 574 w 1166"/>
              <a:gd name="T27" fmla="*/ 749 h 1166"/>
              <a:gd name="T28" fmla="*/ 670 w 1166"/>
              <a:gd name="T29" fmla="*/ 667 h 1166"/>
              <a:gd name="T30" fmla="*/ 774 w 1166"/>
              <a:gd name="T31" fmla="*/ 667 h 1166"/>
              <a:gd name="T32" fmla="*/ 713 w 1166"/>
              <a:gd name="T33" fmla="*/ 787 h 1166"/>
              <a:gd name="T34" fmla="*/ 574 w 1166"/>
              <a:gd name="T35" fmla="*/ 837 h 1166"/>
              <a:gd name="T36" fmla="*/ 350 w 1166"/>
              <a:gd name="T37" fmla="*/ 591 h 1166"/>
              <a:gd name="T38" fmla="*/ 350 w 1166"/>
              <a:gd name="T39" fmla="*/ 574 h 1166"/>
              <a:gd name="T40" fmla="*/ 404 w 1166"/>
              <a:gd name="T41" fmla="*/ 399 h 1166"/>
              <a:gd name="T42" fmla="*/ 574 w 1166"/>
              <a:gd name="T43" fmla="*/ 325 h 1166"/>
              <a:gd name="T44" fmla="*/ 716 w 1166"/>
              <a:gd name="T45" fmla="*/ 377 h 1166"/>
              <a:gd name="T46" fmla="*/ 774 w 1166"/>
              <a:gd name="T47" fmla="*/ 511 h 1166"/>
              <a:gd name="T48" fmla="*/ 670 w 1166"/>
              <a:gd name="T49" fmla="*/ 511 h 1166"/>
              <a:gd name="T50" fmla="*/ 661 w 1166"/>
              <a:gd name="T51" fmla="*/ 476 h 1166"/>
              <a:gd name="T52" fmla="*/ 642 w 1166"/>
              <a:gd name="T53" fmla="*/ 443 h 1166"/>
              <a:gd name="T54" fmla="*/ 574 w 1166"/>
              <a:gd name="T55" fmla="*/ 416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66" h="1166"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574" y="416"/>
                </a:moveTo>
                <a:cubicBezTo>
                  <a:pt x="490" y="416"/>
                  <a:pt x="465" y="490"/>
                  <a:pt x="465" y="574"/>
                </a:cubicBezTo>
                <a:lnTo>
                  <a:pt x="465" y="591"/>
                </a:lnTo>
                <a:cubicBezTo>
                  <a:pt x="465" y="675"/>
                  <a:pt x="490" y="749"/>
                  <a:pt x="574" y="749"/>
                </a:cubicBezTo>
                <a:cubicBezTo>
                  <a:pt x="625" y="749"/>
                  <a:pt x="670" y="718"/>
                  <a:pt x="670" y="667"/>
                </a:cubicBezTo>
                <a:lnTo>
                  <a:pt x="774" y="667"/>
                </a:lnTo>
                <a:cubicBezTo>
                  <a:pt x="774" y="721"/>
                  <a:pt x="745" y="761"/>
                  <a:pt x="713" y="787"/>
                </a:cubicBezTo>
                <a:cubicBezTo>
                  <a:pt x="678" y="818"/>
                  <a:pt x="637" y="837"/>
                  <a:pt x="574" y="837"/>
                </a:cubicBezTo>
                <a:cubicBezTo>
                  <a:pt x="425" y="837"/>
                  <a:pt x="350" y="738"/>
                  <a:pt x="350" y="591"/>
                </a:cubicBezTo>
                <a:lnTo>
                  <a:pt x="350" y="574"/>
                </a:lnTo>
                <a:cubicBezTo>
                  <a:pt x="350" y="504"/>
                  <a:pt x="370" y="439"/>
                  <a:pt x="404" y="399"/>
                </a:cubicBezTo>
                <a:cubicBezTo>
                  <a:pt x="441" y="358"/>
                  <a:pt x="498" y="325"/>
                  <a:pt x="574" y="325"/>
                </a:cubicBezTo>
                <a:cubicBezTo>
                  <a:pt x="634" y="325"/>
                  <a:pt x="685" y="346"/>
                  <a:pt x="716" y="377"/>
                </a:cubicBezTo>
                <a:cubicBezTo>
                  <a:pt x="746" y="407"/>
                  <a:pt x="774" y="454"/>
                  <a:pt x="774" y="511"/>
                </a:cubicBezTo>
                <a:lnTo>
                  <a:pt x="670" y="511"/>
                </a:lnTo>
                <a:cubicBezTo>
                  <a:pt x="670" y="498"/>
                  <a:pt x="667" y="487"/>
                  <a:pt x="661" y="476"/>
                </a:cubicBezTo>
                <a:cubicBezTo>
                  <a:pt x="656" y="465"/>
                  <a:pt x="651" y="451"/>
                  <a:pt x="642" y="443"/>
                </a:cubicBezTo>
                <a:cubicBezTo>
                  <a:pt x="627" y="428"/>
                  <a:pt x="602" y="416"/>
                  <a:pt x="574" y="41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584406" y="2339975"/>
            <a:ext cx="419100" cy="419100"/>
          </a:xfrm>
          <a:custGeom>
            <a:avLst/>
            <a:gdLst>
              <a:gd name="T0" fmla="*/ 582 w 1166"/>
              <a:gd name="T1" fmla="*/ 1050 h 1166"/>
              <a:gd name="T2" fmla="*/ 1050 w 1166"/>
              <a:gd name="T3" fmla="*/ 582 h 1166"/>
              <a:gd name="T4" fmla="*/ 582 w 1166"/>
              <a:gd name="T5" fmla="*/ 115 h 1166"/>
              <a:gd name="T6" fmla="*/ 115 w 1166"/>
              <a:gd name="T7" fmla="*/ 582 h 1166"/>
              <a:gd name="T8" fmla="*/ 582 w 1166"/>
              <a:gd name="T9" fmla="*/ 1050 h 1166"/>
              <a:gd name="T10" fmla="*/ 582 w 1166"/>
              <a:gd name="T11" fmla="*/ 0 h 1166"/>
              <a:gd name="T12" fmla="*/ 1165 w 1166"/>
              <a:gd name="T13" fmla="*/ 582 h 1166"/>
              <a:gd name="T14" fmla="*/ 582 w 1166"/>
              <a:gd name="T15" fmla="*/ 1165 h 1166"/>
              <a:gd name="T16" fmla="*/ 0 w 1166"/>
              <a:gd name="T17" fmla="*/ 582 h 1166"/>
              <a:gd name="T18" fmla="*/ 582 w 1166"/>
              <a:gd name="T19" fmla="*/ 0 h 1166"/>
              <a:gd name="T20" fmla="*/ 640 w 1166"/>
              <a:gd name="T21" fmla="*/ 290 h 1166"/>
              <a:gd name="T22" fmla="*/ 640 w 1166"/>
              <a:gd name="T23" fmla="*/ 525 h 1166"/>
              <a:gd name="T24" fmla="*/ 875 w 1166"/>
              <a:gd name="T25" fmla="*/ 525 h 1166"/>
              <a:gd name="T26" fmla="*/ 875 w 1166"/>
              <a:gd name="T27" fmla="*/ 640 h 1166"/>
              <a:gd name="T28" fmla="*/ 640 w 1166"/>
              <a:gd name="T29" fmla="*/ 640 h 1166"/>
              <a:gd name="T30" fmla="*/ 640 w 1166"/>
              <a:gd name="T31" fmla="*/ 875 h 1166"/>
              <a:gd name="T32" fmla="*/ 525 w 1166"/>
              <a:gd name="T33" fmla="*/ 875 h 1166"/>
              <a:gd name="T34" fmla="*/ 525 w 1166"/>
              <a:gd name="T35" fmla="*/ 640 h 1166"/>
              <a:gd name="T36" fmla="*/ 290 w 1166"/>
              <a:gd name="T37" fmla="*/ 640 h 1166"/>
              <a:gd name="T38" fmla="*/ 290 w 1166"/>
              <a:gd name="T39" fmla="*/ 525 h 1166"/>
              <a:gd name="T40" fmla="*/ 525 w 1166"/>
              <a:gd name="T41" fmla="*/ 525 h 1166"/>
              <a:gd name="T42" fmla="*/ 525 w 1166"/>
              <a:gd name="T43" fmla="*/ 290 h 1166"/>
              <a:gd name="T44" fmla="*/ 640 w 1166"/>
              <a:gd name="T45" fmla="*/ 29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6"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640" y="290"/>
                </a:moveTo>
                <a:lnTo>
                  <a:pt x="640" y="525"/>
                </a:lnTo>
                <a:lnTo>
                  <a:pt x="875" y="525"/>
                </a:lnTo>
                <a:lnTo>
                  <a:pt x="875" y="640"/>
                </a:lnTo>
                <a:lnTo>
                  <a:pt x="640" y="640"/>
                </a:lnTo>
                <a:lnTo>
                  <a:pt x="640" y="875"/>
                </a:lnTo>
                <a:lnTo>
                  <a:pt x="525" y="875"/>
                </a:lnTo>
                <a:lnTo>
                  <a:pt x="525" y="640"/>
                </a:lnTo>
                <a:lnTo>
                  <a:pt x="290" y="640"/>
                </a:lnTo>
                <a:lnTo>
                  <a:pt x="290" y="525"/>
                </a:lnTo>
                <a:lnTo>
                  <a:pt x="525" y="525"/>
                </a:lnTo>
                <a:lnTo>
                  <a:pt x="525" y="290"/>
                </a:lnTo>
                <a:lnTo>
                  <a:pt x="640" y="29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17871" y="2360614"/>
            <a:ext cx="504825" cy="377825"/>
          </a:xfrm>
          <a:custGeom>
            <a:avLst/>
            <a:gdLst>
              <a:gd name="T0" fmla="*/ 875 w 1401"/>
              <a:gd name="T1" fmla="*/ 933 h 1051"/>
              <a:gd name="T2" fmla="*/ 1282 w 1401"/>
              <a:gd name="T3" fmla="*/ 525 h 1051"/>
              <a:gd name="T4" fmla="*/ 875 w 1401"/>
              <a:gd name="T5" fmla="*/ 118 h 1051"/>
              <a:gd name="T6" fmla="*/ 468 w 1401"/>
              <a:gd name="T7" fmla="*/ 525 h 1051"/>
              <a:gd name="T8" fmla="*/ 875 w 1401"/>
              <a:gd name="T9" fmla="*/ 933 h 1051"/>
              <a:gd name="T10" fmla="*/ 875 w 1401"/>
              <a:gd name="T11" fmla="*/ 0 h 1051"/>
              <a:gd name="T12" fmla="*/ 1400 w 1401"/>
              <a:gd name="T13" fmla="*/ 525 h 1051"/>
              <a:gd name="T14" fmla="*/ 875 w 1401"/>
              <a:gd name="T15" fmla="*/ 1050 h 1051"/>
              <a:gd name="T16" fmla="*/ 350 w 1401"/>
              <a:gd name="T17" fmla="*/ 525 h 1051"/>
              <a:gd name="T18" fmla="*/ 875 w 1401"/>
              <a:gd name="T19" fmla="*/ 0 h 1051"/>
              <a:gd name="T20" fmla="*/ 118 w 1401"/>
              <a:gd name="T21" fmla="*/ 525 h 1051"/>
              <a:gd name="T22" fmla="*/ 350 w 1401"/>
              <a:gd name="T23" fmla="*/ 894 h 1051"/>
              <a:gd name="T24" fmla="*/ 350 w 1401"/>
              <a:gd name="T25" fmla="*/ 1020 h 1051"/>
              <a:gd name="T26" fmla="*/ 0 w 1401"/>
              <a:gd name="T27" fmla="*/ 525 h 1051"/>
              <a:gd name="T28" fmla="*/ 350 w 1401"/>
              <a:gd name="T29" fmla="*/ 31 h 1051"/>
              <a:gd name="T30" fmla="*/ 350 w 1401"/>
              <a:gd name="T31" fmla="*/ 156 h 1051"/>
              <a:gd name="T32" fmla="*/ 118 w 1401"/>
              <a:gd name="T33" fmla="*/ 525 h 1051"/>
              <a:gd name="T34" fmla="*/ 932 w 1401"/>
              <a:gd name="T35" fmla="*/ 293 h 1051"/>
              <a:gd name="T36" fmla="*/ 932 w 1401"/>
              <a:gd name="T37" fmla="*/ 468 h 1051"/>
              <a:gd name="T38" fmla="*/ 1107 w 1401"/>
              <a:gd name="T39" fmla="*/ 468 h 1051"/>
              <a:gd name="T40" fmla="*/ 1107 w 1401"/>
              <a:gd name="T41" fmla="*/ 583 h 1051"/>
              <a:gd name="T42" fmla="*/ 932 w 1401"/>
              <a:gd name="T43" fmla="*/ 583 h 1051"/>
              <a:gd name="T44" fmla="*/ 932 w 1401"/>
              <a:gd name="T45" fmla="*/ 758 h 1051"/>
              <a:gd name="T46" fmla="*/ 818 w 1401"/>
              <a:gd name="T47" fmla="*/ 758 h 1051"/>
              <a:gd name="T48" fmla="*/ 818 w 1401"/>
              <a:gd name="T49" fmla="*/ 583 h 1051"/>
              <a:gd name="T50" fmla="*/ 643 w 1401"/>
              <a:gd name="T51" fmla="*/ 583 h 1051"/>
              <a:gd name="T52" fmla="*/ 643 w 1401"/>
              <a:gd name="T53" fmla="*/ 468 h 1051"/>
              <a:gd name="T54" fmla="*/ 818 w 1401"/>
              <a:gd name="T55" fmla="*/ 468 h 1051"/>
              <a:gd name="T56" fmla="*/ 818 w 1401"/>
              <a:gd name="T57" fmla="*/ 293 h 1051"/>
              <a:gd name="T58" fmla="*/ 932 w 1401"/>
              <a:gd name="T59" fmla="*/ 29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01" h="1051">
                <a:moveTo>
                  <a:pt x="875" y="933"/>
                </a:moveTo>
                <a:cubicBezTo>
                  <a:pt x="1099" y="933"/>
                  <a:pt x="1282" y="749"/>
                  <a:pt x="1282" y="525"/>
                </a:cubicBezTo>
                <a:cubicBezTo>
                  <a:pt x="1282" y="300"/>
                  <a:pt x="1099" y="118"/>
                  <a:pt x="875" y="118"/>
                </a:cubicBezTo>
                <a:cubicBezTo>
                  <a:pt x="651" y="118"/>
                  <a:pt x="468" y="300"/>
                  <a:pt x="468" y="525"/>
                </a:cubicBezTo>
                <a:cubicBezTo>
                  <a:pt x="468" y="749"/>
                  <a:pt x="651" y="933"/>
                  <a:pt x="875" y="933"/>
                </a:cubicBezTo>
                <a:close/>
                <a:moveTo>
                  <a:pt x="875" y="0"/>
                </a:moveTo>
                <a:cubicBezTo>
                  <a:pt x="1165" y="0"/>
                  <a:pt x="1400" y="235"/>
                  <a:pt x="1400" y="525"/>
                </a:cubicBezTo>
                <a:cubicBezTo>
                  <a:pt x="1400" y="814"/>
                  <a:pt x="1165" y="1050"/>
                  <a:pt x="875" y="1050"/>
                </a:cubicBezTo>
                <a:cubicBezTo>
                  <a:pt x="585" y="1050"/>
                  <a:pt x="350" y="814"/>
                  <a:pt x="350" y="525"/>
                </a:cubicBezTo>
                <a:cubicBezTo>
                  <a:pt x="350" y="235"/>
                  <a:pt x="585" y="0"/>
                  <a:pt x="875" y="0"/>
                </a:cubicBezTo>
                <a:close/>
                <a:moveTo>
                  <a:pt x="118" y="525"/>
                </a:moveTo>
                <a:cubicBezTo>
                  <a:pt x="118" y="689"/>
                  <a:pt x="211" y="829"/>
                  <a:pt x="350" y="894"/>
                </a:cubicBezTo>
                <a:lnTo>
                  <a:pt x="350" y="1020"/>
                </a:lnTo>
                <a:cubicBezTo>
                  <a:pt x="148" y="949"/>
                  <a:pt x="0" y="752"/>
                  <a:pt x="0" y="525"/>
                </a:cubicBezTo>
                <a:cubicBezTo>
                  <a:pt x="0" y="298"/>
                  <a:pt x="148" y="102"/>
                  <a:pt x="350" y="31"/>
                </a:cubicBezTo>
                <a:lnTo>
                  <a:pt x="350" y="156"/>
                </a:lnTo>
                <a:cubicBezTo>
                  <a:pt x="211" y="222"/>
                  <a:pt x="118" y="361"/>
                  <a:pt x="118" y="525"/>
                </a:cubicBezTo>
                <a:close/>
                <a:moveTo>
                  <a:pt x="932" y="293"/>
                </a:moveTo>
                <a:lnTo>
                  <a:pt x="932" y="468"/>
                </a:lnTo>
                <a:lnTo>
                  <a:pt x="1107" y="468"/>
                </a:lnTo>
                <a:lnTo>
                  <a:pt x="1107" y="583"/>
                </a:lnTo>
                <a:lnTo>
                  <a:pt x="932" y="583"/>
                </a:lnTo>
                <a:lnTo>
                  <a:pt x="932" y="758"/>
                </a:lnTo>
                <a:lnTo>
                  <a:pt x="818" y="758"/>
                </a:lnTo>
                <a:lnTo>
                  <a:pt x="818" y="583"/>
                </a:lnTo>
                <a:lnTo>
                  <a:pt x="643" y="583"/>
                </a:lnTo>
                <a:lnTo>
                  <a:pt x="643" y="468"/>
                </a:lnTo>
                <a:lnTo>
                  <a:pt x="818" y="468"/>
                </a:lnTo>
                <a:lnTo>
                  <a:pt x="818" y="293"/>
                </a:lnTo>
                <a:lnTo>
                  <a:pt x="932" y="2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56108" y="2319338"/>
            <a:ext cx="377825" cy="461963"/>
          </a:xfrm>
          <a:custGeom>
            <a:avLst/>
            <a:gdLst>
              <a:gd name="T0" fmla="*/ 932 w 1051"/>
              <a:gd name="T1" fmla="*/ 1168 h 1284"/>
              <a:gd name="T2" fmla="*/ 932 w 1051"/>
              <a:gd name="T3" fmla="*/ 233 h 1284"/>
              <a:gd name="T4" fmla="*/ 818 w 1051"/>
              <a:gd name="T5" fmla="*/ 233 h 1284"/>
              <a:gd name="T6" fmla="*/ 818 w 1051"/>
              <a:gd name="T7" fmla="*/ 408 h 1284"/>
              <a:gd name="T8" fmla="*/ 232 w 1051"/>
              <a:gd name="T9" fmla="*/ 408 h 1284"/>
              <a:gd name="T10" fmla="*/ 232 w 1051"/>
              <a:gd name="T11" fmla="*/ 233 h 1284"/>
              <a:gd name="T12" fmla="*/ 118 w 1051"/>
              <a:gd name="T13" fmla="*/ 233 h 1284"/>
              <a:gd name="T14" fmla="*/ 118 w 1051"/>
              <a:gd name="T15" fmla="*/ 1168 h 1284"/>
              <a:gd name="T16" fmla="*/ 932 w 1051"/>
              <a:gd name="T17" fmla="*/ 1168 h 1284"/>
              <a:gd name="T18" fmla="*/ 525 w 1051"/>
              <a:gd name="T19" fmla="*/ 118 h 1284"/>
              <a:gd name="T20" fmla="*/ 468 w 1051"/>
              <a:gd name="T21" fmla="*/ 175 h 1284"/>
              <a:gd name="T22" fmla="*/ 525 w 1051"/>
              <a:gd name="T23" fmla="*/ 233 h 1284"/>
              <a:gd name="T24" fmla="*/ 582 w 1051"/>
              <a:gd name="T25" fmla="*/ 175 h 1284"/>
              <a:gd name="T26" fmla="*/ 525 w 1051"/>
              <a:gd name="T27" fmla="*/ 118 h 1284"/>
              <a:gd name="T28" fmla="*/ 1050 w 1051"/>
              <a:gd name="T29" fmla="*/ 233 h 1284"/>
              <a:gd name="T30" fmla="*/ 1050 w 1051"/>
              <a:gd name="T31" fmla="*/ 1168 h 1284"/>
              <a:gd name="T32" fmla="*/ 932 w 1051"/>
              <a:gd name="T33" fmla="*/ 1283 h 1284"/>
              <a:gd name="T34" fmla="*/ 118 w 1051"/>
              <a:gd name="T35" fmla="*/ 1283 h 1284"/>
              <a:gd name="T36" fmla="*/ 0 w 1051"/>
              <a:gd name="T37" fmla="*/ 1168 h 1284"/>
              <a:gd name="T38" fmla="*/ 0 w 1051"/>
              <a:gd name="T39" fmla="*/ 233 h 1284"/>
              <a:gd name="T40" fmla="*/ 118 w 1051"/>
              <a:gd name="T41" fmla="*/ 118 h 1284"/>
              <a:gd name="T42" fmla="*/ 361 w 1051"/>
              <a:gd name="T43" fmla="*/ 118 h 1284"/>
              <a:gd name="T44" fmla="*/ 525 w 1051"/>
              <a:gd name="T45" fmla="*/ 0 h 1284"/>
              <a:gd name="T46" fmla="*/ 689 w 1051"/>
              <a:gd name="T47" fmla="*/ 118 h 1284"/>
              <a:gd name="T48" fmla="*/ 932 w 1051"/>
              <a:gd name="T49" fmla="*/ 118 h 1284"/>
              <a:gd name="T50" fmla="*/ 1050 w 1051"/>
              <a:gd name="T51" fmla="*/ 233 h 1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1" h="1284">
                <a:moveTo>
                  <a:pt x="932" y="1168"/>
                </a:moveTo>
                <a:lnTo>
                  <a:pt x="932" y="233"/>
                </a:lnTo>
                <a:lnTo>
                  <a:pt x="818" y="233"/>
                </a:lnTo>
                <a:lnTo>
                  <a:pt x="818" y="408"/>
                </a:lnTo>
                <a:lnTo>
                  <a:pt x="232" y="408"/>
                </a:lnTo>
                <a:lnTo>
                  <a:pt x="232" y="233"/>
                </a:lnTo>
                <a:lnTo>
                  <a:pt x="118" y="233"/>
                </a:lnTo>
                <a:lnTo>
                  <a:pt x="118" y="1168"/>
                </a:lnTo>
                <a:lnTo>
                  <a:pt x="932" y="1168"/>
                </a:lnTo>
                <a:close/>
                <a:moveTo>
                  <a:pt x="525" y="118"/>
                </a:moveTo>
                <a:cubicBezTo>
                  <a:pt x="492" y="118"/>
                  <a:pt x="468" y="142"/>
                  <a:pt x="468" y="175"/>
                </a:cubicBezTo>
                <a:cubicBezTo>
                  <a:pt x="468" y="208"/>
                  <a:pt x="492" y="233"/>
                  <a:pt x="525" y="233"/>
                </a:cubicBezTo>
                <a:cubicBezTo>
                  <a:pt x="558" y="233"/>
                  <a:pt x="582" y="208"/>
                  <a:pt x="582" y="175"/>
                </a:cubicBezTo>
                <a:cubicBezTo>
                  <a:pt x="582" y="142"/>
                  <a:pt x="558" y="118"/>
                  <a:pt x="525" y="118"/>
                </a:cubicBezTo>
                <a:close/>
                <a:moveTo>
                  <a:pt x="1050" y="233"/>
                </a:moveTo>
                <a:lnTo>
                  <a:pt x="1050" y="1168"/>
                </a:lnTo>
                <a:cubicBezTo>
                  <a:pt x="1050" y="1231"/>
                  <a:pt x="995" y="1283"/>
                  <a:pt x="932" y="1283"/>
                </a:cubicBezTo>
                <a:lnTo>
                  <a:pt x="118" y="1283"/>
                </a:lnTo>
                <a:cubicBezTo>
                  <a:pt x="55" y="1283"/>
                  <a:pt x="0" y="1231"/>
                  <a:pt x="0" y="1168"/>
                </a:cubicBezTo>
                <a:lnTo>
                  <a:pt x="0" y="233"/>
                </a:lnTo>
                <a:cubicBezTo>
                  <a:pt x="0" y="170"/>
                  <a:pt x="55" y="118"/>
                  <a:pt x="118" y="118"/>
                </a:cubicBezTo>
                <a:lnTo>
                  <a:pt x="361" y="118"/>
                </a:lnTo>
                <a:cubicBezTo>
                  <a:pt x="386" y="49"/>
                  <a:pt x="448" y="0"/>
                  <a:pt x="525" y="0"/>
                </a:cubicBezTo>
                <a:cubicBezTo>
                  <a:pt x="602" y="0"/>
                  <a:pt x="664" y="50"/>
                  <a:pt x="689" y="118"/>
                </a:cubicBezTo>
                <a:lnTo>
                  <a:pt x="932" y="118"/>
                </a:lnTo>
                <a:cubicBezTo>
                  <a:pt x="995" y="118"/>
                  <a:pt x="1050" y="170"/>
                  <a:pt x="1050" y="23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4896" y="3232152"/>
            <a:ext cx="377825" cy="377825"/>
          </a:xfrm>
          <a:custGeom>
            <a:avLst/>
            <a:gdLst>
              <a:gd name="T0" fmla="*/ 932 w 1051"/>
              <a:gd name="T1" fmla="*/ 0 h 1050"/>
              <a:gd name="T2" fmla="*/ 1050 w 1051"/>
              <a:gd name="T3" fmla="*/ 118 h 1050"/>
              <a:gd name="T4" fmla="*/ 1050 w 1051"/>
              <a:gd name="T5" fmla="*/ 350 h 1050"/>
              <a:gd name="T6" fmla="*/ 932 w 1051"/>
              <a:gd name="T7" fmla="*/ 350 h 1050"/>
              <a:gd name="T8" fmla="*/ 932 w 1051"/>
              <a:gd name="T9" fmla="*/ 118 h 1050"/>
              <a:gd name="T10" fmla="*/ 700 w 1051"/>
              <a:gd name="T11" fmla="*/ 118 h 1050"/>
              <a:gd name="T12" fmla="*/ 700 w 1051"/>
              <a:gd name="T13" fmla="*/ 0 h 1050"/>
              <a:gd name="T14" fmla="*/ 932 w 1051"/>
              <a:gd name="T15" fmla="*/ 0 h 1050"/>
              <a:gd name="T16" fmla="*/ 932 w 1051"/>
              <a:gd name="T17" fmla="*/ 931 h 1050"/>
              <a:gd name="T18" fmla="*/ 932 w 1051"/>
              <a:gd name="T19" fmla="*/ 699 h 1050"/>
              <a:gd name="T20" fmla="*/ 1050 w 1051"/>
              <a:gd name="T21" fmla="*/ 699 h 1050"/>
              <a:gd name="T22" fmla="*/ 1050 w 1051"/>
              <a:gd name="T23" fmla="*/ 931 h 1050"/>
              <a:gd name="T24" fmla="*/ 932 w 1051"/>
              <a:gd name="T25" fmla="*/ 1049 h 1050"/>
              <a:gd name="T26" fmla="*/ 700 w 1051"/>
              <a:gd name="T27" fmla="*/ 1049 h 1050"/>
              <a:gd name="T28" fmla="*/ 700 w 1051"/>
              <a:gd name="T29" fmla="*/ 931 h 1050"/>
              <a:gd name="T30" fmla="*/ 932 w 1051"/>
              <a:gd name="T31" fmla="*/ 931 h 1050"/>
              <a:gd name="T32" fmla="*/ 118 w 1051"/>
              <a:gd name="T33" fmla="*/ 699 h 1050"/>
              <a:gd name="T34" fmla="*/ 118 w 1051"/>
              <a:gd name="T35" fmla="*/ 931 h 1050"/>
              <a:gd name="T36" fmla="*/ 350 w 1051"/>
              <a:gd name="T37" fmla="*/ 931 h 1050"/>
              <a:gd name="T38" fmla="*/ 350 w 1051"/>
              <a:gd name="T39" fmla="*/ 1049 h 1050"/>
              <a:gd name="T40" fmla="*/ 118 w 1051"/>
              <a:gd name="T41" fmla="*/ 1049 h 1050"/>
              <a:gd name="T42" fmla="*/ 0 w 1051"/>
              <a:gd name="T43" fmla="*/ 931 h 1050"/>
              <a:gd name="T44" fmla="*/ 0 w 1051"/>
              <a:gd name="T45" fmla="*/ 699 h 1050"/>
              <a:gd name="T46" fmla="*/ 118 w 1051"/>
              <a:gd name="T47" fmla="*/ 699 h 1050"/>
              <a:gd name="T48" fmla="*/ 0 w 1051"/>
              <a:gd name="T49" fmla="*/ 118 h 1050"/>
              <a:gd name="T50" fmla="*/ 118 w 1051"/>
              <a:gd name="T51" fmla="*/ 0 h 1050"/>
              <a:gd name="T52" fmla="*/ 350 w 1051"/>
              <a:gd name="T53" fmla="*/ 0 h 1050"/>
              <a:gd name="T54" fmla="*/ 350 w 1051"/>
              <a:gd name="T55" fmla="*/ 118 h 1050"/>
              <a:gd name="T56" fmla="*/ 118 w 1051"/>
              <a:gd name="T57" fmla="*/ 118 h 1050"/>
              <a:gd name="T58" fmla="*/ 118 w 1051"/>
              <a:gd name="T59" fmla="*/ 350 h 1050"/>
              <a:gd name="T60" fmla="*/ 0 w 1051"/>
              <a:gd name="T61" fmla="*/ 350 h 1050"/>
              <a:gd name="T62" fmla="*/ 0 w 1051"/>
              <a:gd name="T63" fmla="*/ 118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050"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350"/>
                </a:lnTo>
                <a:lnTo>
                  <a:pt x="932" y="350"/>
                </a:lnTo>
                <a:lnTo>
                  <a:pt x="932" y="118"/>
                </a:lnTo>
                <a:lnTo>
                  <a:pt x="700" y="118"/>
                </a:lnTo>
                <a:lnTo>
                  <a:pt x="700" y="0"/>
                </a:lnTo>
                <a:lnTo>
                  <a:pt x="932" y="0"/>
                </a:lnTo>
                <a:close/>
                <a:moveTo>
                  <a:pt x="932" y="931"/>
                </a:moveTo>
                <a:lnTo>
                  <a:pt x="932" y="699"/>
                </a:lnTo>
                <a:lnTo>
                  <a:pt x="1050" y="699"/>
                </a:lnTo>
                <a:lnTo>
                  <a:pt x="1050" y="931"/>
                </a:lnTo>
                <a:cubicBezTo>
                  <a:pt x="1050" y="994"/>
                  <a:pt x="995" y="1049"/>
                  <a:pt x="932" y="1049"/>
                </a:cubicBezTo>
                <a:lnTo>
                  <a:pt x="700" y="1049"/>
                </a:lnTo>
                <a:lnTo>
                  <a:pt x="700" y="931"/>
                </a:lnTo>
                <a:lnTo>
                  <a:pt x="932" y="931"/>
                </a:lnTo>
                <a:close/>
                <a:moveTo>
                  <a:pt x="118" y="699"/>
                </a:moveTo>
                <a:lnTo>
                  <a:pt x="118" y="931"/>
                </a:lnTo>
                <a:lnTo>
                  <a:pt x="350" y="931"/>
                </a:lnTo>
                <a:lnTo>
                  <a:pt x="350" y="1049"/>
                </a:lnTo>
                <a:lnTo>
                  <a:pt x="118" y="1049"/>
                </a:lnTo>
                <a:cubicBezTo>
                  <a:pt x="55" y="1049"/>
                  <a:pt x="0" y="994"/>
                  <a:pt x="0" y="931"/>
                </a:cubicBezTo>
                <a:lnTo>
                  <a:pt x="0" y="699"/>
                </a:lnTo>
                <a:lnTo>
                  <a:pt x="118" y="699"/>
                </a:lnTo>
                <a:close/>
                <a:moveTo>
                  <a:pt x="0" y="118"/>
                </a:moveTo>
                <a:cubicBezTo>
                  <a:pt x="0" y="55"/>
                  <a:pt x="55" y="0"/>
                  <a:pt x="118" y="0"/>
                </a:cubicBezTo>
                <a:lnTo>
                  <a:pt x="350" y="0"/>
                </a:lnTo>
                <a:lnTo>
                  <a:pt x="350" y="118"/>
                </a:lnTo>
                <a:lnTo>
                  <a:pt x="118" y="118"/>
                </a:lnTo>
                <a:lnTo>
                  <a:pt x="118" y="350"/>
                </a:lnTo>
                <a:lnTo>
                  <a:pt x="0" y="350"/>
                </a:lnTo>
                <a:lnTo>
                  <a:pt x="0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12169" y="3211513"/>
            <a:ext cx="419100" cy="419100"/>
          </a:xfrm>
          <a:custGeom>
            <a:avLst/>
            <a:gdLst>
              <a:gd name="T0" fmla="*/ 582 w 1166"/>
              <a:gd name="T1" fmla="*/ 986 h 1162"/>
              <a:gd name="T2" fmla="*/ 900 w 1166"/>
              <a:gd name="T3" fmla="*/ 833 h 1162"/>
              <a:gd name="T4" fmla="*/ 1053 w 1166"/>
              <a:gd name="T5" fmla="*/ 923 h 1162"/>
              <a:gd name="T6" fmla="*/ 582 w 1166"/>
              <a:gd name="T7" fmla="*/ 1161 h 1162"/>
              <a:gd name="T8" fmla="*/ 0 w 1166"/>
              <a:gd name="T9" fmla="*/ 580 h 1162"/>
              <a:gd name="T10" fmla="*/ 525 w 1166"/>
              <a:gd name="T11" fmla="*/ 0 h 1162"/>
              <a:gd name="T12" fmla="*/ 525 w 1166"/>
              <a:gd name="T13" fmla="*/ 175 h 1162"/>
              <a:gd name="T14" fmla="*/ 175 w 1166"/>
              <a:gd name="T15" fmla="*/ 580 h 1162"/>
              <a:gd name="T16" fmla="*/ 582 w 1166"/>
              <a:gd name="T17" fmla="*/ 986 h 1162"/>
              <a:gd name="T18" fmla="*/ 1165 w 1166"/>
              <a:gd name="T19" fmla="*/ 580 h 1162"/>
              <a:gd name="T20" fmla="*/ 1116 w 1166"/>
              <a:gd name="T21" fmla="*/ 816 h 1162"/>
              <a:gd name="T22" fmla="*/ 962 w 1166"/>
              <a:gd name="T23" fmla="*/ 726 h 1162"/>
              <a:gd name="T24" fmla="*/ 990 w 1166"/>
              <a:gd name="T25" fmla="*/ 580 h 1162"/>
              <a:gd name="T26" fmla="*/ 640 w 1166"/>
              <a:gd name="T27" fmla="*/ 175 h 1162"/>
              <a:gd name="T28" fmla="*/ 640 w 1166"/>
              <a:gd name="T29" fmla="*/ 0 h 1162"/>
              <a:gd name="T30" fmla="*/ 1165 w 1166"/>
              <a:gd name="T31" fmla="*/ 580 h 1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6" h="1162">
                <a:moveTo>
                  <a:pt x="582" y="986"/>
                </a:moveTo>
                <a:cubicBezTo>
                  <a:pt x="711" y="986"/>
                  <a:pt x="826" y="926"/>
                  <a:pt x="900" y="833"/>
                </a:cubicBezTo>
                <a:lnTo>
                  <a:pt x="1053" y="923"/>
                </a:lnTo>
                <a:cubicBezTo>
                  <a:pt x="946" y="1068"/>
                  <a:pt x="776" y="1161"/>
                  <a:pt x="582" y="1161"/>
                </a:cubicBezTo>
                <a:cubicBezTo>
                  <a:pt x="260" y="1161"/>
                  <a:pt x="0" y="901"/>
                  <a:pt x="0" y="580"/>
                </a:cubicBezTo>
                <a:cubicBezTo>
                  <a:pt x="0" y="276"/>
                  <a:pt x="230" y="30"/>
                  <a:pt x="525" y="0"/>
                </a:cubicBezTo>
                <a:lnTo>
                  <a:pt x="525" y="175"/>
                </a:lnTo>
                <a:cubicBezTo>
                  <a:pt x="328" y="202"/>
                  <a:pt x="175" y="375"/>
                  <a:pt x="175" y="580"/>
                </a:cubicBezTo>
                <a:cubicBezTo>
                  <a:pt x="175" y="806"/>
                  <a:pt x="355" y="986"/>
                  <a:pt x="582" y="986"/>
                </a:cubicBezTo>
                <a:close/>
                <a:moveTo>
                  <a:pt x="1165" y="580"/>
                </a:moveTo>
                <a:cubicBezTo>
                  <a:pt x="1165" y="663"/>
                  <a:pt x="1148" y="745"/>
                  <a:pt x="1116" y="816"/>
                </a:cubicBezTo>
                <a:lnTo>
                  <a:pt x="962" y="726"/>
                </a:lnTo>
                <a:cubicBezTo>
                  <a:pt x="979" y="680"/>
                  <a:pt x="990" y="631"/>
                  <a:pt x="990" y="580"/>
                </a:cubicBezTo>
                <a:cubicBezTo>
                  <a:pt x="990" y="375"/>
                  <a:pt x="837" y="202"/>
                  <a:pt x="640" y="175"/>
                </a:cubicBezTo>
                <a:lnTo>
                  <a:pt x="640" y="0"/>
                </a:lnTo>
                <a:cubicBezTo>
                  <a:pt x="935" y="30"/>
                  <a:pt x="1165" y="276"/>
                  <a:pt x="1165" y="58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10721" y="3232152"/>
            <a:ext cx="377825" cy="377825"/>
          </a:xfrm>
          <a:custGeom>
            <a:avLst/>
            <a:gdLst>
              <a:gd name="T0" fmla="*/ 582 w 1051"/>
              <a:gd name="T1" fmla="*/ 0 h 1050"/>
              <a:gd name="T2" fmla="*/ 1050 w 1051"/>
              <a:gd name="T3" fmla="*/ 0 h 1050"/>
              <a:gd name="T4" fmla="*/ 1050 w 1051"/>
              <a:gd name="T5" fmla="*/ 350 h 1050"/>
              <a:gd name="T6" fmla="*/ 582 w 1051"/>
              <a:gd name="T7" fmla="*/ 350 h 1050"/>
              <a:gd name="T8" fmla="*/ 582 w 1051"/>
              <a:gd name="T9" fmla="*/ 0 h 1050"/>
              <a:gd name="T10" fmla="*/ 582 w 1051"/>
              <a:gd name="T11" fmla="*/ 468 h 1050"/>
              <a:gd name="T12" fmla="*/ 1050 w 1051"/>
              <a:gd name="T13" fmla="*/ 468 h 1050"/>
              <a:gd name="T14" fmla="*/ 1050 w 1051"/>
              <a:gd name="T15" fmla="*/ 1049 h 1050"/>
              <a:gd name="T16" fmla="*/ 582 w 1051"/>
              <a:gd name="T17" fmla="*/ 1049 h 1050"/>
              <a:gd name="T18" fmla="*/ 582 w 1051"/>
              <a:gd name="T19" fmla="*/ 468 h 1050"/>
              <a:gd name="T20" fmla="*/ 0 w 1051"/>
              <a:gd name="T21" fmla="*/ 1049 h 1050"/>
              <a:gd name="T22" fmla="*/ 0 w 1051"/>
              <a:gd name="T23" fmla="*/ 699 h 1050"/>
              <a:gd name="T24" fmla="*/ 467 w 1051"/>
              <a:gd name="T25" fmla="*/ 699 h 1050"/>
              <a:gd name="T26" fmla="*/ 467 w 1051"/>
              <a:gd name="T27" fmla="*/ 1049 h 1050"/>
              <a:gd name="T28" fmla="*/ 0 w 1051"/>
              <a:gd name="T29" fmla="*/ 1049 h 1050"/>
              <a:gd name="T30" fmla="*/ 0 w 1051"/>
              <a:gd name="T31" fmla="*/ 581 h 1050"/>
              <a:gd name="T32" fmla="*/ 0 w 1051"/>
              <a:gd name="T33" fmla="*/ 0 h 1050"/>
              <a:gd name="T34" fmla="*/ 467 w 1051"/>
              <a:gd name="T35" fmla="*/ 0 h 1050"/>
              <a:gd name="T36" fmla="*/ 467 w 1051"/>
              <a:gd name="T37" fmla="*/ 581 h 1050"/>
              <a:gd name="T38" fmla="*/ 0 w 1051"/>
              <a:gd name="T39" fmla="*/ 581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1" h="1050">
                <a:moveTo>
                  <a:pt x="582" y="0"/>
                </a:moveTo>
                <a:lnTo>
                  <a:pt x="1050" y="0"/>
                </a:lnTo>
                <a:lnTo>
                  <a:pt x="1050" y="350"/>
                </a:lnTo>
                <a:lnTo>
                  <a:pt x="582" y="350"/>
                </a:lnTo>
                <a:lnTo>
                  <a:pt x="582" y="0"/>
                </a:lnTo>
                <a:close/>
                <a:moveTo>
                  <a:pt x="582" y="468"/>
                </a:moveTo>
                <a:lnTo>
                  <a:pt x="1050" y="468"/>
                </a:lnTo>
                <a:lnTo>
                  <a:pt x="1050" y="1049"/>
                </a:lnTo>
                <a:lnTo>
                  <a:pt x="582" y="1049"/>
                </a:lnTo>
                <a:lnTo>
                  <a:pt x="582" y="468"/>
                </a:lnTo>
                <a:close/>
                <a:moveTo>
                  <a:pt x="0" y="1049"/>
                </a:moveTo>
                <a:lnTo>
                  <a:pt x="0" y="699"/>
                </a:lnTo>
                <a:lnTo>
                  <a:pt x="467" y="699"/>
                </a:lnTo>
                <a:lnTo>
                  <a:pt x="467" y="1049"/>
                </a:lnTo>
                <a:lnTo>
                  <a:pt x="0" y="1049"/>
                </a:lnTo>
                <a:close/>
                <a:moveTo>
                  <a:pt x="0" y="581"/>
                </a:moveTo>
                <a:lnTo>
                  <a:pt x="0" y="0"/>
                </a:lnTo>
                <a:lnTo>
                  <a:pt x="467" y="0"/>
                </a:lnTo>
                <a:lnTo>
                  <a:pt x="467" y="581"/>
                </a:lnTo>
                <a:lnTo>
                  <a:pt x="0" y="58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26719" y="3168650"/>
            <a:ext cx="501650" cy="503238"/>
          </a:xfrm>
          <a:custGeom>
            <a:avLst/>
            <a:gdLst>
              <a:gd name="T0" fmla="*/ 697 w 1395"/>
              <a:gd name="T1" fmla="*/ 0 h 1400"/>
              <a:gd name="T2" fmla="*/ 1394 w 1395"/>
              <a:gd name="T3" fmla="*/ 640 h 1400"/>
              <a:gd name="T4" fmla="*/ 1307 w 1395"/>
              <a:gd name="T5" fmla="*/ 640 h 1400"/>
              <a:gd name="T6" fmla="*/ 959 w 1395"/>
              <a:gd name="T7" fmla="*/ 148 h 1400"/>
              <a:gd name="T8" fmla="*/ 880 w 1395"/>
              <a:gd name="T9" fmla="*/ 224 h 1400"/>
              <a:gd name="T10" fmla="*/ 659 w 1395"/>
              <a:gd name="T11" fmla="*/ 3 h 1400"/>
              <a:gd name="T12" fmla="*/ 697 w 1395"/>
              <a:gd name="T13" fmla="*/ 0 h 1400"/>
              <a:gd name="T14" fmla="*/ 962 w 1395"/>
              <a:gd name="T15" fmla="*/ 689 h 1400"/>
              <a:gd name="T16" fmla="*/ 834 w 1395"/>
              <a:gd name="T17" fmla="*/ 533 h 1400"/>
              <a:gd name="T18" fmla="*/ 779 w 1395"/>
              <a:gd name="T19" fmla="*/ 533 h 1400"/>
              <a:gd name="T20" fmla="*/ 779 w 1395"/>
              <a:gd name="T21" fmla="*/ 868 h 1400"/>
              <a:gd name="T22" fmla="*/ 831 w 1395"/>
              <a:gd name="T23" fmla="*/ 868 h 1400"/>
              <a:gd name="T24" fmla="*/ 957 w 1395"/>
              <a:gd name="T25" fmla="*/ 775 h 1400"/>
              <a:gd name="T26" fmla="*/ 962 w 1395"/>
              <a:gd name="T27" fmla="*/ 711 h 1400"/>
              <a:gd name="T28" fmla="*/ 962 w 1395"/>
              <a:gd name="T29" fmla="*/ 689 h 1400"/>
              <a:gd name="T30" fmla="*/ 834 w 1395"/>
              <a:gd name="T31" fmla="*/ 468 h 1400"/>
              <a:gd name="T32" fmla="*/ 1031 w 1395"/>
              <a:gd name="T33" fmla="*/ 596 h 1400"/>
              <a:gd name="T34" fmla="*/ 1044 w 1395"/>
              <a:gd name="T35" fmla="*/ 689 h 1400"/>
              <a:gd name="T36" fmla="*/ 1044 w 1395"/>
              <a:gd name="T37" fmla="*/ 711 h 1400"/>
              <a:gd name="T38" fmla="*/ 987 w 1395"/>
              <a:gd name="T39" fmla="*/ 871 h 1400"/>
              <a:gd name="T40" fmla="*/ 831 w 1395"/>
              <a:gd name="T41" fmla="*/ 931 h 1400"/>
              <a:gd name="T42" fmla="*/ 697 w 1395"/>
              <a:gd name="T43" fmla="*/ 931 h 1400"/>
              <a:gd name="T44" fmla="*/ 697 w 1395"/>
              <a:gd name="T45" fmla="*/ 468 h 1400"/>
              <a:gd name="T46" fmla="*/ 834 w 1395"/>
              <a:gd name="T47" fmla="*/ 468 h 1400"/>
              <a:gd name="T48" fmla="*/ 563 w 1395"/>
              <a:gd name="T49" fmla="*/ 694 h 1400"/>
              <a:gd name="T50" fmla="*/ 640 w 1395"/>
              <a:gd name="T51" fmla="*/ 800 h 1400"/>
              <a:gd name="T52" fmla="*/ 626 w 1395"/>
              <a:gd name="T53" fmla="*/ 855 h 1400"/>
              <a:gd name="T54" fmla="*/ 596 w 1395"/>
              <a:gd name="T55" fmla="*/ 898 h 1400"/>
              <a:gd name="T56" fmla="*/ 486 w 1395"/>
              <a:gd name="T57" fmla="*/ 931 h 1400"/>
              <a:gd name="T58" fmla="*/ 339 w 1395"/>
              <a:gd name="T59" fmla="*/ 803 h 1400"/>
              <a:gd name="T60" fmla="*/ 413 w 1395"/>
              <a:gd name="T61" fmla="*/ 803 h 1400"/>
              <a:gd name="T62" fmla="*/ 486 w 1395"/>
              <a:gd name="T63" fmla="*/ 871 h 1400"/>
              <a:gd name="T64" fmla="*/ 563 w 1395"/>
              <a:gd name="T65" fmla="*/ 797 h 1400"/>
              <a:gd name="T66" fmla="*/ 478 w 1395"/>
              <a:gd name="T67" fmla="*/ 725 h 1400"/>
              <a:gd name="T68" fmla="*/ 435 w 1395"/>
              <a:gd name="T69" fmla="*/ 725 h 1400"/>
              <a:gd name="T70" fmla="*/ 435 w 1395"/>
              <a:gd name="T71" fmla="*/ 664 h 1400"/>
              <a:gd name="T72" fmla="*/ 478 w 1395"/>
              <a:gd name="T73" fmla="*/ 664 h 1400"/>
              <a:gd name="T74" fmla="*/ 558 w 1395"/>
              <a:gd name="T75" fmla="*/ 596 h 1400"/>
              <a:gd name="T76" fmla="*/ 486 w 1395"/>
              <a:gd name="T77" fmla="*/ 528 h 1400"/>
              <a:gd name="T78" fmla="*/ 418 w 1395"/>
              <a:gd name="T79" fmla="*/ 591 h 1400"/>
              <a:gd name="T80" fmla="*/ 342 w 1395"/>
              <a:gd name="T81" fmla="*/ 591 h 1400"/>
              <a:gd name="T82" fmla="*/ 383 w 1395"/>
              <a:gd name="T83" fmla="*/ 503 h 1400"/>
              <a:gd name="T84" fmla="*/ 486 w 1395"/>
              <a:gd name="T85" fmla="*/ 468 h 1400"/>
              <a:gd name="T86" fmla="*/ 620 w 1395"/>
              <a:gd name="T87" fmla="*/ 541 h 1400"/>
              <a:gd name="T88" fmla="*/ 631 w 1395"/>
              <a:gd name="T89" fmla="*/ 596 h 1400"/>
              <a:gd name="T90" fmla="*/ 563 w 1395"/>
              <a:gd name="T91" fmla="*/ 694 h 1400"/>
              <a:gd name="T92" fmla="*/ 435 w 1395"/>
              <a:gd name="T93" fmla="*/ 1251 h 1400"/>
              <a:gd name="T94" fmla="*/ 514 w 1395"/>
              <a:gd name="T95" fmla="*/ 1175 h 1400"/>
              <a:gd name="T96" fmla="*/ 735 w 1395"/>
              <a:gd name="T97" fmla="*/ 1396 h 1400"/>
              <a:gd name="T98" fmla="*/ 697 w 1395"/>
              <a:gd name="T99" fmla="*/ 1399 h 1400"/>
              <a:gd name="T100" fmla="*/ 0 w 1395"/>
              <a:gd name="T101" fmla="*/ 756 h 1400"/>
              <a:gd name="T102" fmla="*/ 87 w 1395"/>
              <a:gd name="T103" fmla="*/ 756 h 1400"/>
              <a:gd name="T104" fmla="*/ 435 w 1395"/>
              <a:gd name="T105" fmla="*/ 1251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95" h="1400">
                <a:moveTo>
                  <a:pt x="697" y="0"/>
                </a:moveTo>
                <a:cubicBezTo>
                  <a:pt x="1063" y="0"/>
                  <a:pt x="1364" y="282"/>
                  <a:pt x="1394" y="640"/>
                </a:cubicBezTo>
                <a:lnTo>
                  <a:pt x="1307" y="640"/>
                </a:lnTo>
                <a:cubicBezTo>
                  <a:pt x="1288" y="421"/>
                  <a:pt x="1151" y="238"/>
                  <a:pt x="959" y="148"/>
                </a:cubicBezTo>
                <a:lnTo>
                  <a:pt x="880" y="224"/>
                </a:lnTo>
                <a:lnTo>
                  <a:pt x="659" y="3"/>
                </a:lnTo>
                <a:lnTo>
                  <a:pt x="697" y="0"/>
                </a:lnTo>
                <a:close/>
                <a:moveTo>
                  <a:pt x="962" y="689"/>
                </a:moveTo>
                <a:cubicBezTo>
                  <a:pt x="962" y="593"/>
                  <a:pt x="925" y="533"/>
                  <a:pt x="834" y="533"/>
                </a:cubicBezTo>
                <a:lnTo>
                  <a:pt x="779" y="533"/>
                </a:lnTo>
                <a:lnTo>
                  <a:pt x="779" y="868"/>
                </a:lnTo>
                <a:lnTo>
                  <a:pt x="831" y="868"/>
                </a:lnTo>
                <a:cubicBezTo>
                  <a:pt x="901" y="868"/>
                  <a:pt x="941" y="830"/>
                  <a:pt x="957" y="775"/>
                </a:cubicBezTo>
                <a:cubicBezTo>
                  <a:pt x="962" y="756"/>
                  <a:pt x="962" y="734"/>
                  <a:pt x="962" y="711"/>
                </a:cubicBezTo>
                <a:lnTo>
                  <a:pt x="962" y="689"/>
                </a:lnTo>
                <a:close/>
                <a:moveTo>
                  <a:pt x="834" y="468"/>
                </a:moveTo>
                <a:cubicBezTo>
                  <a:pt x="938" y="468"/>
                  <a:pt x="1000" y="520"/>
                  <a:pt x="1031" y="596"/>
                </a:cubicBezTo>
                <a:cubicBezTo>
                  <a:pt x="1042" y="623"/>
                  <a:pt x="1044" y="656"/>
                  <a:pt x="1044" y="689"/>
                </a:cubicBezTo>
                <a:lnTo>
                  <a:pt x="1044" y="711"/>
                </a:lnTo>
                <a:cubicBezTo>
                  <a:pt x="1044" y="782"/>
                  <a:pt x="1024" y="834"/>
                  <a:pt x="987" y="871"/>
                </a:cubicBezTo>
                <a:cubicBezTo>
                  <a:pt x="950" y="908"/>
                  <a:pt x="903" y="931"/>
                  <a:pt x="831" y="931"/>
                </a:cubicBezTo>
                <a:lnTo>
                  <a:pt x="697" y="931"/>
                </a:lnTo>
                <a:lnTo>
                  <a:pt x="697" y="468"/>
                </a:lnTo>
                <a:lnTo>
                  <a:pt x="834" y="468"/>
                </a:lnTo>
                <a:close/>
                <a:moveTo>
                  <a:pt x="563" y="694"/>
                </a:moveTo>
                <a:cubicBezTo>
                  <a:pt x="605" y="711"/>
                  <a:pt x="640" y="743"/>
                  <a:pt x="640" y="800"/>
                </a:cubicBezTo>
                <a:cubicBezTo>
                  <a:pt x="640" y="822"/>
                  <a:pt x="634" y="839"/>
                  <a:pt x="626" y="855"/>
                </a:cubicBezTo>
                <a:cubicBezTo>
                  <a:pt x="618" y="872"/>
                  <a:pt x="609" y="888"/>
                  <a:pt x="596" y="898"/>
                </a:cubicBezTo>
                <a:cubicBezTo>
                  <a:pt x="570" y="919"/>
                  <a:pt x="531" y="931"/>
                  <a:pt x="486" y="931"/>
                </a:cubicBezTo>
                <a:cubicBezTo>
                  <a:pt x="401" y="931"/>
                  <a:pt x="339" y="888"/>
                  <a:pt x="339" y="803"/>
                </a:cubicBezTo>
                <a:lnTo>
                  <a:pt x="413" y="803"/>
                </a:lnTo>
                <a:cubicBezTo>
                  <a:pt x="413" y="845"/>
                  <a:pt x="444" y="871"/>
                  <a:pt x="486" y="871"/>
                </a:cubicBezTo>
                <a:cubicBezTo>
                  <a:pt x="535" y="871"/>
                  <a:pt x="563" y="848"/>
                  <a:pt x="563" y="797"/>
                </a:cubicBezTo>
                <a:cubicBezTo>
                  <a:pt x="563" y="746"/>
                  <a:pt x="529" y="725"/>
                  <a:pt x="478" y="725"/>
                </a:cubicBezTo>
                <a:lnTo>
                  <a:pt x="435" y="725"/>
                </a:lnTo>
                <a:lnTo>
                  <a:pt x="435" y="664"/>
                </a:lnTo>
                <a:lnTo>
                  <a:pt x="478" y="664"/>
                </a:lnTo>
                <a:cubicBezTo>
                  <a:pt x="526" y="664"/>
                  <a:pt x="558" y="642"/>
                  <a:pt x="558" y="596"/>
                </a:cubicBezTo>
                <a:cubicBezTo>
                  <a:pt x="558" y="551"/>
                  <a:pt x="533" y="528"/>
                  <a:pt x="486" y="528"/>
                </a:cubicBezTo>
                <a:cubicBezTo>
                  <a:pt x="447" y="528"/>
                  <a:pt x="418" y="551"/>
                  <a:pt x="418" y="591"/>
                </a:cubicBezTo>
                <a:lnTo>
                  <a:pt x="342" y="591"/>
                </a:lnTo>
                <a:cubicBezTo>
                  <a:pt x="342" y="550"/>
                  <a:pt x="362" y="523"/>
                  <a:pt x="383" y="503"/>
                </a:cubicBezTo>
                <a:cubicBezTo>
                  <a:pt x="410" y="481"/>
                  <a:pt x="440" y="468"/>
                  <a:pt x="486" y="468"/>
                </a:cubicBezTo>
                <a:cubicBezTo>
                  <a:pt x="557" y="468"/>
                  <a:pt x="597" y="494"/>
                  <a:pt x="620" y="541"/>
                </a:cubicBezTo>
                <a:cubicBezTo>
                  <a:pt x="629" y="558"/>
                  <a:pt x="631" y="574"/>
                  <a:pt x="631" y="596"/>
                </a:cubicBezTo>
                <a:cubicBezTo>
                  <a:pt x="631" y="646"/>
                  <a:pt x="598" y="677"/>
                  <a:pt x="563" y="694"/>
                </a:cubicBezTo>
                <a:close/>
                <a:moveTo>
                  <a:pt x="435" y="1251"/>
                </a:moveTo>
                <a:lnTo>
                  <a:pt x="514" y="1175"/>
                </a:lnTo>
                <a:lnTo>
                  <a:pt x="735" y="1396"/>
                </a:lnTo>
                <a:lnTo>
                  <a:pt x="697" y="1399"/>
                </a:lnTo>
                <a:cubicBezTo>
                  <a:pt x="331" y="1399"/>
                  <a:pt x="30" y="1115"/>
                  <a:pt x="0" y="756"/>
                </a:cubicBezTo>
                <a:lnTo>
                  <a:pt x="87" y="756"/>
                </a:lnTo>
                <a:cubicBezTo>
                  <a:pt x="109" y="975"/>
                  <a:pt x="243" y="1161"/>
                  <a:pt x="435" y="125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25269" y="3189288"/>
            <a:ext cx="463550" cy="461963"/>
          </a:xfrm>
          <a:custGeom>
            <a:avLst/>
            <a:gdLst>
              <a:gd name="T0" fmla="*/ 350 w 1286"/>
              <a:gd name="T1" fmla="*/ 934 h 1285"/>
              <a:gd name="T2" fmla="*/ 1285 w 1286"/>
              <a:gd name="T3" fmla="*/ 934 h 1285"/>
              <a:gd name="T4" fmla="*/ 1285 w 1286"/>
              <a:gd name="T5" fmla="*/ 1049 h 1285"/>
              <a:gd name="T6" fmla="*/ 1050 w 1286"/>
              <a:gd name="T7" fmla="*/ 1049 h 1285"/>
              <a:gd name="T8" fmla="*/ 1050 w 1286"/>
              <a:gd name="T9" fmla="*/ 1284 h 1285"/>
              <a:gd name="T10" fmla="*/ 935 w 1286"/>
              <a:gd name="T11" fmla="*/ 1284 h 1285"/>
              <a:gd name="T12" fmla="*/ 935 w 1286"/>
              <a:gd name="T13" fmla="*/ 1049 h 1285"/>
              <a:gd name="T14" fmla="*/ 350 w 1286"/>
              <a:gd name="T15" fmla="*/ 1049 h 1285"/>
              <a:gd name="T16" fmla="*/ 235 w 1286"/>
              <a:gd name="T17" fmla="*/ 934 h 1285"/>
              <a:gd name="T18" fmla="*/ 235 w 1286"/>
              <a:gd name="T19" fmla="*/ 350 h 1285"/>
              <a:gd name="T20" fmla="*/ 0 w 1286"/>
              <a:gd name="T21" fmla="*/ 350 h 1285"/>
              <a:gd name="T22" fmla="*/ 0 w 1286"/>
              <a:gd name="T23" fmla="*/ 236 h 1285"/>
              <a:gd name="T24" fmla="*/ 235 w 1286"/>
              <a:gd name="T25" fmla="*/ 236 h 1285"/>
              <a:gd name="T26" fmla="*/ 235 w 1286"/>
              <a:gd name="T27" fmla="*/ 0 h 1285"/>
              <a:gd name="T28" fmla="*/ 350 w 1286"/>
              <a:gd name="T29" fmla="*/ 0 h 1285"/>
              <a:gd name="T30" fmla="*/ 350 w 1286"/>
              <a:gd name="T31" fmla="*/ 934 h 1285"/>
              <a:gd name="T32" fmla="*/ 935 w 1286"/>
              <a:gd name="T33" fmla="*/ 817 h 1285"/>
              <a:gd name="T34" fmla="*/ 935 w 1286"/>
              <a:gd name="T35" fmla="*/ 350 h 1285"/>
              <a:gd name="T36" fmla="*/ 467 w 1286"/>
              <a:gd name="T37" fmla="*/ 350 h 1285"/>
              <a:gd name="T38" fmla="*/ 467 w 1286"/>
              <a:gd name="T39" fmla="*/ 236 h 1285"/>
              <a:gd name="T40" fmla="*/ 935 w 1286"/>
              <a:gd name="T41" fmla="*/ 236 h 1285"/>
              <a:gd name="T42" fmla="*/ 1050 w 1286"/>
              <a:gd name="T43" fmla="*/ 350 h 1285"/>
              <a:gd name="T44" fmla="*/ 1050 w 1286"/>
              <a:gd name="T45" fmla="*/ 817 h 1285"/>
              <a:gd name="T46" fmla="*/ 935 w 1286"/>
              <a:gd name="T47" fmla="*/ 817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6" h="1285">
                <a:moveTo>
                  <a:pt x="350" y="934"/>
                </a:moveTo>
                <a:lnTo>
                  <a:pt x="1285" y="934"/>
                </a:lnTo>
                <a:lnTo>
                  <a:pt x="1285" y="1049"/>
                </a:lnTo>
                <a:lnTo>
                  <a:pt x="1050" y="1049"/>
                </a:lnTo>
                <a:lnTo>
                  <a:pt x="1050" y="1284"/>
                </a:lnTo>
                <a:lnTo>
                  <a:pt x="935" y="1284"/>
                </a:lnTo>
                <a:lnTo>
                  <a:pt x="935" y="1049"/>
                </a:lnTo>
                <a:lnTo>
                  <a:pt x="350" y="1049"/>
                </a:lnTo>
                <a:cubicBezTo>
                  <a:pt x="287" y="1049"/>
                  <a:pt x="235" y="997"/>
                  <a:pt x="235" y="934"/>
                </a:cubicBezTo>
                <a:lnTo>
                  <a:pt x="235" y="350"/>
                </a:lnTo>
                <a:lnTo>
                  <a:pt x="0" y="350"/>
                </a:lnTo>
                <a:lnTo>
                  <a:pt x="0" y="236"/>
                </a:lnTo>
                <a:lnTo>
                  <a:pt x="235" y="236"/>
                </a:lnTo>
                <a:lnTo>
                  <a:pt x="235" y="0"/>
                </a:lnTo>
                <a:lnTo>
                  <a:pt x="350" y="0"/>
                </a:lnTo>
                <a:lnTo>
                  <a:pt x="350" y="934"/>
                </a:lnTo>
                <a:close/>
                <a:moveTo>
                  <a:pt x="935" y="817"/>
                </a:moveTo>
                <a:lnTo>
                  <a:pt x="935" y="350"/>
                </a:lnTo>
                <a:lnTo>
                  <a:pt x="467" y="350"/>
                </a:lnTo>
                <a:lnTo>
                  <a:pt x="467" y="236"/>
                </a:lnTo>
                <a:lnTo>
                  <a:pt x="935" y="236"/>
                </a:lnTo>
                <a:cubicBezTo>
                  <a:pt x="998" y="236"/>
                  <a:pt x="1050" y="288"/>
                  <a:pt x="1050" y="350"/>
                </a:cubicBezTo>
                <a:lnTo>
                  <a:pt x="1050" y="817"/>
                </a:lnTo>
                <a:lnTo>
                  <a:pt x="935" y="8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65094" y="3252788"/>
            <a:ext cx="336550" cy="336550"/>
          </a:xfrm>
          <a:custGeom>
            <a:avLst/>
            <a:gdLst>
              <a:gd name="T0" fmla="*/ 818 w 936"/>
              <a:gd name="T1" fmla="*/ 817 h 935"/>
              <a:gd name="T2" fmla="*/ 818 w 936"/>
              <a:gd name="T3" fmla="*/ 118 h 935"/>
              <a:gd name="T4" fmla="*/ 118 w 936"/>
              <a:gd name="T5" fmla="*/ 118 h 935"/>
              <a:gd name="T6" fmla="*/ 118 w 936"/>
              <a:gd name="T7" fmla="*/ 817 h 935"/>
              <a:gd name="T8" fmla="*/ 818 w 936"/>
              <a:gd name="T9" fmla="*/ 817 h 935"/>
              <a:gd name="T10" fmla="*/ 818 w 936"/>
              <a:gd name="T11" fmla="*/ 0 h 935"/>
              <a:gd name="T12" fmla="*/ 935 w 936"/>
              <a:gd name="T13" fmla="*/ 118 h 935"/>
              <a:gd name="T14" fmla="*/ 935 w 936"/>
              <a:gd name="T15" fmla="*/ 817 h 935"/>
              <a:gd name="T16" fmla="*/ 818 w 936"/>
              <a:gd name="T17" fmla="*/ 934 h 935"/>
              <a:gd name="T18" fmla="*/ 118 w 936"/>
              <a:gd name="T19" fmla="*/ 934 h 935"/>
              <a:gd name="T20" fmla="*/ 0 w 936"/>
              <a:gd name="T21" fmla="*/ 817 h 935"/>
              <a:gd name="T22" fmla="*/ 0 w 936"/>
              <a:gd name="T23" fmla="*/ 118 h 935"/>
              <a:gd name="T24" fmla="*/ 118 w 936"/>
              <a:gd name="T25" fmla="*/ 0 h 935"/>
              <a:gd name="T26" fmla="*/ 818 w 936"/>
              <a:gd name="T27" fmla="*/ 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6" h="935">
                <a:moveTo>
                  <a:pt x="818" y="817"/>
                </a:moveTo>
                <a:lnTo>
                  <a:pt x="818" y="118"/>
                </a:lnTo>
                <a:lnTo>
                  <a:pt x="118" y="118"/>
                </a:lnTo>
                <a:lnTo>
                  <a:pt x="118" y="817"/>
                </a:lnTo>
                <a:lnTo>
                  <a:pt x="818" y="817"/>
                </a:lnTo>
                <a:close/>
                <a:moveTo>
                  <a:pt x="818" y="0"/>
                </a:moveTo>
                <a:cubicBezTo>
                  <a:pt x="881" y="0"/>
                  <a:pt x="935" y="55"/>
                  <a:pt x="935" y="118"/>
                </a:cubicBezTo>
                <a:lnTo>
                  <a:pt x="935" y="817"/>
                </a:lnTo>
                <a:cubicBezTo>
                  <a:pt x="935" y="880"/>
                  <a:pt x="881" y="934"/>
                  <a:pt x="818" y="934"/>
                </a:cubicBezTo>
                <a:lnTo>
                  <a:pt x="118" y="934"/>
                </a:lnTo>
                <a:cubicBezTo>
                  <a:pt x="55" y="934"/>
                  <a:pt x="0" y="880"/>
                  <a:pt x="0" y="817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81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458871" y="3168650"/>
            <a:ext cx="504825" cy="503238"/>
          </a:xfrm>
          <a:custGeom>
            <a:avLst/>
            <a:gdLst>
              <a:gd name="T0" fmla="*/ 1168 w 1401"/>
              <a:gd name="T1" fmla="*/ 931 h 1400"/>
              <a:gd name="T2" fmla="*/ 1168 w 1401"/>
              <a:gd name="T3" fmla="*/ 1049 h 1400"/>
              <a:gd name="T4" fmla="*/ 1050 w 1401"/>
              <a:gd name="T5" fmla="*/ 1049 h 1400"/>
              <a:gd name="T6" fmla="*/ 1050 w 1401"/>
              <a:gd name="T7" fmla="*/ 1166 h 1400"/>
              <a:gd name="T8" fmla="*/ 932 w 1401"/>
              <a:gd name="T9" fmla="*/ 1166 h 1400"/>
              <a:gd name="T10" fmla="*/ 932 w 1401"/>
              <a:gd name="T11" fmla="*/ 1049 h 1400"/>
              <a:gd name="T12" fmla="*/ 468 w 1401"/>
              <a:gd name="T13" fmla="*/ 1049 h 1400"/>
              <a:gd name="T14" fmla="*/ 350 w 1401"/>
              <a:gd name="T15" fmla="*/ 931 h 1400"/>
              <a:gd name="T16" fmla="*/ 350 w 1401"/>
              <a:gd name="T17" fmla="*/ 468 h 1400"/>
              <a:gd name="T18" fmla="*/ 232 w 1401"/>
              <a:gd name="T19" fmla="*/ 468 h 1400"/>
              <a:gd name="T20" fmla="*/ 232 w 1401"/>
              <a:gd name="T21" fmla="*/ 350 h 1400"/>
              <a:gd name="T22" fmla="*/ 350 w 1401"/>
              <a:gd name="T23" fmla="*/ 350 h 1400"/>
              <a:gd name="T24" fmla="*/ 350 w 1401"/>
              <a:gd name="T25" fmla="*/ 232 h 1400"/>
              <a:gd name="T26" fmla="*/ 468 w 1401"/>
              <a:gd name="T27" fmla="*/ 232 h 1400"/>
              <a:gd name="T28" fmla="*/ 468 w 1401"/>
              <a:gd name="T29" fmla="*/ 931 h 1400"/>
              <a:gd name="T30" fmla="*/ 1168 w 1401"/>
              <a:gd name="T31" fmla="*/ 931 h 1400"/>
              <a:gd name="T32" fmla="*/ 932 w 1401"/>
              <a:gd name="T33" fmla="*/ 816 h 1400"/>
              <a:gd name="T34" fmla="*/ 932 w 1401"/>
              <a:gd name="T35" fmla="*/ 468 h 1400"/>
              <a:gd name="T36" fmla="*/ 582 w 1401"/>
              <a:gd name="T37" fmla="*/ 468 h 1400"/>
              <a:gd name="T38" fmla="*/ 582 w 1401"/>
              <a:gd name="T39" fmla="*/ 350 h 1400"/>
              <a:gd name="T40" fmla="*/ 932 w 1401"/>
              <a:gd name="T41" fmla="*/ 350 h 1400"/>
              <a:gd name="T42" fmla="*/ 1050 w 1401"/>
              <a:gd name="T43" fmla="*/ 468 h 1400"/>
              <a:gd name="T44" fmla="*/ 1050 w 1401"/>
              <a:gd name="T45" fmla="*/ 816 h 1400"/>
              <a:gd name="T46" fmla="*/ 932 w 1401"/>
              <a:gd name="T47" fmla="*/ 816 h 1400"/>
              <a:gd name="T48" fmla="*/ 703 w 1401"/>
              <a:gd name="T49" fmla="*/ 0 h 1400"/>
              <a:gd name="T50" fmla="*/ 1400 w 1401"/>
              <a:gd name="T51" fmla="*/ 643 h 1400"/>
              <a:gd name="T52" fmla="*/ 1312 w 1401"/>
              <a:gd name="T53" fmla="*/ 643 h 1400"/>
              <a:gd name="T54" fmla="*/ 965 w 1401"/>
              <a:gd name="T55" fmla="*/ 148 h 1400"/>
              <a:gd name="T56" fmla="*/ 886 w 1401"/>
              <a:gd name="T57" fmla="*/ 224 h 1400"/>
              <a:gd name="T58" fmla="*/ 664 w 1401"/>
              <a:gd name="T59" fmla="*/ 3 h 1400"/>
              <a:gd name="T60" fmla="*/ 703 w 1401"/>
              <a:gd name="T61" fmla="*/ 0 h 1400"/>
              <a:gd name="T62" fmla="*/ 435 w 1401"/>
              <a:gd name="T63" fmla="*/ 1251 h 1400"/>
              <a:gd name="T64" fmla="*/ 514 w 1401"/>
              <a:gd name="T65" fmla="*/ 1175 h 1400"/>
              <a:gd name="T66" fmla="*/ 736 w 1401"/>
              <a:gd name="T67" fmla="*/ 1396 h 1400"/>
              <a:gd name="T68" fmla="*/ 697 w 1401"/>
              <a:gd name="T69" fmla="*/ 1399 h 1400"/>
              <a:gd name="T70" fmla="*/ 0 w 1401"/>
              <a:gd name="T71" fmla="*/ 756 h 1400"/>
              <a:gd name="T72" fmla="*/ 88 w 1401"/>
              <a:gd name="T73" fmla="*/ 756 h 1400"/>
              <a:gd name="T74" fmla="*/ 435 w 1401"/>
              <a:gd name="T75" fmla="*/ 1251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1" h="1400">
                <a:moveTo>
                  <a:pt x="1168" y="931"/>
                </a:moveTo>
                <a:lnTo>
                  <a:pt x="1168" y="1049"/>
                </a:lnTo>
                <a:lnTo>
                  <a:pt x="1050" y="1049"/>
                </a:lnTo>
                <a:lnTo>
                  <a:pt x="1050" y="1166"/>
                </a:lnTo>
                <a:lnTo>
                  <a:pt x="932" y="1166"/>
                </a:lnTo>
                <a:lnTo>
                  <a:pt x="932" y="1049"/>
                </a:lnTo>
                <a:lnTo>
                  <a:pt x="468" y="1049"/>
                </a:lnTo>
                <a:cubicBezTo>
                  <a:pt x="402" y="1049"/>
                  <a:pt x="350" y="994"/>
                  <a:pt x="350" y="931"/>
                </a:cubicBezTo>
                <a:lnTo>
                  <a:pt x="350" y="468"/>
                </a:lnTo>
                <a:lnTo>
                  <a:pt x="232" y="468"/>
                </a:lnTo>
                <a:lnTo>
                  <a:pt x="232" y="350"/>
                </a:lnTo>
                <a:lnTo>
                  <a:pt x="350" y="350"/>
                </a:lnTo>
                <a:lnTo>
                  <a:pt x="350" y="232"/>
                </a:lnTo>
                <a:lnTo>
                  <a:pt x="468" y="232"/>
                </a:lnTo>
                <a:lnTo>
                  <a:pt x="468" y="931"/>
                </a:lnTo>
                <a:lnTo>
                  <a:pt x="1168" y="931"/>
                </a:lnTo>
                <a:close/>
                <a:moveTo>
                  <a:pt x="932" y="816"/>
                </a:moveTo>
                <a:lnTo>
                  <a:pt x="932" y="468"/>
                </a:lnTo>
                <a:lnTo>
                  <a:pt x="582" y="468"/>
                </a:lnTo>
                <a:lnTo>
                  <a:pt x="582" y="350"/>
                </a:lnTo>
                <a:lnTo>
                  <a:pt x="932" y="350"/>
                </a:lnTo>
                <a:cubicBezTo>
                  <a:pt x="995" y="350"/>
                  <a:pt x="1050" y="402"/>
                  <a:pt x="1050" y="468"/>
                </a:cubicBezTo>
                <a:lnTo>
                  <a:pt x="1050" y="816"/>
                </a:lnTo>
                <a:lnTo>
                  <a:pt x="932" y="816"/>
                </a:lnTo>
                <a:close/>
                <a:moveTo>
                  <a:pt x="703" y="0"/>
                </a:moveTo>
                <a:cubicBezTo>
                  <a:pt x="1069" y="0"/>
                  <a:pt x="1370" y="284"/>
                  <a:pt x="1400" y="643"/>
                </a:cubicBezTo>
                <a:lnTo>
                  <a:pt x="1312" y="643"/>
                </a:lnTo>
                <a:cubicBezTo>
                  <a:pt x="1291" y="424"/>
                  <a:pt x="1157" y="238"/>
                  <a:pt x="965" y="148"/>
                </a:cubicBezTo>
                <a:lnTo>
                  <a:pt x="886" y="224"/>
                </a:lnTo>
                <a:lnTo>
                  <a:pt x="664" y="3"/>
                </a:lnTo>
                <a:cubicBezTo>
                  <a:pt x="678" y="3"/>
                  <a:pt x="689" y="0"/>
                  <a:pt x="703" y="0"/>
                </a:cubicBezTo>
                <a:close/>
                <a:moveTo>
                  <a:pt x="435" y="1251"/>
                </a:moveTo>
                <a:lnTo>
                  <a:pt x="514" y="1175"/>
                </a:lnTo>
                <a:lnTo>
                  <a:pt x="736" y="1396"/>
                </a:lnTo>
                <a:cubicBezTo>
                  <a:pt x="722" y="1396"/>
                  <a:pt x="711" y="1399"/>
                  <a:pt x="697" y="1399"/>
                </a:cubicBezTo>
                <a:cubicBezTo>
                  <a:pt x="331" y="1399"/>
                  <a:pt x="30" y="1115"/>
                  <a:pt x="0" y="756"/>
                </a:cubicBezTo>
                <a:lnTo>
                  <a:pt x="88" y="756"/>
                </a:lnTo>
                <a:cubicBezTo>
                  <a:pt x="109" y="975"/>
                  <a:pt x="243" y="1161"/>
                  <a:pt x="435" y="125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643146" y="3232152"/>
            <a:ext cx="293687" cy="377825"/>
          </a:xfrm>
          <a:custGeom>
            <a:avLst/>
            <a:gdLst>
              <a:gd name="T0" fmla="*/ 700 w 816"/>
              <a:gd name="T1" fmla="*/ 931 h 1050"/>
              <a:gd name="T2" fmla="*/ 700 w 816"/>
              <a:gd name="T3" fmla="*/ 118 h 1050"/>
              <a:gd name="T4" fmla="*/ 115 w 816"/>
              <a:gd name="T5" fmla="*/ 118 h 1050"/>
              <a:gd name="T6" fmla="*/ 115 w 816"/>
              <a:gd name="T7" fmla="*/ 931 h 1050"/>
              <a:gd name="T8" fmla="*/ 700 w 816"/>
              <a:gd name="T9" fmla="*/ 931 h 1050"/>
              <a:gd name="T10" fmla="*/ 700 w 816"/>
              <a:gd name="T11" fmla="*/ 0 h 1050"/>
              <a:gd name="T12" fmla="*/ 815 w 816"/>
              <a:gd name="T13" fmla="*/ 118 h 1050"/>
              <a:gd name="T14" fmla="*/ 815 w 816"/>
              <a:gd name="T15" fmla="*/ 931 h 1050"/>
              <a:gd name="T16" fmla="*/ 700 w 816"/>
              <a:gd name="T17" fmla="*/ 1049 h 1050"/>
              <a:gd name="T18" fmla="*/ 115 w 816"/>
              <a:gd name="T19" fmla="*/ 1049 h 1050"/>
              <a:gd name="T20" fmla="*/ 0 w 816"/>
              <a:gd name="T21" fmla="*/ 931 h 1050"/>
              <a:gd name="T22" fmla="*/ 0 w 816"/>
              <a:gd name="T23" fmla="*/ 118 h 1050"/>
              <a:gd name="T24" fmla="*/ 115 w 816"/>
              <a:gd name="T25" fmla="*/ 0 h 1050"/>
              <a:gd name="T26" fmla="*/ 700 w 816"/>
              <a:gd name="T2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6" h="1050">
                <a:moveTo>
                  <a:pt x="700" y="931"/>
                </a:moveTo>
                <a:lnTo>
                  <a:pt x="700" y="118"/>
                </a:lnTo>
                <a:lnTo>
                  <a:pt x="115" y="118"/>
                </a:lnTo>
                <a:lnTo>
                  <a:pt x="115" y="931"/>
                </a:lnTo>
                <a:lnTo>
                  <a:pt x="700" y="931"/>
                </a:lnTo>
                <a:close/>
                <a:moveTo>
                  <a:pt x="700" y="0"/>
                </a:moveTo>
                <a:cubicBezTo>
                  <a:pt x="763" y="0"/>
                  <a:pt x="815" y="55"/>
                  <a:pt x="815" y="118"/>
                </a:cubicBezTo>
                <a:lnTo>
                  <a:pt x="815" y="931"/>
                </a:lnTo>
                <a:cubicBezTo>
                  <a:pt x="815" y="994"/>
                  <a:pt x="763" y="1049"/>
                  <a:pt x="700" y="1049"/>
                </a:cubicBezTo>
                <a:lnTo>
                  <a:pt x="115" y="1049"/>
                </a:lnTo>
                <a:cubicBezTo>
                  <a:pt x="52" y="1049"/>
                  <a:pt x="0" y="994"/>
                  <a:pt x="0" y="931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78196" y="3232152"/>
            <a:ext cx="377825" cy="377825"/>
          </a:xfrm>
          <a:custGeom>
            <a:avLst/>
            <a:gdLst>
              <a:gd name="T0" fmla="*/ 640 w 1051"/>
              <a:gd name="T1" fmla="*/ 541 h 1050"/>
              <a:gd name="T2" fmla="*/ 845 w 1051"/>
              <a:gd name="T3" fmla="*/ 816 h 1050"/>
              <a:gd name="T4" fmla="*/ 205 w 1051"/>
              <a:gd name="T5" fmla="*/ 816 h 1050"/>
              <a:gd name="T6" fmla="*/ 363 w 1051"/>
              <a:gd name="T7" fmla="*/ 609 h 1050"/>
              <a:gd name="T8" fmla="*/ 478 w 1051"/>
              <a:gd name="T9" fmla="*/ 748 h 1050"/>
              <a:gd name="T10" fmla="*/ 640 w 1051"/>
              <a:gd name="T11" fmla="*/ 541 h 1050"/>
              <a:gd name="T12" fmla="*/ 932 w 1051"/>
              <a:gd name="T13" fmla="*/ 931 h 1050"/>
              <a:gd name="T14" fmla="*/ 932 w 1051"/>
              <a:gd name="T15" fmla="*/ 118 h 1050"/>
              <a:gd name="T16" fmla="*/ 117 w 1051"/>
              <a:gd name="T17" fmla="*/ 118 h 1050"/>
              <a:gd name="T18" fmla="*/ 117 w 1051"/>
              <a:gd name="T19" fmla="*/ 931 h 1050"/>
              <a:gd name="T20" fmla="*/ 932 w 1051"/>
              <a:gd name="T21" fmla="*/ 931 h 1050"/>
              <a:gd name="T22" fmla="*/ 932 w 1051"/>
              <a:gd name="T23" fmla="*/ 0 h 1050"/>
              <a:gd name="T24" fmla="*/ 1050 w 1051"/>
              <a:gd name="T25" fmla="*/ 118 h 1050"/>
              <a:gd name="T26" fmla="*/ 1050 w 1051"/>
              <a:gd name="T27" fmla="*/ 931 h 1050"/>
              <a:gd name="T28" fmla="*/ 932 w 1051"/>
              <a:gd name="T29" fmla="*/ 1049 h 1050"/>
              <a:gd name="T30" fmla="*/ 117 w 1051"/>
              <a:gd name="T31" fmla="*/ 1049 h 1050"/>
              <a:gd name="T32" fmla="*/ 0 w 1051"/>
              <a:gd name="T33" fmla="*/ 931 h 1050"/>
              <a:gd name="T34" fmla="*/ 0 w 1051"/>
              <a:gd name="T35" fmla="*/ 118 h 1050"/>
              <a:gd name="T36" fmla="*/ 117 w 1051"/>
              <a:gd name="T37" fmla="*/ 0 h 1050"/>
              <a:gd name="T38" fmla="*/ 932 w 1051"/>
              <a:gd name="T3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1" h="1050">
                <a:moveTo>
                  <a:pt x="640" y="541"/>
                </a:moveTo>
                <a:lnTo>
                  <a:pt x="845" y="816"/>
                </a:lnTo>
                <a:lnTo>
                  <a:pt x="205" y="816"/>
                </a:lnTo>
                <a:lnTo>
                  <a:pt x="363" y="609"/>
                </a:lnTo>
                <a:lnTo>
                  <a:pt x="478" y="748"/>
                </a:lnTo>
                <a:lnTo>
                  <a:pt x="640" y="541"/>
                </a:lnTo>
                <a:close/>
                <a:moveTo>
                  <a:pt x="932" y="931"/>
                </a:moveTo>
                <a:lnTo>
                  <a:pt x="932" y="118"/>
                </a:lnTo>
                <a:lnTo>
                  <a:pt x="117" y="118"/>
                </a:lnTo>
                <a:lnTo>
                  <a:pt x="117" y="931"/>
                </a:lnTo>
                <a:lnTo>
                  <a:pt x="932" y="931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1"/>
                </a:lnTo>
                <a:cubicBezTo>
                  <a:pt x="1050" y="994"/>
                  <a:pt x="995" y="1049"/>
                  <a:pt x="932" y="1049"/>
                </a:cubicBezTo>
                <a:lnTo>
                  <a:pt x="117" y="1049"/>
                </a:lnTo>
                <a:cubicBezTo>
                  <a:pt x="54" y="1049"/>
                  <a:pt x="0" y="994"/>
                  <a:pt x="0" y="931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56108" y="3275013"/>
            <a:ext cx="377825" cy="293688"/>
          </a:xfrm>
          <a:custGeom>
            <a:avLst/>
            <a:gdLst>
              <a:gd name="T0" fmla="*/ 932 w 1051"/>
              <a:gd name="T1" fmla="*/ 698 h 814"/>
              <a:gd name="T2" fmla="*/ 932 w 1051"/>
              <a:gd name="T3" fmla="*/ 114 h 814"/>
              <a:gd name="T4" fmla="*/ 118 w 1051"/>
              <a:gd name="T5" fmla="*/ 114 h 814"/>
              <a:gd name="T6" fmla="*/ 118 w 1051"/>
              <a:gd name="T7" fmla="*/ 698 h 814"/>
              <a:gd name="T8" fmla="*/ 932 w 1051"/>
              <a:gd name="T9" fmla="*/ 698 h 814"/>
              <a:gd name="T10" fmla="*/ 932 w 1051"/>
              <a:gd name="T11" fmla="*/ 0 h 814"/>
              <a:gd name="T12" fmla="*/ 1050 w 1051"/>
              <a:gd name="T13" fmla="*/ 114 h 814"/>
              <a:gd name="T14" fmla="*/ 1050 w 1051"/>
              <a:gd name="T15" fmla="*/ 698 h 814"/>
              <a:gd name="T16" fmla="*/ 932 w 1051"/>
              <a:gd name="T17" fmla="*/ 813 h 814"/>
              <a:gd name="T18" fmla="*/ 118 w 1051"/>
              <a:gd name="T19" fmla="*/ 813 h 814"/>
              <a:gd name="T20" fmla="*/ 0 w 1051"/>
              <a:gd name="T21" fmla="*/ 698 h 814"/>
              <a:gd name="T22" fmla="*/ 0 w 1051"/>
              <a:gd name="T23" fmla="*/ 114 h 814"/>
              <a:gd name="T24" fmla="*/ 118 w 1051"/>
              <a:gd name="T25" fmla="*/ 0 h 814"/>
              <a:gd name="T26" fmla="*/ 932 w 1051"/>
              <a:gd name="T27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814">
                <a:moveTo>
                  <a:pt x="932" y="698"/>
                </a:moveTo>
                <a:lnTo>
                  <a:pt x="932" y="114"/>
                </a:lnTo>
                <a:lnTo>
                  <a:pt x="118" y="114"/>
                </a:lnTo>
                <a:lnTo>
                  <a:pt x="118" y="698"/>
                </a:lnTo>
                <a:lnTo>
                  <a:pt x="932" y="698"/>
                </a:lnTo>
                <a:close/>
                <a:moveTo>
                  <a:pt x="932" y="0"/>
                </a:moveTo>
                <a:cubicBezTo>
                  <a:pt x="995" y="0"/>
                  <a:pt x="1050" y="52"/>
                  <a:pt x="1050" y="114"/>
                </a:cubicBezTo>
                <a:lnTo>
                  <a:pt x="1050" y="698"/>
                </a:lnTo>
                <a:cubicBezTo>
                  <a:pt x="1050" y="761"/>
                  <a:pt x="995" y="813"/>
                  <a:pt x="932" y="813"/>
                </a:cubicBezTo>
                <a:lnTo>
                  <a:pt x="118" y="813"/>
                </a:lnTo>
                <a:cubicBezTo>
                  <a:pt x="55" y="813"/>
                  <a:pt x="0" y="761"/>
                  <a:pt x="0" y="698"/>
                </a:cubicBezTo>
                <a:lnTo>
                  <a:pt x="0" y="114"/>
                </a:lnTo>
                <a:cubicBezTo>
                  <a:pt x="0" y="52"/>
                  <a:pt x="55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4896" y="4083050"/>
            <a:ext cx="377825" cy="419100"/>
          </a:xfrm>
          <a:custGeom>
            <a:avLst/>
            <a:gdLst>
              <a:gd name="T0" fmla="*/ 932 w 1051"/>
              <a:gd name="T1" fmla="*/ 1050 h 1166"/>
              <a:gd name="T2" fmla="*/ 932 w 1051"/>
              <a:gd name="T3" fmla="*/ 407 h 1166"/>
              <a:gd name="T4" fmla="*/ 118 w 1051"/>
              <a:gd name="T5" fmla="*/ 407 h 1166"/>
              <a:gd name="T6" fmla="*/ 118 w 1051"/>
              <a:gd name="T7" fmla="*/ 1050 h 1166"/>
              <a:gd name="T8" fmla="*/ 932 w 1051"/>
              <a:gd name="T9" fmla="*/ 1050 h 1166"/>
              <a:gd name="T10" fmla="*/ 1050 w 1051"/>
              <a:gd name="T11" fmla="*/ 232 h 1166"/>
              <a:gd name="T12" fmla="*/ 1050 w 1051"/>
              <a:gd name="T13" fmla="*/ 1050 h 1166"/>
              <a:gd name="T14" fmla="*/ 932 w 1051"/>
              <a:gd name="T15" fmla="*/ 1165 h 1166"/>
              <a:gd name="T16" fmla="*/ 118 w 1051"/>
              <a:gd name="T17" fmla="*/ 1165 h 1166"/>
              <a:gd name="T18" fmla="*/ 0 w 1051"/>
              <a:gd name="T19" fmla="*/ 1050 h 1166"/>
              <a:gd name="T20" fmla="*/ 0 w 1051"/>
              <a:gd name="T21" fmla="*/ 232 h 1166"/>
              <a:gd name="T22" fmla="*/ 118 w 1051"/>
              <a:gd name="T23" fmla="*/ 115 h 1166"/>
              <a:gd name="T24" fmla="*/ 175 w 1051"/>
              <a:gd name="T25" fmla="*/ 115 h 1166"/>
              <a:gd name="T26" fmla="*/ 175 w 1051"/>
              <a:gd name="T27" fmla="*/ 0 h 1166"/>
              <a:gd name="T28" fmla="*/ 293 w 1051"/>
              <a:gd name="T29" fmla="*/ 0 h 1166"/>
              <a:gd name="T30" fmla="*/ 293 w 1051"/>
              <a:gd name="T31" fmla="*/ 115 h 1166"/>
              <a:gd name="T32" fmla="*/ 757 w 1051"/>
              <a:gd name="T33" fmla="*/ 115 h 1166"/>
              <a:gd name="T34" fmla="*/ 757 w 1051"/>
              <a:gd name="T35" fmla="*/ 0 h 1166"/>
              <a:gd name="T36" fmla="*/ 875 w 1051"/>
              <a:gd name="T37" fmla="*/ 0 h 1166"/>
              <a:gd name="T38" fmla="*/ 875 w 1051"/>
              <a:gd name="T39" fmla="*/ 115 h 1166"/>
              <a:gd name="T40" fmla="*/ 932 w 1051"/>
              <a:gd name="T41" fmla="*/ 115 h 1166"/>
              <a:gd name="T42" fmla="*/ 1050 w 1051"/>
              <a:gd name="T43" fmla="*/ 232 h 1166"/>
              <a:gd name="T44" fmla="*/ 818 w 1051"/>
              <a:gd name="T45" fmla="*/ 525 h 1166"/>
              <a:gd name="T46" fmla="*/ 818 w 1051"/>
              <a:gd name="T47" fmla="*/ 640 h 1166"/>
              <a:gd name="T48" fmla="*/ 700 w 1051"/>
              <a:gd name="T49" fmla="*/ 640 h 1166"/>
              <a:gd name="T50" fmla="*/ 700 w 1051"/>
              <a:gd name="T51" fmla="*/ 525 h 1166"/>
              <a:gd name="T52" fmla="*/ 818 w 1051"/>
              <a:gd name="T53" fmla="*/ 525 h 1166"/>
              <a:gd name="T54" fmla="*/ 582 w 1051"/>
              <a:gd name="T55" fmla="*/ 525 h 1166"/>
              <a:gd name="T56" fmla="*/ 582 w 1051"/>
              <a:gd name="T57" fmla="*/ 640 h 1166"/>
              <a:gd name="T58" fmla="*/ 468 w 1051"/>
              <a:gd name="T59" fmla="*/ 640 h 1166"/>
              <a:gd name="T60" fmla="*/ 468 w 1051"/>
              <a:gd name="T61" fmla="*/ 525 h 1166"/>
              <a:gd name="T62" fmla="*/ 582 w 1051"/>
              <a:gd name="T63" fmla="*/ 525 h 1166"/>
              <a:gd name="T64" fmla="*/ 350 w 1051"/>
              <a:gd name="T65" fmla="*/ 525 h 1166"/>
              <a:gd name="T66" fmla="*/ 350 w 1051"/>
              <a:gd name="T67" fmla="*/ 640 h 1166"/>
              <a:gd name="T68" fmla="*/ 232 w 1051"/>
              <a:gd name="T69" fmla="*/ 640 h 1166"/>
              <a:gd name="T70" fmla="*/ 232 w 1051"/>
              <a:gd name="T71" fmla="*/ 525 h 1166"/>
              <a:gd name="T72" fmla="*/ 350 w 1051"/>
              <a:gd name="T73" fmla="*/ 52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1" h="1166">
                <a:moveTo>
                  <a:pt x="932" y="1050"/>
                </a:moveTo>
                <a:lnTo>
                  <a:pt x="932" y="407"/>
                </a:lnTo>
                <a:lnTo>
                  <a:pt x="118" y="407"/>
                </a:lnTo>
                <a:lnTo>
                  <a:pt x="118" y="1050"/>
                </a:lnTo>
                <a:lnTo>
                  <a:pt x="932" y="1050"/>
                </a:lnTo>
                <a:close/>
                <a:moveTo>
                  <a:pt x="1050" y="232"/>
                </a:moveTo>
                <a:lnTo>
                  <a:pt x="1050" y="1050"/>
                </a:lnTo>
                <a:cubicBezTo>
                  <a:pt x="1050" y="1113"/>
                  <a:pt x="995" y="1165"/>
                  <a:pt x="932" y="1165"/>
                </a:cubicBezTo>
                <a:lnTo>
                  <a:pt x="118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cubicBezTo>
                  <a:pt x="0" y="170"/>
                  <a:pt x="52" y="115"/>
                  <a:pt x="118" y="115"/>
                </a:cubicBezTo>
                <a:lnTo>
                  <a:pt x="175" y="115"/>
                </a:lnTo>
                <a:lnTo>
                  <a:pt x="175" y="0"/>
                </a:lnTo>
                <a:lnTo>
                  <a:pt x="293" y="0"/>
                </a:lnTo>
                <a:lnTo>
                  <a:pt x="293" y="115"/>
                </a:lnTo>
                <a:lnTo>
                  <a:pt x="757" y="115"/>
                </a:lnTo>
                <a:lnTo>
                  <a:pt x="757" y="0"/>
                </a:lnTo>
                <a:lnTo>
                  <a:pt x="875" y="0"/>
                </a:lnTo>
                <a:lnTo>
                  <a:pt x="875" y="115"/>
                </a:lnTo>
                <a:lnTo>
                  <a:pt x="932" y="115"/>
                </a:lnTo>
                <a:cubicBezTo>
                  <a:pt x="995" y="115"/>
                  <a:pt x="1050" y="170"/>
                  <a:pt x="1050" y="232"/>
                </a:cubicBezTo>
                <a:close/>
                <a:moveTo>
                  <a:pt x="818" y="525"/>
                </a:moveTo>
                <a:lnTo>
                  <a:pt x="818" y="640"/>
                </a:lnTo>
                <a:lnTo>
                  <a:pt x="700" y="640"/>
                </a:lnTo>
                <a:lnTo>
                  <a:pt x="700" y="525"/>
                </a:lnTo>
                <a:lnTo>
                  <a:pt x="818" y="525"/>
                </a:lnTo>
                <a:close/>
                <a:moveTo>
                  <a:pt x="582" y="525"/>
                </a:moveTo>
                <a:lnTo>
                  <a:pt x="582" y="640"/>
                </a:lnTo>
                <a:lnTo>
                  <a:pt x="468" y="640"/>
                </a:lnTo>
                <a:lnTo>
                  <a:pt x="468" y="525"/>
                </a:lnTo>
                <a:lnTo>
                  <a:pt x="582" y="525"/>
                </a:lnTo>
                <a:close/>
                <a:moveTo>
                  <a:pt x="350" y="525"/>
                </a:moveTo>
                <a:lnTo>
                  <a:pt x="350" y="640"/>
                </a:lnTo>
                <a:lnTo>
                  <a:pt x="232" y="640"/>
                </a:lnTo>
                <a:lnTo>
                  <a:pt x="232" y="525"/>
                </a:lnTo>
                <a:lnTo>
                  <a:pt x="350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10581" y="4103689"/>
            <a:ext cx="419100" cy="377825"/>
          </a:xfrm>
          <a:custGeom>
            <a:avLst/>
            <a:gdLst>
              <a:gd name="T0" fmla="*/ 814 w 1165"/>
              <a:gd name="T1" fmla="*/ 467 h 1050"/>
              <a:gd name="T2" fmla="*/ 814 w 1165"/>
              <a:gd name="T3" fmla="*/ 817 h 1050"/>
              <a:gd name="T4" fmla="*/ 582 w 1165"/>
              <a:gd name="T5" fmla="*/ 817 h 1050"/>
              <a:gd name="T6" fmla="*/ 582 w 1165"/>
              <a:gd name="T7" fmla="*/ 467 h 1050"/>
              <a:gd name="T8" fmla="*/ 814 w 1165"/>
              <a:gd name="T9" fmla="*/ 467 h 1050"/>
              <a:gd name="T10" fmla="*/ 232 w 1165"/>
              <a:gd name="T11" fmla="*/ 232 h 1050"/>
              <a:gd name="T12" fmla="*/ 525 w 1165"/>
              <a:gd name="T13" fmla="*/ 232 h 1050"/>
              <a:gd name="T14" fmla="*/ 525 w 1165"/>
              <a:gd name="T15" fmla="*/ 524 h 1050"/>
              <a:gd name="T16" fmla="*/ 232 w 1165"/>
              <a:gd name="T17" fmla="*/ 524 h 1050"/>
              <a:gd name="T18" fmla="*/ 232 w 1165"/>
              <a:gd name="T19" fmla="*/ 232 h 1050"/>
              <a:gd name="T20" fmla="*/ 814 w 1165"/>
              <a:gd name="T21" fmla="*/ 232 h 1050"/>
              <a:gd name="T22" fmla="*/ 814 w 1165"/>
              <a:gd name="T23" fmla="*/ 407 h 1050"/>
              <a:gd name="T24" fmla="*/ 582 w 1165"/>
              <a:gd name="T25" fmla="*/ 407 h 1050"/>
              <a:gd name="T26" fmla="*/ 582 w 1165"/>
              <a:gd name="T27" fmla="*/ 232 h 1050"/>
              <a:gd name="T28" fmla="*/ 814 w 1165"/>
              <a:gd name="T29" fmla="*/ 232 h 1050"/>
              <a:gd name="T30" fmla="*/ 232 w 1165"/>
              <a:gd name="T31" fmla="*/ 582 h 1050"/>
              <a:gd name="T32" fmla="*/ 525 w 1165"/>
              <a:gd name="T33" fmla="*/ 582 h 1050"/>
              <a:gd name="T34" fmla="*/ 525 w 1165"/>
              <a:gd name="T35" fmla="*/ 817 h 1050"/>
              <a:gd name="T36" fmla="*/ 232 w 1165"/>
              <a:gd name="T37" fmla="*/ 817 h 1050"/>
              <a:gd name="T38" fmla="*/ 232 w 1165"/>
              <a:gd name="T39" fmla="*/ 582 h 1050"/>
              <a:gd name="T40" fmla="*/ 932 w 1165"/>
              <a:gd name="T41" fmla="*/ 932 h 1050"/>
              <a:gd name="T42" fmla="*/ 932 w 1165"/>
              <a:gd name="T43" fmla="*/ 117 h 1050"/>
              <a:gd name="T44" fmla="*/ 114 w 1165"/>
              <a:gd name="T45" fmla="*/ 117 h 1050"/>
              <a:gd name="T46" fmla="*/ 114 w 1165"/>
              <a:gd name="T47" fmla="*/ 932 h 1050"/>
              <a:gd name="T48" fmla="*/ 932 w 1165"/>
              <a:gd name="T49" fmla="*/ 932 h 1050"/>
              <a:gd name="T50" fmla="*/ 1050 w 1165"/>
              <a:gd name="T51" fmla="*/ 349 h 1050"/>
              <a:gd name="T52" fmla="*/ 1050 w 1165"/>
              <a:gd name="T53" fmla="*/ 467 h 1050"/>
              <a:gd name="T54" fmla="*/ 1164 w 1165"/>
              <a:gd name="T55" fmla="*/ 467 h 1050"/>
              <a:gd name="T56" fmla="*/ 1164 w 1165"/>
              <a:gd name="T57" fmla="*/ 582 h 1050"/>
              <a:gd name="T58" fmla="*/ 1050 w 1165"/>
              <a:gd name="T59" fmla="*/ 582 h 1050"/>
              <a:gd name="T60" fmla="*/ 1050 w 1165"/>
              <a:gd name="T61" fmla="*/ 699 h 1050"/>
              <a:gd name="T62" fmla="*/ 1164 w 1165"/>
              <a:gd name="T63" fmla="*/ 699 h 1050"/>
              <a:gd name="T64" fmla="*/ 1164 w 1165"/>
              <a:gd name="T65" fmla="*/ 817 h 1050"/>
              <a:gd name="T66" fmla="*/ 1050 w 1165"/>
              <a:gd name="T67" fmla="*/ 817 h 1050"/>
              <a:gd name="T68" fmla="*/ 1050 w 1165"/>
              <a:gd name="T69" fmla="*/ 932 h 1050"/>
              <a:gd name="T70" fmla="*/ 932 w 1165"/>
              <a:gd name="T71" fmla="*/ 1049 h 1050"/>
              <a:gd name="T72" fmla="*/ 114 w 1165"/>
              <a:gd name="T73" fmla="*/ 1049 h 1050"/>
              <a:gd name="T74" fmla="*/ 0 w 1165"/>
              <a:gd name="T75" fmla="*/ 932 h 1050"/>
              <a:gd name="T76" fmla="*/ 0 w 1165"/>
              <a:gd name="T77" fmla="*/ 117 h 1050"/>
              <a:gd name="T78" fmla="*/ 114 w 1165"/>
              <a:gd name="T79" fmla="*/ 0 h 1050"/>
              <a:gd name="T80" fmla="*/ 932 w 1165"/>
              <a:gd name="T81" fmla="*/ 0 h 1050"/>
              <a:gd name="T82" fmla="*/ 1050 w 1165"/>
              <a:gd name="T83" fmla="*/ 117 h 1050"/>
              <a:gd name="T84" fmla="*/ 1050 w 1165"/>
              <a:gd name="T85" fmla="*/ 232 h 1050"/>
              <a:gd name="T86" fmla="*/ 1164 w 1165"/>
              <a:gd name="T87" fmla="*/ 232 h 1050"/>
              <a:gd name="T88" fmla="*/ 1164 w 1165"/>
              <a:gd name="T89" fmla="*/ 349 h 1050"/>
              <a:gd name="T90" fmla="*/ 1050 w 1165"/>
              <a:gd name="T91" fmla="*/ 349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65" h="1050">
                <a:moveTo>
                  <a:pt x="814" y="467"/>
                </a:moveTo>
                <a:lnTo>
                  <a:pt x="814" y="817"/>
                </a:lnTo>
                <a:lnTo>
                  <a:pt x="582" y="817"/>
                </a:lnTo>
                <a:lnTo>
                  <a:pt x="582" y="467"/>
                </a:lnTo>
                <a:lnTo>
                  <a:pt x="814" y="467"/>
                </a:lnTo>
                <a:close/>
                <a:moveTo>
                  <a:pt x="232" y="232"/>
                </a:moveTo>
                <a:lnTo>
                  <a:pt x="525" y="232"/>
                </a:lnTo>
                <a:lnTo>
                  <a:pt x="525" y="524"/>
                </a:lnTo>
                <a:lnTo>
                  <a:pt x="232" y="524"/>
                </a:lnTo>
                <a:lnTo>
                  <a:pt x="232" y="232"/>
                </a:lnTo>
                <a:close/>
                <a:moveTo>
                  <a:pt x="814" y="232"/>
                </a:moveTo>
                <a:lnTo>
                  <a:pt x="814" y="407"/>
                </a:lnTo>
                <a:lnTo>
                  <a:pt x="582" y="407"/>
                </a:lnTo>
                <a:lnTo>
                  <a:pt x="582" y="232"/>
                </a:lnTo>
                <a:lnTo>
                  <a:pt x="814" y="232"/>
                </a:lnTo>
                <a:close/>
                <a:moveTo>
                  <a:pt x="232" y="582"/>
                </a:moveTo>
                <a:lnTo>
                  <a:pt x="525" y="582"/>
                </a:lnTo>
                <a:lnTo>
                  <a:pt x="525" y="817"/>
                </a:lnTo>
                <a:lnTo>
                  <a:pt x="232" y="817"/>
                </a:lnTo>
                <a:lnTo>
                  <a:pt x="232" y="582"/>
                </a:lnTo>
                <a:close/>
                <a:moveTo>
                  <a:pt x="932" y="932"/>
                </a:moveTo>
                <a:lnTo>
                  <a:pt x="932" y="117"/>
                </a:lnTo>
                <a:lnTo>
                  <a:pt x="114" y="117"/>
                </a:lnTo>
                <a:lnTo>
                  <a:pt x="114" y="932"/>
                </a:lnTo>
                <a:lnTo>
                  <a:pt x="932" y="932"/>
                </a:lnTo>
                <a:close/>
                <a:moveTo>
                  <a:pt x="1050" y="349"/>
                </a:moveTo>
                <a:lnTo>
                  <a:pt x="1050" y="467"/>
                </a:lnTo>
                <a:lnTo>
                  <a:pt x="1164" y="467"/>
                </a:lnTo>
                <a:lnTo>
                  <a:pt x="1164" y="582"/>
                </a:lnTo>
                <a:lnTo>
                  <a:pt x="1050" y="582"/>
                </a:lnTo>
                <a:lnTo>
                  <a:pt x="1050" y="699"/>
                </a:lnTo>
                <a:lnTo>
                  <a:pt x="1164" y="699"/>
                </a:lnTo>
                <a:lnTo>
                  <a:pt x="1164" y="817"/>
                </a:lnTo>
                <a:lnTo>
                  <a:pt x="1050" y="817"/>
                </a:lnTo>
                <a:lnTo>
                  <a:pt x="1050" y="932"/>
                </a:lnTo>
                <a:cubicBezTo>
                  <a:pt x="1050" y="995"/>
                  <a:pt x="995" y="1049"/>
                  <a:pt x="932" y="1049"/>
                </a:cubicBezTo>
                <a:lnTo>
                  <a:pt x="114" y="1049"/>
                </a:lnTo>
                <a:cubicBezTo>
                  <a:pt x="51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2" y="0"/>
                  <a:pt x="114" y="0"/>
                </a:cubicBezTo>
                <a:lnTo>
                  <a:pt x="932" y="0"/>
                </a:lnTo>
                <a:cubicBezTo>
                  <a:pt x="995" y="0"/>
                  <a:pt x="1050" y="54"/>
                  <a:pt x="1050" y="117"/>
                </a:cubicBezTo>
                <a:lnTo>
                  <a:pt x="1050" y="232"/>
                </a:lnTo>
                <a:lnTo>
                  <a:pt x="1164" y="232"/>
                </a:lnTo>
                <a:lnTo>
                  <a:pt x="1164" y="349"/>
                </a:lnTo>
                <a:lnTo>
                  <a:pt x="1050" y="34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05958" y="4124325"/>
            <a:ext cx="377825" cy="336550"/>
          </a:xfrm>
          <a:custGeom>
            <a:avLst/>
            <a:gdLst>
              <a:gd name="T0" fmla="*/ 197 w 1051"/>
              <a:gd name="T1" fmla="*/ 118 h 936"/>
              <a:gd name="T2" fmla="*/ 525 w 1051"/>
              <a:gd name="T3" fmla="*/ 700 h 936"/>
              <a:gd name="T4" fmla="*/ 853 w 1051"/>
              <a:gd name="T5" fmla="*/ 118 h 936"/>
              <a:gd name="T6" fmla="*/ 197 w 1051"/>
              <a:gd name="T7" fmla="*/ 118 h 936"/>
              <a:gd name="T8" fmla="*/ 0 w 1051"/>
              <a:gd name="T9" fmla="*/ 0 h 936"/>
              <a:gd name="T10" fmla="*/ 1050 w 1051"/>
              <a:gd name="T11" fmla="*/ 0 h 936"/>
              <a:gd name="T12" fmla="*/ 525 w 1051"/>
              <a:gd name="T13" fmla="*/ 935 h 936"/>
              <a:gd name="T14" fmla="*/ 0 w 1051"/>
              <a:gd name="T1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51" h="936">
                <a:moveTo>
                  <a:pt x="197" y="118"/>
                </a:moveTo>
                <a:lnTo>
                  <a:pt x="525" y="700"/>
                </a:lnTo>
                <a:lnTo>
                  <a:pt x="853" y="118"/>
                </a:lnTo>
                <a:lnTo>
                  <a:pt x="197" y="118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525" y="93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39419" y="4083050"/>
            <a:ext cx="463550" cy="419100"/>
          </a:xfrm>
          <a:custGeom>
            <a:avLst/>
            <a:gdLst>
              <a:gd name="T0" fmla="*/ 1168 w 1286"/>
              <a:gd name="T1" fmla="*/ 815 h 1166"/>
              <a:gd name="T2" fmla="*/ 1168 w 1286"/>
              <a:gd name="T3" fmla="*/ 115 h 1166"/>
              <a:gd name="T4" fmla="*/ 118 w 1286"/>
              <a:gd name="T5" fmla="*/ 115 h 1166"/>
              <a:gd name="T6" fmla="*/ 118 w 1286"/>
              <a:gd name="T7" fmla="*/ 815 h 1166"/>
              <a:gd name="T8" fmla="*/ 1168 w 1286"/>
              <a:gd name="T9" fmla="*/ 815 h 1166"/>
              <a:gd name="T10" fmla="*/ 1168 w 1286"/>
              <a:gd name="T11" fmla="*/ 0 h 1166"/>
              <a:gd name="T12" fmla="*/ 1285 w 1286"/>
              <a:gd name="T13" fmla="*/ 115 h 1166"/>
              <a:gd name="T14" fmla="*/ 1285 w 1286"/>
              <a:gd name="T15" fmla="*/ 815 h 1166"/>
              <a:gd name="T16" fmla="*/ 1168 w 1286"/>
              <a:gd name="T17" fmla="*/ 932 h 1166"/>
              <a:gd name="T18" fmla="*/ 760 w 1286"/>
              <a:gd name="T19" fmla="*/ 932 h 1166"/>
              <a:gd name="T20" fmla="*/ 760 w 1286"/>
              <a:gd name="T21" fmla="*/ 1050 h 1166"/>
              <a:gd name="T22" fmla="*/ 875 w 1286"/>
              <a:gd name="T23" fmla="*/ 1050 h 1166"/>
              <a:gd name="T24" fmla="*/ 875 w 1286"/>
              <a:gd name="T25" fmla="*/ 1165 h 1166"/>
              <a:gd name="T26" fmla="*/ 410 w 1286"/>
              <a:gd name="T27" fmla="*/ 1165 h 1166"/>
              <a:gd name="T28" fmla="*/ 410 w 1286"/>
              <a:gd name="T29" fmla="*/ 1050 h 1166"/>
              <a:gd name="T30" fmla="*/ 525 w 1286"/>
              <a:gd name="T31" fmla="*/ 1050 h 1166"/>
              <a:gd name="T32" fmla="*/ 525 w 1286"/>
              <a:gd name="T33" fmla="*/ 932 h 1166"/>
              <a:gd name="T34" fmla="*/ 118 w 1286"/>
              <a:gd name="T35" fmla="*/ 932 h 1166"/>
              <a:gd name="T36" fmla="*/ 0 w 1286"/>
              <a:gd name="T37" fmla="*/ 815 h 1166"/>
              <a:gd name="T38" fmla="*/ 0 w 1286"/>
              <a:gd name="T39" fmla="*/ 115 h 1166"/>
              <a:gd name="T40" fmla="*/ 118 w 1286"/>
              <a:gd name="T41" fmla="*/ 0 h 1166"/>
              <a:gd name="T42" fmla="*/ 1168 w 1286"/>
              <a:gd name="T4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1166">
                <a:moveTo>
                  <a:pt x="1168" y="815"/>
                </a:moveTo>
                <a:lnTo>
                  <a:pt x="1168" y="115"/>
                </a:lnTo>
                <a:lnTo>
                  <a:pt x="118" y="115"/>
                </a:lnTo>
                <a:lnTo>
                  <a:pt x="118" y="815"/>
                </a:lnTo>
                <a:lnTo>
                  <a:pt x="1168" y="815"/>
                </a:lnTo>
                <a:close/>
                <a:moveTo>
                  <a:pt x="1168" y="0"/>
                </a:moveTo>
                <a:cubicBezTo>
                  <a:pt x="1231" y="0"/>
                  <a:pt x="1285" y="52"/>
                  <a:pt x="1285" y="115"/>
                </a:cubicBezTo>
                <a:lnTo>
                  <a:pt x="1285" y="815"/>
                </a:lnTo>
                <a:cubicBezTo>
                  <a:pt x="1285" y="878"/>
                  <a:pt x="1231" y="932"/>
                  <a:pt x="1168" y="932"/>
                </a:cubicBezTo>
                <a:lnTo>
                  <a:pt x="760" y="932"/>
                </a:lnTo>
                <a:lnTo>
                  <a:pt x="760" y="1050"/>
                </a:lnTo>
                <a:lnTo>
                  <a:pt x="875" y="1050"/>
                </a:lnTo>
                <a:lnTo>
                  <a:pt x="875" y="1165"/>
                </a:lnTo>
                <a:lnTo>
                  <a:pt x="410" y="1165"/>
                </a:lnTo>
                <a:lnTo>
                  <a:pt x="410" y="1050"/>
                </a:lnTo>
                <a:lnTo>
                  <a:pt x="525" y="1050"/>
                </a:lnTo>
                <a:lnTo>
                  <a:pt x="525" y="932"/>
                </a:lnTo>
                <a:lnTo>
                  <a:pt x="118" y="932"/>
                </a:lnTo>
                <a:cubicBezTo>
                  <a:pt x="55" y="932"/>
                  <a:pt x="0" y="878"/>
                  <a:pt x="0" y="815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15744" y="4083050"/>
            <a:ext cx="463550" cy="419100"/>
          </a:xfrm>
          <a:custGeom>
            <a:avLst/>
            <a:gdLst>
              <a:gd name="T0" fmla="*/ 1168 w 1286"/>
              <a:gd name="T1" fmla="*/ 700 h 1166"/>
              <a:gd name="T2" fmla="*/ 1168 w 1286"/>
              <a:gd name="T3" fmla="*/ 115 h 1166"/>
              <a:gd name="T4" fmla="*/ 118 w 1286"/>
              <a:gd name="T5" fmla="*/ 115 h 1166"/>
              <a:gd name="T6" fmla="*/ 118 w 1286"/>
              <a:gd name="T7" fmla="*/ 700 h 1166"/>
              <a:gd name="T8" fmla="*/ 1168 w 1286"/>
              <a:gd name="T9" fmla="*/ 700 h 1166"/>
              <a:gd name="T10" fmla="*/ 1168 w 1286"/>
              <a:gd name="T11" fmla="*/ 0 h 1166"/>
              <a:gd name="T12" fmla="*/ 1285 w 1286"/>
              <a:gd name="T13" fmla="*/ 115 h 1166"/>
              <a:gd name="T14" fmla="*/ 1285 w 1286"/>
              <a:gd name="T15" fmla="*/ 815 h 1166"/>
              <a:gd name="T16" fmla="*/ 1168 w 1286"/>
              <a:gd name="T17" fmla="*/ 932 h 1166"/>
              <a:gd name="T18" fmla="*/ 760 w 1286"/>
              <a:gd name="T19" fmla="*/ 932 h 1166"/>
              <a:gd name="T20" fmla="*/ 875 w 1286"/>
              <a:gd name="T21" fmla="*/ 1107 h 1166"/>
              <a:gd name="T22" fmla="*/ 875 w 1286"/>
              <a:gd name="T23" fmla="*/ 1165 h 1166"/>
              <a:gd name="T24" fmla="*/ 410 w 1286"/>
              <a:gd name="T25" fmla="*/ 1165 h 1166"/>
              <a:gd name="T26" fmla="*/ 410 w 1286"/>
              <a:gd name="T27" fmla="*/ 1107 h 1166"/>
              <a:gd name="T28" fmla="*/ 525 w 1286"/>
              <a:gd name="T29" fmla="*/ 932 h 1166"/>
              <a:gd name="T30" fmla="*/ 118 w 1286"/>
              <a:gd name="T31" fmla="*/ 932 h 1166"/>
              <a:gd name="T32" fmla="*/ 0 w 1286"/>
              <a:gd name="T33" fmla="*/ 815 h 1166"/>
              <a:gd name="T34" fmla="*/ 0 w 1286"/>
              <a:gd name="T35" fmla="*/ 115 h 1166"/>
              <a:gd name="T36" fmla="*/ 118 w 1286"/>
              <a:gd name="T37" fmla="*/ 0 h 1166"/>
              <a:gd name="T38" fmla="*/ 1168 w 1286"/>
              <a:gd name="T3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86" h="1166">
                <a:moveTo>
                  <a:pt x="1168" y="700"/>
                </a:moveTo>
                <a:lnTo>
                  <a:pt x="1168" y="115"/>
                </a:lnTo>
                <a:lnTo>
                  <a:pt x="118" y="115"/>
                </a:lnTo>
                <a:lnTo>
                  <a:pt x="118" y="700"/>
                </a:lnTo>
                <a:lnTo>
                  <a:pt x="1168" y="700"/>
                </a:lnTo>
                <a:close/>
                <a:moveTo>
                  <a:pt x="1168" y="0"/>
                </a:moveTo>
                <a:cubicBezTo>
                  <a:pt x="1231" y="0"/>
                  <a:pt x="1285" y="52"/>
                  <a:pt x="1285" y="115"/>
                </a:cubicBezTo>
                <a:lnTo>
                  <a:pt x="1285" y="815"/>
                </a:lnTo>
                <a:cubicBezTo>
                  <a:pt x="1285" y="878"/>
                  <a:pt x="1231" y="932"/>
                  <a:pt x="1168" y="932"/>
                </a:cubicBezTo>
                <a:lnTo>
                  <a:pt x="760" y="932"/>
                </a:lnTo>
                <a:lnTo>
                  <a:pt x="875" y="1107"/>
                </a:lnTo>
                <a:lnTo>
                  <a:pt x="875" y="1165"/>
                </a:lnTo>
                <a:lnTo>
                  <a:pt x="410" y="1165"/>
                </a:lnTo>
                <a:lnTo>
                  <a:pt x="410" y="1107"/>
                </a:lnTo>
                <a:lnTo>
                  <a:pt x="525" y="932"/>
                </a:lnTo>
                <a:lnTo>
                  <a:pt x="118" y="932"/>
                </a:lnTo>
                <a:cubicBezTo>
                  <a:pt x="55" y="932"/>
                  <a:pt x="0" y="878"/>
                  <a:pt x="0" y="815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53981" y="4083050"/>
            <a:ext cx="336550" cy="419100"/>
          </a:xfrm>
          <a:custGeom>
            <a:avLst/>
            <a:gdLst>
              <a:gd name="T0" fmla="*/ 525 w 936"/>
              <a:gd name="T1" fmla="*/ 407 h 1166"/>
              <a:gd name="T2" fmla="*/ 848 w 936"/>
              <a:gd name="T3" fmla="*/ 407 h 1166"/>
              <a:gd name="T4" fmla="*/ 525 w 936"/>
              <a:gd name="T5" fmla="*/ 88 h 1166"/>
              <a:gd name="T6" fmla="*/ 525 w 936"/>
              <a:gd name="T7" fmla="*/ 407 h 1166"/>
              <a:gd name="T8" fmla="*/ 700 w 936"/>
              <a:gd name="T9" fmla="*/ 700 h 1166"/>
              <a:gd name="T10" fmla="*/ 700 w 936"/>
              <a:gd name="T11" fmla="*/ 582 h 1166"/>
              <a:gd name="T12" fmla="*/ 235 w 936"/>
              <a:gd name="T13" fmla="*/ 582 h 1166"/>
              <a:gd name="T14" fmla="*/ 235 w 936"/>
              <a:gd name="T15" fmla="*/ 700 h 1166"/>
              <a:gd name="T16" fmla="*/ 700 w 936"/>
              <a:gd name="T17" fmla="*/ 700 h 1166"/>
              <a:gd name="T18" fmla="*/ 700 w 936"/>
              <a:gd name="T19" fmla="*/ 932 h 1166"/>
              <a:gd name="T20" fmla="*/ 700 w 936"/>
              <a:gd name="T21" fmla="*/ 815 h 1166"/>
              <a:gd name="T22" fmla="*/ 235 w 936"/>
              <a:gd name="T23" fmla="*/ 815 h 1166"/>
              <a:gd name="T24" fmla="*/ 235 w 936"/>
              <a:gd name="T25" fmla="*/ 932 h 1166"/>
              <a:gd name="T26" fmla="*/ 700 w 936"/>
              <a:gd name="T27" fmla="*/ 932 h 1166"/>
              <a:gd name="T28" fmla="*/ 585 w 936"/>
              <a:gd name="T29" fmla="*/ 0 h 1166"/>
              <a:gd name="T30" fmla="*/ 935 w 936"/>
              <a:gd name="T31" fmla="*/ 350 h 1166"/>
              <a:gd name="T32" fmla="*/ 935 w 936"/>
              <a:gd name="T33" fmla="*/ 1050 h 1166"/>
              <a:gd name="T34" fmla="*/ 818 w 936"/>
              <a:gd name="T35" fmla="*/ 1165 h 1166"/>
              <a:gd name="T36" fmla="*/ 118 w 936"/>
              <a:gd name="T37" fmla="*/ 1165 h 1166"/>
              <a:gd name="T38" fmla="*/ 0 w 936"/>
              <a:gd name="T39" fmla="*/ 1050 h 1166"/>
              <a:gd name="T40" fmla="*/ 3 w 936"/>
              <a:gd name="T41" fmla="*/ 115 h 1166"/>
              <a:gd name="T42" fmla="*/ 118 w 936"/>
              <a:gd name="T43" fmla="*/ 0 h 1166"/>
              <a:gd name="T44" fmla="*/ 585 w 936"/>
              <a:gd name="T4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6" h="1166">
                <a:moveTo>
                  <a:pt x="525" y="407"/>
                </a:moveTo>
                <a:lnTo>
                  <a:pt x="848" y="407"/>
                </a:lnTo>
                <a:lnTo>
                  <a:pt x="525" y="88"/>
                </a:lnTo>
                <a:lnTo>
                  <a:pt x="525" y="407"/>
                </a:lnTo>
                <a:close/>
                <a:moveTo>
                  <a:pt x="700" y="700"/>
                </a:moveTo>
                <a:lnTo>
                  <a:pt x="700" y="582"/>
                </a:lnTo>
                <a:lnTo>
                  <a:pt x="235" y="582"/>
                </a:lnTo>
                <a:lnTo>
                  <a:pt x="235" y="700"/>
                </a:lnTo>
                <a:lnTo>
                  <a:pt x="700" y="700"/>
                </a:lnTo>
                <a:close/>
                <a:moveTo>
                  <a:pt x="700" y="932"/>
                </a:moveTo>
                <a:lnTo>
                  <a:pt x="700" y="815"/>
                </a:lnTo>
                <a:lnTo>
                  <a:pt x="235" y="815"/>
                </a:lnTo>
                <a:lnTo>
                  <a:pt x="235" y="932"/>
                </a:lnTo>
                <a:lnTo>
                  <a:pt x="700" y="932"/>
                </a:lnTo>
                <a:close/>
                <a:moveTo>
                  <a:pt x="585" y="0"/>
                </a:moveTo>
                <a:lnTo>
                  <a:pt x="935" y="350"/>
                </a:lnTo>
                <a:lnTo>
                  <a:pt x="935" y="1050"/>
                </a:lnTo>
                <a:cubicBezTo>
                  <a:pt x="935" y="1113"/>
                  <a:pt x="881" y="1165"/>
                  <a:pt x="818" y="1165"/>
                </a:cubicBezTo>
                <a:lnTo>
                  <a:pt x="118" y="1165"/>
                </a:lnTo>
                <a:cubicBezTo>
                  <a:pt x="55" y="1165"/>
                  <a:pt x="0" y="1113"/>
                  <a:pt x="0" y="1050"/>
                </a:cubicBezTo>
                <a:lnTo>
                  <a:pt x="3" y="115"/>
                </a:lnTo>
                <a:cubicBezTo>
                  <a:pt x="3" y="52"/>
                  <a:pt x="55" y="0"/>
                  <a:pt x="118" y="0"/>
                </a:cubicBezTo>
                <a:lnTo>
                  <a:pt x="58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550946" y="4103689"/>
            <a:ext cx="293687" cy="377825"/>
          </a:xfrm>
          <a:custGeom>
            <a:avLst/>
            <a:gdLst>
              <a:gd name="T0" fmla="*/ 815 w 816"/>
              <a:gd name="T1" fmla="*/ 57 h 1050"/>
              <a:gd name="T2" fmla="*/ 815 w 816"/>
              <a:gd name="T3" fmla="*/ 175 h 1050"/>
              <a:gd name="T4" fmla="*/ 0 w 816"/>
              <a:gd name="T5" fmla="*/ 175 h 1050"/>
              <a:gd name="T6" fmla="*/ 0 w 816"/>
              <a:gd name="T7" fmla="*/ 57 h 1050"/>
              <a:gd name="T8" fmla="*/ 203 w 816"/>
              <a:gd name="T9" fmla="*/ 57 h 1050"/>
              <a:gd name="T10" fmla="*/ 263 w 816"/>
              <a:gd name="T11" fmla="*/ 0 h 1050"/>
              <a:gd name="T12" fmla="*/ 553 w 816"/>
              <a:gd name="T13" fmla="*/ 0 h 1050"/>
              <a:gd name="T14" fmla="*/ 613 w 816"/>
              <a:gd name="T15" fmla="*/ 57 h 1050"/>
              <a:gd name="T16" fmla="*/ 815 w 816"/>
              <a:gd name="T17" fmla="*/ 57 h 1050"/>
              <a:gd name="T18" fmla="*/ 58 w 816"/>
              <a:gd name="T19" fmla="*/ 932 h 1050"/>
              <a:gd name="T20" fmla="*/ 58 w 816"/>
              <a:gd name="T21" fmla="*/ 232 h 1050"/>
              <a:gd name="T22" fmla="*/ 758 w 816"/>
              <a:gd name="T23" fmla="*/ 232 h 1050"/>
              <a:gd name="T24" fmla="*/ 758 w 816"/>
              <a:gd name="T25" fmla="*/ 932 h 1050"/>
              <a:gd name="T26" fmla="*/ 640 w 816"/>
              <a:gd name="T27" fmla="*/ 1049 h 1050"/>
              <a:gd name="T28" fmla="*/ 175 w 816"/>
              <a:gd name="T29" fmla="*/ 1049 h 1050"/>
              <a:gd name="T30" fmla="*/ 58 w 816"/>
              <a:gd name="T31" fmla="*/ 9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6" h="1050">
                <a:moveTo>
                  <a:pt x="815" y="57"/>
                </a:moveTo>
                <a:lnTo>
                  <a:pt x="815" y="175"/>
                </a:lnTo>
                <a:lnTo>
                  <a:pt x="0" y="175"/>
                </a:lnTo>
                <a:lnTo>
                  <a:pt x="0" y="57"/>
                </a:lnTo>
                <a:lnTo>
                  <a:pt x="203" y="57"/>
                </a:lnTo>
                <a:lnTo>
                  <a:pt x="263" y="0"/>
                </a:lnTo>
                <a:lnTo>
                  <a:pt x="553" y="0"/>
                </a:lnTo>
                <a:lnTo>
                  <a:pt x="613" y="57"/>
                </a:lnTo>
                <a:lnTo>
                  <a:pt x="815" y="57"/>
                </a:lnTo>
                <a:close/>
                <a:moveTo>
                  <a:pt x="58" y="932"/>
                </a:moveTo>
                <a:lnTo>
                  <a:pt x="58" y="232"/>
                </a:lnTo>
                <a:lnTo>
                  <a:pt x="758" y="232"/>
                </a:lnTo>
                <a:lnTo>
                  <a:pt x="758" y="932"/>
                </a:lnTo>
                <a:cubicBezTo>
                  <a:pt x="758" y="995"/>
                  <a:pt x="703" y="1049"/>
                  <a:pt x="640" y="1049"/>
                </a:cubicBezTo>
                <a:lnTo>
                  <a:pt x="175" y="1049"/>
                </a:lnTo>
                <a:cubicBezTo>
                  <a:pt x="112" y="1049"/>
                  <a:pt x="58" y="995"/>
                  <a:pt x="58" y="9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63769" y="4124325"/>
            <a:ext cx="419100" cy="336550"/>
          </a:xfrm>
          <a:custGeom>
            <a:avLst/>
            <a:gdLst>
              <a:gd name="T0" fmla="*/ 700 w 1166"/>
              <a:gd name="T1" fmla="*/ 175 h 936"/>
              <a:gd name="T2" fmla="*/ 0 w 1166"/>
              <a:gd name="T3" fmla="*/ 175 h 936"/>
              <a:gd name="T4" fmla="*/ 0 w 1166"/>
              <a:gd name="T5" fmla="*/ 60 h 936"/>
              <a:gd name="T6" fmla="*/ 175 w 1166"/>
              <a:gd name="T7" fmla="*/ 60 h 936"/>
              <a:gd name="T8" fmla="*/ 233 w 1166"/>
              <a:gd name="T9" fmla="*/ 0 h 936"/>
              <a:gd name="T10" fmla="*/ 465 w 1166"/>
              <a:gd name="T11" fmla="*/ 0 h 936"/>
              <a:gd name="T12" fmla="*/ 525 w 1166"/>
              <a:gd name="T13" fmla="*/ 60 h 936"/>
              <a:gd name="T14" fmla="*/ 700 w 1166"/>
              <a:gd name="T15" fmla="*/ 60 h 936"/>
              <a:gd name="T16" fmla="*/ 700 w 1166"/>
              <a:gd name="T17" fmla="*/ 175 h 936"/>
              <a:gd name="T18" fmla="*/ 58 w 1166"/>
              <a:gd name="T19" fmla="*/ 817 h 936"/>
              <a:gd name="T20" fmla="*/ 58 w 1166"/>
              <a:gd name="T21" fmla="*/ 235 h 936"/>
              <a:gd name="T22" fmla="*/ 640 w 1166"/>
              <a:gd name="T23" fmla="*/ 235 h 936"/>
              <a:gd name="T24" fmla="*/ 640 w 1166"/>
              <a:gd name="T25" fmla="*/ 817 h 936"/>
              <a:gd name="T26" fmla="*/ 525 w 1166"/>
              <a:gd name="T27" fmla="*/ 935 h 936"/>
              <a:gd name="T28" fmla="*/ 175 w 1166"/>
              <a:gd name="T29" fmla="*/ 935 h 936"/>
              <a:gd name="T30" fmla="*/ 58 w 1166"/>
              <a:gd name="T31" fmla="*/ 817 h 936"/>
              <a:gd name="T32" fmla="*/ 758 w 1166"/>
              <a:gd name="T33" fmla="*/ 467 h 936"/>
              <a:gd name="T34" fmla="*/ 1108 w 1166"/>
              <a:gd name="T35" fmla="*/ 467 h 936"/>
              <a:gd name="T36" fmla="*/ 1108 w 1166"/>
              <a:gd name="T37" fmla="*/ 585 h 936"/>
              <a:gd name="T38" fmla="*/ 758 w 1166"/>
              <a:gd name="T39" fmla="*/ 585 h 936"/>
              <a:gd name="T40" fmla="*/ 758 w 1166"/>
              <a:gd name="T41" fmla="*/ 467 h 936"/>
              <a:gd name="T42" fmla="*/ 758 w 1166"/>
              <a:gd name="T43" fmla="*/ 235 h 936"/>
              <a:gd name="T44" fmla="*/ 1165 w 1166"/>
              <a:gd name="T45" fmla="*/ 235 h 936"/>
              <a:gd name="T46" fmla="*/ 1165 w 1166"/>
              <a:gd name="T47" fmla="*/ 350 h 936"/>
              <a:gd name="T48" fmla="*/ 758 w 1166"/>
              <a:gd name="T49" fmla="*/ 350 h 936"/>
              <a:gd name="T50" fmla="*/ 758 w 1166"/>
              <a:gd name="T51" fmla="*/ 235 h 936"/>
              <a:gd name="T52" fmla="*/ 758 w 1166"/>
              <a:gd name="T53" fmla="*/ 700 h 936"/>
              <a:gd name="T54" fmla="*/ 990 w 1166"/>
              <a:gd name="T55" fmla="*/ 700 h 936"/>
              <a:gd name="T56" fmla="*/ 990 w 1166"/>
              <a:gd name="T57" fmla="*/ 817 h 936"/>
              <a:gd name="T58" fmla="*/ 758 w 1166"/>
              <a:gd name="T59" fmla="*/ 817 h 936"/>
              <a:gd name="T60" fmla="*/ 758 w 1166"/>
              <a:gd name="T61" fmla="*/ 70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66" h="936">
                <a:moveTo>
                  <a:pt x="700" y="175"/>
                </a:moveTo>
                <a:lnTo>
                  <a:pt x="0" y="175"/>
                </a:lnTo>
                <a:lnTo>
                  <a:pt x="0" y="60"/>
                </a:lnTo>
                <a:lnTo>
                  <a:pt x="175" y="60"/>
                </a:lnTo>
                <a:lnTo>
                  <a:pt x="233" y="0"/>
                </a:lnTo>
                <a:lnTo>
                  <a:pt x="465" y="0"/>
                </a:lnTo>
                <a:lnTo>
                  <a:pt x="525" y="60"/>
                </a:lnTo>
                <a:lnTo>
                  <a:pt x="700" y="60"/>
                </a:lnTo>
                <a:lnTo>
                  <a:pt x="700" y="175"/>
                </a:lnTo>
                <a:close/>
                <a:moveTo>
                  <a:pt x="58" y="817"/>
                </a:moveTo>
                <a:lnTo>
                  <a:pt x="58" y="235"/>
                </a:lnTo>
                <a:lnTo>
                  <a:pt x="640" y="235"/>
                </a:lnTo>
                <a:lnTo>
                  <a:pt x="640" y="817"/>
                </a:lnTo>
                <a:cubicBezTo>
                  <a:pt x="640" y="880"/>
                  <a:pt x="588" y="935"/>
                  <a:pt x="525" y="935"/>
                </a:cubicBezTo>
                <a:lnTo>
                  <a:pt x="175" y="935"/>
                </a:lnTo>
                <a:cubicBezTo>
                  <a:pt x="112" y="935"/>
                  <a:pt x="58" y="880"/>
                  <a:pt x="58" y="817"/>
                </a:cubicBezTo>
                <a:close/>
                <a:moveTo>
                  <a:pt x="758" y="467"/>
                </a:moveTo>
                <a:lnTo>
                  <a:pt x="1108" y="467"/>
                </a:lnTo>
                <a:lnTo>
                  <a:pt x="1108" y="585"/>
                </a:lnTo>
                <a:lnTo>
                  <a:pt x="758" y="585"/>
                </a:lnTo>
                <a:lnTo>
                  <a:pt x="758" y="467"/>
                </a:lnTo>
                <a:close/>
                <a:moveTo>
                  <a:pt x="758" y="235"/>
                </a:moveTo>
                <a:lnTo>
                  <a:pt x="1165" y="235"/>
                </a:lnTo>
                <a:lnTo>
                  <a:pt x="1165" y="350"/>
                </a:lnTo>
                <a:lnTo>
                  <a:pt x="758" y="350"/>
                </a:lnTo>
                <a:lnTo>
                  <a:pt x="758" y="235"/>
                </a:lnTo>
                <a:close/>
                <a:moveTo>
                  <a:pt x="758" y="700"/>
                </a:moveTo>
                <a:lnTo>
                  <a:pt x="990" y="700"/>
                </a:lnTo>
                <a:lnTo>
                  <a:pt x="990" y="817"/>
                </a:lnTo>
                <a:lnTo>
                  <a:pt x="758" y="817"/>
                </a:lnTo>
                <a:lnTo>
                  <a:pt x="758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702006" y="4103689"/>
            <a:ext cx="293688" cy="377825"/>
          </a:xfrm>
          <a:custGeom>
            <a:avLst/>
            <a:gdLst>
              <a:gd name="T0" fmla="*/ 613 w 816"/>
              <a:gd name="T1" fmla="*/ 57 h 1050"/>
              <a:gd name="T2" fmla="*/ 815 w 816"/>
              <a:gd name="T3" fmla="*/ 57 h 1050"/>
              <a:gd name="T4" fmla="*/ 815 w 816"/>
              <a:gd name="T5" fmla="*/ 175 h 1050"/>
              <a:gd name="T6" fmla="*/ 0 w 816"/>
              <a:gd name="T7" fmla="*/ 175 h 1050"/>
              <a:gd name="T8" fmla="*/ 0 w 816"/>
              <a:gd name="T9" fmla="*/ 57 h 1050"/>
              <a:gd name="T10" fmla="*/ 203 w 816"/>
              <a:gd name="T11" fmla="*/ 57 h 1050"/>
              <a:gd name="T12" fmla="*/ 263 w 816"/>
              <a:gd name="T13" fmla="*/ 0 h 1050"/>
              <a:gd name="T14" fmla="*/ 553 w 816"/>
              <a:gd name="T15" fmla="*/ 0 h 1050"/>
              <a:gd name="T16" fmla="*/ 613 w 816"/>
              <a:gd name="T17" fmla="*/ 57 h 1050"/>
              <a:gd name="T18" fmla="*/ 200 w 816"/>
              <a:gd name="T19" fmla="*/ 516 h 1050"/>
              <a:gd name="T20" fmla="*/ 326 w 816"/>
              <a:gd name="T21" fmla="*/ 642 h 1050"/>
              <a:gd name="T22" fmla="*/ 203 w 816"/>
              <a:gd name="T23" fmla="*/ 765 h 1050"/>
              <a:gd name="T24" fmla="*/ 285 w 816"/>
              <a:gd name="T25" fmla="*/ 847 h 1050"/>
              <a:gd name="T26" fmla="*/ 408 w 816"/>
              <a:gd name="T27" fmla="*/ 724 h 1050"/>
              <a:gd name="T28" fmla="*/ 531 w 816"/>
              <a:gd name="T29" fmla="*/ 847 h 1050"/>
              <a:gd name="T30" fmla="*/ 613 w 816"/>
              <a:gd name="T31" fmla="*/ 765 h 1050"/>
              <a:gd name="T32" fmla="*/ 490 w 816"/>
              <a:gd name="T33" fmla="*/ 642 h 1050"/>
              <a:gd name="T34" fmla="*/ 613 w 816"/>
              <a:gd name="T35" fmla="*/ 516 h 1050"/>
              <a:gd name="T36" fmla="*/ 531 w 816"/>
              <a:gd name="T37" fmla="*/ 434 h 1050"/>
              <a:gd name="T38" fmla="*/ 408 w 816"/>
              <a:gd name="T39" fmla="*/ 560 h 1050"/>
              <a:gd name="T40" fmla="*/ 285 w 816"/>
              <a:gd name="T41" fmla="*/ 434 h 1050"/>
              <a:gd name="T42" fmla="*/ 200 w 816"/>
              <a:gd name="T43" fmla="*/ 516 h 1050"/>
              <a:gd name="T44" fmla="*/ 58 w 816"/>
              <a:gd name="T45" fmla="*/ 932 h 1050"/>
              <a:gd name="T46" fmla="*/ 58 w 816"/>
              <a:gd name="T47" fmla="*/ 232 h 1050"/>
              <a:gd name="T48" fmla="*/ 758 w 816"/>
              <a:gd name="T49" fmla="*/ 232 h 1050"/>
              <a:gd name="T50" fmla="*/ 758 w 816"/>
              <a:gd name="T51" fmla="*/ 932 h 1050"/>
              <a:gd name="T52" fmla="*/ 640 w 816"/>
              <a:gd name="T53" fmla="*/ 1049 h 1050"/>
              <a:gd name="T54" fmla="*/ 175 w 816"/>
              <a:gd name="T55" fmla="*/ 1049 h 1050"/>
              <a:gd name="T56" fmla="*/ 58 w 816"/>
              <a:gd name="T57" fmla="*/ 9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16" h="1050">
                <a:moveTo>
                  <a:pt x="613" y="57"/>
                </a:moveTo>
                <a:lnTo>
                  <a:pt x="815" y="57"/>
                </a:lnTo>
                <a:lnTo>
                  <a:pt x="815" y="175"/>
                </a:lnTo>
                <a:lnTo>
                  <a:pt x="0" y="175"/>
                </a:lnTo>
                <a:lnTo>
                  <a:pt x="0" y="57"/>
                </a:lnTo>
                <a:lnTo>
                  <a:pt x="203" y="57"/>
                </a:lnTo>
                <a:lnTo>
                  <a:pt x="263" y="0"/>
                </a:lnTo>
                <a:lnTo>
                  <a:pt x="553" y="0"/>
                </a:lnTo>
                <a:lnTo>
                  <a:pt x="613" y="57"/>
                </a:lnTo>
                <a:close/>
                <a:moveTo>
                  <a:pt x="200" y="516"/>
                </a:moveTo>
                <a:lnTo>
                  <a:pt x="326" y="642"/>
                </a:lnTo>
                <a:lnTo>
                  <a:pt x="203" y="765"/>
                </a:lnTo>
                <a:lnTo>
                  <a:pt x="285" y="847"/>
                </a:lnTo>
                <a:lnTo>
                  <a:pt x="408" y="724"/>
                </a:lnTo>
                <a:lnTo>
                  <a:pt x="531" y="847"/>
                </a:lnTo>
                <a:lnTo>
                  <a:pt x="613" y="765"/>
                </a:lnTo>
                <a:lnTo>
                  <a:pt x="490" y="642"/>
                </a:lnTo>
                <a:lnTo>
                  <a:pt x="613" y="516"/>
                </a:lnTo>
                <a:lnTo>
                  <a:pt x="531" y="434"/>
                </a:lnTo>
                <a:lnTo>
                  <a:pt x="408" y="560"/>
                </a:lnTo>
                <a:lnTo>
                  <a:pt x="285" y="434"/>
                </a:lnTo>
                <a:lnTo>
                  <a:pt x="200" y="516"/>
                </a:lnTo>
                <a:close/>
                <a:moveTo>
                  <a:pt x="58" y="932"/>
                </a:moveTo>
                <a:lnTo>
                  <a:pt x="58" y="232"/>
                </a:lnTo>
                <a:lnTo>
                  <a:pt x="758" y="232"/>
                </a:lnTo>
                <a:lnTo>
                  <a:pt x="758" y="932"/>
                </a:lnTo>
                <a:cubicBezTo>
                  <a:pt x="758" y="995"/>
                  <a:pt x="703" y="1049"/>
                  <a:pt x="640" y="1049"/>
                </a:cubicBezTo>
                <a:lnTo>
                  <a:pt x="175" y="1049"/>
                </a:lnTo>
                <a:cubicBezTo>
                  <a:pt x="112" y="1049"/>
                  <a:pt x="58" y="995"/>
                  <a:pt x="58" y="9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14831" y="4167188"/>
            <a:ext cx="419100" cy="252412"/>
          </a:xfrm>
          <a:custGeom>
            <a:avLst/>
            <a:gdLst>
              <a:gd name="T0" fmla="*/ 0 w 1166"/>
              <a:gd name="T1" fmla="*/ 0 h 700"/>
              <a:gd name="T2" fmla="*/ 1165 w 1166"/>
              <a:gd name="T3" fmla="*/ 0 h 700"/>
              <a:gd name="T4" fmla="*/ 1165 w 1166"/>
              <a:gd name="T5" fmla="*/ 117 h 700"/>
              <a:gd name="T6" fmla="*/ 0 w 1166"/>
              <a:gd name="T7" fmla="*/ 117 h 700"/>
              <a:gd name="T8" fmla="*/ 0 w 1166"/>
              <a:gd name="T9" fmla="*/ 0 h 700"/>
              <a:gd name="T10" fmla="*/ 0 w 1166"/>
              <a:gd name="T11" fmla="*/ 292 h 700"/>
              <a:gd name="T12" fmla="*/ 1165 w 1166"/>
              <a:gd name="T13" fmla="*/ 292 h 700"/>
              <a:gd name="T14" fmla="*/ 1165 w 1166"/>
              <a:gd name="T15" fmla="*/ 410 h 700"/>
              <a:gd name="T16" fmla="*/ 0 w 1166"/>
              <a:gd name="T17" fmla="*/ 410 h 700"/>
              <a:gd name="T18" fmla="*/ 0 w 1166"/>
              <a:gd name="T19" fmla="*/ 292 h 700"/>
              <a:gd name="T20" fmla="*/ 0 w 1166"/>
              <a:gd name="T21" fmla="*/ 585 h 700"/>
              <a:gd name="T22" fmla="*/ 1165 w 1166"/>
              <a:gd name="T23" fmla="*/ 585 h 700"/>
              <a:gd name="T24" fmla="*/ 1165 w 1166"/>
              <a:gd name="T25" fmla="*/ 699 h 700"/>
              <a:gd name="T26" fmla="*/ 0 w 1166"/>
              <a:gd name="T27" fmla="*/ 699 h 700"/>
              <a:gd name="T28" fmla="*/ 0 w 1166"/>
              <a:gd name="T29" fmla="*/ 585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700">
                <a:moveTo>
                  <a:pt x="0" y="0"/>
                </a:moveTo>
                <a:lnTo>
                  <a:pt x="1165" y="0"/>
                </a:lnTo>
                <a:lnTo>
                  <a:pt x="1165" y="117"/>
                </a:lnTo>
                <a:lnTo>
                  <a:pt x="0" y="117"/>
                </a:lnTo>
                <a:lnTo>
                  <a:pt x="0" y="0"/>
                </a:lnTo>
                <a:close/>
                <a:moveTo>
                  <a:pt x="0" y="292"/>
                </a:moveTo>
                <a:lnTo>
                  <a:pt x="1165" y="292"/>
                </a:lnTo>
                <a:lnTo>
                  <a:pt x="1165" y="410"/>
                </a:lnTo>
                <a:lnTo>
                  <a:pt x="0" y="410"/>
                </a:lnTo>
                <a:lnTo>
                  <a:pt x="0" y="292"/>
                </a:lnTo>
                <a:close/>
                <a:moveTo>
                  <a:pt x="0" y="585"/>
                </a:moveTo>
                <a:lnTo>
                  <a:pt x="1165" y="585"/>
                </a:lnTo>
                <a:lnTo>
                  <a:pt x="1165" y="699"/>
                </a:lnTo>
                <a:lnTo>
                  <a:pt x="0" y="699"/>
                </a:lnTo>
                <a:lnTo>
                  <a:pt x="0" y="58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4894" y="4932363"/>
            <a:ext cx="336550" cy="463550"/>
          </a:xfrm>
          <a:custGeom>
            <a:avLst/>
            <a:gdLst>
              <a:gd name="T0" fmla="*/ 760 w 936"/>
              <a:gd name="T1" fmla="*/ 1050 h 1286"/>
              <a:gd name="T2" fmla="*/ 760 w 936"/>
              <a:gd name="T3" fmla="*/ 936 h 1286"/>
              <a:gd name="T4" fmla="*/ 875 w 936"/>
              <a:gd name="T5" fmla="*/ 936 h 1286"/>
              <a:gd name="T6" fmla="*/ 875 w 936"/>
              <a:gd name="T7" fmla="*/ 1168 h 1286"/>
              <a:gd name="T8" fmla="*/ 760 w 936"/>
              <a:gd name="T9" fmla="*/ 1285 h 1286"/>
              <a:gd name="T10" fmla="*/ 175 w 936"/>
              <a:gd name="T11" fmla="*/ 1285 h 1286"/>
              <a:gd name="T12" fmla="*/ 60 w 936"/>
              <a:gd name="T13" fmla="*/ 1168 h 1286"/>
              <a:gd name="T14" fmla="*/ 60 w 936"/>
              <a:gd name="T15" fmla="*/ 936 h 1286"/>
              <a:gd name="T16" fmla="*/ 175 w 936"/>
              <a:gd name="T17" fmla="*/ 936 h 1286"/>
              <a:gd name="T18" fmla="*/ 175 w 936"/>
              <a:gd name="T19" fmla="*/ 1050 h 1286"/>
              <a:gd name="T20" fmla="*/ 760 w 936"/>
              <a:gd name="T21" fmla="*/ 1050 h 1286"/>
              <a:gd name="T22" fmla="*/ 350 w 936"/>
              <a:gd name="T23" fmla="*/ 829 h 1286"/>
              <a:gd name="T24" fmla="*/ 268 w 936"/>
              <a:gd name="T25" fmla="*/ 911 h 1286"/>
              <a:gd name="T26" fmla="*/ 0 w 936"/>
              <a:gd name="T27" fmla="*/ 643 h 1286"/>
              <a:gd name="T28" fmla="*/ 268 w 936"/>
              <a:gd name="T29" fmla="*/ 375 h 1286"/>
              <a:gd name="T30" fmla="*/ 350 w 936"/>
              <a:gd name="T31" fmla="*/ 457 h 1286"/>
              <a:gd name="T32" fmla="*/ 167 w 936"/>
              <a:gd name="T33" fmla="*/ 643 h 1286"/>
              <a:gd name="T34" fmla="*/ 350 w 936"/>
              <a:gd name="T35" fmla="*/ 829 h 1286"/>
              <a:gd name="T36" fmla="*/ 667 w 936"/>
              <a:gd name="T37" fmla="*/ 911 h 1286"/>
              <a:gd name="T38" fmla="*/ 585 w 936"/>
              <a:gd name="T39" fmla="*/ 829 h 1286"/>
              <a:gd name="T40" fmla="*/ 768 w 936"/>
              <a:gd name="T41" fmla="*/ 643 h 1286"/>
              <a:gd name="T42" fmla="*/ 585 w 936"/>
              <a:gd name="T43" fmla="*/ 457 h 1286"/>
              <a:gd name="T44" fmla="*/ 667 w 936"/>
              <a:gd name="T45" fmla="*/ 375 h 1286"/>
              <a:gd name="T46" fmla="*/ 935 w 936"/>
              <a:gd name="T47" fmla="*/ 643 h 1286"/>
              <a:gd name="T48" fmla="*/ 667 w 936"/>
              <a:gd name="T49" fmla="*/ 911 h 1286"/>
              <a:gd name="T50" fmla="*/ 175 w 936"/>
              <a:gd name="T51" fmla="*/ 350 h 1286"/>
              <a:gd name="T52" fmla="*/ 60 w 936"/>
              <a:gd name="T53" fmla="*/ 350 h 1286"/>
              <a:gd name="T54" fmla="*/ 60 w 936"/>
              <a:gd name="T55" fmla="*/ 118 h 1286"/>
              <a:gd name="T56" fmla="*/ 175 w 936"/>
              <a:gd name="T57" fmla="*/ 0 h 1286"/>
              <a:gd name="T58" fmla="*/ 760 w 936"/>
              <a:gd name="T59" fmla="*/ 3 h 1286"/>
              <a:gd name="T60" fmla="*/ 875 w 936"/>
              <a:gd name="T61" fmla="*/ 118 h 1286"/>
              <a:gd name="T62" fmla="*/ 875 w 936"/>
              <a:gd name="T63" fmla="*/ 350 h 1286"/>
              <a:gd name="T64" fmla="*/ 760 w 936"/>
              <a:gd name="T65" fmla="*/ 350 h 1286"/>
              <a:gd name="T66" fmla="*/ 760 w 936"/>
              <a:gd name="T67" fmla="*/ 236 h 1286"/>
              <a:gd name="T68" fmla="*/ 175 w 936"/>
              <a:gd name="T69" fmla="*/ 236 h 1286"/>
              <a:gd name="T70" fmla="*/ 175 w 936"/>
              <a:gd name="T71" fmla="*/ 3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286">
                <a:moveTo>
                  <a:pt x="760" y="1050"/>
                </a:moveTo>
                <a:lnTo>
                  <a:pt x="760" y="936"/>
                </a:lnTo>
                <a:lnTo>
                  <a:pt x="875" y="936"/>
                </a:lnTo>
                <a:lnTo>
                  <a:pt x="875" y="1168"/>
                </a:lnTo>
                <a:cubicBezTo>
                  <a:pt x="875" y="1231"/>
                  <a:pt x="823" y="1285"/>
                  <a:pt x="760" y="1285"/>
                </a:cubicBezTo>
                <a:lnTo>
                  <a:pt x="175" y="1285"/>
                </a:lnTo>
                <a:cubicBezTo>
                  <a:pt x="112" y="1285"/>
                  <a:pt x="60" y="1231"/>
                  <a:pt x="60" y="1168"/>
                </a:cubicBezTo>
                <a:lnTo>
                  <a:pt x="60" y="936"/>
                </a:lnTo>
                <a:lnTo>
                  <a:pt x="175" y="936"/>
                </a:lnTo>
                <a:lnTo>
                  <a:pt x="175" y="1050"/>
                </a:lnTo>
                <a:lnTo>
                  <a:pt x="760" y="1050"/>
                </a:lnTo>
                <a:close/>
                <a:moveTo>
                  <a:pt x="350" y="829"/>
                </a:moveTo>
                <a:lnTo>
                  <a:pt x="268" y="911"/>
                </a:lnTo>
                <a:lnTo>
                  <a:pt x="0" y="643"/>
                </a:lnTo>
                <a:lnTo>
                  <a:pt x="268" y="375"/>
                </a:lnTo>
                <a:lnTo>
                  <a:pt x="350" y="457"/>
                </a:lnTo>
                <a:lnTo>
                  <a:pt x="167" y="643"/>
                </a:lnTo>
                <a:lnTo>
                  <a:pt x="350" y="829"/>
                </a:lnTo>
                <a:close/>
                <a:moveTo>
                  <a:pt x="667" y="911"/>
                </a:moveTo>
                <a:lnTo>
                  <a:pt x="585" y="829"/>
                </a:lnTo>
                <a:lnTo>
                  <a:pt x="768" y="643"/>
                </a:lnTo>
                <a:lnTo>
                  <a:pt x="585" y="457"/>
                </a:lnTo>
                <a:lnTo>
                  <a:pt x="667" y="375"/>
                </a:lnTo>
                <a:lnTo>
                  <a:pt x="935" y="643"/>
                </a:lnTo>
                <a:lnTo>
                  <a:pt x="667" y="911"/>
                </a:lnTo>
                <a:close/>
                <a:moveTo>
                  <a:pt x="175" y="350"/>
                </a:moveTo>
                <a:lnTo>
                  <a:pt x="60" y="350"/>
                </a:lnTo>
                <a:lnTo>
                  <a:pt x="60" y="118"/>
                </a:lnTo>
                <a:cubicBezTo>
                  <a:pt x="60" y="55"/>
                  <a:pt x="112" y="0"/>
                  <a:pt x="175" y="0"/>
                </a:cubicBezTo>
                <a:lnTo>
                  <a:pt x="760" y="3"/>
                </a:lnTo>
                <a:cubicBezTo>
                  <a:pt x="823" y="3"/>
                  <a:pt x="875" y="55"/>
                  <a:pt x="875" y="118"/>
                </a:cubicBezTo>
                <a:lnTo>
                  <a:pt x="875" y="350"/>
                </a:lnTo>
                <a:lnTo>
                  <a:pt x="760" y="350"/>
                </a:lnTo>
                <a:lnTo>
                  <a:pt x="760" y="236"/>
                </a:lnTo>
                <a:lnTo>
                  <a:pt x="175" y="236"/>
                </a:lnTo>
                <a:lnTo>
                  <a:pt x="175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35981" y="4953001"/>
            <a:ext cx="336550" cy="420689"/>
          </a:xfrm>
          <a:custGeom>
            <a:avLst/>
            <a:gdLst>
              <a:gd name="T0" fmla="*/ 817 w 936"/>
              <a:gd name="T1" fmla="*/ 525 h 1169"/>
              <a:gd name="T2" fmla="*/ 817 w 936"/>
              <a:gd name="T3" fmla="*/ 235 h 1169"/>
              <a:gd name="T4" fmla="*/ 117 w 936"/>
              <a:gd name="T5" fmla="*/ 235 h 1169"/>
              <a:gd name="T6" fmla="*/ 117 w 936"/>
              <a:gd name="T7" fmla="*/ 525 h 1169"/>
              <a:gd name="T8" fmla="*/ 817 w 936"/>
              <a:gd name="T9" fmla="*/ 525 h 1169"/>
              <a:gd name="T10" fmla="*/ 467 w 936"/>
              <a:gd name="T11" fmla="*/ 935 h 1169"/>
              <a:gd name="T12" fmla="*/ 585 w 936"/>
              <a:gd name="T13" fmla="*/ 818 h 1169"/>
              <a:gd name="T14" fmla="*/ 467 w 936"/>
              <a:gd name="T15" fmla="*/ 700 h 1169"/>
              <a:gd name="T16" fmla="*/ 350 w 936"/>
              <a:gd name="T17" fmla="*/ 818 h 1169"/>
              <a:gd name="T18" fmla="*/ 467 w 936"/>
              <a:gd name="T19" fmla="*/ 935 h 1169"/>
              <a:gd name="T20" fmla="*/ 0 w 936"/>
              <a:gd name="T21" fmla="*/ 848 h 1169"/>
              <a:gd name="T22" fmla="*/ 0 w 936"/>
              <a:gd name="T23" fmla="*/ 235 h 1169"/>
              <a:gd name="T24" fmla="*/ 467 w 936"/>
              <a:gd name="T25" fmla="*/ 0 h 1169"/>
              <a:gd name="T26" fmla="*/ 935 w 936"/>
              <a:gd name="T27" fmla="*/ 235 h 1169"/>
              <a:gd name="T28" fmla="*/ 935 w 936"/>
              <a:gd name="T29" fmla="*/ 848 h 1169"/>
              <a:gd name="T30" fmla="*/ 730 w 936"/>
              <a:gd name="T31" fmla="*/ 1050 h 1169"/>
              <a:gd name="T32" fmla="*/ 817 w 936"/>
              <a:gd name="T33" fmla="*/ 1138 h 1169"/>
              <a:gd name="T34" fmla="*/ 817 w 936"/>
              <a:gd name="T35" fmla="*/ 1168 h 1169"/>
              <a:gd name="T36" fmla="*/ 117 w 936"/>
              <a:gd name="T37" fmla="*/ 1168 h 1169"/>
              <a:gd name="T38" fmla="*/ 117 w 936"/>
              <a:gd name="T39" fmla="*/ 1138 h 1169"/>
              <a:gd name="T40" fmla="*/ 205 w 936"/>
              <a:gd name="T41" fmla="*/ 1050 h 1169"/>
              <a:gd name="T42" fmla="*/ 0 w 936"/>
              <a:gd name="T43" fmla="*/ 848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36" h="1169">
                <a:moveTo>
                  <a:pt x="817" y="525"/>
                </a:moveTo>
                <a:lnTo>
                  <a:pt x="817" y="235"/>
                </a:lnTo>
                <a:lnTo>
                  <a:pt x="117" y="235"/>
                </a:lnTo>
                <a:lnTo>
                  <a:pt x="117" y="525"/>
                </a:lnTo>
                <a:lnTo>
                  <a:pt x="817" y="525"/>
                </a:lnTo>
                <a:close/>
                <a:moveTo>
                  <a:pt x="467" y="935"/>
                </a:moveTo>
                <a:cubicBezTo>
                  <a:pt x="530" y="935"/>
                  <a:pt x="585" y="881"/>
                  <a:pt x="585" y="818"/>
                </a:cubicBezTo>
                <a:cubicBezTo>
                  <a:pt x="585" y="755"/>
                  <a:pt x="530" y="700"/>
                  <a:pt x="467" y="700"/>
                </a:cubicBezTo>
                <a:cubicBezTo>
                  <a:pt x="404" y="700"/>
                  <a:pt x="350" y="755"/>
                  <a:pt x="350" y="818"/>
                </a:cubicBezTo>
                <a:cubicBezTo>
                  <a:pt x="350" y="881"/>
                  <a:pt x="404" y="935"/>
                  <a:pt x="467" y="935"/>
                </a:cubicBezTo>
                <a:close/>
                <a:moveTo>
                  <a:pt x="0" y="848"/>
                </a:moveTo>
                <a:lnTo>
                  <a:pt x="0" y="235"/>
                </a:lnTo>
                <a:cubicBezTo>
                  <a:pt x="0" y="30"/>
                  <a:pt x="210" y="0"/>
                  <a:pt x="467" y="0"/>
                </a:cubicBezTo>
                <a:cubicBezTo>
                  <a:pt x="724" y="0"/>
                  <a:pt x="935" y="30"/>
                  <a:pt x="935" y="235"/>
                </a:cubicBezTo>
                <a:lnTo>
                  <a:pt x="935" y="848"/>
                </a:lnTo>
                <a:cubicBezTo>
                  <a:pt x="935" y="960"/>
                  <a:pt x="842" y="1050"/>
                  <a:pt x="730" y="1050"/>
                </a:cubicBezTo>
                <a:lnTo>
                  <a:pt x="817" y="1138"/>
                </a:lnTo>
                <a:lnTo>
                  <a:pt x="817" y="1168"/>
                </a:lnTo>
                <a:lnTo>
                  <a:pt x="117" y="1168"/>
                </a:lnTo>
                <a:lnTo>
                  <a:pt x="117" y="1138"/>
                </a:lnTo>
                <a:lnTo>
                  <a:pt x="205" y="1050"/>
                </a:lnTo>
                <a:cubicBezTo>
                  <a:pt x="93" y="1050"/>
                  <a:pt x="0" y="960"/>
                  <a:pt x="0" y="84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94846" y="4995863"/>
            <a:ext cx="377825" cy="336550"/>
          </a:xfrm>
          <a:custGeom>
            <a:avLst/>
            <a:gdLst>
              <a:gd name="T0" fmla="*/ 118 w 1051"/>
              <a:gd name="T1" fmla="*/ 350 h 933"/>
              <a:gd name="T2" fmla="*/ 932 w 1051"/>
              <a:gd name="T3" fmla="*/ 350 h 933"/>
              <a:gd name="T4" fmla="*/ 845 w 1051"/>
              <a:gd name="T5" fmla="*/ 87 h 933"/>
              <a:gd name="T6" fmla="*/ 205 w 1051"/>
              <a:gd name="T7" fmla="*/ 87 h 933"/>
              <a:gd name="T8" fmla="*/ 118 w 1051"/>
              <a:gd name="T9" fmla="*/ 350 h 933"/>
              <a:gd name="T10" fmla="*/ 845 w 1051"/>
              <a:gd name="T11" fmla="*/ 640 h 933"/>
              <a:gd name="T12" fmla="*/ 932 w 1051"/>
              <a:gd name="T13" fmla="*/ 552 h 933"/>
              <a:gd name="T14" fmla="*/ 845 w 1051"/>
              <a:gd name="T15" fmla="*/ 465 h 933"/>
              <a:gd name="T16" fmla="*/ 757 w 1051"/>
              <a:gd name="T17" fmla="*/ 552 h 933"/>
              <a:gd name="T18" fmla="*/ 845 w 1051"/>
              <a:gd name="T19" fmla="*/ 640 h 933"/>
              <a:gd name="T20" fmla="*/ 205 w 1051"/>
              <a:gd name="T21" fmla="*/ 640 h 933"/>
              <a:gd name="T22" fmla="*/ 293 w 1051"/>
              <a:gd name="T23" fmla="*/ 552 h 933"/>
              <a:gd name="T24" fmla="*/ 205 w 1051"/>
              <a:gd name="T25" fmla="*/ 465 h 933"/>
              <a:gd name="T26" fmla="*/ 118 w 1051"/>
              <a:gd name="T27" fmla="*/ 552 h 933"/>
              <a:gd name="T28" fmla="*/ 205 w 1051"/>
              <a:gd name="T29" fmla="*/ 640 h 933"/>
              <a:gd name="T30" fmla="*/ 930 w 1051"/>
              <a:gd name="T31" fmla="*/ 57 h 933"/>
              <a:gd name="T32" fmla="*/ 1050 w 1051"/>
              <a:gd name="T33" fmla="*/ 407 h 933"/>
              <a:gd name="T34" fmla="*/ 1050 w 1051"/>
              <a:gd name="T35" fmla="*/ 875 h 933"/>
              <a:gd name="T36" fmla="*/ 993 w 1051"/>
              <a:gd name="T37" fmla="*/ 932 h 933"/>
              <a:gd name="T38" fmla="*/ 932 w 1051"/>
              <a:gd name="T39" fmla="*/ 932 h 933"/>
              <a:gd name="T40" fmla="*/ 875 w 1051"/>
              <a:gd name="T41" fmla="*/ 875 h 933"/>
              <a:gd name="T42" fmla="*/ 875 w 1051"/>
              <a:gd name="T43" fmla="*/ 815 h 933"/>
              <a:gd name="T44" fmla="*/ 175 w 1051"/>
              <a:gd name="T45" fmla="*/ 815 h 933"/>
              <a:gd name="T46" fmla="*/ 175 w 1051"/>
              <a:gd name="T47" fmla="*/ 875 h 933"/>
              <a:gd name="T48" fmla="*/ 118 w 1051"/>
              <a:gd name="T49" fmla="*/ 932 h 933"/>
              <a:gd name="T50" fmla="*/ 57 w 1051"/>
              <a:gd name="T51" fmla="*/ 932 h 933"/>
              <a:gd name="T52" fmla="*/ 0 w 1051"/>
              <a:gd name="T53" fmla="*/ 875 h 933"/>
              <a:gd name="T54" fmla="*/ 0 w 1051"/>
              <a:gd name="T55" fmla="*/ 407 h 933"/>
              <a:gd name="T56" fmla="*/ 120 w 1051"/>
              <a:gd name="T57" fmla="*/ 57 h 933"/>
              <a:gd name="T58" fmla="*/ 205 w 1051"/>
              <a:gd name="T59" fmla="*/ 0 h 933"/>
              <a:gd name="T60" fmla="*/ 845 w 1051"/>
              <a:gd name="T61" fmla="*/ 0 h 933"/>
              <a:gd name="T62" fmla="*/ 930 w 1051"/>
              <a:gd name="T63" fmla="*/ 57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933">
                <a:moveTo>
                  <a:pt x="118" y="350"/>
                </a:moveTo>
                <a:lnTo>
                  <a:pt x="932" y="350"/>
                </a:lnTo>
                <a:lnTo>
                  <a:pt x="845" y="87"/>
                </a:lnTo>
                <a:lnTo>
                  <a:pt x="205" y="87"/>
                </a:lnTo>
                <a:lnTo>
                  <a:pt x="118" y="350"/>
                </a:lnTo>
                <a:close/>
                <a:moveTo>
                  <a:pt x="845" y="640"/>
                </a:moveTo>
                <a:cubicBezTo>
                  <a:pt x="894" y="640"/>
                  <a:pt x="932" y="601"/>
                  <a:pt x="932" y="552"/>
                </a:cubicBezTo>
                <a:cubicBezTo>
                  <a:pt x="932" y="503"/>
                  <a:pt x="894" y="465"/>
                  <a:pt x="845" y="465"/>
                </a:cubicBezTo>
                <a:cubicBezTo>
                  <a:pt x="796" y="465"/>
                  <a:pt x="757" y="503"/>
                  <a:pt x="757" y="552"/>
                </a:cubicBezTo>
                <a:cubicBezTo>
                  <a:pt x="757" y="601"/>
                  <a:pt x="796" y="640"/>
                  <a:pt x="845" y="640"/>
                </a:cubicBezTo>
                <a:close/>
                <a:moveTo>
                  <a:pt x="205" y="640"/>
                </a:moveTo>
                <a:cubicBezTo>
                  <a:pt x="254" y="640"/>
                  <a:pt x="293" y="601"/>
                  <a:pt x="293" y="552"/>
                </a:cubicBezTo>
                <a:cubicBezTo>
                  <a:pt x="293" y="503"/>
                  <a:pt x="254" y="465"/>
                  <a:pt x="205" y="465"/>
                </a:cubicBezTo>
                <a:cubicBezTo>
                  <a:pt x="156" y="465"/>
                  <a:pt x="118" y="503"/>
                  <a:pt x="118" y="552"/>
                </a:cubicBezTo>
                <a:cubicBezTo>
                  <a:pt x="118" y="601"/>
                  <a:pt x="156" y="640"/>
                  <a:pt x="205" y="640"/>
                </a:cubicBezTo>
                <a:close/>
                <a:moveTo>
                  <a:pt x="930" y="57"/>
                </a:moveTo>
                <a:lnTo>
                  <a:pt x="1050" y="407"/>
                </a:lnTo>
                <a:lnTo>
                  <a:pt x="1050" y="875"/>
                </a:lnTo>
                <a:cubicBezTo>
                  <a:pt x="1050" y="908"/>
                  <a:pt x="1025" y="932"/>
                  <a:pt x="993" y="932"/>
                </a:cubicBezTo>
                <a:lnTo>
                  <a:pt x="932" y="932"/>
                </a:lnTo>
                <a:cubicBezTo>
                  <a:pt x="900" y="932"/>
                  <a:pt x="875" y="908"/>
                  <a:pt x="875" y="875"/>
                </a:cubicBezTo>
                <a:lnTo>
                  <a:pt x="875" y="815"/>
                </a:lnTo>
                <a:lnTo>
                  <a:pt x="175" y="815"/>
                </a:lnTo>
                <a:lnTo>
                  <a:pt x="175" y="875"/>
                </a:lnTo>
                <a:cubicBezTo>
                  <a:pt x="175" y="908"/>
                  <a:pt x="150" y="932"/>
                  <a:pt x="118" y="932"/>
                </a:cubicBezTo>
                <a:lnTo>
                  <a:pt x="57" y="932"/>
                </a:lnTo>
                <a:cubicBezTo>
                  <a:pt x="25" y="932"/>
                  <a:pt x="0" y="908"/>
                  <a:pt x="0" y="875"/>
                </a:cubicBezTo>
                <a:lnTo>
                  <a:pt x="0" y="407"/>
                </a:lnTo>
                <a:lnTo>
                  <a:pt x="120" y="57"/>
                </a:lnTo>
                <a:cubicBezTo>
                  <a:pt x="131" y="22"/>
                  <a:pt x="167" y="0"/>
                  <a:pt x="205" y="0"/>
                </a:cubicBezTo>
                <a:lnTo>
                  <a:pt x="845" y="0"/>
                </a:lnTo>
                <a:cubicBezTo>
                  <a:pt x="883" y="0"/>
                  <a:pt x="919" y="22"/>
                  <a:pt x="930" y="5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96569" y="4964115"/>
            <a:ext cx="336550" cy="398461"/>
          </a:xfrm>
          <a:custGeom>
            <a:avLst/>
            <a:gdLst>
              <a:gd name="T0" fmla="*/ 818 w 936"/>
              <a:gd name="T1" fmla="*/ 525 h 1109"/>
              <a:gd name="T2" fmla="*/ 818 w 936"/>
              <a:gd name="T3" fmla="*/ 233 h 1109"/>
              <a:gd name="T4" fmla="*/ 118 w 936"/>
              <a:gd name="T5" fmla="*/ 233 h 1109"/>
              <a:gd name="T6" fmla="*/ 118 w 936"/>
              <a:gd name="T7" fmla="*/ 525 h 1109"/>
              <a:gd name="T8" fmla="*/ 818 w 936"/>
              <a:gd name="T9" fmla="*/ 525 h 1109"/>
              <a:gd name="T10" fmla="*/ 730 w 936"/>
              <a:gd name="T11" fmla="*/ 875 h 1109"/>
              <a:gd name="T12" fmla="*/ 818 w 936"/>
              <a:gd name="T13" fmla="*/ 788 h 1109"/>
              <a:gd name="T14" fmla="*/ 730 w 936"/>
              <a:gd name="T15" fmla="*/ 700 h 1109"/>
              <a:gd name="T16" fmla="*/ 643 w 936"/>
              <a:gd name="T17" fmla="*/ 788 h 1109"/>
              <a:gd name="T18" fmla="*/ 730 w 936"/>
              <a:gd name="T19" fmla="*/ 875 h 1109"/>
              <a:gd name="T20" fmla="*/ 205 w 936"/>
              <a:gd name="T21" fmla="*/ 875 h 1109"/>
              <a:gd name="T22" fmla="*/ 293 w 936"/>
              <a:gd name="T23" fmla="*/ 788 h 1109"/>
              <a:gd name="T24" fmla="*/ 205 w 936"/>
              <a:gd name="T25" fmla="*/ 700 h 1109"/>
              <a:gd name="T26" fmla="*/ 118 w 936"/>
              <a:gd name="T27" fmla="*/ 788 h 1109"/>
              <a:gd name="T28" fmla="*/ 205 w 936"/>
              <a:gd name="T29" fmla="*/ 875 h 1109"/>
              <a:gd name="T30" fmla="*/ 0 w 936"/>
              <a:gd name="T31" fmla="*/ 815 h 1109"/>
              <a:gd name="T32" fmla="*/ 0 w 936"/>
              <a:gd name="T33" fmla="*/ 233 h 1109"/>
              <a:gd name="T34" fmla="*/ 468 w 936"/>
              <a:gd name="T35" fmla="*/ 0 h 1109"/>
              <a:gd name="T36" fmla="*/ 935 w 936"/>
              <a:gd name="T37" fmla="*/ 233 h 1109"/>
              <a:gd name="T38" fmla="*/ 935 w 936"/>
              <a:gd name="T39" fmla="*/ 815 h 1109"/>
              <a:gd name="T40" fmla="*/ 875 w 936"/>
              <a:gd name="T41" fmla="*/ 946 h 1109"/>
              <a:gd name="T42" fmla="*/ 875 w 936"/>
              <a:gd name="T43" fmla="*/ 1050 h 1109"/>
              <a:gd name="T44" fmla="*/ 818 w 936"/>
              <a:gd name="T45" fmla="*/ 1108 h 1109"/>
              <a:gd name="T46" fmla="*/ 760 w 936"/>
              <a:gd name="T47" fmla="*/ 1108 h 1109"/>
              <a:gd name="T48" fmla="*/ 700 w 936"/>
              <a:gd name="T49" fmla="*/ 1050 h 1109"/>
              <a:gd name="T50" fmla="*/ 700 w 936"/>
              <a:gd name="T51" fmla="*/ 990 h 1109"/>
              <a:gd name="T52" fmla="*/ 235 w 936"/>
              <a:gd name="T53" fmla="*/ 990 h 1109"/>
              <a:gd name="T54" fmla="*/ 235 w 936"/>
              <a:gd name="T55" fmla="*/ 1050 h 1109"/>
              <a:gd name="T56" fmla="*/ 175 w 936"/>
              <a:gd name="T57" fmla="*/ 1108 h 1109"/>
              <a:gd name="T58" fmla="*/ 118 w 936"/>
              <a:gd name="T59" fmla="*/ 1108 h 1109"/>
              <a:gd name="T60" fmla="*/ 60 w 936"/>
              <a:gd name="T61" fmla="*/ 1050 h 1109"/>
              <a:gd name="T62" fmla="*/ 60 w 936"/>
              <a:gd name="T63" fmla="*/ 946 h 1109"/>
              <a:gd name="T64" fmla="*/ 0 w 936"/>
              <a:gd name="T65" fmla="*/ 815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36" h="1109">
                <a:moveTo>
                  <a:pt x="818" y="525"/>
                </a:moveTo>
                <a:lnTo>
                  <a:pt x="818" y="233"/>
                </a:lnTo>
                <a:lnTo>
                  <a:pt x="118" y="233"/>
                </a:lnTo>
                <a:lnTo>
                  <a:pt x="118" y="525"/>
                </a:lnTo>
                <a:lnTo>
                  <a:pt x="818" y="525"/>
                </a:lnTo>
                <a:close/>
                <a:moveTo>
                  <a:pt x="730" y="875"/>
                </a:moveTo>
                <a:cubicBezTo>
                  <a:pt x="779" y="875"/>
                  <a:pt x="818" y="837"/>
                  <a:pt x="818" y="788"/>
                </a:cubicBezTo>
                <a:cubicBezTo>
                  <a:pt x="818" y="739"/>
                  <a:pt x="779" y="700"/>
                  <a:pt x="730" y="700"/>
                </a:cubicBezTo>
                <a:cubicBezTo>
                  <a:pt x="681" y="700"/>
                  <a:pt x="643" y="739"/>
                  <a:pt x="643" y="788"/>
                </a:cubicBezTo>
                <a:cubicBezTo>
                  <a:pt x="643" y="837"/>
                  <a:pt x="681" y="875"/>
                  <a:pt x="730" y="875"/>
                </a:cubicBezTo>
                <a:close/>
                <a:moveTo>
                  <a:pt x="205" y="875"/>
                </a:moveTo>
                <a:cubicBezTo>
                  <a:pt x="254" y="875"/>
                  <a:pt x="293" y="837"/>
                  <a:pt x="293" y="788"/>
                </a:cubicBezTo>
                <a:cubicBezTo>
                  <a:pt x="293" y="739"/>
                  <a:pt x="254" y="700"/>
                  <a:pt x="205" y="700"/>
                </a:cubicBezTo>
                <a:cubicBezTo>
                  <a:pt x="156" y="700"/>
                  <a:pt x="118" y="739"/>
                  <a:pt x="118" y="788"/>
                </a:cubicBezTo>
                <a:cubicBezTo>
                  <a:pt x="118" y="837"/>
                  <a:pt x="156" y="875"/>
                  <a:pt x="205" y="875"/>
                </a:cubicBezTo>
                <a:close/>
                <a:moveTo>
                  <a:pt x="0" y="815"/>
                </a:moveTo>
                <a:lnTo>
                  <a:pt x="0" y="233"/>
                </a:lnTo>
                <a:cubicBezTo>
                  <a:pt x="0" y="28"/>
                  <a:pt x="211" y="0"/>
                  <a:pt x="468" y="0"/>
                </a:cubicBezTo>
                <a:cubicBezTo>
                  <a:pt x="725" y="0"/>
                  <a:pt x="935" y="28"/>
                  <a:pt x="935" y="233"/>
                </a:cubicBezTo>
                <a:lnTo>
                  <a:pt x="935" y="815"/>
                </a:lnTo>
                <a:cubicBezTo>
                  <a:pt x="935" y="867"/>
                  <a:pt x="911" y="914"/>
                  <a:pt x="875" y="946"/>
                </a:cubicBezTo>
                <a:lnTo>
                  <a:pt x="875" y="1050"/>
                </a:lnTo>
                <a:cubicBezTo>
                  <a:pt x="875" y="1083"/>
                  <a:pt x="851" y="1108"/>
                  <a:pt x="818" y="1108"/>
                </a:cubicBezTo>
                <a:lnTo>
                  <a:pt x="760" y="1108"/>
                </a:lnTo>
                <a:cubicBezTo>
                  <a:pt x="727" y="1108"/>
                  <a:pt x="700" y="1083"/>
                  <a:pt x="700" y="1050"/>
                </a:cubicBezTo>
                <a:lnTo>
                  <a:pt x="700" y="990"/>
                </a:lnTo>
                <a:lnTo>
                  <a:pt x="235" y="990"/>
                </a:lnTo>
                <a:lnTo>
                  <a:pt x="235" y="1050"/>
                </a:lnTo>
                <a:cubicBezTo>
                  <a:pt x="235" y="1083"/>
                  <a:pt x="208" y="1108"/>
                  <a:pt x="175" y="1108"/>
                </a:cubicBezTo>
                <a:lnTo>
                  <a:pt x="118" y="1108"/>
                </a:lnTo>
                <a:cubicBezTo>
                  <a:pt x="85" y="1108"/>
                  <a:pt x="60" y="1083"/>
                  <a:pt x="60" y="1050"/>
                </a:cubicBezTo>
                <a:lnTo>
                  <a:pt x="60" y="946"/>
                </a:lnTo>
                <a:cubicBezTo>
                  <a:pt x="25" y="914"/>
                  <a:pt x="0" y="867"/>
                  <a:pt x="0" y="8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31621" y="4932363"/>
            <a:ext cx="427037" cy="469900"/>
          </a:xfrm>
          <a:custGeom>
            <a:avLst/>
            <a:gdLst>
              <a:gd name="T0" fmla="*/ 242 w 1186"/>
              <a:gd name="T1" fmla="*/ 293 h 1306"/>
              <a:gd name="T2" fmla="*/ 242 w 1186"/>
              <a:gd name="T3" fmla="*/ 525 h 1306"/>
              <a:gd name="T4" fmla="*/ 592 w 1186"/>
              <a:gd name="T5" fmla="*/ 411 h 1306"/>
              <a:gd name="T6" fmla="*/ 942 w 1186"/>
              <a:gd name="T7" fmla="*/ 525 h 1306"/>
              <a:gd name="T8" fmla="*/ 942 w 1186"/>
              <a:gd name="T9" fmla="*/ 293 h 1306"/>
              <a:gd name="T10" fmla="*/ 242 w 1186"/>
              <a:gd name="T11" fmla="*/ 293 h 1306"/>
              <a:gd name="T12" fmla="*/ 122 w 1186"/>
              <a:gd name="T13" fmla="*/ 1050 h 1306"/>
              <a:gd name="T14" fmla="*/ 13 w 1186"/>
              <a:gd name="T15" fmla="*/ 662 h 1306"/>
              <a:gd name="T16" fmla="*/ 51 w 1186"/>
              <a:gd name="T17" fmla="*/ 588 h 1306"/>
              <a:gd name="T18" fmla="*/ 125 w 1186"/>
              <a:gd name="T19" fmla="*/ 564 h 1306"/>
              <a:gd name="T20" fmla="*/ 125 w 1186"/>
              <a:gd name="T21" fmla="*/ 293 h 1306"/>
              <a:gd name="T22" fmla="*/ 242 w 1186"/>
              <a:gd name="T23" fmla="*/ 175 h 1306"/>
              <a:gd name="T24" fmla="*/ 417 w 1186"/>
              <a:gd name="T25" fmla="*/ 175 h 1306"/>
              <a:gd name="T26" fmla="*/ 417 w 1186"/>
              <a:gd name="T27" fmla="*/ 0 h 1306"/>
              <a:gd name="T28" fmla="*/ 767 w 1186"/>
              <a:gd name="T29" fmla="*/ 0 h 1306"/>
              <a:gd name="T30" fmla="*/ 767 w 1186"/>
              <a:gd name="T31" fmla="*/ 175 h 1306"/>
              <a:gd name="T32" fmla="*/ 942 w 1186"/>
              <a:gd name="T33" fmla="*/ 175 h 1306"/>
              <a:gd name="T34" fmla="*/ 1060 w 1186"/>
              <a:gd name="T35" fmla="*/ 293 h 1306"/>
              <a:gd name="T36" fmla="*/ 1060 w 1186"/>
              <a:gd name="T37" fmla="*/ 564 h 1306"/>
              <a:gd name="T38" fmla="*/ 1134 w 1186"/>
              <a:gd name="T39" fmla="*/ 588 h 1306"/>
              <a:gd name="T40" fmla="*/ 1172 w 1186"/>
              <a:gd name="T41" fmla="*/ 662 h 1306"/>
              <a:gd name="T42" fmla="*/ 1063 w 1186"/>
              <a:gd name="T43" fmla="*/ 1050 h 1306"/>
              <a:gd name="T44" fmla="*/ 1060 w 1186"/>
              <a:gd name="T45" fmla="*/ 1050 h 1306"/>
              <a:gd name="T46" fmla="*/ 825 w 1186"/>
              <a:gd name="T47" fmla="*/ 936 h 1306"/>
              <a:gd name="T48" fmla="*/ 592 w 1186"/>
              <a:gd name="T49" fmla="*/ 1050 h 1306"/>
              <a:gd name="T50" fmla="*/ 360 w 1186"/>
              <a:gd name="T51" fmla="*/ 936 h 1306"/>
              <a:gd name="T52" fmla="*/ 125 w 1186"/>
              <a:gd name="T53" fmla="*/ 1050 h 1306"/>
              <a:gd name="T54" fmla="*/ 122 w 1186"/>
              <a:gd name="T55" fmla="*/ 1050 h 1306"/>
              <a:gd name="T56" fmla="*/ 1060 w 1186"/>
              <a:gd name="T57" fmla="*/ 1168 h 1306"/>
              <a:gd name="T58" fmla="*/ 1175 w 1186"/>
              <a:gd name="T59" fmla="*/ 1168 h 1306"/>
              <a:gd name="T60" fmla="*/ 1175 w 1186"/>
              <a:gd name="T61" fmla="*/ 1285 h 1306"/>
              <a:gd name="T62" fmla="*/ 1060 w 1186"/>
              <a:gd name="T63" fmla="*/ 1285 h 1306"/>
              <a:gd name="T64" fmla="*/ 825 w 1186"/>
              <a:gd name="T65" fmla="*/ 1228 h 1306"/>
              <a:gd name="T66" fmla="*/ 360 w 1186"/>
              <a:gd name="T67" fmla="*/ 1228 h 1306"/>
              <a:gd name="T68" fmla="*/ 125 w 1186"/>
              <a:gd name="T69" fmla="*/ 1285 h 1306"/>
              <a:gd name="T70" fmla="*/ 10 w 1186"/>
              <a:gd name="T71" fmla="*/ 1285 h 1306"/>
              <a:gd name="T72" fmla="*/ 10 w 1186"/>
              <a:gd name="T73" fmla="*/ 1168 h 1306"/>
              <a:gd name="T74" fmla="*/ 125 w 1186"/>
              <a:gd name="T75" fmla="*/ 1168 h 1306"/>
              <a:gd name="T76" fmla="*/ 360 w 1186"/>
              <a:gd name="T77" fmla="*/ 1091 h 1306"/>
              <a:gd name="T78" fmla="*/ 825 w 1186"/>
              <a:gd name="T79" fmla="*/ 1091 h 1306"/>
              <a:gd name="T80" fmla="*/ 1060 w 1186"/>
              <a:gd name="T81" fmla="*/ 1168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86" h="1306">
                <a:moveTo>
                  <a:pt x="242" y="293"/>
                </a:moveTo>
                <a:lnTo>
                  <a:pt x="242" y="525"/>
                </a:lnTo>
                <a:lnTo>
                  <a:pt x="592" y="411"/>
                </a:lnTo>
                <a:lnTo>
                  <a:pt x="942" y="525"/>
                </a:lnTo>
                <a:lnTo>
                  <a:pt x="942" y="293"/>
                </a:lnTo>
                <a:lnTo>
                  <a:pt x="242" y="293"/>
                </a:lnTo>
                <a:close/>
                <a:moveTo>
                  <a:pt x="122" y="1050"/>
                </a:moveTo>
                <a:lnTo>
                  <a:pt x="13" y="662"/>
                </a:lnTo>
                <a:cubicBezTo>
                  <a:pt x="0" y="623"/>
                  <a:pt x="24" y="597"/>
                  <a:pt x="51" y="588"/>
                </a:cubicBezTo>
                <a:lnTo>
                  <a:pt x="125" y="564"/>
                </a:lnTo>
                <a:lnTo>
                  <a:pt x="125" y="293"/>
                </a:lnTo>
                <a:cubicBezTo>
                  <a:pt x="125" y="230"/>
                  <a:pt x="180" y="175"/>
                  <a:pt x="242" y="175"/>
                </a:cubicBezTo>
                <a:lnTo>
                  <a:pt x="417" y="175"/>
                </a:lnTo>
                <a:lnTo>
                  <a:pt x="417" y="0"/>
                </a:lnTo>
                <a:lnTo>
                  <a:pt x="767" y="0"/>
                </a:lnTo>
                <a:lnTo>
                  <a:pt x="767" y="175"/>
                </a:lnTo>
                <a:lnTo>
                  <a:pt x="942" y="175"/>
                </a:lnTo>
                <a:cubicBezTo>
                  <a:pt x="1005" y="175"/>
                  <a:pt x="1060" y="230"/>
                  <a:pt x="1060" y="293"/>
                </a:cubicBezTo>
                <a:lnTo>
                  <a:pt x="1060" y="564"/>
                </a:lnTo>
                <a:lnTo>
                  <a:pt x="1134" y="588"/>
                </a:lnTo>
                <a:cubicBezTo>
                  <a:pt x="1161" y="597"/>
                  <a:pt x="1185" y="623"/>
                  <a:pt x="1172" y="662"/>
                </a:cubicBezTo>
                <a:lnTo>
                  <a:pt x="1063" y="1050"/>
                </a:lnTo>
                <a:lnTo>
                  <a:pt x="1060" y="1050"/>
                </a:lnTo>
                <a:cubicBezTo>
                  <a:pt x="967" y="1050"/>
                  <a:pt x="882" y="1001"/>
                  <a:pt x="825" y="936"/>
                </a:cubicBezTo>
                <a:cubicBezTo>
                  <a:pt x="767" y="1001"/>
                  <a:pt x="685" y="1050"/>
                  <a:pt x="592" y="1050"/>
                </a:cubicBezTo>
                <a:cubicBezTo>
                  <a:pt x="499" y="1050"/>
                  <a:pt x="417" y="1001"/>
                  <a:pt x="360" y="936"/>
                </a:cubicBezTo>
                <a:cubicBezTo>
                  <a:pt x="303" y="1001"/>
                  <a:pt x="218" y="1050"/>
                  <a:pt x="125" y="1050"/>
                </a:cubicBezTo>
                <a:lnTo>
                  <a:pt x="122" y="1050"/>
                </a:lnTo>
                <a:close/>
                <a:moveTo>
                  <a:pt x="1060" y="1168"/>
                </a:moveTo>
                <a:lnTo>
                  <a:pt x="1175" y="1168"/>
                </a:lnTo>
                <a:lnTo>
                  <a:pt x="1175" y="1285"/>
                </a:lnTo>
                <a:lnTo>
                  <a:pt x="1060" y="1285"/>
                </a:lnTo>
                <a:cubicBezTo>
                  <a:pt x="981" y="1285"/>
                  <a:pt x="899" y="1266"/>
                  <a:pt x="825" y="1228"/>
                </a:cubicBezTo>
                <a:cubicBezTo>
                  <a:pt x="677" y="1305"/>
                  <a:pt x="508" y="1305"/>
                  <a:pt x="360" y="1228"/>
                </a:cubicBezTo>
                <a:cubicBezTo>
                  <a:pt x="286" y="1266"/>
                  <a:pt x="204" y="1285"/>
                  <a:pt x="125" y="1285"/>
                </a:cubicBezTo>
                <a:lnTo>
                  <a:pt x="10" y="1285"/>
                </a:lnTo>
                <a:lnTo>
                  <a:pt x="10" y="1168"/>
                </a:lnTo>
                <a:lnTo>
                  <a:pt x="125" y="1168"/>
                </a:lnTo>
                <a:cubicBezTo>
                  <a:pt x="207" y="1168"/>
                  <a:pt x="289" y="1141"/>
                  <a:pt x="360" y="1091"/>
                </a:cubicBezTo>
                <a:cubicBezTo>
                  <a:pt x="502" y="1190"/>
                  <a:pt x="683" y="1190"/>
                  <a:pt x="825" y="1091"/>
                </a:cubicBezTo>
                <a:cubicBezTo>
                  <a:pt x="896" y="1141"/>
                  <a:pt x="978" y="1168"/>
                  <a:pt x="1060" y="116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373021" y="4948239"/>
            <a:ext cx="504825" cy="430213"/>
          </a:xfrm>
          <a:custGeom>
            <a:avLst/>
            <a:gdLst>
              <a:gd name="T0" fmla="*/ 1108 w 1401"/>
              <a:gd name="T1" fmla="*/ 1107 h 1195"/>
              <a:gd name="T2" fmla="*/ 1313 w 1401"/>
              <a:gd name="T3" fmla="*/ 905 h 1195"/>
              <a:gd name="T4" fmla="*/ 1108 w 1401"/>
              <a:gd name="T5" fmla="*/ 700 h 1195"/>
              <a:gd name="T6" fmla="*/ 905 w 1401"/>
              <a:gd name="T7" fmla="*/ 905 h 1195"/>
              <a:gd name="T8" fmla="*/ 1108 w 1401"/>
              <a:gd name="T9" fmla="*/ 1107 h 1195"/>
              <a:gd name="T10" fmla="*/ 1108 w 1401"/>
              <a:gd name="T11" fmla="*/ 612 h 1195"/>
              <a:gd name="T12" fmla="*/ 1400 w 1401"/>
              <a:gd name="T13" fmla="*/ 905 h 1195"/>
              <a:gd name="T14" fmla="*/ 1108 w 1401"/>
              <a:gd name="T15" fmla="*/ 1194 h 1195"/>
              <a:gd name="T16" fmla="*/ 818 w 1401"/>
              <a:gd name="T17" fmla="*/ 905 h 1195"/>
              <a:gd name="T18" fmla="*/ 1108 w 1401"/>
              <a:gd name="T19" fmla="*/ 612 h 1195"/>
              <a:gd name="T20" fmla="*/ 629 w 1401"/>
              <a:gd name="T21" fmla="*/ 525 h 1195"/>
              <a:gd name="T22" fmla="*/ 758 w 1401"/>
              <a:gd name="T23" fmla="*/ 659 h 1195"/>
              <a:gd name="T24" fmla="*/ 758 w 1401"/>
              <a:gd name="T25" fmla="*/ 1019 h 1195"/>
              <a:gd name="T26" fmla="*/ 643 w 1401"/>
              <a:gd name="T27" fmla="*/ 1019 h 1195"/>
              <a:gd name="T28" fmla="*/ 643 w 1401"/>
              <a:gd name="T29" fmla="*/ 730 h 1195"/>
              <a:gd name="T30" fmla="*/ 454 w 1401"/>
              <a:gd name="T31" fmla="*/ 566 h 1195"/>
              <a:gd name="T32" fmla="*/ 421 w 1401"/>
              <a:gd name="T33" fmla="*/ 484 h 1195"/>
              <a:gd name="T34" fmla="*/ 454 w 1401"/>
              <a:gd name="T35" fmla="*/ 402 h 1195"/>
              <a:gd name="T36" fmla="*/ 618 w 1401"/>
              <a:gd name="T37" fmla="*/ 237 h 1195"/>
              <a:gd name="T38" fmla="*/ 700 w 1401"/>
              <a:gd name="T39" fmla="*/ 205 h 1195"/>
              <a:gd name="T40" fmla="*/ 793 w 1401"/>
              <a:gd name="T41" fmla="*/ 237 h 1195"/>
              <a:gd name="T42" fmla="*/ 905 w 1401"/>
              <a:gd name="T43" fmla="*/ 350 h 1195"/>
              <a:gd name="T44" fmla="*/ 1113 w 1401"/>
              <a:gd name="T45" fmla="*/ 437 h 1195"/>
              <a:gd name="T46" fmla="*/ 1113 w 1401"/>
              <a:gd name="T47" fmla="*/ 555 h 1195"/>
              <a:gd name="T48" fmla="*/ 818 w 1401"/>
              <a:gd name="T49" fmla="*/ 432 h 1195"/>
              <a:gd name="T50" fmla="*/ 771 w 1401"/>
              <a:gd name="T51" fmla="*/ 385 h 1195"/>
              <a:gd name="T52" fmla="*/ 629 w 1401"/>
              <a:gd name="T53" fmla="*/ 525 h 1195"/>
              <a:gd name="T54" fmla="*/ 293 w 1401"/>
              <a:gd name="T55" fmla="*/ 1107 h 1195"/>
              <a:gd name="T56" fmla="*/ 495 w 1401"/>
              <a:gd name="T57" fmla="*/ 905 h 1195"/>
              <a:gd name="T58" fmla="*/ 293 w 1401"/>
              <a:gd name="T59" fmla="*/ 700 h 1195"/>
              <a:gd name="T60" fmla="*/ 88 w 1401"/>
              <a:gd name="T61" fmla="*/ 905 h 1195"/>
              <a:gd name="T62" fmla="*/ 293 w 1401"/>
              <a:gd name="T63" fmla="*/ 1107 h 1195"/>
              <a:gd name="T64" fmla="*/ 293 w 1401"/>
              <a:gd name="T65" fmla="*/ 612 h 1195"/>
              <a:gd name="T66" fmla="*/ 583 w 1401"/>
              <a:gd name="T67" fmla="*/ 905 h 1195"/>
              <a:gd name="T68" fmla="*/ 293 w 1401"/>
              <a:gd name="T69" fmla="*/ 1194 h 1195"/>
              <a:gd name="T70" fmla="*/ 0 w 1401"/>
              <a:gd name="T71" fmla="*/ 905 h 1195"/>
              <a:gd name="T72" fmla="*/ 293 w 1401"/>
              <a:gd name="T73" fmla="*/ 612 h 1195"/>
              <a:gd name="T74" fmla="*/ 905 w 1401"/>
              <a:gd name="T75" fmla="*/ 232 h 1195"/>
              <a:gd name="T76" fmla="*/ 788 w 1401"/>
              <a:gd name="T77" fmla="*/ 117 h 1195"/>
              <a:gd name="T78" fmla="*/ 905 w 1401"/>
              <a:gd name="T79" fmla="*/ 0 h 1195"/>
              <a:gd name="T80" fmla="*/ 1020 w 1401"/>
              <a:gd name="T81" fmla="*/ 117 h 1195"/>
              <a:gd name="T82" fmla="*/ 905 w 1401"/>
              <a:gd name="T83" fmla="*/ 232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01" h="1195">
                <a:moveTo>
                  <a:pt x="1108" y="1107"/>
                </a:moveTo>
                <a:cubicBezTo>
                  <a:pt x="1220" y="1107"/>
                  <a:pt x="1313" y="1018"/>
                  <a:pt x="1313" y="905"/>
                </a:cubicBezTo>
                <a:cubicBezTo>
                  <a:pt x="1313" y="793"/>
                  <a:pt x="1221" y="700"/>
                  <a:pt x="1108" y="700"/>
                </a:cubicBezTo>
                <a:cubicBezTo>
                  <a:pt x="996" y="700"/>
                  <a:pt x="905" y="792"/>
                  <a:pt x="905" y="905"/>
                </a:cubicBezTo>
                <a:cubicBezTo>
                  <a:pt x="905" y="1017"/>
                  <a:pt x="995" y="1107"/>
                  <a:pt x="1108" y="1107"/>
                </a:cubicBezTo>
                <a:close/>
                <a:moveTo>
                  <a:pt x="1108" y="612"/>
                </a:moveTo>
                <a:cubicBezTo>
                  <a:pt x="1272" y="612"/>
                  <a:pt x="1400" y="741"/>
                  <a:pt x="1400" y="905"/>
                </a:cubicBezTo>
                <a:cubicBezTo>
                  <a:pt x="1400" y="1069"/>
                  <a:pt x="1273" y="1194"/>
                  <a:pt x="1108" y="1194"/>
                </a:cubicBezTo>
                <a:cubicBezTo>
                  <a:pt x="944" y="1194"/>
                  <a:pt x="818" y="1069"/>
                  <a:pt x="818" y="905"/>
                </a:cubicBezTo>
                <a:cubicBezTo>
                  <a:pt x="818" y="741"/>
                  <a:pt x="943" y="612"/>
                  <a:pt x="1108" y="612"/>
                </a:cubicBezTo>
                <a:close/>
                <a:moveTo>
                  <a:pt x="629" y="525"/>
                </a:moveTo>
                <a:lnTo>
                  <a:pt x="758" y="659"/>
                </a:lnTo>
                <a:lnTo>
                  <a:pt x="758" y="1019"/>
                </a:lnTo>
                <a:lnTo>
                  <a:pt x="643" y="1019"/>
                </a:lnTo>
                <a:lnTo>
                  <a:pt x="643" y="730"/>
                </a:lnTo>
                <a:lnTo>
                  <a:pt x="454" y="566"/>
                </a:lnTo>
                <a:cubicBezTo>
                  <a:pt x="429" y="549"/>
                  <a:pt x="421" y="519"/>
                  <a:pt x="421" y="484"/>
                </a:cubicBezTo>
                <a:cubicBezTo>
                  <a:pt x="421" y="453"/>
                  <a:pt x="429" y="426"/>
                  <a:pt x="454" y="402"/>
                </a:cubicBezTo>
                <a:lnTo>
                  <a:pt x="618" y="237"/>
                </a:lnTo>
                <a:cubicBezTo>
                  <a:pt x="635" y="213"/>
                  <a:pt x="665" y="205"/>
                  <a:pt x="700" y="205"/>
                </a:cubicBezTo>
                <a:cubicBezTo>
                  <a:pt x="736" y="205"/>
                  <a:pt x="763" y="213"/>
                  <a:pt x="793" y="237"/>
                </a:cubicBezTo>
                <a:lnTo>
                  <a:pt x="905" y="350"/>
                </a:lnTo>
                <a:cubicBezTo>
                  <a:pt x="957" y="402"/>
                  <a:pt x="1026" y="437"/>
                  <a:pt x="1113" y="437"/>
                </a:cubicBezTo>
                <a:lnTo>
                  <a:pt x="1113" y="555"/>
                </a:lnTo>
                <a:cubicBezTo>
                  <a:pt x="990" y="555"/>
                  <a:pt x="894" y="508"/>
                  <a:pt x="818" y="432"/>
                </a:cubicBezTo>
                <a:lnTo>
                  <a:pt x="771" y="385"/>
                </a:lnTo>
                <a:lnTo>
                  <a:pt x="629" y="525"/>
                </a:lnTo>
                <a:close/>
                <a:moveTo>
                  <a:pt x="293" y="1107"/>
                </a:moveTo>
                <a:cubicBezTo>
                  <a:pt x="405" y="1107"/>
                  <a:pt x="495" y="1018"/>
                  <a:pt x="495" y="905"/>
                </a:cubicBezTo>
                <a:cubicBezTo>
                  <a:pt x="495" y="793"/>
                  <a:pt x="405" y="700"/>
                  <a:pt x="293" y="700"/>
                </a:cubicBezTo>
                <a:cubicBezTo>
                  <a:pt x="181" y="700"/>
                  <a:pt x="88" y="792"/>
                  <a:pt x="88" y="905"/>
                </a:cubicBezTo>
                <a:cubicBezTo>
                  <a:pt x="88" y="1017"/>
                  <a:pt x="181" y="1107"/>
                  <a:pt x="293" y="1107"/>
                </a:cubicBezTo>
                <a:close/>
                <a:moveTo>
                  <a:pt x="293" y="612"/>
                </a:moveTo>
                <a:cubicBezTo>
                  <a:pt x="457" y="612"/>
                  <a:pt x="583" y="741"/>
                  <a:pt x="583" y="905"/>
                </a:cubicBezTo>
                <a:cubicBezTo>
                  <a:pt x="583" y="1069"/>
                  <a:pt x="457" y="1194"/>
                  <a:pt x="293" y="1194"/>
                </a:cubicBezTo>
                <a:cubicBezTo>
                  <a:pt x="129" y="1194"/>
                  <a:pt x="0" y="1069"/>
                  <a:pt x="0" y="905"/>
                </a:cubicBezTo>
                <a:cubicBezTo>
                  <a:pt x="0" y="741"/>
                  <a:pt x="129" y="612"/>
                  <a:pt x="293" y="612"/>
                </a:cubicBezTo>
                <a:close/>
                <a:moveTo>
                  <a:pt x="905" y="232"/>
                </a:moveTo>
                <a:cubicBezTo>
                  <a:pt x="842" y="232"/>
                  <a:pt x="788" y="180"/>
                  <a:pt x="788" y="117"/>
                </a:cubicBezTo>
                <a:cubicBezTo>
                  <a:pt x="788" y="54"/>
                  <a:pt x="842" y="0"/>
                  <a:pt x="905" y="0"/>
                </a:cubicBezTo>
                <a:cubicBezTo>
                  <a:pt x="968" y="0"/>
                  <a:pt x="1020" y="54"/>
                  <a:pt x="1020" y="117"/>
                </a:cubicBezTo>
                <a:cubicBezTo>
                  <a:pt x="1020" y="180"/>
                  <a:pt x="968" y="232"/>
                  <a:pt x="905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36656" y="4932363"/>
            <a:ext cx="336550" cy="463550"/>
          </a:xfrm>
          <a:custGeom>
            <a:avLst/>
            <a:gdLst>
              <a:gd name="T0" fmla="*/ 468 w 936"/>
              <a:gd name="T1" fmla="*/ 0 h 1286"/>
              <a:gd name="T2" fmla="*/ 585 w 936"/>
              <a:gd name="T3" fmla="*/ 118 h 1286"/>
              <a:gd name="T4" fmla="*/ 468 w 936"/>
              <a:gd name="T5" fmla="*/ 236 h 1286"/>
              <a:gd name="T6" fmla="*/ 350 w 936"/>
              <a:gd name="T7" fmla="*/ 118 h 1286"/>
              <a:gd name="T8" fmla="*/ 468 w 936"/>
              <a:gd name="T9" fmla="*/ 0 h 1286"/>
              <a:gd name="T10" fmla="*/ 468 w 936"/>
              <a:gd name="T11" fmla="*/ 350 h 1286"/>
              <a:gd name="T12" fmla="*/ 585 w 936"/>
              <a:gd name="T13" fmla="*/ 468 h 1286"/>
              <a:gd name="T14" fmla="*/ 468 w 936"/>
              <a:gd name="T15" fmla="*/ 586 h 1286"/>
              <a:gd name="T16" fmla="*/ 350 w 936"/>
              <a:gd name="T17" fmla="*/ 468 h 1286"/>
              <a:gd name="T18" fmla="*/ 468 w 936"/>
              <a:gd name="T19" fmla="*/ 350 h 1286"/>
              <a:gd name="T20" fmla="*/ 818 w 936"/>
              <a:gd name="T21" fmla="*/ 350 h 1286"/>
              <a:gd name="T22" fmla="*/ 935 w 936"/>
              <a:gd name="T23" fmla="*/ 468 h 1286"/>
              <a:gd name="T24" fmla="*/ 818 w 936"/>
              <a:gd name="T25" fmla="*/ 586 h 1286"/>
              <a:gd name="T26" fmla="*/ 700 w 936"/>
              <a:gd name="T27" fmla="*/ 468 h 1286"/>
              <a:gd name="T28" fmla="*/ 818 w 936"/>
              <a:gd name="T29" fmla="*/ 350 h 1286"/>
              <a:gd name="T30" fmla="*/ 818 w 936"/>
              <a:gd name="T31" fmla="*/ 700 h 1286"/>
              <a:gd name="T32" fmla="*/ 935 w 936"/>
              <a:gd name="T33" fmla="*/ 818 h 1286"/>
              <a:gd name="T34" fmla="*/ 818 w 936"/>
              <a:gd name="T35" fmla="*/ 936 h 1286"/>
              <a:gd name="T36" fmla="*/ 700 w 936"/>
              <a:gd name="T37" fmla="*/ 818 h 1286"/>
              <a:gd name="T38" fmla="*/ 818 w 936"/>
              <a:gd name="T39" fmla="*/ 700 h 1286"/>
              <a:gd name="T40" fmla="*/ 468 w 936"/>
              <a:gd name="T41" fmla="*/ 700 h 1286"/>
              <a:gd name="T42" fmla="*/ 585 w 936"/>
              <a:gd name="T43" fmla="*/ 818 h 1286"/>
              <a:gd name="T44" fmla="*/ 468 w 936"/>
              <a:gd name="T45" fmla="*/ 936 h 1286"/>
              <a:gd name="T46" fmla="*/ 350 w 936"/>
              <a:gd name="T47" fmla="*/ 818 h 1286"/>
              <a:gd name="T48" fmla="*/ 468 w 936"/>
              <a:gd name="T49" fmla="*/ 700 h 1286"/>
              <a:gd name="T50" fmla="*/ 818 w 936"/>
              <a:gd name="T51" fmla="*/ 236 h 1286"/>
              <a:gd name="T52" fmla="*/ 700 w 936"/>
              <a:gd name="T53" fmla="*/ 118 h 1286"/>
              <a:gd name="T54" fmla="*/ 818 w 936"/>
              <a:gd name="T55" fmla="*/ 0 h 1286"/>
              <a:gd name="T56" fmla="*/ 935 w 936"/>
              <a:gd name="T57" fmla="*/ 118 h 1286"/>
              <a:gd name="T58" fmla="*/ 818 w 936"/>
              <a:gd name="T59" fmla="*/ 236 h 1286"/>
              <a:gd name="T60" fmla="*/ 118 w 936"/>
              <a:gd name="T61" fmla="*/ 700 h 1286"/>
              <a:gd name="T62" fmla="*/ 235 w 936"/>
              <a:gd name="T63" fmla="*/ 818 h 1286"/>
              <a:gd name="T64" fmla="*/ 118 w 936"/>
              <a:gd name="T65" fmla="*/ 936 h 1286"/>
              <a:gd name="T66" fmla="*/ 0 w 936"/>
              <a:gd name="T67" fmla="*/ 818 h 1286"/>
              <a:gd name="T68" fmla="*/ 118 w 936"/>
              <a:gd name="T69" fmla="*/ 700 h 1286"/>
              <a:gd name="T70" fmla="*/ 118 w 936"/>
              <a:gd name="T71" fmla="*/ 350 h 1286"/>
              <a:gd name="T72" fmla="*/ 235 w 936"/>
              <a:gd name="T73" fmla="*/ 468 h 1286"/>
              <a:gd name="T74" fmla="*/ 118 w 936"/>
              <a:gd name="T75" fmla="*/ 586 h 1286"/>
              <a:gd name="T76" fmla="*/ 0 w 936"/>
              <a:gd name="T77" fmla="*/ 468 h 1286"/>
              <a:gd name="T78" fmla="*/ 118 w 936"/>
              <a:gd name="T79" fmla="*/ 350 h 1286"/>
              <a:gd name="T80" fmla="*/ 118 w 936"/>
              <a:gd name="T81" fmla="*/ 0 h 1286"/>
              <a:gd name="T82" fmla="*/ 235 w 936"/>
              <a:gd name="T83" fmla="*/ 118 h 1286"/>
              <a:gd name="T84" fmla="*/ 118 w 936"/>
              <a:gd name="T85" fmla="*/ 236 h 1286"/>
              <a:gd name="T86" fmla="*/ 0 w 936"/>
              <a:gd name="T87" fmla="*/ 118 h 1286"/>
              <a:gd name="T88" fmla="*/ 118 w 936"/>
              <a:gd name="T89" fmla="*/ 0 h 1286"/>
              <a:gd name="T90" fmla="*/ 468 w 936"/>
              <a:gd name="T91" fmla="*/ 1050 h 1286"/>
              <a:gd name="T92" fmla="*/ 585 w 936"/>
              <a:gd name="T93" fmla="*/ 1168 h 1286"/>
              <a:gd name="T94" fmla="*/ 468 w 936"/>
              <a:gd name="T95" fmla="*/ 1285 h 1286"/>
              <a:gd name="T96" fmla="*/ 350 w 936"/>
              <a:gd name="T97" fmla="*/ 1168 h 1286"/>
              <a:gd name="T98" fmla="*/ 468 w 936"/>
              <a:gd name="T99" fmla="*/ 10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36" h="1286">
                <a:moveTo>
                  <a:pt x="468" y="0"/>
                </a:moveTo>
                <a:cubicBezTo>
                  <a:pt x="531" y="0"/>
                  <a:pt x="585" y="55"/>
                  <a:pt x="585" y="118"/>
                </a:cubicBezTo>
                <a:cubicBezTo>
                  <a:pt x="585" y="181"/>
                  <a:pt x="531" y="236"/>
                  <a:pt x="468" y="236"/>
                </a:cubicBezTo>
                <a:cubicBezTo>
                  <a:pt x="405" y="236"/>
                  <a:pt x="350" y="181"/>
                  <a:pt x="350" y="118"/>
                </a:cubicBezTo>
                <a:cubicBezTo>
                  <a:pt x="350" y="55"/>
                  <a:pt x="405" y="0"/>
                  <a:pt x="468" y="0"/>
                </a:cubicBezTo>
                <a:close/>
                <a:moveTo>
                  <a:pt x="468" y="350"/>
                </a:moveTo>
                <a:cubicBezTo>
                  <a:pt x="531" y="350"/>
                  <a:pt x="585" y="405"/>
                  <a:pt x="585" y="468"/>
                </a:cubicBezTo>
                <a:cubicBezTo>
                  <a:pt x="585" y="531"/>
                  <a:pt x="531" y="586"/>
                  <a:pt x="468" y="586"/>
                </a:cubicBezTo>
                <a:cubicBezTo>
                  <a:pt x="405" y="586"/>
                  <a:pt x="350" y="531"/>
                  <a:pt x="350" y="468"/>
                </a:cubicBezTo>
                <a:cubicBezTo>
                  <a:pt x="350" y="405"/>
                  <a:pt x="405" y="350"/>
                  <a:pt x="468" y="350"/>
                </a:cubicBezTo>
                <a:close/>
                <a:moveTo>
                  <a:pt x="818" y="350"/>
                </a:moveTo>
                <a:cubicBezTo>
                  <a:pt x="881" y="350"/>
                  <a:pt x="935" y="405"/>
                  <a:pt x="935" y="468"/>
                </a:cubicBezTo>
                <a:cubicBezTo>
                  <a:pt x="935" y="531"/>
                  <a:pt x="881" y="586"/>
                  <a:pt x="818" y="586"/>
                </a:cubicBezTo>
                <a:cubicBezTo>
                  <a:pt x="755" y="586"/>
                  <a:pt x="700" y="531"/>
                  <a:pt x="700" y="468"/>
                </a:cubicBezTo>
                <a:cubicBezTo>
                  <a:pt x="700" y="405"/>
                  <a:pt x="755" y="350"/>
                  <a:pt x="818" y="350"/>
                </a:cubicBezTo>
                <a:close/>
                <a:moveTo>
                  <a:pt x="818" y="700"/>
                </a:moveTo>
                <a:cubicBezTo>
                  <a:pt x="881" y="700"/>
                  <a:pt x="935" y="755"/>
                  <a:pt x="935" y="818"/>
                </a:cubicBezTo>
                <a:cubicBezTo>
                  <a:pt x="935" y="881"/>
                  <a:pt x="881" y="936"/>
                  <a:pt x="818" y="936"/>
                </a:cubicBezTo>
                <a:cubicBezTo>
                  <a:pt x="755" y="936"/>
                  <a:pt x="700" y="881"/>
                  <a:pt x="700" y="818"/>
                </a:cubicBezTo>
                <a:cubicBezTo>
                  <a:pt x="700" y="755"/>
                  <a:pt x="755" y="700"/>
                  <a:pt x="818" y="700"/>
                </a:cubicBezTo>
                <a:close/>
                <a:moveTo>
                  <a:pt x="468" y="700"/>
                </a:moveTo>
                <a:cubicBezTo>
                  <a:pt x="531" y="700"/>
                  <a:pt x="585" y="755"/>
                  <a:pt x="585" y="818"/>
                </a:cubicBezTo>
                <a:cubicBezTo>
                  <a:pt x="585" y="881"/>
                  <a:pt x="531" y="936"/>
                  <a:pt x="468" y="936"/>
                </a:cubicBezTo>
                <a:cubicBezTo>
                  <a:pt x="405" y="936"/>
                  <a:pt x="350" y="881"/>
                  <a:pt x="350" y="818"/>
                </a:cubicBezTo>
                <a:cubicBezTo>
                  <a:pt x="350" y="755"/>
                  <a:pt x="405" y="700"/>
                  <a:pt x="468" y="700"/>
                </a:cubicBezTo>
                <a:close/>
                <a:moveTo>
                  <a:pt x="818" y="236"/>
                </a:moveTo>
                <a:cubicBezTo>
                  <a:pt x="755" y="236"/>
                  <a:pt x="700" y="181"/>
                  <a:pt x="700" y="118"/>
                </a:cubicBezTo>
                <a:cubicBezTo>
                  <a:pt x="700" y="55"/>
                  <a:pt x="755" y="0"/>
                  <a:pt x="818" y="0"/>
                </a:cubicBezTo>
                <a:cubicBezTo>
                  <a:pt x="881" y="0"/>
                  <a:pt x="935" y="55"/>
                  <a:pt x="935" y="118"/>
                </a:cubicBezTo>
                <a:cubicBezTo>
                  <a:pt x="935" y="181"/>
                  <a:pt x="881" y="236"/>
                  <a:pt x="818" y="236"/>
                </a:cubicBezTo>
                <a:close/>
                <a:moveTo>
                  <a:pt x="118" y="700"/>
                </a:moveTo>
                <a:cubicBezTo>
                  <a:pt x="181" y="700"/>
                  <a:pt x="235" y="755"/>
                  <a:pt x="235" y="818"/>
                </a:cubicBezTo>
                <a:cubicBezTo>
                  <a:pt x="235" y="881"/>
                  <a:pt x="181" y="936"/>
                  <a:pt x="118" y="936"/>
                </a:cubicBezTo>
                <a:cubicBezTo>
                  <a:pt x="55" y="936"/>
                  <a:pt x="0" y="881"/>
                  <a:pt x="0" y="818"/>
                </a:cubicBezTo>
                <a:cubicBezTo>
                  <a:pt x="0" y="755"/>
                  <a:pt x="55" y="700"/>
                  <a:pt x="118" y="700"/>
                </a:cubicBezTo>
                <a:close/>
                <a:moveTo>
                  <a:pt x="118" y="350"/>
                </a:moveTo>
                <a:cubicBezTo>
                  <a:pt x="181" y="350"/>
                  <a:pt x="235" y="405"/>
                  <a:pt x="235" y="468"/>
                </a:cubicBezTo>
                <a:cubicBezTo>
                  <a:pt x="235" y="531"/>
                  <a:pt x="181" y="586"/>
                  <a:pt x="118" y="586"/>
                </a:cubicBezTo>
                <a:cubicBezTo>
                  <a:pt x="55" y="586"/>
                  <a:pt x="0" y="531"/>
                  <a:pt x="0" y="468"/>
                </a:cubicBezTo>
                <a:cubicBezTo>
                  <a:pt x="0" y="405"/>
                  <a:pt x="55" y="350"/>
                  <a:pt x="118" y="350"/>
                </a:cubicBezTo>
                <a:close/>
                <a:moveTo>
                  <a:pt x="118" y="0"/>
                </a:moveTo>
                <a:cubicBezTo>
                  <a:pt x="181" y="0"/>
                  <a:pt x="235" y="55"/>
                  <a:pt x="235" y="118"/>
                </a:cubicBezTo>
                <a:cubicBezTo>
                  <a:pt x="235" y="181"/>
                  <a:pt x="181" y="236"/>
                  <a:pt x="118" y="236"/>
                </a:cubicBezTo>
                <a:cubicBezTo>
                  <a:pt x="55" y="236"/>
                  <a:pt x="0" y="181"/>
                  <a:pt x="0" y="118"/>
                </a:cubicBezTo>
                <a:cubicBezTo>
                  <a:pt x="0" y="55"/>
                  <a:pt x="55" y="0"/>
                  <a:pt x="118" y="0"/>
                </a:cubicBezTo>
                <a:close/>
                <a:moveTo>
                  <a:pt x="468" y="1050"/>
                </a:moveTo>
                <a:cubicBezTo>
                  <a:pt x="531" y="1050"/>
                  <a:pt x="585" y="1105"/>
                  <a:pt x="585" y="1168"/>
                </a:cubicBezTo>
                <a:cubicBezTo>
                  <a:pt x="585" y="1231"/>
                  <a:pt x="531" y="1285"/>
                  <a:pt x="468" y="1285"/>
                </a:cubicBezTo>
                <a:cubicBezTo>
                  <a:pt x="405" y="1285"/>
                  <a:pt x="350" y="1231"/>
                  <a:pt x="350" y="1168"/>
                </a:cubicBezTo>
                <a:cubicBezTo>
                  <a:pt x="350" y="1105"/>
                  <a:pt x="405" y="1050"/>
                  <a:pt x="468" y="10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95521" y="4975227"/>
            <a:ext cx="377825" cy="377825"/>
          </a:xfrm>
          <a:custGeom>
            <a:avLst/>
            <a:gdLst>
              <a:gd name="T0" fmla="*/ 992 w 1051"/>
              <a:gd name="T1" fmla="*/ 730 h 1051"/>
              <a:gd name="T2" fmla="*/ 1050 w 1051"/>
              <a:gd name="T3" fmla="*/ 787 h 1051"/>
              <a:gd name="T4" fmla="*/ 1050 w 1051"/>
              <a:gd name="T5" fmla="*/ 992 h 1051"/>
              <a:gd name="T6" fmla="*/ 992 w 1051"/>
              <a:gd name="T7" fmla="*/ 1050 h 1051"/>
              <a:gd name="T8" fmla="*/ 0 w 1051"/>
              <a:gd name="T9" fmla="*/ 57 h 1051"/>
              <a:gd name="T10" fmla="*/ 57 w 1051"/>
              <a:gd name="T11" fmla="*/ 0 h 1051"/>
              <a:gd name="T12" fmla="*/ 262 w 1051"/>
              <a:gd name="T13" fmla="*/ 0 h 1051"/>
              <a:gd name="T14" fmla="*/ 320 w 1051"/>
              <a:gd name="T15" fmla="*/ 57 h 1051"/>
              <a:gd name="T16" fmla="*/ 352 w 1051"/>
              <a:gd name="T17" fmla="*/ 265 h 1051"/>
              <a:gd name="T18" fmla="*/ 339 w 1051"/>
              <a:gd name="T19" fmla="*/ 325 h 1051"/>
              <a:gd name="T20" fmla="*/ 210 w 1051"/>
              <a:gd name="T21" fmla="*/ 454 h 1051"/>
              <a:gd name="T22" fmla="*/ 596 w 1051"/>
              <a:gd name="T23" fmla="*/ 839 h 1051"/>
              <a:gd name="T24" fmla="*/ 724 w 1051"/>
              <a:gd name="T25" fmla="*/ 711 h 1051"/>
              <a:gd name="T26" fmla="*/ 784 w 1051"/>
              <a:gd name="T27" fmla="*/ 697 h 1051"/>
              <a:gd name="T28" fmla="*/ 992 w 1051"/>
              <a:gd name="T29" fmla="*/ 730 h 1051"/>
              <a:gd name="T30" fmla="*/ 992 w 1051"/>
              <a:gd name="T31" fmla="*/ 118 h 1051"/>
              <a:gd name="T32" fmla="*/ 992 w 1051"/>
              <a:gd name="T33" fmla="*/ 57 h 1051"/>
              <a:gd name="T34" fmla="*/ 932 w 1051"/>
              <a:gd name="T35" fmla="*/ 57 h 1051"/>
              <a:gd name="T36" fmla="*/ 932 w 1051"/>
              <a:gd name="T37" fmla="*/ 118 h 1051"/>
              <a:gd name="T38" fmla="*/ 992 w 1051"/>
              <a:gd name="T39" fmla="*/ 118 h 1051"/>
              <a:gd name="T40" fmla="*/ 875 w 1051"/>
              <a:gd name="T41" fmla="*/ 0 h 1051"/>
              <a:gd name="T42" fmla="*/ 1050 w 1051"/>
              <a:gd name="T43" fmla="*/ 0 h 1051"/>
              <a:gd name="T44" fmla="*/ 1050 w 1051"/>
              <a:gd name="T45" fmla="*/ 175 h 1051"/>
              <a:gd name="T46" fmla="*/ 932 w 1051"/>
              <a:gd name="T47" fmla="*/ 175 h 1051"/>
              <a:gd name="T48" fmla="*/ 932 w 1051"/>
              <a:gd name="T49" fmla="*/ 293 h 1051"/>
              <a:gd name="T50" fmla="*/ 875 w 1051"/>
              <a:gd name="T51" fmla="*/ 293 h 1051"/>
              <a:gd name="T52" fmla="*/ 875 w 1051"/>
              <a:gd name="T53" fmla="*/ 0 h 1051"/>
              <a:gd name="T54" fmla="*/ 700 w 1051"/>
              <a:gd name="T55" fmla="*/ 118 h 1051"/>
              <a:gd name="T56" fmla="*/ 700 w 1051"/>
              <a:gd name="T57" fmla="*/ 293 h 1051"/>
              <a:gd name="T58" fmla="*/ 525 w 1051"/>
              <a:gd name="T59" fmla="*/ 293 h 1051"/>
              <a:gd name="T60" fmla="*/ 525 w 1051"/>
              <a:gd name="T61" fmla="*/ 232 h 1051"/>
              <a:gd name="T62" fmla="*/ 642 w 1051"/>
              <a:gd name="T63" fmla="*/ 232 h 1051"/>
              <a:gd name="T64" fmla="*/ 642 w 1051"/>
              <a:gd name="T65" fmla="*/ 175 h 1051"/>
              <a:gd name="T66" fmla="*/ 525 w 1051"/>
              <a:gd name="T67" fmla="*/ 175 h 1051"/>
              <a:gd name="T68" fmla="*/ 525 w 1051"/>
              <a:gd name="T69" fmla="*/ 0 h 1051"/>
              <a:gd name="T70" fmla="*/ 700 w 1051"/>
              <a:gd name="T71" fmla="*/ 0 h 1051"/>
              <a:gd name="T72" fmla="*/ 700 w 1051"/>
              <a:gd name="T73" fmla="*/ 57 h 1051"/>
              <a:gd name="T74" fmla="*/ 582 w 1051"/>
              <a:gd name="T75" fmla="*/ 57 h 1051"/>
              <a:gd name="T76" fmla="*/ 582 w 1051"/>
              <a:gd name="T77" fmla="*/ 118 h 1051"/>
              <a:gd name="T78" fmla="*/ 700 w 1051"/>
              <a:gd name="T79" fmla="*/ 118 h 1051"/>
              <a:gd name="T80" fmla="*/ 817 w 1051"/>
              <a:gd name="T81" fmla="*/ 0 h 1051"/>
              <a:gd name="T82" fmla="*/ 817 w 1051"/>
              <a:gd name="T83" fmla="*/ 293 h 1051"/>
              <a:gd name="T84" fmla="*/ 757 w 1051"/>
              <a:gd name="T85" fmla="*/ 293 h 1051"/>
              <a:gd name="T86" fmla="*/ 757 w 1051"/>
              <a:gd name="T87" fmla="*/ 0 h 1051"/>
              <a:gd name="T88" fmla="*/ 817 w 1051"/>
              <a:gd name="T8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51" h="1051">
                <a:moveTo>
                  <a:pt x="992" y="730"/>
                </a:moveTo>
                <a:cubicBezTo>
                  <a:pt x="1025" y="730"/>
                  <a:pt x="1050" y="755"/>
                  <a:pt x="1050" y="787"/>
                </a:cubicBezTo>
                <a:lnTo>
                  <a:pt x="1050" y="992"/>
                </a:lnTo>
                <a:cubicBezTo>
                  <a:pt x="1050" y="1025"/>
                  <a:pt x="1025" y="1050"/>
                  <a:pt x="992" y="1050"/>
                </a:cubicBezTo>
                <a:cubicBezTo>
                  <a:pt x="445" y="1050"/>
                  <a:pt x="0" y="604"/>
                  <a:pt x="0" y="57"/>
                </a:cubicBezTo>
                <a:cubicBezTo>
                  <a:pt x="0" y="25"/>
                  <a:pt x="24" y="0"/>
                  <a:pt x="57" y="0"/>
                </a:cubicBezTo>
                <a:lnTo>
                  <a:pt x="262" y="0"/>
                </a:lnTo>
                <a:cubicBezTo>
                  <a:pt x="295" y="0"/>
                  <a:pt x="320" y="25"/>
                  <a:pt x="320" y="57"/>
                </a:cubicBezTo>
                <a:cubicBezTo>
                  <a:pt x="320" y="131"/>
                  <a:pt x="330" y="200"/>
                  <a:pt x="352" y="265"/>
                </a:cubicBezTo>
                <a:cubicBezTo>
                  <a:pt x="358" y="284"/>
                  <a:pt x="355" y="309"/>
                  <a:pt x="339" y="325"/>
                </a:cubicBezTo>
                <a:lnTo>
                  <a:pt x="210" y="454"/>
                </a:lnTo>
                <a:cubicBezTo>
                  <a:pt x="295" y="621"/>
                  <a:pt x="432" y="755"/>
                  <a:pt x="596" y="839"/>
                </a:cubicBezTo>
                <a:lnTo>
                  <a:pt x="724" y="711"/>
                </a:lnTo>
                <a:cubicBezTo>
                  <a:pt x="741" y="695"/>
                  <a:pt x="765" y="692"/>
                  <a:pt x="784" y="697"/>
                </a:cubicBezTo>
                <a:cubicBezTo>
                  <a:pt x="850" y="719"/>
                  <a:pt x="918" y="730"/>
                  <a:pt x="992" y="730"/>
                </a:cubicBezTo>
                <a:close/>
                <a:moveTo>
                  <a:pt x="992" y="118"/>
                </a:moveTo>
                <a:lnTo>
                  <a:pt x="992" y="57"/>
                </a:lnTo>
                <a:lnTo>
                  <a:pt x="932" y="57"/>
                </a:lnTo>
                <a:lnTo>
                  <a:pt x="932" y="118"/>
                </a:lnTo>
                <a:lnTo>
                  <a:pt x="992" y="118"/>
                </a:lnTo>
                <a:close/>
                <a:moveTo>
                  <a:pt x="875" y="0"/>
                </a:moveTo>
                <a:lnTo>
                  <a:pt x="1050" y="0"/>
                </a:lnTo>
                <a:lnTo>
                  <a:pt x="1050" y="175"/>
                </a:lnTo>
                <a:lnTo>
                  <a:pt x="932" y="175"/>
                </a:lnTo>
                <a:lnTo>
                  <a:pt x="932" y="293"/>
                </a:lnTo>
                <a:lnTo>
                  <a:pt x="875" y="293"/>
                </a:lnTo>
                <a:lnTo>
                  <a:pt x="875" y="0"/>
                </a:lnTo>
                <a:close/>
                <a:moveTo>
                  <a:pt x="700" y="118"/>
                </a:moveTo>
                <a:lnTo>
                  <a:pt x="700" y="293"/>
                </a:lnTo>
                <a:lnTo>
                  <a:pt x="525" y="293"/>
                </a:lnTo>
                <a:lnTo>
                  <a:pt x="525" y="232"/>
                </a:lnTo>
                <a:lnTo>
                  <a:pt x="642" y="232"/>
                </a:lnTo>
                <a:lnTo>
                  <a:pt x="642" y="175"/>
                </a:lnTo>
                <a:lnTo>
                  <a:pt x="525" y="175"/>
                </a:lnTo>
                <a:lnTo>
                  <a:pt x="525" y="0"/>
                </a:lnTo>
                <a:lnTo>
                  <a:pt x="700" y="0"/>
                </a:lnTo>
                <a:lnTo>
                  <a:pt x="700" y="57"/>
                </a:lnTo>
                <a:lnTo>
                  <a:pt x="582" y="57"/>
                </a:lnTo>
                <a:lnTo>
                  <a:pt x="582" y="118"/>
                </a:lnTo>
                <a:lnTo>
                  <a:pt x="700" y="118"/>
                </a:lnTo>
                <a:close/>
                <a:moveTo>
                  <a:pt x="817" y="0"/>
                </a:moveTo>
                <a:lnTo>
                  <a:pt x="817" y="293"/>
                </a:lnTo>
                <a:lnTo>
                  <a:pt x="757" y="293"/>
                </a:lnTo>
                <a:lnTo>
                  <a:pt x="757" y="0"/>
                </a:ln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33744" y="4995863"/>
            <a:ext cx="463550" cy="336550"/>
          </a:xfrm>
          <a:custGeom>
            <a:avLst/>
            <a:gdLst>
              <a:gd name="T0" fmla="*/ 1167 w 1286"/>
              <a:gd name="T1" fmla="*/ 818 h 936"/>
              <a:gd name="T2" fmla="*/ 1167 w 1286"/>
              <a:gd name="T3" fmla="*/ 350 h 936"/>
              <a:gd name="T4" fmla="*/ 935 w 1286"/>
              <a:gd name="T5" fmla="*/ 350 h 936"/>
              <a:gd name="T6" fmla="*/ 935 w 1286"/>
              <a:gd name="T7" fmla="*/ 818 h 936"/>
              <a:gd name="T8" fmla="*/ 1167 w 1286"/>
              <a:gd name="T9" fmla="*/ 818 h 936"/>
              <a:gd name="T10" fmla="*/ 1225 w 1286"/>
              <a:gd name="T11" fmla="*/ 236 h 936"/>
              <a:gd name="T12" fmla="*/ 1285 w 1286"/>
              <a:gd name="T13" fmla="*/ 293 h 936"/>
              <a:gd name="T14" fmla="*/ 1285 w 1286"/>
              <a:gd name="T15" fmla="*/ 875 h 936"/>
              <a:gd name="T16" fmla="*/ 1225 w 1286"/>
              <a:gd name="T17" fmla="*/ 935 h 936"/>
              <a:gd name="T18" fmla="*/ 875 w 1286"/>
              <a:gd name="T19" fmla="*/ 935 h 936"/>
              <a:gd name="T20" fmla="*/ 817 w 1286"/>
              <a:gd name="T21" fmla="*/ 875 h 936"/>
              <a:gd name="T22" fmla="*/ 817 w 1286"/>
              <a:gd name="T23" fmla="*/ 293 h 936"/>
              <a:gd name="T24" fmla="*/ 875 w 1286"/>
              <a:gd name="T25" fmla="*/ 236 h 936"/>
              <a:gd name="T26" fmla="*/ 1225 w 1286"/>
              <a:gd name="T27" fmla="*/ 236 h 936"/>
              <a:gd name="T28" fmla="*/ 585 w 1286"/>
              <a:gd name="T29" fmla="*/ 788 h 936"/>
              <a:gd name="T30" fmla="*/ 672 w 1286"/>
              <a:gd name="T31" fmla="*/ 700 h 936"/>
              <a:gd name="T32" fmla="*/ 585 w 1286"/>
              <a:gd name="T33" fmla="*/ 613 h 936"/>
              <a:gd name="T34" fmla="*/ 497 w 1286"/>
              <a:gd name="T35" fmla="*/ 700 h 936"/>
              <a:gd name="T36" fmla="*/ 585 w 1286"/>
              <a:gd name="T37" fmla="*/ 788 h 936"/>
              <a:gd name="T38" fmla="*/ 700 w 1286"/>
              <a:gd name="T39" fmla="*/ 468 h 936"/>
              <a:gd name="T40" fmla="*/ 700 w 1286"/>
              <a:gd name="T41" fmla="*/ 572 h 936"/>
              <a:gd name="T42" fmla="*/ 760 w 1286"/>
              <a:gd name="T43" fmla="*/ 700 h 936"/>
              <a:gd name="T44" fmla="*/ 700 w 1286"/>
              <a:gd name="T45" fmla="*/ 832 h 936"/>
              <a:gd name="T46" fmla="*/ 700 w 1286"/>
              <a:gd name="T47" fmla="*/ 935 h 936"/>
              <a:gd name="T48" fmla="*/ 467 w 1286"/>
              <a:gd name="T49" fmla="*/ 935 h 936"/>
              <a:gd name="T50" fmla="*/ 467 w 1286"/>
              <a:gd name="T51" fmla="*/ 832 h 936"/>
              <a:gd name="T52" fmla="*/ 410 w 1286"/>
              <a:gd name="T53" fmla="*/ 700 h 936"/>
              <a:gd name="T54" fmla="*/ 467 w 1286"/>
              <a:gd name="T55" fmla="*/ 572 h 936"/>
              <a:gd name="T56" fmla="*/ 467 w 1286"/>
              <a:gd name="T57" fmla="*/ 468 h 936"/>
              <a:gd name="T58" fmla="*/ 700 w 1286"/>
              <a:gd name="T59" fmla="*/ 468 h 936"/>
              <a:gd name="T60" fmla="*/ 117 w 1286"/>
              <a:gd name="T61" fmla="*/ 118 h 936"/>
              <a:gd name="T62" fmla="*/ 117 w 1286"/>
              <a:gd name="T63" fmla="*/ 818 h 936"/>
              <a:gd name="T64" fmla="*/ 350 w 1286"/>
              <a:gd name="T65" fmla="*/ 818 h 936"/>
              <a:gd name="T66" fmla="*/ 350 w 1286"/>
              <a:gd name="T67" fmla="*/ 935 h 936"/>
              <a:gd name="T68" fmla="*/ 117 w 1286"/>
              <a:gd name="T69" fmla="*/ 935 h 936"/>
              <a:gd name="T70" fmla="*/ 0 w 1286"/>
              <a:gd name="T71" fmla="*/ 818 h 936"/>
              <a:gd name="T72" fmla="*/ 0 w 1286"/>
              <a:gd name="T73" fmla="*/ 118 h 936"/>
              <a:gd name="T74" fmla="*/ 117 w 1286"/>
              <a:gd name="T75" fmla="*/ 0 h 936"/>
              <a:gd name="T76" fmla="*/ 1167 w 1286"/>
              <a:gd name="T77" fmla="*/ 0 h 936"/>
              <a:gd name="T78" fmla="*/ 1167 w 1286"/>
              <a:gd name="T79" fmla="*/ 118 h 936"/>
              <a:gd name="T80" fmla="*/ 117 w 1286"/>
              <a:gd name="T81" fmla="*/ 118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6" h="936">
                <a:moveTo>
                  <a:pt x="1167" y="818"/>
                </a:moveTo>
                <a:lnTo>
                  <a:pt x="1167" y="350"/>
                </a:lnTo>
                <a:lnTo>
                  <a:pt x="935" y="350"/>
                </a:lnTo>
                <a:lnTo>
                  <a:pt x="935" y="818"/>
                </a:lnTo>
                <a:lnTo>
                  <a:pt x="1167" y="818"/>
                </a:lnTo>
                <a:close/>
                <a:moveTo>
                  <a:pt x="1225" y="236"/>
                </a:moveTo>
                <a:cubicBezTo>
                  <a:pt x="1255" y="236"/>
                  <a:pt x="1285" y="263"/>
                  <a:pt x="1285" y="293"/>
                </a:cubicBezTo>
                <a:lnTo>
                  <a:pt x="1285" y="875"/>
                </a:lnTo>
                <a:cubicBezTo>
                  <a:pt x="1285" y="905"/>
                  <a:pt x="1255" y="935"/>
                  <a:pt x="1225" y="935"/>
                </a:cubicBezTo>
                <a:lnTo>
                  <a:pt x="875" y="935"/>
                </a:lnTo>
                <a:cubicBezTo>
                  <a:pt x="845" y="935"/>
                  <a:pt x="817" y="905"/>
                  <a:pt x="817" y="875"/>
                </a:cubicBezTo>
                <a:lnTo>
                  <a:pt x="817" y="293"/>
                </a:lnTo>
                <a:cubicBezTo>
                  <a:pt x="817" y="263"/>
                  <a:pt x="845" y="236"/>
                  <a:pt x="875" y="236"/>
                </a:cubicBezTo>
                <a:lnTo>
                  <a:pt x="1225" y="236"/>
                </a:lnTo>
                <a:close/>
                <a:moveTo>
                  <a:pt x="585" y="788"/>
                </a:moveTo>
                <a:cubicBezTo>
                  <a:pt x="634" y="788"/>
                  <a:pt x="672" y="750"/>
                  <a:pt x="672" y="700"/>
                </a:cubicBezTo>
                <a:cubicBezTo>
                  <a:pt x="672" y="651"/>
                  <a:pt x="634" y="613"/>
                  <a:pt x="585" y="613"/>
                </a:cubicBezTo>
                <a:cubicBezTo>
                  <a:pt x="536" y="613"/>
                  <a:pt x="497" y="651"/>
                  <a:pt x="497" y="700"/>
                </a:cubicBezTo>
                <a:cubicBezTo>
                  <a:pt x="497" y="750"/>
                  <a:pt x="536" y="788"/>
                  <a:pt x="585" y="788"/>
                </a:cubicBezTo>
                <a:close/>
                <a:moveTo>
                  <a:pt x="700" y="468"/>
                </a:moveTo>
                <a:lnTo>
                  <a:pt x="700" y="572"/>
                </a:lnTo>
                <a:cubicBezTo>
                  <a:pt x="735" y="605"/>
                  <a:pt x="760" y="648"/>
                  <a:pt x="760" y="700"/>
                </a:cubicBezTo>
                <a:cubicBezTo>
                  <a:pt x="760" y="752"/>
                  <a:pt x="735" y="799"/>
                  <a:pt x="700" y="832"/>
                </a:cubicBezTo>
                <a:lnTo>
                  <a:pt x="700" y="935"/>
                </a:lnTo>
                <a:lnTo>
                  <a:pt x="467" y="935"/>
                </a:lnTo>
                <a:lnTo>
                  <a:pt x="467" y="832"/>
                </a:lnTo>
                <a:cubicBezTo>
                  <a:pt x="432" y="799"/>
                  <a:pt x="410" y="752"/>
                  <a:pt x="410" y="700"/>
                </a:cubicBezTo>
                <a:cubicBezTo>
                  <a:pt x="410" y="648"/>
                  <a:pt x="432" y="605"/>
                  <a:pt x="467" y="572"/>
                </a:cubicBezTo>
                <a:lnTo>
                  <a:pt x="467" y="468"/>
                </a:lnTo>
                <a:lnTo>
                  <a:pt x="700" y="468"/>
                </a:lnTo>
                <a:close/>
                <a:moveTo>
                  <a:pt x="117" y="118"/>
                </a:moveTo>
                <a:lnTo>
                  <a:pt x="117" y="818"/>
                </a:lnTo>
                <a:lnTo>
                  <a:pt x="350" y="818"/>
                </a:lnTo>
                <a:lnTo>
                  <a:pt x="350" y="935"/>
                </a:lnTo>
                <a:lnTo>
                  <a:pt x="117" y="935"/>
                </a:lnTo>
                <a:cubicBezTo>
                  <a:pt x="54" y="935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1167" y="0"/>
                </a:lnTo>
                <a:lnTo>
                  <a:pt x="1167" y="118"/>
                </a:lnTo>
                <a:lnTo>
                  <a:pt x="117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56108" y="4975227"/>
            <a:ext cx="377825" cy="377825"/>
          </a:xfrm>
          <a:custGeom>
            <a:avLst/>
            <a:gdLst>
              <a:gd name="T0" fmla="*/ 818 w 1051"/>
              <a:gd name="T1" fmla="*/ 757 h 1051"/>
              <a:gd name="T2" fmla="*/ 1050 w 1051"/>
              <a:gd name="T3" fmla="*/ 757 h 1051"/>
              <a:gd name="T4" fmla="*/ 1050 w 1051"/>
              <a:gd name="T5" fmla="*/ 1050 h 1051"/>
              <a:gd name="T6" fmla="*/ 757 w 1051"/>
              <a:gd name="T7" fmla="*/ 1050 h 1051"/>
              <a:gd name="T8" fmla="*/ 757 w 1051"/>
              <a:gd name="T9" fmla="*/ 872 h 1051"/>
              <a:gd name="T10" fmla="*/ 525 w 1051"/>
              <a:gd name="T11" fmla="*/ 626 h 1051"/>
              <a:gd name="T12" fmla="*/ 293 w 1051"/>
              <a:gd name="T13" fmla="*/ 872 h 1051"/>
              <a:gd name="T14" fmla="*/ 293 w 1051"/>
              <a:gd name="T15" fmla="*/ 1050 h 1051"/>
              <a:gd name="T16" fmla="*/ 0 w 1051"/>
              <a:gd name="T17" fmla="*/ 1050 h 1051"/>
              <a:gd name="T18" fmla="*/ 0 w 1051"/>
              <a:gd name="T19" fmla="*/ 757 h 1051"/>
              <a:gd name="T20" fmla="*/ 232 w 1051"/>
              <a:gd name="T21" fmla="*/ 757 h 1051"/>
              <a:gd name="T22" fmla="*/ 468 w 1051"/>
              <a:gd name="T23" fmla="*/ 525 h 1051"/>
              <a:gd name="T24" fmla="*/ 468 w 1051"/>
              <a:gd name="T25" fmla="*/ 339 h 1051"/>
              <a:gd name="T26" fmla="*/ 350 w 1051"/>
              <a:gd name="T27" fmla="*/ 175 h 1051"/>
              <a:gd name="T28" fmla="*/ 525 w 1051"/>
              <a:gd name="T29" fmla="*/ 0 h 1051"/>
              <a:gd name="T30" fmla="*/ 700 w 1051"/>
              <a:gd name="T31" fmla="*/ 175 h 1051"/>
              <a:gd name="T32" fmla="*/ 582 w 1051"/>
              <a:gd name="T33" fmla="*/ 339 h 1051"/>
              <a:gd name="T34" fmla="*/ 582 w 1051"/>
              <a:gd name="T35" fmla="*/ 525 h 1051"/>
              <a:gd name="T36" fmla="*/ 818 w 1051"/>
              <a:gd name="T37" fmla="*/ 75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1051">
                <a:moveTo>
                  <a:pt x="818" y="757"/>
                </a:moveTo>
                <a:lnTo>
                  <a:pt x="1050" y="757"/>
                </a:lnTo>
                <a:lnTo>
                  <a:pt x="1050" y="1050"/>
                </a:lnTo>
                <a:lnTo>
                  <a:pt x="757" y="1050"/>
                </a:lnTo>
                <a:lnTo>
                  <a:pt x="757" y="872"/>
                </a:lnTo>
                <a:lnTo>
                  <a:pt x="525" y="626"/>
                </a:lnTo>
                <a:lnTo>
                  <a:pt x="293" y="872"/>
                </a:lnTo>
                <a:lnTo>
                  <a:pt x="293" y="1050"/>
                </a:lnTo>
                <a:lnTo>
                  <a:pt x="0" y="1050"/>
                </a:lnTo>
                <a:lnTo>
                  <a:pt x="0" y="757"/>
                </a:lnTo>
                <a:lnTo>
                  <a:pt x="232" y="757"/>
                </a:lnTo>
                <a:lnTo>
                  <a:pt x="468" y="525"/>
                </a:lnTo>
                <a:lnTo>
                  <a:pt x="468" y="339"/>
                </a:lnTo>
                <a:cubicBezTo>
                  <a:pt x="399" y="314"/>
                  <a:pt x="350" y="252"/>
                  <a:pt x="350" y="175"/>
                </a:cubicBezTo>
                <a:cubicBezTo>
                  <a:pt x="350" y="79"/>
                  <a:pt x="429" y="0"/>
                  <a:pt x="525" y="0"/>
                </a:cubicBezTo>
                <a:cubicBezTo>
                  <a:pt x="621" y="0"/>
                  <a:pt x="700" y="79"/>
                  <a:pt x="700" y="175"/>
                </a:cubicBezTo>
                <a:cubicBezTo>
                  <a:pt x="700" y="252"/>
                  <a:pt x="651" y="314"/>
                  <a:pt x="582" y="339"/>
                </a:cubicBezTo>
                <a:lnTo>
                  <a:pt x="582" y="525"/>
                </a:lnTo>
                <a:lnTo>
                  <a:pt x="818" y="75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4896" y="5810251"/>
            <a:ext cx="338137" cy="450850"/>
          </a:xfrm>
          <a:custGeom>
            <a:avLst/>
            <a:gdLst>
              <a:gd name="T0" fmla="*/ 407 w 939"/>
              <a:gd name="T1" fmla="*/ 1042 h 1254"/>
              <a:gd name="T2" fmla="*/ 0 w 939"/>
              <a:gd name="T3" fmla="*/ 963 h 1254"/>
              <a:gd name="T4" fmla="*/ 22 w 939"/>
              <a:gd name="T5" fmla="*/ 845 h 1254"/>
              <a:gd name="T6" fmla="*/ 309 w 939"/>
              <a:gd name="T7" fmla="*/ 903 h 1254"/>
              <a:gd name="T8" fmla="*/ 402 w 939"/>
              <a:gd name="T9" fmla="*/ 430 h 1254"/>
              <a:gd name="T10" fmla="*/ 295 w 939"/>
              <a:gd name="T11" fmla="*/ 471 h 1254"/>
              <a:gd name="T12" fmla="*/ 295 w 939"/>
              <a:gd name="T13" fmla="*/ 670 h 1254"/>
              <a:gd name="T14" fmla="*/ 180 w 939"/>
              <a:gd name="T15" fmla="*/ 670 h 1254"/>
              <a:gd name="T16" fmla="*/ 180 w 939"/>
              <a:gd name="T17" fmla="*/ 397 h 1254"/>
              <a:gd name="T18" fmla="*/ 484 w 939"/>
              <a:gd name="T19" fmla="*/ 268 h 1254"/>
              <a:gd name="T20" fmla="*/ 530 w 939"/>
              <a:gd name="T21" fmla="*/ 263 h 1254"/>
              <a:gd name="T22" fmla="*/ 629 w 939"/>
              <a:gd name="T23" fmla="*/ 320 h 1254"/>
              <a:gd name="T24" fmla="*/ 686 w 939"/>
              <a:gd name="T25" fmla="*/ 413 h 1254"/>
              <a:gd name="T26" fmla="*/ 938 w 939"/>
              <a:gd name="T27" fmla="*/ 553 h 1254"/>
              <a:gd name="T28" fmla="*/ 938 w 939"/>
              <a:gd name="T29" fmla="*/ 670 h 1254"/>
              <a:gd name="T30" fmla="*/ 618 w 939"/>
              <a:gd name="T31" fmla="*/ 525 h 1254"/>
              <a:gd name="T32" fmla="*/ 582 w 939"/>
              <a:gd name="T33" fmla="*/ 700 h 1254"/>
              <a:gd name="T34" fmla="*/ 705 w 939"/>
              <a:gd name="T35" fmla="*/ 815 h 1254"/>
              <a:gd name="T36" fmla="*/ 705 w 939"/>
              <a:gd name="T37" fmla="*/ 1253 h 1254"/>
              <a:gd name="T38" fmla="*/ 588 w 939"/>
              <a:gd name="T39" fmla="*/ 1253 h 1254"/>
              <a:gd name="T40" fmla="*/ 588 w 939"/>
              <a:gd name="T41" fmla="*/ 903 h 1254"/>
              <a:gd name="T42" fmla="*/ 465 w 939"/>
              <a:gd name="T43" fmla="*/ 788 h 1254"/>
              <a:gd name="T44" fmla="*/ 407 w 939"/>
              <a:gd name="T45" fmla="*/ 1042 h 1254"/>
              <a:gd name="T46" fmla="*/ 618 w 939"/>
              <a:gd name="T47" fmla="*/ 233 h 1254"/>
              <a:gd name="T48" fmla="*/ 500 w 939"/>
              <a:gd name="T49" fmla="*/ 115 h 1254"/>
              <a:gd name="T50" fmla="*/ 618 w 939"/>
              <a:gd name="T51" fmla="*/ 0 h 1254"/>
              <a:gd name="T52" fmla="*/ 733 w 939"/>
              <a:gd name="T53" fmla="*/ 115 h 1254"/>
              <a:gd name="T54" fmla="*/ 618 w 939"/>
              <a:gd name="T55" fmla="*/ 233 h 1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9" h="1254">
                <a:moveTo>
                  <a:pt x="407" y="1042"/>
                </a:moveTo>
                <a:lnTo>
                  <a:pt x="0" y="963"/>
                </a:lnTo>
                <a:lnTo>
                  <a:pt x="22" y="845"/>
                </a:lnTo>
                <a:lnTo>
                  <a:pt x="309" y="903"/>
                </a:lnTo>
                <a:lnTo>
                  <a:pt x="402" y="430"/>
                </a:lnTo>
                <a:lnTo>
                  <a:pt x="295" y="471"/>
                </a:lnTo>
                <a:lnTo>
                  <a:pt x="295" y="670"/>
                </a:lnTo>
                <a:lnTo>
                  <a:pt x="180" y="670"/>
                </a:lnTo>
                <a:lnTo>
                  <a:pt x="180" y="397"/>
                </a:lnTo>
                <a:lnTo>
                  <a:pt x="484" y="268"/>
                </a:lnTo>
                <a:cubicBezTo>
                  <a:pt x="500" y="268"/>
                  <a:pt x="514" y="263"/>
                  <a:pt x="530" y="263"/>
                </a:cubicBezTo>
                <a:cubicBezTo>
                  <a:pt x="571" y="263"/>
                  <a:pt x="604" y="285"/>
                  <a:pt x="629" y="320"/>
                </a:cubicBezTo>
                <a:lnTo>
                  <a:pt x="686" y="413"/>
                </a:lnTo>
                <a:cubicBezTo>
                  <a:pt x="733" y="495"/>
                  <a:pt x="826" y="553"/>
                  <a:pt x="938" y="553"/>
                </a:cubicBezTo>
                <a:lnTo>
                  <a:pt x="938" y="670"/>
                </a:lnTo>
                <a:cubicBezTo>
                  <a:pt x="809" y="670"/>
                  <a:pt x="695" y="613"/>
                  <a:pt x="618" y="525"/>
                </a:cubicBezTo>
                <a:lnTo>
                  <a:pt x="582" y="700"/>
                </a:lnTo>
                <a:lnTo>
                  <a:pt x="705" y="815"/>
                </a:lnTo>
                <a:lnTo>
                  <a:pt x="705" y="1253"/>
                </a:lnTo>
                <a:lnTo>
                  <a:pt x="588" y="1253"/>
                </a:lnTo>
                <a:lnTo>
                  <a:pt x="588" y="903"/>
                </a:lnTo>
                <a:lnTo>
                  <a:pt x="465" y="788"/>
                </a:lnTo>
                <a:lnTo>
                  <a:pt x="407" y="1042"/>
                </a:lnTo>
                <a:close/>
                <a:moveTo>
                  <a:pt x="618" y="233"/>
                </a:moveTo>
                <a:cubicBezTo>
                  <a:pt x="555" y="233"/>
                  <a:pt x="500" y="178"/>
                  <a:pt x="500" y="115"/>
                </a:cubicBezTo>
                <a:cubicBezTo>
                  <a:pt x="500" y="52"/>
                  <a:pt x="555" y="0"/>
                  <a:pt x="618" y="0"/>
                </a:cubicBezTo>
                <a:cubicBezTo>
                  <a:pt x="681" y="0"/>
                  <a:pt x="733" y="52"/>
                  <a:pt x="733" y="115"/>
                </a:cubicBezTo>
                <a:cubicBezTo>
                  <a:pt x="733" y="178"/>
                  <a:pt x="681" y="233"/>
                  <a:pt x="618" y="23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096294" y="5846764"/>
            <a:ext cx="419100" cy="377825"/>
          </a:xfrm>
          <a:custGeom>
            <a:avLst/>
            <a:gdLst>
              <a:gd name="T0" fmla="*/ 933 w 1166"/>
              <a:gd name="T1" fmla="*/ 817 h 1050"/>
              <a:gd name="T2" fmla="*/ 815 w 1166"/>
              <a:gd name="T3" fmla="*/ 699 h 1050"/>
              <a:gd name="T4" fmla="*/ 933 w 1166"/>
              <a:gd name="T5" fmla="*/ 467 h 1050"/>
              <a:gd name="T6" fmla="*/ 815 w 1166"/>
              <a:gd name="T7" fmla="*/ 582 h 1050"/>
              <a:gd name="T8" fmla="*/ 933 w 1166"/>
              <a:gd name="T9" fmla="*/ 467 h 1050"/>
              <a:gd name="T10" fmla="*/ 583 w 1166"/>
              <a:gd name="T11" fmla="*/ 350 h 1050"/>
              <a:gd name="T12" fmla="*/ 700 w 1166"/>
              <a:gd name="T13" fmla="*/ 467 h 1050"/>
              <a:gd name="T14" fmla="*/ 583 w 1166"/>
              <a:gd name="T15" fmla="*/ 582 h 1050"/>
              <a:gd name="T16" fmla="*/ 700 w 1166"/>
              <a:gd name="T17" fmla="*/ 699 h 1050"/>
              <a:gd name="T18" fmla="*/ 583 w 1166"/>
              <a:gd name="T19" fmla="*/ 817 h 1050"/>
              <a:gd name="T20" fmla="*/ 1050 w 1166"/>
              <a:gd name="T21" fmla="*/ 932 h 1050"/>
              <a:gd name="T22" fmla="*/ 465 w 1166"/>
              <a:gd name="T23" fmla="*/ 232 h 1050"/>
              <a:gd name="T24" fmla="*/ 350 w 1166"/>
              <a:gd name="T25" fmla="*/ 117 h 1050"/>
              <a:gd name="T26" fmla="*/ 465 w 1166"/>
              <a:gd name="T27" fmla="*/ 232 h 1050"/>
              <a:gd name="T28" fmla="*/ 465 w 1166"/>
              <a:gd name="T29" fmla="*/ 350 h 1050"/>
              <a:gd name="T30" fmla="*/ 350 w 1166"/>
              <a:gd name="T31" fmla="*/ 467 h 1050"/>
              <a:gd name="T32" fmla="*/ 465 w 1166"/>
              <a:gd name="T33" fmla="*/ 699 h 1050"/>
              <a:gd name="T34" fmla="*/ 350 w 1166"/>
              <a:gd name="T35" fmla="*/ 582 h 1050"/>
              <a:gd name="T36" fmla="*/ 465 w 1166"/>
              <a:gd name="T37" fmla="*/ 699 h 1050"/>
              <a:gd name="T38" fmla="*/ 465 w 1166"/>
              <a:gd name="T39" fmla="*/ 817 h 1050"/>
              <a:gd name="T40" fmla="*/ 350 w 1166"/>
              <a:gd name="T41" fmla="*/ 932 h 1050"/>
              <a:gd name="T42" fmla="*/ 233 w 1166"/>
              <a:gd name="T43" fmla="*/ 232 h 1050"/>
              <a:gd name="T44" fmla="*/ 115 w 1166"/>
              <a:gd name="T45" fmla="*/ 117 h 1050"/>
              <a:gd name="T46" fmla="*/ 233 w 1166"/>
              <a:gd name="T47" fmla="*/ 232 h 1050"/>
              <a:gd name="T48" fmla="*/ 233 w 1166"/>
              <a:gd name="T49" fmla="*/ 350 h 1050"/>
              <a:gd name="T50" fmla="*/ 115 w 1166"/>
              <a:gd name="T51" fmla="*/ 467 h 1050"/>
              <a:gd name="T52" fmla="*/ 233 w 1166"/>
              <a:gd name="T53" fmla="*/ 699 h 1050"/>
              <a:gd name="T54" fmla="*/ 115 w 1166"/>
              <a:gd name="T55" fmla="*/ 582 h 1050"/>
              <a:gd name="T56" fmla="*/ 233 w 1166"/>
              <a:gd name="T57" fmla="*/ 699 h 1050"/>
              <a:gd name="T58" fmla="*/ 233 w 1166"/>
              <a:gd name="T59" fmla="*/ 817 h 1050"/>
              <a:gd name="T60" fmla="*/ 115 w 1166"/>
              <a:gd name="T61" fmla="*/ 932 h 1050"/>
              <a:gd name="T62" fmla="*/ 1165 w 1166"/>
              <a:gd name="T63" fmla="*/ 232 h 1050"/>
              <a:gd name="T64" fmla="*/ 0 w 1166"/>
              <a:gd name="T65" fmla="*/ 1049 h 1050"/>
              <a:gd name="T66" fmla="*/ 583 w 1166"/>
              <a:gd name="T67" fmla="*/ 0 h 1050"/>
              <a:gd name="T68" fmla="*/ 1165 w 1166"/>
              <a:gd name="T69" fmla="*/ 2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66" h="1050">
                <a:moveTo>
                  <a:pt x="933" y="699"/>
                </a:moveTo>
                <a:lnTo>
                  <a:pt x="933" y="817"/>
                </a:lnTo>
                <a:lnTo>
                  <a:pt x="815" y="817"/>
                </a:lnTo>
                <a:lnTo>
                  <a:pt x="815" y="699"/>
                </a:lnTo>
                <a:lnTo>
                  <a:pt x="933" y="699"/>
                </a:lnTo>
                <a:close/>
                <a:moveTo>
                  <a:pt x="933" y="467"/>
                </a:moveTo>
                <a:lnTo>
                  <a:pt x="933" y="582"/>
                </a:lnTo>
                <a:lnTo>
                  <a:pt x="815" y="582"/>
                </a:lnTo>
                <a:lnTo>
                  <a:pt x="815" y="467"/>
                </a:lnTo>
                <a:lnTo>
                  <a:pt x="933" y="467"/>
                </a:lnTo>
                <a:close/>
                <a:moveTo>
                  <a:pt x="1050" y="350"/>
                </a:moveTo>
                <a:lnTo>
                  <a:pt x="583" y="350"/>
                </a:lnTo>
                <a:lnTo>
                  <a:pt x="583" y="467"/>
                </a:lnTo>
                <a:lnTo>
                  <a:pt x="700" y="467"/>
                </a:lnTo>
                <a:lnTo>
                  <a:pt x="700" y="582"/>
                </a:lnTo>
                <a:lnTo>
                  <a:pt x="583" y="582"/>
                </a:lnTo>
                <a:lnTo>
                  <a:pt x="583" y="699"/>
                </a:lnTo>
                <a:lnTo>
                  <a:pt x="700" y="699"/>
                </a:lnTo>
                <a:lnTo>
                  <a:pt x="700" y="817"/>
                </a:lnTo>
                <a:lnTo>
                  <a:pt x="583" y="817"/>
                </a:lnTo>
                <a:lnTo>
                  <a:pt x="583" y="932"/>
                </a:lnTo>
                <a:lnTo>
                  <a:pt x="1050" y="932"/>
                </a:lnTo>
                <a:lnTo>
                  <a:pt x="1050" y="350"/>
                </a:lnTo>
                <a:close/>
                <a:moveTo>
                  <a:pt x="465" y="232"/>
                </a:moveTo>
                <a:lnTo>
                  <a:pt x="465" y="117"/>
                </a:lnTo>
                <a:lnTo>
                  <a:pt x="350" y="117"/>
                </a:lnTo>
                <a:lnTo>
                  <a:pt x="350" y="232"/>
                </a:lnTo>
                <a:lnTo>
                  <a:pt x="465" y="232"/>
                </a:lnTo>
                <a:close/>
                <a:moveTo>
                  <a:pt x="465" y="467"/>
                </a:moveTo>
                <a:lnTo>
                  <a:pt x="465" y="350"/>
                </a:lnTo>
                <a:lnTo>
                  <a:pt x="350" y="350"/>
                </a:lnTo>
                <a:lnTo>
                  <a:pt x="350" y="467"/>
                </a:lnTo>
                <a:lnTo>
                  <a:pt x="465" y="467"/>
                </a:lnTo>
                <a:close/>
                <a:moveTo>
                  <a:pt x="465" y="699"/>
                </a:moveTo>
                <a:lnTo>
                  <a:pt x="465" y="582"/>
                </a:lnTo>
                <a:lnTo>
                  <a:pt x="350" y="582"/>
                </a:lnTo>
                <a:lnTo>
                  <a:pt x="350" y="699"/>
                </a:lnTo>
                <a:lnTo>
                  <a:pt x="465" y="699"/>
                </a:lnTo>
                <a:close/>
                <a:moveTo>
                  <a:pt x="465" y="932"/>
                </a:moveTo>
                <a:lnTo>
                  <a:pt x="465" y="817"/>
                </a:lnTo>
                <a:lnTo>
                  <a:pt x="350" y="817"/>
                </a:lnTo>
                <a:lnTo>
                  <a:pt x="350" y="932"/>
                </a:lnTo>
                <a:lnTo>
                  <a:pt x="465" y="932"/>
                </a:lnTo>
                <a:close/>
                <a:moveTo>
                  <a:pt x="233" y="232"/>
                </a:moveTo>
                <a:lnTo>
                  <a:pt x="233" y="117"/>
                </a:lnTo>
                <a:lnTo>
                  <a:pt x="115" y="117"/>
                </a:lnTo>
                <a:lnTo>
                  <a:pt x="115" y="232"/>
                </a:lnTo>
                <a:lnTo>
                  <a:pt x="233" y="232"/>
                </a:lnTo>
                <a:close/>
                <a:moveTo>
                  <a:pt x="233" y="467"/>
                </a:moveTo>
                <a:lnTo>
                  <a:pt x="233" y="350"/>
                </a:lnTo>
                <a:lnTo>
                  <a:pt x="115" y="350"/>
                </a:lnTo>
                <a:lnTo>
                  <a:pt x="115" y="467"/>
                </a:lnTo>
                <a:lnTo>
                  <a:pt x="233" y="467"/>
                </a:lnTo>
                <a:close/>
                <a:moveTo>
                  <a:pt x="233" y="699"/>
                </a:moveTo>
                <a:lnTo>
                  <a:pt x="233" y="582"/>
                </a:lnTo>
                <a:lnTo>
                  <a:pt x="115" y="582"/>
                </a:lnTo>
                <a:lnTo>
                  <a:pt x="115" y="699"/>
                </a:lnTo>
                <a:lnTo>
                  <a:pt x="233" y="699"/>
                </a:lnTo>
                <a:close/>
                <a:moveTo>
                  <a:pt x="233" y="932"/>
                </a:moveTo>
                <a:lnTo>
                  <a:pt x="233" y="817"/>
                </a:lnTo>
                <a:lnTo>
                  <a:pt x="115" y="817"/>
                </a:lnTo>
                <a:lnTo>
                  <a:pt x="115" y="932"/>
                </a:lnTo>
                <a:lnTo>
                  <a:pt x="233" y="932"/>
                </a:lnTo>
                <a:close/>
                <a:moveTo>
                  <a:pt x="1165" y="232"/>
                </a:moveTo>
                <a:lnTo>
                  <a:pt x="1165" y="1049"/>
                </a:lnTo>
                <a:lnTo>
                  <a:pt x="0" y="1049"/>
                </a:lnTo>
                <a:lnTo>
                  <a:pt x="0" y="0"/>
                </a:lnTo>
                <a:lnTo>
                  <a:pt x="583" y="0"/>
                </a:lnTo>
                <a:lnTo>
                  <a:pt x="583" y="232"/>
                </a:lnTo>
                <a:lnTo>
                  <a:pt x="1165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63108" y="5803902"/>
            <a:ext cx="252413" cy="377825"/>
          </a:xfrm>
          <a:custGeom>
            <a:avLst/>
            <a:gdLst>
              <a:gd name="T0" fmla="*/ 582 w 701"/>
              <a:gd name="T1" fmla="*/ 817 h 1051"/>
              <a:gd name="T2" fmla="*/ 582 w 701"/>
              <a:gd name="T3" fmla="*/ 235 h 1051"/>
              <a:gd name="T4" fmla="*/ 117 w 701"/>
              <a:gd name="T5" fmla="*/ 235 h 1051"/>
              <a:gd name="T6" fmla="*/ 117 w 701"/>
              <a:gd name="T7" fmla="*/ 817 h 1051"/>
              <a:gd name="T8" fmla="*/ 582 w 701"/>
              <a:gd name="T9" fmla="*/ 817 h 1051"/>
              <a:gd name="T10" fmla="*/ 582 w 701"/>
              <a:gd name="T11" fmla="*/ 3 h 1051"/>
              <a:gd name="T12" fmla="*/ 700 w 701"/>
              <a:gd name="T13" fmla="*/ 118 h 1051"/>
              <a:gd name="T14" fmla="*/ 700 w 701"/>
              <a:gd name="T15" fmla="*/ 935 h 1051"/>
              <a:gd name="T16" fmla="*/ 582 w 701"/>
              <a:gd name="T17" fmla="*/ 1050 h 1051"/>
              <a:gd name="T18" fmla="*/ 117 w 701"/>
              <a:gd name="T19" fmla="*/ 1050 h 1051"/>
              <a:gd name="T20" fmla="*/ 0 w 701"/>
              <a:gd name="T21" fmla="*/ 935 h 1051"/>
              <a:gd name="T22" fmla="*/ 0 w 701"/>
              <a:gd name="T23" fmla="*/ 118 h 1051"/>
              <a:gd name="T24" fmla="*/ 117 w 701"/>
              <a:gd name="T25" fmla="*/ 0 h 1051"/>
              <a:gd name="T26" fmla="*/ 582 w 701"/>
              <a:gd name="T27" fmla="*/ 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01" h="1051">
                <a:moveTo>
                  <a:pt x="582" y="817"/>
                </a:moveTo>
                <a:lnTo>
                  <a:pt x="582" y="235"/>
                </a:lnTo>
                <a:lnTo>
                  <a:pt x="117" y="235"/>
                </a:lnTo>
                <a:lnTo>
                  <a:pt x="117" y="817"/>
                </a:lnTo>
                <a:lnTo>
                  <a:pt x="582" y="817"/>
                </a:lnTo>
                <a:close/>
                <a:moveTo>
                  <a:pt x="582" y="3"/>
                </a:moveTo>
                <a:cubicBezTo>
                  <a:pt x="645" y="3"/>
                  <a:pt x="700" y="55"/>
                  <a:pt x="700" y="118"/>
                </a:cubicBezTo>
                <a:lnTo>
                  <a:pt x="700" y="935"/>
                </a:lnTo>
                <a:cubicBezTo>
                  <a:pt x="700" y="998"/>
                  <a:pt x="645" y="1050"/>
                  <a:pt x="582" y="1050"/>
                </a:cubicBezTo>
                <a:lnTo>
                  <a:pt x="117" y="1050"/>
                </a:lnTo>
                <a:cubicBezTo>
                  <a:pt x="55" y="1050"/>
                  <a:pt x="0" y="998"/>
                  <a:pt x="0" y="935"/>
                </a:cubicBezTo>
                <a:lnTo>
                  <a:pt x="0" y="118"/>
                </a:lnTo>
                <a:cubicBezTo>
                  <a:pt x="0" y="55"/>
                  <a:pt x="55" y="0"/>
                  <a:pt x="117" y="0"/>
                </a:cubicBezTo>
                <a:lnTo>
                  <a:pt x="582" y="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50533" y="5815014"/>
            <a:ext cx="441325" cy="441325"/>
          </a:xfrm>
          <a:custGeom>
            <a:avLst/>
            <a:gdLst>
              <a:gd name="T0" fmla="*/ 350 w 1226"/>
              <a:gd name="T1" fmla="*/ 640 h 1226"/>
              <a:gd name="T2" fmla="*/ 553 w 1226"/>
              <a:gd name="T3" fmla="*/ 640 h 1226"/>
              <a:gd name="T4" fmla="*/ 435 w 1226"/>
              <a:gd name="T5" fmla="*/ 525 h 1226"/>
              <a:gd name="T6" fmla="*/ 350 w 1226"/>
              <a:gd name="T7" fmla="*/ 525 h 1226"/>
              <a:gd name="T8" fmla="*/ 350 w 1226"/>
              <a:gd name="T9" fmla="*/ 640 h 1226"/>
              <a:gd name="T10" fmla="*/ 74 w 1226"/>
              <a:gd name="T11" fmla="*/ 14 h 1226"/>
              <a:gd name="T12" fmla="*/ 1212 w 1226"/>
              <a:gd name="T13" fmla="*/ 1151 h 1226"/>
              <a:gd name="T14" fmla="*/ 1135 w 1226"/>
              <a:gd name="T15" fmla="*/ 1225 h 1226"/>
              <a:gd name="T16" fmla="*/ 974 w 1226"/>
              <a:gd name="T17" fmla="*/ 1061 h 1226"/>
              <a:gd name="T18" fmla="*/ 643 w 1226"/>
              <a:gd name="T19" fmla="*/ 1165 h 1226"/>
              <a:gd name="T20" fmla="*/ 60 w 1226"/>
              <a:gd name="T21" fmla="*/ 582 h 1226"/>
              <a:gd name="T22" fmla="*/ 164 w 1226"/>
              <a:gd name="T23" fmla="*/ 252 h 1226"/>
              <a:gd name="T24" fmla="*/ 0 w 1226"/>
              <a:gd name="T25" fmla="*/ 90 h 1226"/>
              <a:gd name="T26" fmla="*/ 74 w 1226"/>
              <a:gd name="T27" fmla="*/ 14 h 1226"/>
              <a:gd name="T28" fmla="*/ 935 w 1226"/>
              <a:gd name="T29" fmla="*/ 525 h 1226"/>
              <a:gd name="T30" fmla="*/ 733 w 1226"/>
              <a:gd name="T31" fmla="*/ 525 h 1226"/>
              <a:gd name="T32" fmla="*/ 312 w 1226"/>
              <a:gd name="T33" fmla="*/ 104 h 1226"/>
              <a:gd name="T34" fmla="*/ 643 w 1226"/>
              <a:gd name="T35" fmla="*/ 0 h 1226"/>
              <a:gd name="T36" fmla="*/ 1225 w 1226"/>
              <a:gd name="T37" fmla="*/ 582 h 1226"/>
              <a:gd name="T38" fmla="*/ 1121 w 1226"/>
              <a:gd name="T39" fmla="*/ 913 h 1226"/>
              <a:gd name="T40" fmla="*/ 851 w 1226"/>
              <a:gd name="T41" fmla="*/ 640 h 1226"/>
              <a:gd name="T42" fmla="*/ 935 w 1226"/>
              <a:gd name="T43" fmla="*/ 640 h 1226"/>
              <a:gd name="T44" fmla="*/ 935 w 1226"/>
              <a:gd name="T45" fmla="*/ 525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26" h="1226">
                <a:moveTo>
                  <a:pt x="350" y="640"/>
                </a:moveTo>
                <a:lnTo>
                  <a:pt x="553" y="640"/>
                </a:lnTo>
                <a:lnTo>
                  <a:pt x="435" y="525"/>
                </a:lnTo>
                <a:lnTo>
                  <a:pt x="350" y="525"/>
                </a:lnTo>
                <a:lnTo>
                  <a:pt x="350" y="640"/>
                </a:lnTo>
                <a:close/>
                <a:moveTo>
                  <a:pt x="74" y="14"/>
                </a:moveTo>
                <a:lnTo>
                  <a:pt x="1212" y="1151"/>
                </a:lnTo>
                <a:lnTo>
                  <a:pt x="1135" y="1225"/>
                </a:lnTo>
                <a:lnTo>
                  <a:pt x="974" y="1061"/>
                </a:lnTo>
                <a:cubicBezTo>
                  <a:pt x="881" y="1126"/>
                  <a:pt x="766" y="1165"/>
                  <a:pt x="643" y="1165"/>
                </a:cubicBezTo>
                <a:cubicBezTo>
                  <a:pt x="320" y="1165"/>
                  <a:pt x="60" y="905"/>
                  <a:pt x="60" y="582"/>
                </a:cubicBezTo>
                <a:cubicBezTo>
                  <a:pt x="60" y="459"/>
                  <a:pt x="99" y="345"/>
                  <a:pt x="164" y="252"/>
                </a:cubicBezTo>
                <a:lnTo>
                  <a:pt x="0" y="90"/>
                </a:lnTo>
                <a:lnTo>
                  <a:pt x="74" y="14"/>
                </a:lnTo>
                <a:close/>
                <a:moveTo>
                  <a:pt x="935" y="525"/>
                </a:moveTo>
                <a:lnTo>
                  <a:pt x="733" y="525"/>
                </a:lnTo>
                <a:lnTo>
                  <a:pt x="312" y="104"/>
                </a:lnTo>
                <a:cubicBezTo>
                  <a:pt x="405" y="38"/>
                  <a:pt x="520" y="0"/>
                  <a:pt x="643" y="0"/>
                </a:cubicBezTo>
                <a:cubicBezTo>
                  <a:pt x="965" y="0"/>
                  <a:pt x="1225" y="260"/>
                  <a:pt x="1225" y="582"/>
                </a:cubicBezTo>
                <a:cubicBezTo>
                  <a:pt x="1225" y="705"/>
                  <a:pt x="1187" y="820"/>
                  <a:pt x="1121" y="913"/>
                </a:cubicBezTo>
                <a:lnTo>
                  <a:pt x="851" y="640"/>
                </a:lnTo>
                <a:lnTo>
                  <a:pt x="935" y="640"/>
                </a:lnTo>
                <a:lnTo>
                  <a:pt x="935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44319" y="5826125"/>
            <a:ext cx="419100" cy="419100"/>
          </a:xfrm>
          <a:custGeom>
            <a:avLst/>
            <a:gdLst>
              <a:gd name="T0" fmla="*/ 583 w 1166"/>
              <a:gd name="T1" fmla="*/ 1050 h 1166"/>
              <a:gd name="T2" fmla="*/ 1050 w 1166"/>
              <a:gd name="T3" fmla="*/ 582 h 1166"/>
              <a:gd name="T4" fmla="*/ 949 w 1166"/>
              <a:gd name="T5" fmla="*/ 295 h 1166"/>
              <a:gd name="T6" fmla="*/ 296 w 1166"/>
              <a:gd name="T7" fmla="*/ 949 h 1166"/>
              <a:gd name="T8" fmla="*/ 583 w 1166"/>
              <a:gd name="T9" fmla="*/ 1050 h 1166"/>
              <a:gd name="T10" fmla="*/ 115 w 1166"/>
              <a:gd name="T11" fmla="*/ 582 h 1166"/>
              <a:gd name="T12" fmla="*/ 216 w 1166"/>
              <a:gd name="T13" fmla="*/ 870 h 1166"/>
              <a:gd name="T14" fmla="*/ 870 w 1166"/>
              <a:gd name="T15" fmla="*/ 216 h 1166"/>
              <a:gd name="T16" fmla="*/ 583 w 1166"/>
              <a:gd name="T17" fmla="*/ 115 h 1166"/>
              <a:gd name="T18" fmla="*/ 115 w 1166"/>
              <a:gd name="T19" fmla="*/ 582 h 1166"/>
              <a:gd name="T20" fmla="*/ 583 w 1166"/>
              <a:gd name="T21" fmla="*/ 0 h 1166"/>
              <a:gd name="T22" fmla="*/ 1165 w 1166"/>
              <a:gd name="T23" fmla="*/ 582 h 1166"/>
              <a:gd name="T24" fmla="*/ 583 w 1166"/>
              <a:gd name="T25" fmla="*/ 1165 h 1166"/>
              <a:gd name="T26" fmla="*/ 0 w 1166"/>
              <a:gd name="T27" fmla="*/ 582 h 1166"/>
              <a:gd name="T28" fmla="*/ 583 w 1166"/>
              <a:gd name="T2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6">
                <a:moveTo>
                  <a:pt x="583" y="1050"/>
                </a:moveTo>
                <a:cubicBezTo>
                  <a:pt x="840" y="1050"/>
                  <a:pt x="1050" y="839"/>
                  <a:pt x="1050" y="582"/>
                </a:cubicBezTo>
                <a:cubicBezTo>
                  <a:pt x="1050" y="479"/>
                  <a:pt x="1012" y="377"/>
                  <a:pt x="949" y="295"/>
                </a:cubicBezTo>
                <a:lnTo>
                  <a:pt x="296" y="949"/>
                </a:lnTo>
                <a:cubicBezTo>
                  <a:pt x="378" y="1012"/>
                  <a:pt x="479" y="1050"/>
                  <a:pt x="583" y="1050"/>
                </a:cubicBezTo>
                <a:close/>
                <a:moveTo>
                  <a:pt x="115" y="582"/>
                </a:moveTo>
                <a:cubicBezTo>
                  <a:pt x="115" y="686"/>
                  <a:pt x="153" y="788"/>
                  <a:pt x="216" y="870"/>
                </a:cubicBezTo>
                <a:lnTo>
                  <a:pt x="870" y="216"/>
                </a:lnTo>
                <a:cubicBezTo>
                  <a:pt x="788" y="153"/>
                  <a:pt x="687" y="115"/>
                  <a:pt x="583" y="115"/>
                </a:cubicBezTo>
                <a:cubicBezTo>
                  <a:pt x="326" y="115"/>
                  <a:pt x="115" y="325"/>
                  <a:pt x="115" y="582"/>
                </a:cubicBezTo>
                <a:close/>
                <a:moveTo>
                  <a:pt x="583" y="0"/>
                </a:moveTo>
                <a:cubicBezTo>
                  <a:pt x="903" y="0"/>
                  <a:pt x="1165" y="263"/>
                  <a:pt x="1165" y="582"/>
                </a:cubicBezTo>
                <a:cubicBezTo>
                  <a:pt x="1165" y="902"/>
                  <a:pt x="903" y="1165"/>
                  <a:pt x="583" y="1165"/>
                </a:cubicBezTo>
                <a:cubicBezTo>
                  <a:pt x="263" y="1165"/>
                  <a:pt x="0" y="902"/>
                  <a:pt x="0" y="582"/>
                </a:cubicBezTo>
                <a:cubicBezTo>
                  <a:pt x="0" y="263"/>
                  <a:pt x="263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47633" y="5846764"/>
            <a:ext cx="377825" cy="377825"/>
          </a:xfrm>
          <a:custGeom>
            <a:avLst/>
            <a:gdLst>
              <a:gd name="T0" fmla="*/ 232 w 1051"/>
              <a:gd name="T1" fmla="*/ 350 h 1050"/>
              <a:gd name="T2" fmla="*/ 350 w 1051"/>
              <a:gd name="T3" fmla="*/ 232 h 1050"/>
              <a:gd name="T4" fmla="*/ 232 w 1051"/>
              <a:gd name="T5" fmla="*/ 117 h 1050"/>
              <a:gd name="T6" fmla="*/ 117 w 1051"/>
              <a:gd name="T7" fmla="*/ 232 h 1050"/>
              <a:gd name="T8" fmla="*/ 232 w 1051"/>
              <a:gd name="T9" fmla="*/ 350 h 1050"/>
              <a:gd name="T10" fmla="*/ 992 w 1051"/>
              <a:gd name="T11" fmla="*/ 0 h 1050"/>
              <a:gd name="T12" fmla="*/ 1050 w 1051"/>
              <a:gd name="T13" fmla="*/ 57 h 1050"/>
              <a:gd name="T14" fmla="*/ 1050 w 1051"/>
              <a:gd name="T15" fmla="*/ 407 h 1050"/>
              <a:gd name="T16" fmla="*/ 992 w 1051"/>
              <a:gd name="T17" fmla="*/ 467 h 1050"/>
              <a:gd name="T18" fmla="*/ 57 w 1051"/>
              <a:gd name="T19" fmla="*/ 467 h 1050"/>
              <a:gd name="T20" fmla="*/ 0 w 1051"/>
              <a:gd name="T21" fmla="*/ 407 h 1050"/>
              <a:gd name="T22" fmla="*/ 0 w 1051"/>
              <a:gd name="T23" fmla="*/ 57 h 1050"/>
              <a:gd name="T24" fmla="*/ 57 w 1051"/>
              <a:gd name="T25" fmla="*/ 0 h 1050"/>
              <a:gd name="T26" fmla="*/ 992 w 1051"/>
              <a:gd name="T27" fmla="*/ 0 h 1050"/>
              <a:gd name="T28" fmla="*/ 232 w 1051"/>
              <a:gd name="T29" fmla="*/ 932 h 1050"/>
              <a:gd name="T30" fmla="*/ 350 w 1051"/>
              <a:gd name="T31" fmla="*/ 817 h 1050"/>
              <a:gd name="T32" fmla="*/ 232 w 1051"/>
              <a:gd name="T33" fmla="*/ 699 h 1050"/>
              <a:gd name="T34" fmla="*/ 117 w 1051"/>
              <a:gd name="T35" fmla="*/ 817 h 1050"/>
              <a:gd name="T36" fmla="*/ 232 w 1051"/>
              <a:gd name="T37" fmla="*/ 932 h 1050"/>
              <a:gd name="T38" fmla="*/ 992 w 1051"/>
              <a:gd name="T39" fmla="*/ 582 h 1050"/>
              <a:gd name="T40" fmla="*/ 1050 w 1051"/>
              <a:gd name="T41" fmla="*/ 642 h 1050"/>
              <a:gd name="T42" fmla="*/ 1050 w 1051"/>
              <a:gd name="T43" fmla="*/ 992 h 1050"/>
              <a:gd name="T44" fmla="*/ 992 w 1051"/>
              <a:gd name="T45" fmla="*/ 1049 h 1050"/>
              <a:gd name="T46" fmla="*/ 57 w 1051"/>
              <a:gd name="T47" fmla="*/ 1049 h 1050"/>
              <a:gd name="T48" fmla="*/ 0 w 1051"/>
              <a:gd name="T49" fmla="*/ 992 h 1050"/>
              <a:gd name="T50" fmla="*/ 0 w 1051"/>
              <a:gd name="T51" fmla="*/ 642 h 1050"/>
              <a:gd name="T52" fmla="*/ 57 w 1051"/>
              <a:gd name="T53" fmla="*/ 582 h 1050"/>
              <a:gd name="T54" fmla="*/ 992 w 1051"/>
              <a:gd name="T55" fmla="*/ 58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050">
                <a:moveTo>
                  <a:pt x="232" y="350"/>
                </a:moveTo>
                <a:cubicBezTo>
                  <a:pt x="295" y="350"/>
                  <a:pt x="350" y="295"/>
                  <a:pt x="350" y="232"/>
                </a:cubicBezTo>
                <a:cubicBezTo>
                  <a:pt x="350" y="169"/>
                  <a:pt x="295" y="117"/>
                  <a:pt x="232" y="117"/>
                </a:cubicBezTo>
                <a:cubicBezTo>
                  <a:pt x="169" y="117"/>
                  <a:pt x="117" y="169"/>
                  <a:pt x="117" y="232"/>
                </a:cubicBezTo>
                <a:cubicBezTo>
                  <a:pt x="117" y="295"/>
                  <a:pt x="169" y="350"/>
                  <a:pt x="232" y="350"/>
                </a:cubicBezTo>
                <a:close/>
                <a:moveTo>
                  <a:pt x="992" y="0"/>
                </a:moveTo>
                <a:cubicBezTo>
                  <a:pt x="1025" y="0"/>
                  <a:pt x="1050" y="24"/>
                  <a:pt x="1050" y="57"/>
                </a:cubicBezTo>
                <a:lnTo>
                  <a:pt x="1050" y="407"/>
                </a:lnTo>
                <a:cubicBezTo>
                  <a:pt x="1050" y="440"/>
                  <a:pt x="1025" y="467"/>
                  <a:pt x="992" y="467"/>
                </a:cubicBezTo>
                <a:lnTo>
                  <a:pt x="57" y="467"/>
                </a:lnTo>
                <a:cubicBezTo>
                  <a:pt x="24" y="467"/>
                  <a:pt x="0" y="440"/>
                  <a:pt x="0" y="407"/>
                </a:cubicBezTo>
                <a:lnTo>
                  <a:pt x="0" y="57"/>
                </a:lnTo>
                <a:cubicBezTo>
                  <a:pt x="0" y="24"/>
                  <a:pt x="24" y="0"/>
                  <a:pt x="57" y="0"/>
                </a:cubicBezTo>
                <a:lnTo>
                  <a:pt x="992" y="0"/>
                </a:lnTo>
                <a:close/>
                <a:moveTo>
                  <a:pt x="232" y="932"/>
                </a:moveTo>
                <a:cubicBezTo>
                  <a:pt x="295" y="932"/>
                  <a:pt x="350" y="880"/>
                  <a:pt x="350" y="817"/>
                </a:cubicBezTo>
                <a:cubicBezTo>
                  <a:pt x="350" y="754"/>
                  <a:pt x="295" y="699"/>
                  <a:pt x="232" y="699"/>
                </a:cubicBezTo>
                <a:cubicBezTo>
                  <a:pt x="169" y="699"/>
                  <a:pt x="117" y="754"/>
                  <a:pt x="117" y="817"/>
                </a:cubicBezTo>
                <a:cubicBezTo>
                  <a:pt x="117" y="880"/>
                  <a:pt x="169" y="932"/>
                  <a:pt x="232" y="932"/>
                </a:cubicBezTo>
                <a:close/>
                <a:moveTo>
                  <a:pt x="992" y="582"/>
                </a:moveTo>
                <a:cubicBezTo>
                  <a:pt x="1025" y="582"/>
                  <a:pt x="1050" y="609"/>
                  <a:pt x="1050" y="642"/>
                </a:cubicBezTo>
                <a:lnTo>
                  <a:pt x="1050" y="992"/>
                </a:lnTo>
                <a:cubicBezTo>
                  <a:pt x="1050" y="1025"/>
                  <a:pt x="1025" y="1049"/>
                  <a:pt x="992" y="1049"/>
                </a:cubicBezTo>
                <a:lnTo>
                  <a:pt x="57" y="1049"/>
                </a:lnTo>
                <a:cubicBezTo>
                  <a:pt x="24" y="1049"/>
                  <a:pt x="0" y="1025"/>
                  <a:pt x="0" y="992"/>
                </a:cubicBezTo>
                <a:lnTo>
                  <a:pt x="0" y="642"/>
                </a:lnTo>
                <a:cubicBezTo>
                  <a:pt x="0" y="609"/>
                  <a:pt x="24" y="582"/>
                  <a:pt x="57" y="582"/>
                </a:cubicBezTo>
                <a:lnTo>
                  <a:pt x="992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08081" y="5867400"/>
            <a:ext cx="419100" cy="336550"/>
          </a:xfrm>
          <a:custGeom>
            <a:avLst/>
            <a:gdLst>
              <a:gd name="T0" fmla="*/ 465 w 1166"/>
              <a:gd name="T1" fmla="*/ 585 h 936"/>
              <a:gd name="T2" fmla="*/ 583 w 1166"/>
              <a:gd name="T3" fmla="*/ 467 h 936"/>
              <a:gd name="T4" fmla="*/ 465 w 1166"/>
              <a:gd name="T5" fmla="*/ 350 h 936"/>
              <a:gd name="T6" fmla="*/ 350 w 1166"/>
              <a:gd name="T7" fmla="*/ 467 h 936"/>
              <a:gd name="T8" fmla="*/ 465 w 1166"/>
              <a:gd name="T9" fmla="*/ 585 h 936"/>
              <a:gd name="T10" fmla="*/ 465 w 1166"/>
              <a:gd name="T11" fmla="*/ 0 h 936"/>
              <a:gd name="T12" fmla="*/ 933 w 1166"/>
              <a:gd name="T13" fmla="*/ 467 h 936"/>
              <a:gd name="T14" fmla="*/ 465 w 1166"/>
              <a:gd name="T15" fmla="*/ 935 h 936"/>
              <a:gd name="T16" fmla="*/ 0 w 1166"/>
              <a:gd name="T17" fmla="*/ 467 h 936"/>
              <a:gd name="T18" fmla="*/ 465 w 1166"/>
              <a:gd name="T19" fmla="*/ 0 h 936"/>
              <a:gd name="T20" fmla="*/ 1050 w 1166"/>
              <a:gd name="T21" fmla="*/ 175 h 936"/>
              <a:gd name="T22" fmla="*/ 1165 w 1166"/>
              <a:gd name="T23" fmla="*/ 175 h 936"/>
              <a:gd name="T24" fmla="*/ 1165 w 1166"/>
              <a:gd name="T25" fmla="*/ 467 h 936"/>
              <a:gd name="T26" fmla="*/ 1050 w 1166"/>
              <a:gd name="T27" fmla="*/ 467 h 936"/>
              <a:gd name="T28" fmla="*/ 1050 w 1166"/>
              <a:gd name="T29" fmla="*/ 175 h 936"/>
              <a:gd name="T30" fmla="*/ 1050 w 1166"/>
              <a:gd name="T31" fmla="*/ 700 h 936"/>
              <a:gd name="T32" fmla="*/ 1050 w 1166"/>
              <a:gd name="T33" fmla="*/ 585 h 936"/>
              <a:gd name="T34" fmla="*/ 1165 w 1166"/>
              <a:gd name="T35" fmla="*/ 585 h 936"/>
              <a:gd name="T36" fmla="*/ 1165 w 1166"/>
              <a:gd name="T37" fmla="*/ 700 h 936"/>
              <a:gd name="T38" fmla="*/ 1050 w 1166"/>
              <a:gd name="T39" fmla="*/ 70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6" h="936">
                <a:moveTo>
                  <a:pt x="465" y="585"/>
                </a:moveTo>
                <a:cubicBezTo>
                  <a:pt x="528" y="585"/>
                  <a:pt x="583" y="530"/>
                  <a:pt x="583" y="467"/>
                </a:cubicBezTo>
                <a:cubicBezTo>
                  <a:pt x="583" y="405"/>
                  <a:pt x="528" y="350"/>
                  <a:pt x="465" y="350"/>
                </a:cubicBezTo>
                <a:cubicBezTo>
                  <a:pt x="402" y="350"/>
                  <a:pt x="350" y="405"/>
                  <a:pt x="350" y="467"/>
                </a:cubicBezTo>
                <a:cubicBezTo>
                  <a:pt x="350" y="530"/>
                  <a:pt x="402" y="585"/>
                  <a:pt x="465" y="585"/>
                </a:cubicBezTo>
                <a:close/>
                <a:moveTo>
                  <a:pt x="465" y="0"/>
                </a:moveTo>
                <a:cubicBezTo>
                  <a:pt x="722" y="0"/>
                  <a:pt x="933" y="210"/>
                  <a:pt x="933" y="467"/>
                </a:cubicBezTo>
                <a:cubicBezTo>
                  <a:pt x="933" y="724"/>
                  <a:pt x="722" y="935"/>
                  <a:pt x="465" y="935"/>
                </a:cubicBezTo>
                <a:cubicBezTo>
                  <a:pt x="208" y="935"/>
                  <a:pt x="0" y="724"/>
                  <a:pt x="0" y="467"/>
                </a:cubicBezTo>
                <a:cubicBezTo>
                  <a:pt x="0" y="210"/>
                  <a:pt x="208" y="0"/>
                  <a:pt x="465" y="0"/>
                </a:cubicBezTo>
                <a:close/>
                <a:moveTo>
                  <a:pt x="1050" y="175"/>
                </a:moveTo>
                <a:lnTo>
                  <a:pt x="1165" y="175"/>
                </a:lnTo>
                <a:lnTo>
                  <a:pt x="1165" y="467"/>
                </a:lnTo>
                <a:lnTo>
                  <a:pt x="1050" y="467"/>
                </a:lnTo>
                <a:lnTo>
                  <a:pt x="1050" y="175"/>
                </a:lnTo>
                <a:close/>
                <a:moveTo>
                  <a:pt x="1050" y="700"/>
                </a:moveTo>
                <a:lnTo>
                  <a:pt x="1050" y="585"/>
                </a:lnTo>
                <a:lnTo>
                  <a:pt x="1165" y="585"/>
                </a:lnTo>
                <a:lnTo>
                  <a:pt x="1165" y="700"/>
                </a:lnTo>
                <a:lnTo>
                  <a:pt x="105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589169" y="5822952"/>
            <a:ext cx="423862" cy="423863"/>
          </a:xfrm>
          <a:custGeom>
            <a:avLst/>
            <a:gdLst>
              <a:gd name="T0" fmla="*/ 907 w 1176"/>
              <a:gd name="T1" fmla="*/ 530 h 1176"/>
              <a:gd name="T2" fmla="*/ 705 w 1176"/>
              <a:gd name="T3" fmla="*/ 325 h 1176"/>
              <a:gd name="T4" fmla="*/ 705 w 1176"/>
              <a:gd name="T5" fmla="*/ 470 h 1176"/>
              <a:gd name="T6" fmla="*/ 413 w 1176"/>
              <a:gd name="T7" fmla="*/ 470 h 1176"/>
              <a:gd name="T8" fmla="*/ 355 w 1176"/>
              <a:gd name="T9" fmla="*/ 530 h 1176"/>
              <a:gd name="T10" fmla="*/ 355 w 1176"/>
              <a:gd name="T11" fmla="*/ 763 h 1176"/>
              <a:gd name="T12" fmla="*/ 470 w 1176"/>
              <a:gd name="T13" fmla="*/ 763 h 1176"/>
              <a:gd name="T14" fmla="*/ 470 w 1176"/>
              <a:gd name="T15" fmla="*/ 588 h 1176"/>
              <a:gd name="T16" fmla="*/ 705 w 1176"/>
              <a:gd name="T17" fmla="*/ 588 h 1176"/>
              <a:gd name="T18" fmla="*/ 705 w 1176"/>
              <a:gd name="T19" fmla="*/ 732 h 1176"/>
              <a:gd name="T20" fmla="*/ 907 w 1176"/>
              <a:gd name="T21" fmla="*/ 530 h 1176"/>
              <a:gd name="T22" fmla="*/ 1154 w 1176"/>
              <a:gd name="T23" fmla="*/ 546 h 1176"/>
              <a:gd name="T24" fmla="*/ 1154 w 1176"/>
              <a:gd name="T25" fmla="*/ 629 h 1176"/>
              <a:gd name="T26" fmla="*/ 629 w 1176"/>
              <a:gd name="T27" fmla="*/ 1153 h 1176"/>
              <a:gd name="T28" fmla="*/ 547 w 1176"/>
              <a:gd name="T29" fmla="*/ 1153 h 1176"/>
              <a:gd name="T30" fmla="*/ 22 w 1176"/>
              <a:gd name="T31" fmla="*/ 629 h 1176"/>
              <a:gd name="T32" fmla="*/ 22 w 1176"/>
              <a:gd name="T33" fmla="*/ 546 h 1176"/>
              <a:gd name="T34" fmla="*/ 547 w 1176"/>
              <a:gd name="T35" fmla="*/ 22 h 1176"/>
              <a:gd name="T36" fmla="*/ 629 w 1176"/>
              <a:gd name="T37" fmla="*/ 22 h 1176"/>
              <a:gd name="T38" fmla="*/ 1154 w 1176"/>
              <a:gd name="T39" fmla="*/ 546 h 1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76" h="1176">
                <a:moveTo>
                  <a:pt x="907" y="530"/>
                </a:moveTo>
                <a:lnTo>
                  <a:pt x="705" y="325"/>
                </a:lnTo>
                <a:lnTo>
                  <a:pt x="705" y="470"/>
                </a:lnTo>
                <a:lnTo>
                  <a:pt x="413" y="470"/>
                </a:lnTo>
                <a:cubicBezTo>
                  <a:pt x="380" y="470"/>
                  <a:pt x="355" y="497"/>
                  <a:pt x="355" y="530"/>
                </a:cubicBezTo>
                <a:lnTo>
                  <a:pt x="355" y="763"/>
                </a:lnTo>
                <a:lnTo>
                  <a:pt x="470" y="763"/>
                </a:lnTo>
                <a:lnTo>
                  <a:pt x="470" y="588"/>
                </a:lnTo>
                <a:lnTo>
                  <a:pt x="705" y="588"/>
                </a:lnTo>
                <a:lnTo>
                  <a:pt x="705" y="732"/>
                </a:lnTo>
                <a:lnTo>
                  <a:pt x="907" y="530"/>
                </a:lnTo>
                <a:close/>
                <a:moveTo>
                  <a:pt x="1154" y="546"/>
                </a:moveTo>
                <a:cubicBezTo>
                  <a:pt x="1175" y="571"/>
                  <a:pt x="1175" y="607"/>
                  <a:pt x="1154" y="629"/>
                </a:cubicBezTo>
                <a:lnTo>
                  <a:pt x="629" y="1153"/>
                </a:lnTo>
                <a:cubicBezTo>
                  <a:pt x="607" y="1175"/>
                  <a:pt x="568" y="1175"/>
                  <a:pt x="547" y="1153"/>
                </a:cubicBezTo>
                <a:lnTo>
                  <a:pt x="22" y="629"/>
                </a:lnTo>
                <a:cubicBezTo>
                  <a:pt x="0" y="607"/>
                  <a:pt x="0" y="568"/>
                  <a:pt x="22" y="546"/>
                </a:cubicBezTo>
                <a:lnTo>
                  <a:pt x="547" y="22"/>
                </a:lnTo>
                <a:cubicBezTo>
                  <a:pt x="568" y="0"/>
                  <a:pt x="607" y="0"/>
                  <a:pt x="629" y="22"/>
                </a:cubicBezTo>
                <a:lnTo>
                  <a:pt x="1154" y="54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748044" y="5808665"/>
            <a:ext cx="273050" cy="452437"/>
          </a:xfrm>
          <a:custGeom>
            <a:avLst/>
            <a:gdLst>
              <a:gd name="T0" fmla="*/ 57 w 758"/>
              <a:gd name="T1" fmla="*/ 1255 h 1256"/>
              <a:gd name="T2" fmla="*/ 221 w 758"/>
              <a:gd name="T3" fmla="*/ 432 h 1256"/>
              <a:gd name="T4" fmla="*/ 117 w 758"/>
              <a:gd name="T5" fmla="*/ 473 h 1256"/>
              <a:gd name="T6" fmla="*/ 117 w 758"/>
              <a:gd name="T7" fmla="*/ 670 h 1256"/>
              <a:gd name="T8" fmla="*/ 0 w 758"/>
              <a:gd name="T9" fmla="*/ 670 h 1256"/>
              <a:gd name="T10" fmla="*/ 0 w 758"/>
              <a:gd name="T11" fmla="*/ 396 h 1256"/>
              <a:gd name="T12" fmla="*/ 303 w 758"/>
              <a:gd name="T13" fmla="*/ 268 h 1256"/>
              <a:gd name="T14" fmla="*/ 350 w 758"/>
              <a:gd name="T15" fmla="*/ 263 h 1256"/>
              <a:gd name="T16" fmla="*/ 448 w 758"/>
              <a:gd name="T17" fmla="*/ 320 h 1256"/>
              <a:gd name="T18" fmla="*/ 508 w 758"/>
              <a:gd name="T19" fmla="*/ 413 h 1256"/>
              <a:gd name="T20" fmla="*/ 757 w 758"/>
              <a:gd name="T21" fmla="*/ 555 h 1256"/>
              <a:gd name="T22" fmla="*/ 757 w 758"/>
              <a:gd name="T23" fmla="*/ 670 h 1256"/>
              <a:gd name="T24" fmla="*/ 437 w 758"/>
              <a:gd name="T25" fmla="*/ 525 h 1256"/>
              <a:gd name="T26" fmla="*/ 402 w 758"/>
              <a:gd name="T27" fmla="*/ 700 h 1256"/>
              <a:gd name="T28" fmla="*/ 525 w 758"/>
              <a:gd name="T29" fmla="*/ 818 h 1256"/>
              <a:gd name="T30" fmla="*/ 525 w 758"/>
              <a:gd name="T31" fmla="*/ 1255 h 1256"/>
              <a:gd name="T32" fmla="*/ 407 w 758"/>
              <a:gd name="T33" fmla="*/ 1255 h 1256"/>
              <a:gd name="T34" fmla="*/ 407 w 758"/>
              <a:gd name="T35" fmla="*/ 905 h 1256"/>
              <a:gd name="T36" fmla="*/ 287 w 758"/>
              <a:gd name="T37" fmla="*/ 787 h 1256"/>
              <a:gd name="T38" fmla="*/ 180 w 758"/>
              <a:gd name="T39" fmla="*/ 1255 h 1256"/>
              <a:gd name="T40" fmla="*/ 57 w 758"/>
              <a:gd name="T41" fmla="*/ 1255 h 1256"/>
              <a:gd name="T42" fmla="*/ 437 w 758"/>
              <a:gd name="T43" fmla="*/ 232 h 1256"/>
              <a:gd name="T44" fmla="*/ 320 w 758"/>
              <a:gd name="T45" fmla="*/ 118 h 1256"/>
              <a:gd name="T46" fmla="*/ 437 w 758"/>
              <a:gd name="T47" fmla="*/ 0 h 1256"/>
              <a:gd name="T48" fmla="*/ 555 w 758"/>
              <a:gd name="T49" fmla="*/ 118 h 1256"/>
              <a:gd name="T50" fmla="*/ 437 w 758"/>
              <a:gd name="T51" fmla="*/ 232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58" h="1256">
                <a:moveTo>
                  <a:pt x="57" y="1255"/>
                </a:moveTo>
                <a:lnTo>
                  <a:pt x="221" y="432"/>
                </a:lnTo>
                <a:lnTo>
                  <a:pt x="117" y="473"/>
                </a:lnTo>
                <a:lnTo>
                  <a:pt x="117" y="670"/>
                </a:lnTo>
                <a:lnTo>
                  <a:pt x="0" y="670"/>
                </a:lnTo>
                <a:lnTo>
                  <a:pt x="0" y="396"/>
                </a:lnTo>
                <a:lnTo>
                  <a:pt x="303" y="268"/>
                </a:lnTo>
                <a:cubicBezTo>
                  <a:pt x="320" y="268"/>
                  <a:pt x="333" y="263"/>
                  <a:pt x="350" y="263"/>
                </a:cubicBezTo>
                <a:cubicBezTo>
                  <a:pt x="391" y="263"/>
                  <a:pt x="424" y="284"/>
                  <a:pt x="448" y="320"/>
                </a:cubicBezTo>
                <a:lnTo>
                  <a:pt x="508" y="413"/>
                </a:lnTo>
                <a:cubicBezTo>
                  <a:pt x="555" y="495"/>
                  <a:pt x="645" y="555"/>
                  <a:pt x="757" y="555"/>
                </a:cubicBezTo>
                <a:lnTo>
                  <a:pt x="757" y="670"/>
                </a:lnTo>
                <a:cubicBezTo>
                  <a:pt x="629" y="670"/>
                  <a:pt x="514" y="612"/>
                  <a:pt x="437" y="525"/>
                </a:cubicBezTo>
                <a:lnTo>
                  <a:pt x="402" y="700"/>
                </a:lnTo>
                <a:lnTo>
                  <a:pt x="525" y="818"/>
                </a:lnTo>
                <a:lnTo>
                  <a:pt x="525" y="1255"/>
                </a:lnTo>
                <a:lnTo>
                  <a:pt x="407" y="1255"/>
                </a:lnTo>
                <a:lnTo>
                  <a:pt x="407" y="905"/>
                </a:lnTo>
                <a:lnTo>
                  <a:pt x="287" y="787"/>
                </a:lnTo>
                <a:lnTo>
                  <a:pt x="180" y="1255"/>
                </a:lnTo>
                <a:lnTo>
                  <a:pt x="57" y="1255"/>
                </a:lnTo>
                <a:close/>
                <a:moveTo>
                  <a:pt x="437" y="232"/>
                </a:moveTo>
                <a:cubicBezTo>
                  <a:pt x="374" y="232"/>
                  <a:pt x="320" y="181"/>
                  <a:pt x="320" y="118"/>
                </a:cubicBezTo>
                <a:cubicBezTo>
                  <a:pt x="320" y="55"/>
                  <a:pt x="374" y="0"/>
                  <a:pt x="437" y="0"/>
                </a:cubicBezTo>
                <a:cubicBezTo>
                  <a:pt x="500" y="0"/>
                  <a:pt x="555" y="55"/>
                  <a:pt x="555" y="118"/>
                </a:cubicBezTo>
                <a:cubicBezTo>
                  <a:pt x="555" y="181"/>
                  <a:pt x="500" y="232"/>
                  <a:pt x="437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797381" y="5835652"/>
            <a:ext cx="336550" cy="398463"/>
          </a:xfrm>
          <a:custGeom>
            <a:avLst/>
            <a:gdLst>
              <a:gd name="T0" fmla="*/ 817 w 936"/>
              <a:gd name="T1" fmla="*/ 525 h 1108"/>
              <a:gd name="T2" fmla="*/ 817 w 936"/>
              <a:gd name="T3" fmla="*/ 232 h 1108"/>
              <a:gd name="T4" fmla="*/ 525 w 936"/>
              <a:gd name="T5" fmla="*/ 232 h 1108"/>
              <a:gd name="T6" fmla="*/ 525 w 936"/>
              <a:gd name="T7" fmla="*/ 525 h 1108"/>
              <a:gd name="T8" fmla="*/ 817 w 936"/>
              <a:gd name="T9" fmla="*/ 525 h 1108"/>
              <a:gd name="T10" fmla="*/ 730 w 936"/>
              <a:gd name="T11" fmla="*/ 875 h 1108"/>
              <a:gd name="T12" fmla="*/ 817 w 936"/>
              <a:gd name="T13" fmla="*/ 787 h 1108"/>
              <a:gd name="T14" fmla="*/ 730 w 936"/>
              <a:gd name="T15" fmla="*/ 700 h 1108"/>
              <a:gd name="T16" fmla="*/ 642 w 936"/>
              <a:gd name="T17" fmla="*/ 787 h 1108"/>
              <a:gd name="T18" fmla="*/ 730 w 936"/>
              <a:gd name="T19" fmla="*/ 875 h 1108"/>
              <a:gd name="T20" fmla="*/ 410 w 936"/>
              <a:gd name="T21" fmla="*/ 525 h 1108"/>
              <a:gd name="T22" fmla="*/ 410 w 936"/>
              <a:gd name="T23" fmla="*/ 232 h 1108"/>
              <a:gd name="T24" fmla="*/ 117 w 936"/>
              <a:gd name="T25" fmla="*/ 232 h 1108"/>
              <a:gd name="T26" fmla="*/ 117 w 936"/>
              <a:gd name="T27" fmla="*/ 525 h 1108"/>
              <a:gd name="T28" fmla="*/ 410 w 936"/>
              <a:gd name="T29" fmla="*/ 525 h 1108"/>
              <a:gd name="T30" fmla="*/ 205 w 936"/>
              <a:gd name="T31" fmla="*/ 875 h 1108"/>
              <a:gd name="T32" fmla="*/ 292 w 936"/>
              <a:gd name="T33" fmla="*/ 787 h 1108"/>
              <a:gd name="T34" fmla="*/ 205 w 936"/>
              <a:gd name="T35" fmla="*/ 700 h 1108"/>
              <a:gd name="T36" fmla="*/ 117 w 936"/>
              <a:gd name="T37" fmla="*/ 787 h 1108"/>
              <a:gd name="T38" fmla="*/ 205 w 936"/>
              <a:gd name="T39" fmla="*/ 875 h 1108"/>
              <a:gd name="T40" fmla="*/ 467 w 936"/>
              <a:gd name="T41" fmla="*/ 0 h 1108"/>
              <a:gd name="T42" fmla="*/ 935 w 936"/>
              <a:gd name="T43" fmla="*/ 232 h 1108"/>
              <a:gd name="T44" fmla="*/ 935 w 936"/>
              <a:gd name="T45" fmla="*/ 787 h 1108"/>
              <a:gd name="T46" fmla="*/ 730 w 936"/>
              <a:gd name="T47" fmla="*/ 990 h 1108"/>
              <a:gd name="T48" fmla="*/ 817 w 936"/>
              <a:gd name="T49" fmla="*/ 1077 h 1108"/>
              <a:gd name="T50" fmla="*/ 817 w 936"/>
              <a:gd name="T51" fmla="*/ 1107 h 1108"/>
              <a:gd name="T52" fmla="*/ 117 w 936"/>
              <a:gd name="T53" fmla="*/ 1107 h 1108"/>
              <a:gd name="T54" fmla="*/ 117 w 936"/>
              <a:gd name="T55" fmla="*/ 1077 h 1108"/>
              <a:gd name="T56" fmla="*/ 205 w 936"/>
              <a:gd name="T57" fmla="*/ 990 h 1108"/>
              <a:gd name="T58" fmla="*/ 0 w 936"/>
              <a:gd name="T59" fmla="*/ 787 h 1108"/>
              <a:gd name="T60" fmla="*/ 0 w 936"/>
              <a:gd name="T61" fmla="*/ 232 h 1108"/>
              <a:gd name="T62" fmla="*/ 467 w 936"/>
              <a:gd name="T63" fmla="*/ 0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36" h="1108">
                <a:moveTo>
                  <a:pt x="817" y="525"/>
                </a:moveTo>
                <a:lnTo>
                  <a:pt x="817" y="232"/>
                </a:lnTo>
                <a:lnTo>
                  <a:pt x="525" y="232"/>
                </a:lnTo>
                <a:lnTo>
                  <a:pt x="525" y="525"/>
                </a:lnTo>
                <a:lnTo>
                  <a:pt x="817" y="525"/>
                </a:lnTo>
                <a:close/>
                <a:moveTo>
                  <a:pt x="730" y="875"/>
                </a:moveTo>
                <a:cubicBezTo>
                  <a:pt x="779" y="875"/>
                  <a:pt x="817" y="836"/>
                  <a:pt x="817" y="787"/>
                </a:cubicBezTo>
                <a:cubicBezTo>
                  <a:pt x="817" y="738"/>
                  <a:pt x="779" y="700"/>
                  <a:pt x="730" y="700"/>
                </a:cubicBezTo>
                <a:cubicBezTo>
                  <a:pt x="681" y="700"/>
                  <a:pt x="642" y="738"/>
                  <a:pt x="642" y="787"/>
                </a:cubicBezTo>
                <a:cubicBezTo>
                  <a:pt x="642" y="836"/>
                  <a:pt x="681" y="875"/>
                  <a:pt x="730" y="875"/>
                </a:cubicBezTo>
                <a:close/>
                <a:moveTo>
                  <a:pt x="410" y="525"/>
                </a:moveTo>
                <a:lnTo>
                  <a:pt x="410" y="232"/>
                </a:lnTo>
                <a:lnTo>
                  <a:pt x="117" y="232"/>
                </a:lnTo>
                <a:lnTo>
                  <a:pt x="117" y="525"/>
                </a:lnTo>
                <a:lnTo>
                  <a:pt x="410" y="525"/>
                </a:lnTo>
                <a:close/>
                <a:moveTo>
                  <a:pt x="205" y="875"/>
                </a:moveTo>
                <a:cubicBezTo>
                  <a:pt x="254" y="875"/>
                  <a:pt x="292" y="836"/>
                  <a:pt x="292" y="787"/>
                </a:cubicBezTo>
                <a:cubicBezTo>
                  <a:pt x="292" y="738"/>
                  <a:pt x="254" y="700"/>
                  <a:pt x="205" y="700"/>
                </a:cubicBezTo>
                <a:cubicBezTo>
                  <a:pt x="156" y="700"/>
                  <a:pt x="117" y="738"/>
                  <a:pt x="117" y="787"/>
                </a:cubicBezTo>
                <a:cubicBezTo>
                  <a:pt x="117" y="836"/>
                  <a:pt x="156" y="875"/>
                  <a:pt x="205" y="875"/>
                </a:cubicBezTo>
                <a:close/>
                <a:moveTo>
                  <a:pt x="467" y="0"/>
                </a:moveTo>
                <a:cubicBezTo>
                  <a:pt x="724" y="0"/>
                  <a:pt x="935" y="27"/>
                  <a:pt x="935" y="232"/>
                </a:cubicBezTo>
                <a:lnTo>
                  <a:pt x="935" y="787"/>
                </a:lnTo>
                <a:cubicBezTo>
                  <a:pt x="935" y="899"/>
                  <a:pt x="842" y="990"/>
                  <a:pt x="730" y="990"/>
                </a:cubicBezTo>
                <a:lnTo>
                  <a:pt x="817" y="1077"/>
                </a:lnTo>
                <a:lnTo>
                  <a:pt x="817" y="1107"/>
                </a:lnTo>
                <a:lnTo>
                  <a:pt x="117" y="1107"/>
                </a:lnTo>
                <a:lnTo>
                  <a:pt x="117" y="1077"/>
                </a:lnTo>
                <a:lnTo>
                  <a:pt x="205" y="990"/>
                </a:lnTo>
                <a:cubicBezTo>
                  <a:pt x="93" y="990"/>
                  <a:pt x="0" y="899"/>
                  <a:pt x="0" y="787"/>
                </a:cubicBezTo>
                <a:lnTo>
                  <a:pt x="0" y="232"/>
                </a:lnTo>
                <a:cubicBezTo>
                  <a:pt x="0" y="27"/>
                  <a:pt x="210" y="0"/>
                  <a:pt x="467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5716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7" y="675483"/>
            <a:ext cx="488950" cy="282575"/>
          </a:xfrm>
          <a:custGeom>
            <a:avLst/>
            <a:gdLst>
              <a:gd name="T0" fmla="*/ 0 w 1357"/>
              <a:gd name="T1" fmla="*/ 457 h 783"/>
              <a:gd name="T2" fmla="*/ 82 w 1357"/>
              <a:gd name="T3" fmla="*/ 375 h 783"/>
              <a:gd name="T4" fmla="*/ 407 w 1357"/>
              <a:gd name="T5" fmla="*/ 700 h 783"/>
              <a:gd name="T6" fmla="*/ 325 w 1357"/>
              <a:gd name="T7" fmla="*/ 782 h 783"/>
              <a:gd name="T8" fmla="*/ 0 w 1357"/>
              <a:gd name="T9" fmla="*/ 457 h 783"/>
              <a:gd name="T10" fmla="*/ 1271 w 1357"/>
              <a:gd name="T11" fmla="*/ 0 h 783"/>
              <a:gd name="T12" fmla="*/ 1356 w 1357"/>
              <a:gd name="T13" fmla="*/ 82 h 783"/>
              <a:gd name="T14" fmla="*/ 656 w 1357"/>
              <a:gd name="T15" fmla="*/ 782 h 783"/>
              <a:gd name="T16" fmla="*/ 328 w 1357"/>
              <a:gd name="T17" fmla="*/ 457 h 783"/>
              <a:gd name="T18" fmla="*/ 413 w 1357"/>
              <a:gd name="T19" fmla="*/ 375 h 783"/>
              <a:gd name="T20" fmla="*/ 656 w 1357"/>
              <a:gd name="T21" fmla="*/ 618 h 783"/>
              <a:gd name="T22" fmla="*/ 1271 w 1357"/>
              <a:gd name="T23" fmla="*/ 0 h 783"/>
              <a:gd name="T24" fmla="*/ 1025 w 1357"/>
              <a:gd name="T25" fmla="*/ 82 h 783"/>
              <a:gd name="T26" fmla="*/ 656 w 1357"/>
              <a:gd name="T27" fmla="*/ 454 h 783"/>
              <a:gd name="T28" fmla="*/ 574 w 1357"/>
              <a:gd name="T29" fmla="*/ 372 h 783"/>
              <a:gd name="T30" fmla="*/ 943 w 1357"/>
              <a:gd name="T31" fmla="*/ 0 h 783"/>
              <a:gd name="T32" fmla="*/ 1025 w 1357"/>
              <a:gd name="T33" fmla="*/ 82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357" h="783">
                <a:moveTo>
                  <a:pt x="0" y="457"/>
                </a:moveTo>
                <a:lnTo>
                  <a:pt x="82" y="375"/>
                </a:lnTo>
                <a:lnTo>
                  <a:pt x="407" y="700"/>
                </a:lnTo>
                <a:lnTo>
                  <a:pt x="325" y="782"/>
                </a:lnTo>
                <a:lnTo>
                  <a:pt x="0" y="457"/>
                </a:lnTo>
                <a:close/>
                <a:moveTo>
                  <a:pt x="1271" y="0"/>
                </a:moveTo>
                <a:lnTo>
                  <a:pt x="1356" y="82"/>
                </a:lnTo>
                <a:lnTo>
                  <a:pt x="656" y="782"/>
                </a:lnTo>
                <a:lnTo>
                  <a:pt x="328" y="457"/>
                </a:lnTo>
                <a:lnTo>
                  <a:pt x="413" y="375"/>
                </a:lnTo>
                <a:lnTo>
                  <a:pt x="656" y="618"/>
                </a:lnTo>
                <a:lnTo>
                  <a:pt x="1271" y="0"/>
                </a:lnTo>
                <a:close/>
                <a:moveTo>
                  <a:pt x="1025" y="82"/>
                </a:moveTo>
                <a:lnTo>
                  <a:pt x="656" y="454"/>
                </a:lnTo>
                <a:lnTo>
                  <a:pt x="574" y="372"/>
                </a:lnTo>
                <a:lnTo>
                  <a:pt x="943" y="0"/>
                </a:lnTo>
                <a:lnTo>
                  <a:pt x="1025" y="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203449" y="596108"/>
            <a:ext cx="336550" cy="441325"/>
          </a:xfrm>
          <a:custGeom>
            <a:avLst/>
            <a:gdLst>
              <a:gd name="T0" fmla="*/ 700 w 936"/>
              <a:gd name="T1" fmla="*/ 875 h 1226"/>
              <a:gd name="T2" fmla="*/ 700 w 936"/>
              <a:gd name="T3" fmla="*/ 760 h 1226"/>
              <a:gd name="T4" fmla="*/ 525 w 936"/>
              <a:gd name="T5" fmla="*/ 760 h 1226"/>
              <a:gd name="T6" fmla="*/ 525 w 936"/>
              <a:gd name="T7" fmla="*/ 585 h 1226"/>
              <a:gd name="T8" fmla="*/ 410 w 936"/>
              <a:gd name="T9" fmla="*/ 585 h 1226"/>
              <a:gd name="T10" fmla="*/ 410 w 936"/>
              <a:gd name="T11" fmla="*/ 760 h 1226"/>
              <a:gd name="T12" fmla="*/ 235 w 936"/>
              <a:gd name="T13" fmla="*/ 760 h 1226"/>
              <a:gd name="T14" fmla="*/ 235 w 936"/>
              <a:gd name="T15" fmla="*/ 875 h 1226"/>
              <a:gd name="T16" fmla="*/ 410 w 936"/>
              <a:gd name="T17" fmla="*/ 875 h 1226"/>
              <a:gd name="T18" fmla="*/ 410 w 936"/>
              <a:gd name="T19" fmla="*/ 1050 h 1226"/>
              <a:gd name="T20" fmla="*/ 525 w 936"/>
              <a:gd name="T21" fmla="*/ 1050 h 1226"/>
              <a:gd name="T22" fmla="*/ 525 w 936"/>
              <a:gd name="T23" fmla="*/ 875 h 1226"/>
              <a:gd name="T24" fmla="*/ 700 w 936"/>
              <a:gd name="T25" fmla="*/ 875 h 1226"/>
              <a:gd name="T26" fmla="*/ 287 w 936"/>
              <a:gd name="T27" fmla="*/ 293 h 1226"/>
              <a:gd name="T28" fmla="*/ 287 w 936"/>
              <a:gd name="T29" fmla="*/ 410 h 1226"/>
              <a:gd name="T30" fmla="*/ 648 w 936"/>
              <a:gd name="T31" fmla="*/ 410 h 1226"/>
              <a:gd name="T32" fmla="*/ 648 w 936"/>
              <a:gd name="T33" fmla="*/ 293 h 1226"/>
              <a:gd name="T34" fmla="*/ 468 w 936"/>
              <a:gd name="T35" fmla="*/ 112 h 1226"/>
              <a:gd name="T36" fmla="*/ 287 w 936"/>
              <a:gd name="T37" fmla="*/ 293 h 1226"/>
              <a:gd name="T38" fmla="*/ 818 w 936"/>
              <a:gd name="T39" fmla="*/ 410 h 1226"/>
              <a:gd name="T40" fmla="*/ 935 w 936"/>
              <a:gd name="T41" fmla="*/ 525 h 1226"/>
              <a:gd name="T42" fmla="*/ 935 w 936"/>
              <a:gd name="T43" fmla="*/ 1110 h 1226"/>
              <a:gd name="T44" fmla="*/ 818 w 936"/>
              <a:gd name="T45" fmla="*/ 1225 h 1226"/>
              <a:gd name="T46" fmla="*/ 118 w 936"/>
              <a:gd name="T47" fmla="*/ 1225 h 1226"/>
              <a:gd name="T48" fmla="*/ 0 w 936"/>
              <a:gd name="T49" fmla="*/ 1110 h 1226"/>
              <a:gd name="T50" fmla="*/ 0 w 936"/>
              <a:gd name="T51" fmla="*/ 525 h 1226"/>
              <a:gd name="T52" fmla="*/ 118 w 936"/>
              <a:gd name="T53" fmla="*/ 410 h 1226"/>
              <a:gd name="T54" fmla="*/ 175 w 936"/>
              <a:gd name="T55" fmla="*/ 410 h 1226"/>
              <a:gd name="T56" fmla="*/ 175 w 936"/>
              <a:gd name="T57" fmla="*/ 293 h 1226"/>
              <a:gd name="T58" fmla="*/ 468 w 936"/>
              <a:gd name="T59" fmla="*/ 0 h 1226"/>
              <a:gd name="T60" fmla="*/ 760 w 936"/>
              <a:gd name="T61" fmla="*/ 293 h 1226"/>
              <a:gd name="T62" fmla="*/ 760 w 936"/>
              <a:gd name="T63" fmla="*/ 410 h 1226"/>
              <a:gd name="T64" fmla="*/ 818 w 936"/>
              <a:gd name="T65" fmla="*/ 410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36" h="1226">
                <a:moveTo>
                  <a:pt x="700" y="875"/>
                </a:moveTo>
                <a:lnTo>
                  <a:pt x="700" y="760"/>
                </a:lnTo>
                <a:lnTo>
                  <a:pt x="525" y="760"/>
                </a:lnTo>
                <a:lnTo>
                  <a:pt x="525" y="585"/>
                </a:lnTo>
                <a:lnTo>
                  <a:pt x="410" y="585"/>
                </a:lnTo>
                <a:lnTo>
                  <a:pt x="410" y="760"/>
                </a:lnTo>
                <a:lnTo>
                  <a:pt x="235" y="760"/>
                </a:lnTo>
                <a:lnTo>
                  <a:pt x="235" y="875"/>
                </a:lnTo>
                <a:lnTo>
                  <a:pt x="410" y="875"/>
                </a:lnTo>
                <a:lnTo>
                  <a:pt x="410" y="1050"/>
                </a:lnTo>
                <a:lnTo>
                  <a:pt x="525" y="1050"/>
                </a:lnTo>
                <a:lnTo>
                  <a:pt x="525" y="875"/>
                </a:lnTo>
                <a:lnTo>
                  <a:pt x="700" y="875"/>
                </a:lnTo>
                <a:close/>
                <a:moveTo>
                  <a:pt x="287" y="293"/>
                </a:moveTo>
                <a:lnTo>
                  <a:pt x="287" y="410"/>
                </a:lnTo>
                <a:lnTo>
                  <a:pt x="648" y="410"/>
                </a:lnTo>
                <a:lnTo>
                  <a:pt x="648" y="293"/>
                </a:lnTo>
                <a:cubicBezTo>
                  <a:pt x="648" y="194"/>
                  <a:pt x="566" y="112"/>
                  <a:pt x="468" y="112"/>
                </a:cubicBezTo>
                <a:cubicBezTo>
                  <a:pt x="369" y="112"/>
                  <a:pt x="287" y="194"/>
                  <a:pt x="287" y="293"/>
                </a:cubicBezTo>
                <a:close/>
                <a:moveTo>
                  <a:pt x="818" y="410"/>
                </a:moveTo>
                <a:cubicBezTo>
                  <a:pt x="881" y="410"/>
                  <a:pt x="935" y="462"/>
                  <a:pt x="935" y="525"/>
                </a:cubicBezTo>
                <a:lnTo>
                  <a:pt x="935" y="1110"/>
                </a:lnTo>
                <a:cubicBezTo>
                  <a:pt x="935" y="1173"/>
                  <a:pt x="881" y="1225"/>
                  <a:pt x="818" y="1225"/>
                </a:cubicBezTo>
                <a:lnTo>
                  <a:pt x="118" y="1225"/>
                </a:lnTo>
                <a:cubicBezTo>
                  <a:pt x="55" y="1225"/>
                  <a:pt x="0" y="1173"/>
                  <a:pt x="0" y="1110"/>
                </a:cubicBezTo>
                <a:lnTo>
                  <a:pt x="0" y="525"/>
                </a:lnTo>
                <a:cubicBezTo>
                  <a:pt x="0" y="462"/>
                  <a:pt x="55" y="410"/>
                  <a:pt x="118" y="410"/>
                </a:cubicBezTo>
                <a:lnTo>
                  <a:pt x="175" y="410"/>
                </a:lnTo>
                <a:lnTo>
                  <a:pt x="175" y="293"/>
                </a:lnTo>
                <a:cubicBezTo>
                  <a:pt x="175" y="131"/>
                  <a:pt x="306" y="0"/>
                  <a:pt x="468" y="0"/>
                </a:cubicBezTo>
                <a:cubicBezTo>
                  <a:pt x="629" y="0"/>
                  <a:pt x="760" y="131"/>
                  <a:pt x="760" y="293"/>
                </a:cubicBezTo>
                <a:lnTo>
                  <a:pt x="760" y="410"/>
                </a:lnTo>
                <a:lnTo>
                  <a:pt x="818" y="41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97239" y="670719"/>
            <a:ext cx="293687" cy="293688"/>
          </a:xfrm>
          <a:custGeom>
            <a:avLst/>
            <a:gdLst>
              <a:gd name="T0" fmla="*/ 407 w 816"/>
              <a:gd name="T1" fmla="*/ 0 h 816"/>
              <a:gd name="T2" fmla="*/ 796 w 816"/>
              <a:gd name="T3" fmla="*/ 582 h 816"/>
              <a:gd name="T4" fmla="*/ 19 w 816"/>
              <a:gd name="T5" fmla="*/ 582 h 816"/>
              <a:gd name="T6" fmla="*/ 407 w 816"/>
              <a:gd name="T7" fmla="*/ 0 h 816"/>
              <a:gd name="T8" fmla="*/ 0 w 816"/>
              <a:gd name="T9" fmla="*/ 700 h 816"/>
              <a:gd name="T10" fmla="*/ 815 w 816"/>
              <a:gd name="T11" fmla="*/ 700 h 816"/>
              <a:gd name="T12" fmla="*/ 815 w 816"/>
              <a:gd name="T13" fmla="*/ 815 h 816"/>
              <a:gd name="T14" fmla="*/ 0 w 816"/>
              <a:gd name="T15" fmla="*/ 815 h 816"/>
              <a:gd name="T16" fmla="*/ 0 w 816"/>
              <a:gd name="T17" fmla="*/ 70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6" h="816">
                <a:moveTo>
                  <a:pt x="407" y="0"/>
                </a:moveTo>
                <a:lnTo>
                  <a:pt x="796" y="582"/>
                </a:lnTo>
                <a:lnTo>
                  <a:pt x="19" y="582"/>
                </a:lnTo>
                <a:lnTo>
                  <a:pt x="407" y="0"/>
                </a:lnTo>
                <a:close/>
                <a:moveTo>
                  <a:pt x="0" y="700"/>
                </a:moveTo>
                <a:lnTo>
                  <a:pt x="815" y="700"/>
                </a:lnTo>
                <a:lnTo>
                  <a:pt x="815" y="815"/>
                </a:lnTo>
                <a:lnTo>
                  <a:pt x="0" y="815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70389" y="607219"/>
            <a:ext cx="293687" cy="419100"/>
          </a:xfrm>
          <a:custGeom>
            <a:avLst/>
            <a:gdLst>
              <a:gd name="T0" fmla="*/ 577 w 816"/>
              <a:gd name="T1" fmla="*/ 323 h 1166"/>
              <a:gd name="T2" fmla="*/ 577 w 816"/>
              <a:gd name="T3" fmla="*/ 293 h 1166"/>
              <a:gd name="T4" fmla="*/ 522 w 816"/>
              <a:gd name="T5" fmla="*/ 238 h 1166"/>
              <a:gd name="T6" fmla="*/ 492 w 816"/>
              <a:gd name="T7" fmla="*/ 238 h 1166"/>
              <a:gd name="T8" fmla="*/ 451 w 816"/>
              <a:gd name="T9" fmla="*/ 279 h 1166"/>
              <a:gd name="T10" fmla="*/ 536 w 816"/>
              <a:gd name="T11" fmla="*/ 364 h 1166"/>
              <a:gd name="T12" fmla="*/ 577 w 816"/>
              <a:gd name="T13" fmla="*/ 323 h 1166"/>
              <a:gd name="T14" fmla="*/ 317 w 816"/>
              <a:gd name="T15" fmla="*/ 582 h 1166"/>
              <a:gd name="T16" fmla="*/ 511 w 816"/>
              <a:gd name="T17" fmla="*/ 388 h 1166"/>
              <a:gd name="T18" fmla="*/ 426 w 816"/>
              <a:gd name="T19" fmla="*/ 304 h 1166"/>
              <a:gd name="T20" fmla="*/ 232 w 816"/>
              <a:gd name="T21" fmla="*/ 498 h 1166"/>
              <a:gd name="T22" fmla="*/ 232 w 816"/>
              <a:gd name="T23" fmla="*/ 582 h 1166"/>
              <a:gd name="T24" fmla="*/ 317 w 816"/>
              <a:gd name="T25" fmla="*/ 582 h 1166"/>
              <a:gd name="T26" fmla="*/ 407 w 816"/>
              <a:gd name="T27" fmla="*/ 0 h 1166"/>
              <a:gd name="T28" fmla="*/ 815 w 816"/>
              <a:gd name="T29" fmla="*/ 407 h 1166"/>
              <a:gd name="T30" fmla="*/ 407 w 816"/>
              <a:gd name="T31" fmla="*/ 1165 h 1166"/>
              <a:gd name="T32" fmla="*/ 0 w 816"/>
              <a:gd name="T33" fmla="*/ 407 h 1166"/>
              <a:gd name="T34" fmla="*/ 407 w 816"/>
              <a:gd name="T3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6" h="1166">
                <a:moveTo>
                  <a:pt x="577" y="323"/>
                </a:moveTo>
                <a:cubicBezTo>
                  <a:pt x="585" y="314"/>
                  <a:pt x="585" y="301"/>
                  <a:pt x="577" y="293"/>
                </a:cubicBezTo>
                <a:lnTo>
                  <a:pt x="522" y="238"/>
                </a:lnTo>
                <a:cubicBezTo>
                  <a:pt x="514" y="230"/>
                  <a:pt x="500" y="230"/>
                  <a:pt x="492" y="238"/>
                </a:cubicBezTo>
                <a:lnTo>
                  <a:pt x="451" y="279"/>
                </a:lnTo>
                <a:lnTo>
                  <a:pt x="536" y="364"/>
                </a:lnTo>
                <a:lnTo>
                  <a:pt x="577" y="323"/>
                </a:lnTo>
                <a:close/>
                <a:moveTo>
                  <a:pt x="317" y="582"/>
                </a:moveTo>
                <a:lnTo>
                  <a:pt x="511" y="388"/>
                </a:lnTo>
                <a:lnTo>
                  <a:pt x="426" y="304"/>
                </a:lnTo>
                <a:lnTo>
                  <a:pt x="232" y="498"/>
                </a:lnTo>
                <a:lnTo>
                  <a:pt x="232" y="582"/>
                </a:lnTo>
                <a:lnTo>
                  <a:pt x="317" y="582"/>
                </a:lnTo>
                <a:close/>
                <a:moveTo>
                  <a:pt x="407" y="0"/>
                </a:moveTo>
                <a:cubicBezTo>
                  <a:pt x="631" y="0"/>
                  <a:pt x="815" y="183"/>
                  <a:pt x="815" y="407"/>
                </a:cubicBezTo>
                <a:cubicBezTo>
                  <a:pt x="815" y="714"/>
                  <a:pt x="407" y="1165"/>
                  <a:pt x="407" y="1165"/>
                </a:cubicBezTo>
                <a:cubicBezTo>
                  <a:pt x="407" y="1165"/>
                  <a:pt x="0" y="714"/>
                  <a:pt x="0" y="407"/>
                </a:cubicBezTo>
                <a:cubicBezTo>
                  <a:pt x="0" y="183"/>
                  <a:pt x="183" y="0"/>
                  <a:pt x="407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57812" y="627858"/>
            <a:ext cx="463550" cy="377825"/>
          </a:xfrm>
          <a:custGeom>
            <a:avLst/>
            <a:gdLst>
              <a:gd name="T0" fmla="*/ 350 w 1286"/>
              <a:gd name="T1" fmla="*/ 525 h 1051"/>
              <a:gd name="T2" fmla="*/ 350 w 1286"/>
              <a:gd name="T3" fmla="*/ 643 h 1051"/>
              <a:gd name="T4" fmla="*/ 235 w 1286"/>
              <a:gd name="T5" fmla="*/ 643 h 1051"/>
              <a:gd name="T6" fmla="*/ 235 w 1286"/>
              <a:gd name="T7" fmla="*/ 525 h 1051"/>
              <a:gd name="T8" fmla="*/ 350 w 1286"/>
              <a:gd name="T9" fmla="*/ 525 h 1051"/>
              <a:gd name="T10" fmla="*/ 350 w 1286"/>
              <a:gd name="T11" fmla="*/ 408 h 1051"/>
              <a:gd name="T12" fmla="*/ 235 w 1286"/>
              <a:gd name="T13" fmla="*/ 408 h 1051"/>
              <a:gd name="T14" fmla="*/ 235 w 1286"/>
              <a:gd name="T15" fmla="*/ 293 h 1051"/>
              <a:gd name="T16" fmla="*/ 350 w 1286"/>
              <a:gd name="T17" fmla="*/ 293 h 1051"/>
              <a:gd name="T18" fmla="*/ 350 w 1286"/>
              <a:gd name="T19" fmla="*/ 408 h 1051"/>
              <a:gd name="T20" fmla="*/ 1050 w 1286"/>
              <a:gd name="T21" fmla="*/ 525 h 1051"/>
              <a:gd name="T22" fmla="*/ 1050 w 1286"/>
              <a:gd name="T23" fmla="*/ 643 h 1051"/>
              <a:gd name="T24" fmla="*/ 410 w 1286"/>
              <a:gd name="T25" fmla="*/ 643 h 1051"/>
              <a:gd name="T26" fmla="*/ 410 w 1286"/>
              <a:gd name="T27" fmla="*/ 525 h 1051"/>
              <a:gd name="T28" fmla="*/ 1050 w 1286"/>
              <a:gd name="T29" fmla="*/ 525 h 1051"/>
              <a:gd name="T30" fmla="*/ 1050 w 1286"/>
              <a:gd name="T31" fmla="*/ 408 h 1051"/>
              <a:gd name="T32" fmla="*/ 410 w 1286"/>
              <a:gd name="T33" fmla="*/ 408 h 1051"/>
              <a:gd name="T34" fmla="*/ 410 w 1286"/>
              <a:gd name="T35" fmla="*/ 293 h 1051"/>
              <a:gd name="T36" fmla="*/ 1050 w 1286"/>
              <a:gd name="T37" fmla="*/ 293 h 1051"/>
              <a:gd name="T38" fmla="*/ 1050 w 1286"/>
              <a:gd name="T39" fmla="*/ 408 h 1051"/>
              <a:gd name="T40" fmla="*/ 1168 w 1286"/>
              <a:gd name="T41" fmla="*/ 818 h 1051"/>
              <a:gd name="T42" fmla="*/ 1168 w 1286"/>
              <a:gd name="T43" fmla="*/ 118 h 1051"/>
              <a:gd name="T44" fmla="*/ 118 w 1286"/>
              <a:gd name="T45" fmla="*/ 118 h 1051"/>
              <a:gd name="T46" fmla="*/ 118 w 1286"/>
              <a:gd name="T47" fmla="*/ 818 h 1051"/>
              <a:gd name="T48" fmla="*/ 1168 w 1286"/>
              <a:gd name="T49" fmla="*/ 818 h 1051"/>
              <a:gd name="T50" fmla="*/ 1285 w 1286"/>
              <a:gd name="T51" fmla="*/ 118 h 1051"/>
              <a:gd name="T52" fmla="*/ 1283 w 1286"/>
              <a:gd name="T53" fmla="*/ 818 h 1051"/>
              <a:gd name="T54" fmla="*/ 1168 w 1286"/>
              <a:gd name="T55" fmla="*/ 933 h 1051"/>
              <a:gd name="T56" fmla="*/ 875 w 1286"/>
              <a:gd name="T57" fmla="*/ 933 h 1051"/>
              <a:gd name="T58" fmla="*/ 875 w 1286"/>
              <a:gd name="T59" fmla="*/ 1050 h 1051"/>
              <a:gd name="T60" fmla="*/ 410 w 1286"/>
              <a:gd name="T61" fmla="*/ 1050 h 1051"/>
              <a:gd name="T62" fmla="*/ 410 w 1286"/>
              <a:gd name="T63" fmla="*/ 933 h 1051"/>
              <a:gd name="T64" fmla="*/ 118 w 1286"/>
              <a:gd name="T65" fmla="*/ 933 h 1051"/>
              <a:gd name="T66" fmla="*/ 0 w 1286"/>
              <a:gd name="T67" fmla="*/ 818 h 1051"/>
              <a:gd name="T68" fmla="*/ 0 w 1286"/>
              <a:gd name="T69" fmla="*/ 118 h 1051"/>
              <a:gd name="T70" fmla="*/ 118 w 1286"/>
              <a:gd name="T71" fmla="*/ 0 h 1051"/>
              <a:gd name="T72" fmla="*/ 1168 w 1286"/>
              <a:gd name="T73" fmla="*/ 0 h 1051"/>
              <a:gd name="T74" fmla="*/ 1285 w 1286"/>
              <a:gd name="T75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1051">
                <a:moveTo>
                  <a:pt x="350" y="525"/>
                </a:moveTo>
                <a:lnTo>
                  <a:pt x="350" y="643"/>
                </a:lnTo>
                <a:lnTo>
                  <a:pt x="235" y="643"/>
                </a:lnTo>
                <a:lnTo>
                  <a:pt x="235" y="525"/>
                </a:lnTo>
                <a:lnTo>
                  <a:pt x="350" y="525"/>
                </a:lnTo>
                <a:close/>
                <a:moveTo>
                  <a:pt x="350" y="408"/>
                </a:moveTo>
                <a:lnTo>
                  <a:pt x="235" y="408"/>
                </a:lnTo>
                <a:lnTo>
                  <a:pt x="235" y="293"/>
                </a:lnTo>
                <a:lnTo>
                  <a:pt x="350" y="293"/>
                </a:lnTo>
                <a:lnTo>
                  <a:pt x="350" y="408"/>
                </a:lnTo>
                <a:close/>
                <a:moveTo>
                  <a:pt x="1050" y="525"/>
                </a:moveTo>
                <a:lnTo>
                  <a:pt x="1050" y="643"/>
                </a:lnTo>
                <a:lnTo>
                  <a:pt x="410" y="643"/>
                </a:lnTo>
                <a:lnTo>
                  <a:pt x="410" y="525"/>
                </a:lnTo>
                <a:lnTo>
                  <a:pt x="1050" y="525"/>
                </a:lnTo>
                <a:close/>
                <a:moveTo>
                  <a:pt x="1050" y="408"/>
                </a:moveTo>
                <a:lnTo>
                  <a:pt x="410" y="408"/>
                </a:lnTo>
                <a:lnTo>
                  <a:pt x="410" y="293"/>
                </a:lnTo>
                <a:lnTo>
                  <a:pt x="1050" y="293"/>
                </a:lnTo>
                <a:lnTo>
                  <a:pt x="1050" y="408"/>
                </a:lnTo>
                <a:close/>
                <a:moveTo>
                  <a:pt x="1168" y="818"/>
                </a:moveTo>
                <a:lnTo>
                  <a:pt x="1168" y="118"/>
                </a:lnTo>
                <a:lnTo>
                  <a:pt x="118" y="118"/>
                </a:lnTo>
                <a:lnTo>
                  <a:pt x="118" y="818"/>
                </a:lnTo>
                <a:lnTo>
                  <a:pt x="1168" y="818"/>
                </a:lnTo>
                <a:close/>
                <a:moveTo>
                  <a:pt x="1285" y="118"/>
                </a:moveTo>
                <a:lnTo>
                  <a:pt x="1283" y="818"/>
                </a:lnTo>
                <a:cubicBezTo>
                  <a:pt x="1283" y="881"/>
                  <a:pt x="1231" y="933"/>
                  <a:pt x="1168" y="933"/>
                </a:cubicBezTo>
                <a:lnTo>
                  <a:pt x="875" y="933"/>
                </a:lnTo>
                <a:lnTo>
                  <a:pt x="875" y="1050"/>
                </a:lnTo>
                <a:lnTo>
                  <a:pt x="410" y="1050"/>
                </a:lnTo>
                <a:lnTo>
                  <a:pt x="410" y="933"/>
                </a:lnTo>
                <a:lnTo>
                  <a:pt x="118" y="933"/>
                </a:lnTo>
                <a:cubicBezTo>
                  <a:pt x="55" y="933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ubicBezTo>
                  <a:pt x="1231" y="0"/>
                  <a:pt x="1285" y="55"/>
                  <a:pt x="1285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92874" y="753269"/>
            <a:ext cx="336550" cy="127000"/>
          </a:xfrm>
          <a:custGeom>
            <a:avLst/>
            <a:gdLst>
              <a:gd name="T0" fmla="*/ 0 w 936"/>
              <a:gd name="T1" fmla="*/ 350 h 351"/>
              <a:gd name="T2" fmla="*/ 0 w 936"/>
              <a:gd name="T3" fmla="*/ 233 h 351"/>
              <a:gd name="T4" fmla="*/ 935 w 936"/>
              <a:gd name="T5" fmla="*/ 233 h 351"/>
              <a:gd name="T6" fmla="*/ 935 w 936"/>
              <a:gd name="T7" fmla="*/ 350 h 351"/>
              <a:gd name="T8" fmla="*/ 0 w 936"/>
              <a:gd name="T9" fmla="*/ 350 h 351"/>
              <a:gd name="T10" fmla="*/ 935 w 936"/>
              <a:gd name="T11" fmla="*/ 0 h 351"/>
              <a:gd name="T12" fmla="*/ 935 w 936"/>
              <a:gd name="T13" fmla="*/ 118 h 351"/>
              <a:gd name="T14" fmla="*/ 0 w 936"/>
              <a:gd name="T15" fmla="*/ 118 h 351"/>
              <a:gd name="T16" fmla="*/ 0 w 936"/>
              <a:gd name="T17" fmla="*/ 0 h 351"/>
              <a:gd name="T18" fmla="*/ 935 w 936"/>
              <a:gd name="T19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6" h="351">
                <a:moveTo>
                  <a:pt x="0" y="350"/>
                </a:moveTo>
                <a:lnTo>
                  <a:pt x="0" y="233"/>
                </a:lnTo>
                <a:lnTo>
                  <a:pt x="935" y="233"/>
                </a:lnTo>
                <a:lnTo>
                  <a:pt x="935" y="350"/>
                </a:lnTo>
                <a:lnTo>
                  <a:pt x="0" y="350"/>
                </a:lnTo>
                <a:close/>
                <a:moveTo>
                  <a:pt x="935" y="0"/>
                </a:moveTo>
                <a:lnTo>
                  <a:pt x="935" y="118"/>
                </a:lnTo>
                <a:lnTo>
                  <a:pt x="0" y="118"/>
                </a:lnTo>
                <a:lnTo>
                  <a:pt x="0" y="0"/>
                </a:lnTo>
                <a:lnTo>
                  <a:pt x="93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24749" y="616744"/>
            <a:ext cx="419100" cy="400050"/>
          </a:xfrm>
          <a:custGeom>
            <a:avLst/>
            <a:gdLst>
              <a:gd name="T0" fmla="*/ 582 w 1166"/>
              <a:gd name="T1" fmla="*/ 700 h 1111"/>
              <a:gd name="T2" fmla="*/ 1063 w 1166"/>
              <a:gd name="T3" fmla="*/ 400 h 1111"/>
              <a:gd name="T4" fmla="*/ 582 w 1166"/>
              <a:gd name="T5" fmla="*/ 118 h 1111"/>
              <a:gd name="T6" fmla="*/ 101 w 1166"/>
              <a:gd name="T7" fmla="*/ 400 h 1111"/>
              <a:gd name="T8" fmla="*/ 582 w 1166"/>
              <a:gd name="T9" fmla="*/ 700 h 1111"/>
              <a:gd name="T10" fmla="*/ 1165 w 1166"/>
              <a:gd name="T11" fmla="*/ 411 h 1111"/>
              <a:gd name="T12" fmla="*/ 1165 w 1166"/>
              <a:gd name="T13" fmla="*/ 993 h 1111"/>
              <a:gd name="T14" fmla="*/ 1050 w 1166"/>
              <a:gd name="T15" fmla="*/ 1110 h 1111"/>
              <a:gd name="T16" fmla="*/ 115 w 1166"/>
              <a:gd name="T17" fmla="*/ 1110 h 1111"/>
              <a:gd name="T18" fmla="*/ 0 w 1166"/>
              <a:gd name="T19" fmla="*/ 993 h 1111"/>
              <a:gd name="T20" fmla="*/ 0 w 1166"/>
              <a:gd name="T21" fmla="*/ 411 h 1111"/>
              <a:gd name="T22" fmla="*/ 55 w 1166"/>
              <a:gd name="T23" fmla="*/ 309 h 1111"/>
              <a:gd name="T24" fmla="*/ 582 w 1166"/>
              <a:gd name="T25" fmla="*/ 0 h 1111"/>
              <a:gd name="T26" fmla="*/ 1110 w 1166"/>
              <a:gd name="T27" fmla="*/ 309 h 1111"/>
              <a:gd name="T28" fmla="*/ 1165 w 1166"/>
              <a:gd name="T29" fmla="*/ 411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11">
                <a:moveTo>
                  <a:pt x="582" y="700"/>
                </a:moveTo>
                <a:lnTo>
                  <a:pt x="1063" y="400"/>
                </a:lnTo>
                <a:lnTo>
                  <a:pt x="582" y="118"/>
                </a:lnTo>
                <a:lnTo>
                  <a:pt x="101" y="400"/>
                </a:lnTo>
                <a:lnTo>
                  <a:pt x="582" y="700"/>
                </a:lnTo>
                <a:close/>
                <a:moveTo>
                  <a:pt x="1165" y="411"/>
                </a:moveTo>
                <a:lnTo>
                  <a:pt x="1165" y="993"/>
                </a:lnTo>
                <a:cubicBezTo>
                  <a:pt x="1165" y="1056"/>
                  <a:pt x="1113" y="1110"/>
                  <a:pt x="1050" y="1110"/>
                </a:cubicBezTo>
                <a:lnTo>
                  <a:pt x="115" y="1110"/>
                </a:lnTo>
                <a:cubicBezTo>
                  <a:pt x="52" y="1110"/>
                  <a:pt x="0" y="1056"/>
                  <a:pt x="0" y="993"/>
                </a:cubicBezTo>
                <a:lnTo>
                  <a:pt x="0" y="411"/>
                </a:lnTo>
                <a:cubicBezTo>
                  <a:pt x="0" y="369"/>
                  <a:pt x="22" y="328"/>
                  <a:pt x="55" y="309"/>
                </a:cubicBezTo>
                <a:lnTo>
                  <a:pt x="582" y="0"/>
                </a:lnTo>
                <a:lnTo>
                  <a:pt x="1110" y="309"/>
                </a:lnTo>
                <a:cubicBezTo>
                  <a:pt x="1143" y="328"/>
                  <a:pt x="1165" y="369"/>
                  <a:pt x="1165" y="41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596312" y="607219"/>
            <a:ext cx="419100" cy="419100"/>
          </a:xfrm>
          <a:custGeom>
            <a:avLst/>
            <a:gdLst>
              <a:gd name="T0" fmla="*/ 639 w 1165"/>
              <a:gd name="T1" fmla="*/ 749 h 1166"/>
              <a:gd name="T2" fmla="*/ 749 w 1165"/>
              <a:gd name="T3" fmla="*/ 640 h 1166"/>
              <a:gd name="T4" fmla="*/ 1164 w 1165"/>
              <a:gd name="T5" fmla="*/ 640 h 1166"/>
              <a:gd name="T6" fmla="*/ 639 w 1165"/>
              <a:gd name="T7" fmla="*/ 1165 h 1166"/>
              <a:gd name="T8" fmla="*/ 639 w 1165"/>
              <a:gd name="T9" fmla="*/ 749 h 1166"/>
              <a:gd name="T10" fmla="*/ 749 w 1165"/>
              <a:gd name="T11" fmla="*/ 525 h 1166"/>
              <a:gd name="T12" fmla="*/ 639 w 1165"/>
              <a:gd name="T13" fmla="*/ 416 h 1166"/>
              <a:gd name="T14" fmla="*/ 639 w 1165"/>
              <a:gd name="T15" fmla="*/ 0 h 1166"/>
              <a:gd name="T16" fmla="*/ 1164 w 1165"/>
              <a:gd name="T17" fmla="*/ 525 h 1166"/>
              <a:gd name="T18" fmla="*/ 749 w 1165"/>
              <a:gd name="T19" fmla="*/ 525 h 1166"/>
              <a:gd name="T20" fmla="*/ 525 w 1165"/>
              <a:gd name="T21" fmla="*/ 416 h 1166"/>
              <a:gd name="T22" fmla="*/ 407 w 1165"/>
              <a:gd name="T23" fmla="*/ 582 h 1166"/>
              <a:gd name="T24" fmla="*/ 525 w 1165"/>
              <a:gd name="T25" fmla="*/ 749 h 1166"/>
              <a:gd name="T26" fmla="*/ 525 w 1165"/>
              <a:gd name="T27" fmla="*/ 1165 h 1166"/>
              <a:gd name="T28" fmla="*/ 0 w 1165"/>
              <a:gd name="T29" fmla="*/ 582 h 1166"/>
              <a:gd name="T30" fmla="*/ 525 w 1165"/>
              <a:gd name="T31" fmla="*/ 0 h 1166"/>
              <a:gd name="T32" fmla="*/ 525 w 1165"/>
              <a:gd name="T33" fmla="*/ 416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5" h="1166">
                <a:moveTo>
                  <a:pt x="639" y="749"/>
                </a:moveTo>
                <a:cubicBezTo>
                  <a:pt x="697" y="733"/>
                  <a:pt x="730" y="689"/>
                  <a:pt x="749" y="640"/>
                </a:cubicBezTo>
                <a:lnTo>
                  <a:pt x="1164" y="640"/>
                </a:lnTo>
                <a:cubicBezTo>
                  <a:pt x="1137" y="916"/>
                  <a:pt x="932" y="1137"/>
                  <a:pt x="639" y="1165"/>
                </a:cubicBezTo>
                <a:lnTo>
                  <a:pt x="639" y="749"/>
                </a:lnTo>
                <a:close/>
                <a:moveTo>
                  <a:pt x="749" y="525"/>
                </a:moveTo>
                <a:cubicBezTo>
                  <a:pt x="730" y="476"/>
                  <a:pt x="697" y="432"/>
                  <a:pt x="639" y="416"/>
                </a:cubicBezTo>
                <a:lnTo>
                  <a:pt x="639" y="0"/>
                </a:lnTo>
                <a:cubicBezTo>
                  <a:pt x="932" y="27"/>
                  <a:pt x="1137" y="249"/>
                  <a:pt x="1164" y="525"/>
                </a:cubicBezTo>
                <a:lnTo>
                  <a:pt x="749" y="525"/>
                </a:lnTo>
                <a:close/>
                <a:moveTo>
                  <a:pt x="525" y="416"/>
                </a:moveTo>
                <a:cubicBezTo>
                  <a:pt x="467" y="440"/>
                  <a:pt x="407" y="505"/>
                  <a:pt x="407" y="582"/>
                </a:cubicBezTo>
                <a:cubicBezTo>
                  <a:pt x="407" y="658"/>
                  <a:pt x="467" y="725"/>
                  <a:pt x="525" y="749"/>
                </a:cubicBezTo>
                <a:lnTo>
                  <a:pt x="525" y="1165"/>
                </a:lnTo>
                <a:cubicBezTo>
                  <a:pt x="232" y="1135"/>
                  <a:pt x="0" y="885"/>
                  <a:pt x="0" y="582"/>
                </a:cubicBezTo>
                <a:cubicBezTo>
                  <a:pt x="0" y="278"/>
                  <a:pt x="232" y="30"/>
                  <a:pt x="525" y="0"/>
                </a:cubicBezTo>
                <a:lnTo>
                  <a:pt x="525" y="41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67874" y="607219"/>
            <a:ext cx="419100" cy="419100"/>
          </a:xfrm>
          <a:custGeom>
            <a:avLst/>
            <a:gdLst>
              <a:gd name="T0" fmla="*/ 640 w 1166"/>
              <a:gd name="T1" fmla="*/ 987 h 1166"/>
              <a:gd name="T2" fmla="*/ 990 w 1166"/>
              <a:gd name="T3" fmla="*/ 640 h 1166"/>
              <a:gd name="T4" fmla="*/ 1165 w 1166"/>
              <a:gd name="T5" fmla="*/ 640 h 1166"/>
              <a:gd name="T6" fmla="*/ 640 w 1166"/>
              <a:gd name="T7" fmla="*/ 1165 h 1166"/>
              <a:gd name="T8" fmla="*/ 640 w 1166"/>
              <a:gd name="T9" fmla="*/ 987 h 1166"/>
              <a:gd name="T10" fmla="*/ 990 w 1166"/>
              <a:gd name="T11" fmla="*/ 525 h 1166"/>
              <a:gd name="T12" fmla="*/ 640 w 1166"/>
              <a:gd name="T13" fmla="*/ 178 h 1166"/>
              <a:gd name="T14" fmla="*/ 640 w 1166"/>
              <a:gd name="T15" fmla="*/ 0 h 1166"/>
              <a:gd name="T16" fmla="*/ 1165 w 1166"/>
              <a:gd name="T17" fmla="*/ 525 h 1166"/>
              <a:gd name="T18" fmla="*/ 990 w 1166"/>
              <a:gd name="T19" fmla="*/ 525 h 1166"/>
              <a:gd name="T20" fmla="*/ 525 w 1166"/>
              <a:gd name="T21" fmla="*/ 178 h 1166"/>
              <a:gd name="T22" fmla="*/ 175 w 1166"/>
              <a:gd name="T23" fmla="*/ 582 h 1166"/>
              <a:gd name="T24" fmla="*/ 525 w 1166"/>
              <a:gd name="T25" fmla="*/ 987 h 1166"/>
              <a:gd name="T26" fmla="*/ 525 w 1166"/>
              <a:gd name="T27" fmla="*/ 1165 h 1166"/>
              <a:gd name="T28" fmla="*/ 0 w 1166"/>
              <a:gd name="T29" fmla="*/ 582 h 1166"/>
              <a:gd name="T30" fmla="*/ 525 w 1166"/>
              <a:gd name="T31" fmla="*/ 0 h 1166"/>
              <a:gd name="T32" fmla="*/ 525 w 1166"/>
              <a:gd name="T33" fmla="*/ 17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6" h="1166">
                <a:moveTo>
                  <a:pt x="640" y="987"/>
                </a:moveTo>
                <a:cubicBezTo>
                  <a:pt x="815" y="962"/>
                  <a:pt x="965" y="815"/>
                  <a:pt x="990" y="640"/>
                </a:cubicBezTo>
                <a:lnTo>
                  <a:pt x="1165" y="640"/>
                </a:lnTo>
                <a:cubicBezTo>
                  <a:pt x="1138" y="932"/>
                  <a:pt x="933" y="1137"/>
                  <a:pt x="640" y="1165"/>
                </a:cubicBezTo>
                <a:lnTo>
                  <a:pt x="640" y="987"/>
                </a:lnTo>
                <a:close/>
                <a:moveTo>
                  <a:pt x="990" y="525"/>
                </a:moveTo>
                <a:cubicBezTo>
                  <a:pt x="965" y="350"/>
                  <a:pt x="815" y="202"/>
                  <a:pt x="640" y="178"/>
                </a:cubicBezTo>
                <a:lnTo>
                  <a:pt x="640" y="0"/>
                </a:lnTo>
                <a:cubicBezTo>
                  <a:pt x="933" y="27"/>
                  <a:pt x="1138" y="232"/>
                  <a:pt x="1165" y="525"/>
                </a:cubicBezTo>
                <a:lnTo>
                  <a:pt x="990" y="525"/>
                </a:lnTo>
                <a:close/>
                <a:moveTo>
                  <a:pt x="525" y="178"/>
                </a:moveTo>
                <a:cubicBezTo>
                  <a:pt x="350" y="205"/>
                  <a:pt x="175" y="377"/>
                  <a:pt x="175" y="582"/>
                </a:cubicBezTo>
                <a:cubicBezTo>
                  <a:pt x="175" y="787"/>
                  <a:pt x="350" y="960"/>
                  <a:pt x="525" y="987"/>
                </a:cubicBezTo>
                <a:lnTo>
                  <a:pt x="525" y="1165"/>
                </a:lnTo>
                <a:cubicBezTo>
                  <a:pt x="233" y="1135"/>
                  <a:pt x="0" y="885"/>
                  <a:pt x="0" y="582"/>
                </a:cubicBezTo>
                <a:cubicBezTo>
                  <a:pt x="0" y="278"/>
                  <a:pt x="233" y="30"/>
                  <a:pt x="525" y="0"/>
                </a:cubicBezTo>
                <a:lnTo>
                  <a:pt x="525" y="17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66424" y="675483"/>
            <a:ext cx="369888" cy="282575"/>
          </a:xfrm>
          <a:custGeom>
            <a:avLst/>
            <a:gdLst>
              <a:gd name="T0" fmla="*/ 325 w 1026"/>
              <a:gd name="T1" fmla="*/ 621 h 783"/>
              <a:gd name="T2" fmla="*/ 943 w 1026"/>
              <a:gd name="T3" fmla="*/ 0 h 783"/>
              <a:gd name="T4" fmla="*/ 1025 w 1026"/>
              <a:gd name="T5" fmla="*/ 82 h 783"/>
              <a:gd name="T6" fmla="*/ 325 w 1026"/>
              <a:gd name="T7" fmla="*/ 782 h 783"/>
              <a:gd name="T8" fmla="*/ 0 w 1026"/>
              <a:gd name="T9" fmla="*/ 457 h 783"/>
              <a:gd name="T10" fmla="*/ 79 w 1026"/>
              <a:gd name="T11" fmla="*/ 375 h 783"/>
              <a:gd name="T12" fmla="*/ 325 w 1026"/>
              <a:gd name="T13" fmla="*/ 621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26" h="783">
                <a:moveTo>
                  <a:pt x="325" y="621"/>
                </a:moveTo>
                <a:lnTo>
                  <a:pt x="943" y="0"/>
                </a:lnTo>
                <a:lnTo>
                  <a:pt x="1025" y="82"/>
                </a:lnTo>
                <a:lnTo>
                  <a:pt x="325" y="782"/>
                </a:lnTo>
                <a:lnTo>
                  <a:pt x="0" y="457"/>
                </a:lnTo>
                <a:lnTo>
                  <a:pt x="79" y="375"/>
                </a:lnTo>
                <a:lnTo>
                  <a:pt x="325" y="621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7" y="1518443"/>
            <a:ext cx="336550" cy="336550"/>
          </a:xfrm>
          <a:custGeom>
            <a:avLst/>
            <a:gdLst>
              <a:gd name="T0" fmla="*/ 700 w 936"/>
              <a:gd name="T1" fmla="*/ 292 h 936"/>
              <a:gd name="T2" fmla="*/ 935 w 936"/>
              <a:gd name="T3" fmla="*/ 292 h 936"/>
              <a:gd name="T4" fmla="*/ 935 w 936"/>
              <a:gd name="T5" fmla="*/ 935 h 936"/>
              <a:gd name="T6" fmla="*/ 700 w 936"/>
              <a:gd name="T7" fmla="*/ 935 h 936"/>
              <a:gd name="T8" fmla="*/ 700 w 936"/>
              <a:gd name="T9" fmla="*/ 292 h 936"/>
              <a:gd name="T10" fmla="*/ 0 w 936"/>
              <a:gd name="T11" fmla="*/ 935 h 936"/>
              <a:gd name="T12" fmla="*/ 0 w 936"/>
              <a:gd name="T13" fmla="*/ 467 h 936"/>
              <a:gd name="T14" fmla="*/ 235 w 936"/>
              <a:gd name="T15" fmla="*/ 467 h 936"/>
              <a:gd name="T16" fmla="*/ 235 w 936"/>
              <a:gd name="T17" fmla="*/ 935 h 936"/>
              <a:gd name="T18" fmla="*/ 0 w 936"/>
              <a:gd name="T19" fmla="*/ 935 h 936"/>
              <a:gd name="T20" fmla="*/ 350 w 936"/>
              <a:gd name="T21" fmla="*/ 935 h 936"/>
              <a:gd name="T22" fmla="*/ 350 w 936"/>
              <a:gd name="T23" fmla="*/ 0 h 936"/>
              <a:gd name="T24" fmla="*/ 585 w 936"/>
              <a:gd name="T25" fmla="*/ 0 h 936"/>
              <a:gd name="T26" fmla="*/ 585 w 936"/>
              <a:gd name="T27" fmla="*/ 935 h 936"/>
              <a:gd name="T28" fmla="*/ 350 w 936"/>
              <a:gd name="T29" fmla="*/ 935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6" h="936">
                <a:moveTo>
                  <a:pt x="700" y="292"/>
                </a:moveTo>
                <a:lnTo>
                  <a:pt x="935" y="292"/>
                </a:lnTo>
                <a:lnTo>
                  <a:pt x="935" y="935"/>
                </a:lnTo>
                <a:lnTo>
                  <a:pt x="700" y="935"/>
                </a:lnTo>
                <a:lnTo>
                  <a:pt x="700" y="292"/>
                </a:lnTo>
                <a:close/>
                <a:moveTo>
                  <a:pt x="0" y="935"/>
                </a:moveTo>
                <a:lnTo>
                  <a:pt x="0" y="467"/>
                </a:lnTo>
                <a:lnTo>
                  <a:pt x="235" y="467"/>
                </a:lnTo>
                <a:lnTo>
                  <a:pt x="235" y="935"/>
                </a:lnTo>
                <a:lnTo>
                  <a:pt x="0" y="935"/>
                </a:lnTo>
                <a:close/>
                <a:moveTo>
                  <a:pt x="350" y="935"/>
                </a:moveTo>
                <a:lnTo>
                  <a:pt x="350" y="0"/>
                </a:lnTo>
                <a:lnTo>
                  <a:pt x="585" y="0"/>
                </a:lnTo>
                <a:lnTo>
                  <a:pt x="585" y="935"/>
                </a:lnTo>
                <a:lnTo>
                  <a:pt x="350" y="9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12964" y="1497807"/>
            <a:ext cx="377825" cy="377825"/>
          </a:xfrm>
          <a:custGeom>
            <a:avLst/>
            <a:gdLst>
              <a:gd name="T0" fmla="*/ 932 w 1051"/>
              <a:gd name="T1" fmla="*/ 0 h 1051"/>
              <a:gd name="T2" fmla="*/ 1050 w 1051"/>
              <a:gd name="T3" fmla="*/ 118 h 1051"/>
              <a:gd name="T4" fmla="*/ 1050 w 1051"/>
              <a:gd name="T5" fmla="*/ 932 h 1051"/>
              <a:gd name="T6" fmla="*/ 932 w 1051"/>
              <a:gd name="T7" fmla="*/ 1050 h 1051"/>
              <a:gd name="T8" fmla="*/ 117 w 1051"/>
              <a:gd name="T9" fmla="*/ 1050 h 1051"/>
              <a:gd name="T10" fmla="*/ 0 w 1051"/>
              <a:gd name="T11" fmla="*/ 932 h 1051"/>
              <a:gd name="T12" fmla="*/ 0 w 1051"/>
              <a:gd name="T13" fmla="*/ 700 h 1051"/>
              <a:gd name="T14" fmla="*/ 117 w 1051"/>
              <a:gd name="T15" fmla="*/ 700 h 1051"/>
              <a:gd name="T16" fmla="*/ 117 w 1051"/>
              <a:gd name="T17" fmla="*/ 932 h 1051"/>
              <a:gd name="T18" fmla="*/ 932 w 1051"/>
              <a:gd name="T19" fmla="*/ 932 h 1051"/>
              <a:gd name="T20" fmla="*/ 932 w 1051"/>
              <a:gd name="T21" fmla="*/ 118 h 1051"/>
              <a:gd name="T22" fmla="*/ 117 w 1051"/>
              <a:gd name="T23" fmla="*/ 118 h 1051"/>
              <a:gd name="T24" fmla="*/ 117 w 1051"/>
              <a:gd name="T25" fmla="*/ 350 h 1051"/>
              <a:gd name="T26" fmla="*/ 0 w 1051"/>
              <a:gd name="T27" fmla="*/ 350 h 1051"/>
              <a:gd name="T28" fmla="*/ 0 w 1051"/>
              <a:gd name="T29" fmla="*/ 118 h 1051"/>
              <a:gd name="T30" fmla="*/ 117 w 1051"/>
              <a:gd name="T31" fmla="*/ 0 h 1051"/>
              <a:gd name="T32" fmla="*/ 932 w 1051"/>
              <a:gd name="T33" fmla="*/ 0 h 1051"/>
              <a:gd name="T34" fmla="*/ 413 w 1051"/>
              <a:gd name="T35" fmla="*/ 736 h 1051"/>
              <a:gd name="T36" fmla="*/ 563 w 1051"/>
              <a:gd name="T37" fmla="*/ 583 h 1051"/>
              <a:gd name="T38" fmla="*/ 0 w 1051"/>
              <a:gd name="T39" fmla="*/ 583 h 1051"/>
              <a:gd name="T40" fmla="*/ 0 w 1051"/>
              <a:gd name="T41" fmla="*/ 468 h 1051"/>
              <a:gd name="T42" fmla="*/ 563 w 1051"/>
              <a:gd name="T43" fmla="*/ 468 h 1051"/>
              <a:gd name="T44" fmla="*/ 413 w 1051"/>
              <a:gd name="T45" fmla="*/ 315 h 1051"/>
              <a:gd name="T46" fmla="*/ 495 w 1051"/>
              <a:gd name="T47" fmla="*/ 233 h 1051"/>
              <a:gd name="T48" fmla="*/ 787 w 1051"/>
              <a:gd name="T49" fmla="*/ 525 h 1051"/>
              <a:gd name="T50" fmla="*/ 495 w 1051"/>
              <a:gd name="T51" fmla="*/ 818 h 1051"/>
              <a:gd name="T52" fmla="*/ 413 w 1051"/>
              <a:gd name="T53" fmla="*/ 736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051"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700"/>
                </a:lnTo>
                <a:lnTo>
                  <a:pt x="117" y="700"/>
                </a:lnTo>
                <a:lnTo>
                  <a:pt x="117" y="932"/>
                </a:lnTo>
                <a:lnTo>
                  <a:pt x="932" y="932"/>
                </a:lnTo>
                <a:lnTo>
                  <a:pt x="932" y="118"/>
                </a:lnTo>
                <a:lnTo>
                  <a:pt x="117" y="118"/>
                </a:lnTo>
                <a:lnTo>
                  <a:pt x="117" y="350"/>
                </a:lnTo>
                <a:lnTo>
                  <a:pt x="0" y="350"/>
                </a:lnTo>
                <a:lnTo>
                  <a:pt x="0" y="118"/>
                </a:lnTo>
                <a:cubicBezTo>
                  <a:pt x="0" y="55"/>
                  <a:pt x="52" y="0"/>
                  <a:pt x="117" y="0"/>
                </a:cubicBezTo>
                <a:lnTo>
                  <a:pt x="932" y="0"/>
                </a:lnTo>
                <a:close/>
                <a:moveTo>
                  <a:pt x="413" y="736"/>
                </a:moveTo>
                <a:lnTo>
                  <a:pt x="563" y="583"/>
                </a:lnTo>
                <a:lnTo>
                  <a:pt x="0" y="583"/>
                </a:lnTo>
                <a:lnTo>
                  <a:pt x="0" y="468"/>
                </a:lnTo>
                <a:lnTo>
                  <a:pt x="563" y="468"/>
                </a:lnTo>
                <a:lnTo>
                  <a:pt x="413" y="315"/>
                </a:lnTo>
                <a:lnTo>
                  <a:pt x="495" y="233"/>
                </a:lnTo>
                <a:lnTo>
                  <a:pt x="787" y="525"/>
                </a:lnTo>
                <a:lnTo>
                  <a:pt x="495" y="818"/>
                </a:lnTo>
                <a:lnTo>
                  <a:pt x="413" y="73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170237" y="1497807"/>
            <a:ext cx="419100" cy="377825"/>
          </a:xfrm>
          <a:custGeom>
            <a:avLst/>
            <a:gdLst>
              <a:gd name="T0" fmla="*/ 875 w 1166"/>
              <a:gd name="T1" fmla="*/ 583 h 1051"/>
              <a:gd name="T2" fmla="*/ 290 w 1166"/>
              <a:gd name="T3" fmla="*/ 583 h 1051"/>
              <a:gd name="T4" fmla="*/ 290 w 1166"/>
              <a:gd name="T5" fmla="*/ 118 h 1051"/>
              <a:gd name="T6" fmla="*/ 407 w 1166"/>
              <a:gd name="T7" fmla="*/ 0 h 1051"/>
              <a:gd name="T8" fmla="*/ 757 w 1166"/>
              <a:gd name="T9" fmla="*/ 0 h 1051"/>
              <a:gd name="T10" fmla="*/ 875 w 1166"/>
              <a:gd name="T11" fmla="*/ 118 h 1051"/>
              <a:gd name="T12" fmla="*/ 875 w 1166"/>
              <a:gd name="T13" fmla="*/ 583 h 1051"/>
              <a:gd name="T14" fmla="*/ 0 w 1166"/>
              <a:gd name="T15" fmla="*/ 408 h 1051"/>
              <a:gd name="T16" fmla="*/ 175 w 1166"/>
              <a:gd name="T17" fmla="*/ 408 h 1051"/>
              <a:gd name="T18" fmla="*/ 175 w 1166"/>
              <a:gd name="T19" fmla="*/ 583 h 1051"/>
              <a:gd name="T20" fmla="*/ 0 w 1166"/>
              <a:gd name="T21" fmla="*/ 583 h 1051"/>
              <a:gd name="T22" fmla="*/ 0 w 1166"/>
              <a:gd name="T23" fmla="*/ 408 h 1051"/>
              <a:gd name="T24" fmla="*/ 990 w 1166"/>
              <a:gd name="T25" fmla="*/ 408 h 1051"/>
              <a:gd name="T26" fmla="*/ 1165 w 1166"/>
              <a:gd name="T27" fmla="*/ 408 h 1051"/>
              <a:gd name="T28" fmla="*/ 1165 w 1166"/>
              <a:gd name="T29" fmla="*/ 583 h 1051"/>
              <a:gd name="T30" fmla="*/ 990 w 1166"/>
              <a:gd name="T31" fmla="*/ 583 h 1051"/>
              <a:gd name="T32" fmla="*/ 990 w 1166"/>
              <a:gd name="T33" fmla="*/ 408 h 1051"/>
              <a:gd name="T34" fmla="*/ 115 w 1166"/>
              <a:gd name="T35" fmla="*/ 1050 h 1051"/>
              <a:gd name="T36" fmla="*/ 115 w 1166"/>
              <a:gd name="T37" fmla="*/ 700 h 1051"/>
              <a:gd name="T38" fmla="*/ 1050 w 1166"/>
              <a:gd name="T39" fmla="*/ 700 h 1051"/>
              <a:gd name="T40" fmla="*/ 1050 w 1166"/>
              <a:gd name="T41" fmla="*/ 1050 h 1051"/>
              <a:gd name="T42" fmla="*/ 875 w 1166"/>
              <a:gd name="T43" fmla="*/ 1050 h 1051"/>
              <a:gd name="T44" fmla="*/ 875 w 1166"/>
              <a:gd name="T45" fmla="*/ 875 h 1051"/>
              <a:gd name="T46" fmla="*/ 290 w 1166"/>
              <a:gd name="T47" fmla="*/ 875 h 1051"/>
              <a:gd name="T48" fmla="*/ 290 w 1166"/>
              <a:gd name="T49" fmla="*/ 1050 h 1051"/>
              <a:gd name="T50" fmla="*/ 115 w 1166"/>
              <a:gd name="T51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6" h="1051">
                <a:moveTo>
                  <a:pt x="875" y="583"/>
                </a:moveTo>
                <a:lnTo>
                  <a:pt x="290" y="583"/>
                </a:lnTo>
                <a:lnTo>
                  <a:pt x="290" y="118"/>
                </a:lnTo>
                <a:cubicBezTo>
                  <a:pt x="290" y="55"/>
                  <a:pt x="344" y="0"/>
                  <a:pt x="407" y="0"/>
                </a:cubicBezTo>
                <a:lnTo>
                  <a:pt x="757" y="0"/>
                </a:lnTo>
                <a:cubicBezTo>
                  <a:pt x="820" y="0"/>
                  <a:pt x="875" y="55"/>
                  <a:pt x="875" y="118"/>
                </a:cubicBezTo>
                <a:lnTo>
                  <a:pt x="875" y="583"/>
                </a:lnTo>
                <a:close/>
                <a:moveTo>
                  <a:pt x="0" y="408"/>
                </a:moveTo>
                <a:lnTo>
                  <a:pt x="175" y="408"/>
                </a:lnTo>
                <a:lnTo>
                  <a:pt x="175" y="583"/>
                </a:lnTo>
                <a:lnTo>
                  <a:pt x="0" y="583"/>
                </a:lnTo>
                <a:lnTo>
                  <a:pt x="0" y="408"/>
                </a:lnTo>
                <a:close/>
                <a:moveTo>
                  <a:pt x="990" y="408"/>
                </a:moveTo>
                <a:lnTo>
                  <a:pt x="1165" y="408"/>
                </a:lnTo>
                <a:lnTo>
                  <a:pt x="1165" y="583"/>
                </a:lnTo>
                <a:lnTo>
                  <a:pt x="990" y="583"/>
                </a:lnTo>
                <a:lnTo>
                  <a:pt x="990" y="408"/>
                </a:lnTo>
                <a:close/>
                <a:moveTo>
                  <a:pt x="115" y="1050"/>
                </a:moveTo>
                <a:lnTo>
                  <a:pt x="115" y="700"/>
                </a:lnTo>
                <a:lnTo>
                  <a:pt x="1050" y="700"/>
                </a:lnTo>
                <a:lnTo>
                  <a:pt x="1050" y="1050"/>
                </a:lnTo>
                <a:lnTo>
                  <a:pt x="875" y="1050"/>
                </a:lnTo>
                <a:lnTo>
                  <a:pt x="875" y="875"/>
                </a:lnTo>
                <a:lnTo>
                  <a:pt x="290" y="875"/>
                </a:lnTo>
                <a:lnTo>
                  <a:pt x="290" y="1050"/>
                </a:lnTo>
                <a:lnTo>
                  <a:pt x="115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268789" y="1475582"/>
            <a:ext cx="377825" cy="420689"/>
          </a:xfrm>
          <a:custGeom>
            <a:avLst/>
            <a:gdLst>
              <a:gd name="T0" fmla="*/ 642 w 1051"/>
              <a:gd name="T1" fmla="*/ 760 h 1169"/>
              <a:gd name="T2" fmla="*/ 642 w 1051"/>
              <a:gd name="T3" fmla="*/ 875 h 1169"/>
              <a:gd name="T4" fmla="*/ 232 w 1051"/>
              <a:gd name="T5" fmla="*/ 875 h 1169"/>
              <a:gd name="T6" fmla="*/ 232 w 1051"/>
              <a:gd name="T7" fmla="*/ 760 h 1169"/>
              <a:gd name="T8" fmla="*/ 642 w 1051"/>
              <a:gd name="T9" fmla="*/ 760 h 1169"/>
              <a:gd name="T10" fmla="*/ 932 w 1051"/>
              <a:gd name="T11" fmla="*/ 1050 h 1169"/>
              <a:gd name="T12" fmla="*/ 932 w 1051"/>
              <a:gd name="T13" fmla="*/ 411 h 1169"/>
              <a:gd name="T14" fmla="*/ 117 w 1051"/>
              <a:gd name="T15" fmla="*/ 411 h 1169"/>
              <a:gd name="T16" fmla="*/ 117 w 1051"/>
              <a:gd name="T17" fmla="*/ 1050 h 1169"/>
              <a:gd name="T18" fmla="*/ 932 w 1051"/>
              <a:gd name="T19" fmla="*/ 1050 h 1169"/>
              <a:gd name="T20" fmla="*/ 932 w 1051"/>
              <a:gd name="T21" fmla="*/ 118 h 1169"/>
              <a:gd name="T22" fmla="*/ 1050 w 1051"/>
              <a:gd name="T23" fmla="*/ 236 h 1169"/>
              <a:gd name="T24" fmla="*/ 1050 w 1051"/>
              <a:gd name="T25" fmla="*/ 1050 h 1169"/>
              <a:gd name="T26" fmla="*/ 932 w 1051"/>
              <a:gd name="T27" fmla="*/ 1168 h 1169"/>
              <a:gd name="T28" fmla="*/ 117 w 1051"/>
              <a:gd name="T29" fmla="*/ 1168 h 1169"/>
              <a:gd name="T30" fmla="*/ 0 w 1051"/>
              <a:gd name="T31" fmla="*/ 1050 h 1169"/>
              <a:gd name="T32" fmla="*/ 0 w 1051"/>
              <a:gd name="T33" fmla="*/ 236 h 1169"/>
              <a:gd name="T34" fmla="*/ 117 w 1051"/>
              <a:gd name="T35" fmla="*/ 118 h 1169"/>
              <a:gd name="T36" fmla="*/ 175 w 1051"/>
              <a:gd name="T37" fmla="*/ 118 h 1169"/>
              <a:gd name="T38" fmla="*/ 175 w 1051"/>
              <a:gd name="T39" fmla="*/ 0 h 1169"/>
              <a:gd name="T40" fmla="*/ 292 w 1051"/>
              <a:gd name="T41" fmla="*/ 0 h 1169"/>
              <a:gd name="T42" fmla="*/ 292 w 1051"/>
              <a:gd name="T43" fmla="*/ 118 h 1169"/>
              <a:gd name="T44" fmla="*/ 757 w 1051"/>
              <a:gd name="T45" fmla="*/ 118 h 1169"/>
              <a:gd name="T46" fmla="*/ 757 w 1051"/>
              <a:gd name="T47" fmla="*/ 0 h 1169"/>
              <a:gd name="T48" fmla="*/ 875 w 1051"/>
              <a:gd name="T49" fmla="*/ 0 h 1169"/>
              <a:gd name="T50" fmla="*/ 875 w 1051"/>
              <a:gd name="T51" fmla="*/ 118 h 1169"/>
              <a:gd name="T52" fmla="*/ 932 w 1051"/>
              <a:gd name="T53" fmla="*/ 118 h 1169"/>
              <a:gd name="T54" fmla="*/ 817 w 1051"/>
              <a:gd name="T55" fmla="*/ 525 h 1169"/>
              <a:gd name="T56" fmla="*/ 817 w 1051"/>
              <a:gd name="T57" fmla="*/ 643 h 1169"/>
              <a:gd name="T58" fmla="*/ 232 w 1051"/>
              <a:gd name="T59" fmla="*/ 643 h 1169"/>
              <a:gd name="T60" fmla="*/ 232 w 1051"/>
              <a:gd name="T61" fmla="*/ 525 h 1169"/>
              <a:gd name="T62" fmla="*/ 817 w 1051"/>
              <a:gd name="T63" fmla="*/ 52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169">
                <a:moveTo>
                  <a:pt x="642" y="760"/>
                </a:moveTo>
                <a:lnTo>
                  <a:pt x="642" y="875"/>
                </a:lnTo>
                <a:lnTo>
                  <a:pt x="232" y="875"/>
                </a:lnTo>
                <a:lnTo>
                  <a:pt x="232" y="760"/>
                </a:lnTo>
                <a:lnTo>
                  <a:pt x="642" y="760"/>
                </a:lnTo>
                <a:close/>
                <a:moveTo>
                  <a:pt x="932" y="1050"/>
                </a:moveTo>
                <a:lnTo>
                  <a:pt x="932" y="411"/>
                </a:lnTo>
                <a:lnTo>
                  <a:pt x="117" y="411"/>
                </a:lnTo>
                <a:lnTo>
                  <a:pt x="117" y="1050"/>
                </a:lnTo>
                <a:lnTo>
                  <a:pt x="932" y="1050"/>
                </a:lnTo>
                <a:close/>
                <a:moveTo>
                  <a:pt x="932" y="118"/>
                </a:moveTo>
                <a:cubicBezTo>
                  <a:pt x="995" y="118"/>
                  <a:pt x="1050" y="173"/>
                  <a:pt x="1050" y="236"/>
                </a:cubicBezTo>
                <a:lnTo>
                  <a:pt x="1050" y="1050"/>
                </a:lnTo>
                <a:cubicBezTo>
                  <a:pt x="1050" y="1113"/>
                  <a:pt x="995" y="1168"/>
                  <a:pt x="932" y="1168"/>
                </a:cubicBezTo>
                <a:lnTo>
                  <a:pt x="117" y="1168"/>
                </a:lnTo>
                <a:cubicBezTo>
                  <a:pt x="52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2" y="118"/>
                  <a:pt x="117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2" y="0"/>
                </a:lnTo>
                <a:lnTo>
                  <a:pt x="292" y="118"/>
                </a:lnTo>
                <a:lnTo>
                  <a:pt x="757" y="118"/>
                </a:lnTo>
                <a:lnTo>
                  <a:pt x="757" y="0"/>
                </a:lnTo>
                <a:lnTo>
                  <a:pt x="875" y="0"/>
                </a:lnTo>
                <a:lnTo>
                  <a:pt x="875" y="118"/>
                </a:lnTo>
                <a:lnTo>
                  <a:pt x="932" y="118"/>
                </a:lnTo>
                <a:close/>
                <a:moveTo>
                  <a:pt x="817" y="525"/>
                </a:moveTo>
                <a:lnTo>
                  <a:pt x="817" y="643"/>
                </a:lnTo>
                <a:lnTo>
                  <a:pt x="232" y="643"/>
                </a:lnTo>
                <a:lnTo>
                  <a:pt x="232" y="525"/>
                </a:lnTo>
                <a:lnTo>
                  <a:pt x="817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46701" y="1475582"/>
            <a:ext cx="377825" cy="420689"/>
          </a:xfrm>
          <a:custGeom>
            <a:avLst/>
            <a:gdLst>
              <a:gd name="T0" fmla="*/ 932 w 1051"/>
              <a:gd name="T1" fmla="*/ 1050 h 1169"/>
              <a:gd name="T2" fmla="*/ 932 w 1051"/>
              <a:gd name="T3" fmla="*/ 411 h 1169"/>
              <a:gd name="T4" fmla="*/ 117 w 1051"/>
              <a:gd name="T5" fmla="*/ 411 h 1169"/>
              <a:gd name="T6" fmla="*/ 117 w 1051"/>
              <a:gd name="T7" fmla="*/ 1050 h 1169"/>
              <a:gd name="T8" fmla="*/ 932 w 1051"/>
              <a:gd name="T9" fmla="*/ 1050 h 1169"/>
              <a:gd name="T10" fmla="*/ 932 w 1051"/>
              <a:gd name="T11" fmla="*/ 118 h 1169"/>
              <a:gd name="T12" fmla="*/ 1050 w 1051"/>
              <a:gd name="T13" fmla="*/ 236 h 1169"/>
              <a:gd name="T14" fmla="*/ 1050 w 1051"/>
              <a:gd name="T15" fmla="*/ 1050 h 1169"/>
              <a:gd name="T16" fmla="*/ 932 w 1051"/>
              <a:gd name="T17" fmla="*/ 1168 h 1169"/>
              <a:gd name="T18" fmla="*/ 117 w 1051"/>
              <a:gd name="T19" fmla="*/ 1168 h 1169"/>
              <a:gd name="T20" fmla="*/ 0 w 1051"/>
              <a:gd name="T21" fmla="*/ 1050 h 1169"/>
              <a:gd name="T22" fmla="*/ 0 w 1051"/>
              <a:gd name="T23" fmla="*/ 236 h 1169"/>
              <a:gd name="T24" fmla="*/ 117 w 1051"/>
              <a:gd name="T25" fmla="*/ 118 h 1169"/>
              <a:gd name="T26" fmla="*/ 175 w 1051"/>
              <a:gd name="T27" fmla="*/ 118 h 1169"/>
              <a:gd name="T28" fmla="*/ 175 w 1051"/>
              <a:gd name="T29" fmla="*/ 0 h 1169"/>
              <a:gd name="T30" fmla="*/ 293 w 1051"/>
              <a:gd name="T31" fmla="*/ 0 h 1169"/>
              <a:gd name="T32" fmla="*/ 293 w 1051"/>
              <a:gd name="T33" fmla="*/ 118 h 1169"/>
              <a:gd name="T34" fmla="*/ 757 w 1051"/>
              <a:gd name="T35" fmla="*/ 118 h 1169"/>
              <a:gd name="T36" fmla="*/ 757 w 1051"/>
              <a:gd name="T37" fmla="*/ 0 h 1169"/>
              <a:gd name="T38" fmla="*/ 875 w 1051"/>
              <a:gd name="T39" fmla="*/ 0 h 1169"/>
              <a:gd name="T40" fmla="*/ 875 w 1051"/>
              <a:gd name="T41" fmla="*/ 118 h 1169"/>
              <a:gd name="T42" fmla="*/ 932 w 1051"/>
              <a:gd name="T43" fmla="*/ 118 h 1169"/>
              <a:gd name="T44" fmla="*/ 369 w 1051"/>
              <a:gd name="T45" fmla="*/ 935 h 1169"/>
              <a:gd name="T46" fmla="*/ 306 w 1051"/>
              <a:gd name="T47" fmla="*/ 873 h 1169"/>
              <a:gd name="T48" fmla="*/ 448 w 1051"/>
              <a:gd name="T49" fmla="*/ 730 h 1169"/>
              <a:gd name="T50" fmla="*/ 306 w 1051"/>
              <a:gd name="T51" fmla="*/ 588 h 1169"/>
              <a:gd name="T52" fmla="*/ 369 w 1051"/>
              <a:gd name="T53" fmla="*/ 525 h 1169"/>
              <a:gd name="T54" fmla="*/ 511 w 1051"/>
              <a:gd name="T55" fmla="*/ 668 h 1169"/>
              <a:gd name="T56" fmla="*/ 653 w 1051"/>
              <a:gd name="T57" fmla="*/ 525 h 1169"/>
              <a:gd name="T58" fmla="*/ 714 w 1051"/>
              <a:gd name="T59" fmla="*/ 588 h 1169"/>
              <a:gd name="T60" fmla="*/ 571 w 1051"/>
              <a:gd name="T61" fmla="*/ 730 h 1169"/>
              <a:gd name="T62" fmla="*/ 714 w 1051"/>
              <a:gd name="T63" fmla="*/ 873 h 1169"/>
              <a:gd name="T64" fmla="*/ 653 w 1051"/>
              <a:gd name="T65" fmla="*/ 935 h 1169"/>
              <a:gd name="T66" fmla="*/ 511 w 1051"/>
              <a:gd name="T67" fmla="*/ 793 h 1169"/>
              <a:gd name="T68" fmla="*/ 369 w 1051"/>
              <a:gd name="T69" fmla="*/ 93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51" h="1169">
                <a:moveTo>
                  <a:pt x="932" y="1050"/>
                </a:moveTo>
                <a:lnTo>
                  <a:pt x="932" y="411"/>
                </a:lnTo>
                <a:lnTo>
                  <a:pt x="117" y="411"/>
                </a:lnTo>
                <a:lnTo>
                  <a:pt x="117" y="1050"/>
                </a:lnTo>
                <a:lnTo>
                  <a:pt x="932" y="1050"/>
                </a:lnTo>
                <a:close/>
                <a:moveTo>
                  <a:pt x="932" y="118"/>
                </a:moveTo>
                <a:cubicBezTo>
                  <a:pt x="995" y="118"/>
                  <a:pt x="1050" y="173"/>
                  <a:pt x="1050" y="236"/>
                </a:cubicBezTo>
                <a:lnTo>
                  <a:pt x="1050" y="1050"/>
                </a:lnTo>
                <a:cubicBezTo>
                  <a:pt x="1050" y="1113"/>
                  <a:pt x="995" y="1168"/>
                  <a:pt x="932" y="1168"/>
                </a:cubicBezTo>
                <a:lnTo>
                  <a:pt x="117" y="1168"/>
                </a:lnTo>
                <a:cubicBezTo>
                  <a:pt x="52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2" y="118"/>
                  <a:pt x="117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3" y="0"/>
                </a:lnTo>
                <a:lnTo>
                  <a:pt x="293" y="118"/>
                </a:lnTo>
                <a:lnTo>
                  <a:pt x="757" y="118"/>
                </a:lnTo>
                <a:lnTo>
                  <a:pt x="757" y="0"/>
                </a:lnTo>
                <a:lnTo>
                  <a:pt x="875" y="0"/>
                </a:lnTo>
                <a:lnTo>
                  <a:pt x="875" y="118"/>
                </a:lnTo>
                <a:lnTo>
                  <a:pt x="932" y="118"/>
                </a:lnTo>
                <a:close/>
                <a:moveTo>
                  <a:pt x="369" y="935"/>
                </a:moveTo>
                <a:lnTo>
                  <a:pt x="306" y="873"/>
                </a:lnTo>
                <a:lnTo>
                  <a:pt x="448" y="730"/>
                </a:lnTo>
                <a:lnTo>
                  <a:pt x="306" y="588"/>
                </a:lnTo>
                <a:lnTo>
                  <a:pt x="369" y="525"/>
                </a:lnTo>
                <a:lnTo>
                  <a:pt x="511" y="668"/>
                </a:lnTo>
                <a:lnTo>
                  <a:pt x="653" y="525"/>
                </a:lnTo>
                <a:lnTo>
                  <a:pt x="714" y="588"/>
                </a:lnTo>
                <a:lnTo>
                  <a:pt x="571" y="730"/>
                </a:lnTo>
                <a:lnTo>
                  <a:pt x="714" y="873"/>
                </a:lnTo>
                <a:lnTo>
                  <a:pt x="653" y="935"/>
                </a:lnTo>
                <a:lnTo>
                  <a:pt x="511" y="793"/>
                </a:lnTo>
                <a:lnTo>
                  <a:pt x="369" y="9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24614" y="1475582"/>
            <a:ext cx="377825" cy="420689"/>
          </a:xfrm>
          <a:custGeom>
            <a:avLst/>
            <a:gdLst>
              <a:gd name="T0" fmla="*/ 933 w 1051"/>
              <a:gd name="T1" fmla="*/ 1050 h 1169"/>
              <a:gd name="T2" fmla="*/ 933 w 1051"/>
              <a:gd name="T3" fmla="*/ 411 h 1169"/>
              <a:gd name="T4" fmla="*/ 118 w 1051"/>
              <a:gd name="T5" fmla="*/ 411 h 1169"/>
              <a:gd name="T6" fmla="*/ 118 w 1051"/>
              <a:gd name="T7" fmla="*/ 1050 h 1169"/>
              <a:gd name="T8" fmla="*/ 933 w 1051"/>
              <a:gd name="T9" fmla="*/ 1050 h 1169"/>
              <a:gd name="T10" fmla="*/ 933 w 1051"/>
              <a:gd name="T11" fmla="*/ 118 h 1169"/>
              <a:gd name="T12" fmla="*/ 1050 w 1051"/>
              <a:gd name="T13" fmla="*/ 236 h 1169"/>
              <a:gd name="T14" fmla="*/ 1050 w 1051"/>
              <a:gd name="T15" fmla="*/ 1050 h 1169"/>
              <a:gd name="T16" fmla="*/ 933 w 1051"/>
              <a:gd name="T17" fmla="*/ 1168 h 1169"/>
              <a:gd name="T18" fmla="*/ 118 w 1051"/>
              <a:gd name="T19" fmla="*/ 1168 h 1169"/>
              <a:gd name="T20" fmla="*/ 0 w 1051"/>
              <a:gd name="T21" fmla="*/ 1050 h 1169"/>
              <a:gd name="T22" fmla="*/ 0 w 1051"/>
              <a:gd name="T23" fmla="*/ 236 h 1169"/>
              <a:gd name="T24" fmla="*/ 118 w 1051"/>
              <a:gd name="T25" fmla="*/ 118 h 1169"/>
              <a:gd name="T26" fmla="*/ 175 w 1051"/>
              <a:gd name="T27" fmla="*/ 118 h 1169"/>
              <a:gd name="T28" fmla="*/ 175 w 1051"/>
              <a:gd name="T29" fmla="*/ 0 h 1169"/>
              <a:gd name="T30" fmla="*/ 293 w 1051"/>
              <a:gd name="T31" fmla="*/ 0 h 1169"/>
              <a:gd name="T32" fmla="*/ 293 w 1051"/>
              <a:gd name="T33" fmla="*/ 118 h 1169"/>
              <a:gd name="T34" fmla="*/ 758 w 1051"/>
              <a:gd name="T35" fmla="*/ 118 h 1169"/>
              <a:gd name="T36" fmla="*/ 758 w 1051"/>
              <a:gd name="T37" fmla="*/ 0 h 1169"/>
              <a:gd name="T38" fmla="*/ 875 w 1051"/>
              <a:gd name="T39" fmla="*/ 0 h 1169"/>
              <a:gd name="T40" fmla="*/ 875 w 1051"/>
              <a:gd name="T41" fmla="*/ 118 h 1169"/>
              <a:gd name="T42" fmla="*/ 933 w 1051"/>
              <a:gd name="T43" fmla="*/ 118 h 1169"/>
              <a:gd name="T44" fmla="*/ 790 w 1051"/>
              <a:gd name="T45" fmla="*/ 588 h 1169"/>
              <a:gd name="T46" fmla="*/ 443 w 1051"/>
              <a:gd name="T47" fmla="*/ 935 h 1169"/>
              <a:gd name="T48" fmla="*/ 257 w 1051"/>
              <a:gd name="T49" fmla="*/ 750 h 1169"/>
              <a:gd name="T50" fmla="*/ 320 w 1051"/>
              <a:gd name="T51" fmla="*/ 687 h 1169"/>
              <a:gd name="T52" fmla="*/ 443 w 1051"/>
              <a:gd name="T53" fmla="*/ 810 h 1169"/>
              <a:gd name="T54" fmla="*/ 728 w 1051"/>
              <a:gd name="T55" fmla="*/ 525 h 1169"/>
              <a:gd name="T56" fmla="*/ 790 w 1051"/>
              <a:gd name="T57" fmla="*/ 588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51" h="1169">
                <a:moveTo>
                  <a:pt x="933" y="1050"/>
                </a:moveTo>
                <a:lnTo>
                  <a:pt x="933" y="411"/>
                </a:lnTo>
                <a:lnTo>
                  <a:pt x="118" y="411"/>
                </a:lnTo>
                <a:lnTo>
                  <a:pt x="118" y="1050"/>
                </a:lnTo>
                <a:lnTo>
                  <a:pt x="933" y="1050"/>
                </a:lnTo>
                <a:close/>
                <a:moveTo>
                  <a:pt x="933" y="118"/>
                </a:moveTo>
                <a:cubicBezTo>
                  <a:pt x="996" y="118"/>
                  <a:pt x="1050" y="173"/>
                  <a:pt x="1050" y="236"/>
                </a:cubicBezTo>
                <a:lnTo>
                  <a:pt x="1050" y="1050"/>
                </a:lnTo>
                <a:cubicBezTo>
                  <a:pt x="1050" y="1113"/>
                  <a:pt x="996" y="1168"/>
                  <a:pt x="933" y="1168"/>
                </a:cubicBezTo>
                <a:lnTo>
                  <a:pt x="118" y="1168"/>
                </a:lnTo>
                <a:cubicBezTo>
                  <a:pt x="52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2" y="118"/>
                  <a:pt x="118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3" y="0"/>
                </a:lnTo>
                <a:lnTo>
                  <a:pt x="293" y="118"/>
                </a:lnTo>
                <a:lnTo>
                  <a:pt x="758" y="118"/>
                </a:lnTo>
                <a:lnTo>
                  <a:pt x="758" y="0"/>
                </a:lnTo>
                <a:lnTo>
                  <a:pt x="875" y="0"/>
                </a:lnTo>
                <a:lnTo>
                  <a:pt x="875" y="118"/>
                </a:lnTo>
                <a:lnTo>
                  <a:pt x="933" y="118"/>
                </a:lnTo>
                <a:close/>
                <a:moveTo>
                  <a:pt x="790" y="588"/>
                </a:moveTo>
                <a:lnTo>
                  <a:pt x="443" y="935"/>
                </a:lnTo>
                <a:lnTo>
                  <a:pt x="257" y="750"/>
                </a:lnTo>
                <a:lnTo>
                  <a:pt x="320" y="687"/>
                </a:lnTo>
                <a:lnTo>
                  <a:pt x="443" y="810"/>
                </a:lnTo>
                <a:lnTo>
                  <a:pt x="728" y="525"/>
                </a:lnTo>
                <a:lnTo>
                  <a:pt x="790" y="58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18401" y="1497807"/>
            <a:ext cx="347663" cy="377825"/>
          </a:xfrm>
          <a:custGeom>
            <a:avLst/>
            <a:gdLst>
              <a:gd name="T0" fmla="*/ 236 w 964"/>
              <a:gd name="T1" fmla="*/ 875 h 1051"/>
              <a:gd name="T2" fmla="*/ 468 w 964"/>
              <a:gd name="T3" fmla="*/ 468 h 1051"/>
              <a:gd name="T4" fmla="*/ 350 w 964"/>
              <a:gd name="T5" fmla="*/ 468 h 1051"/>
              <a:gd name="T6" fmla="*/ 350 w 964"/>
              <a:gd name="T7" fmla="*/ 175 h 1051"/>
              <a:gd name="T8" fmla="*/ 118 w 964"/>
              <a:gd name="T9" fmla="*/ 613 h 1051"/>
              <a:gd name="T10" fmla="*/ 235 w 964"/>
              <a:gd name="T11" fmla="*/ 613 h 1051"/>
              <a:gd name="T12" fmla="*/ 235 w 964"/>
              <a:gd name="T13" fmla="*/ 875 h 1051"/>
              <a:gd name="T14" fmla="*/ 236 w 964"/>
              <a:gd name="T15" fmla="*/ 875 h 1051"/>
              <a:gd name="T16" fmla="*/ 818 w 964"/>
              <a:gd name="T17" fmla="*/ 408 h 1051"/>
              <a:gd name="T18" fmla="*/ 875 w 964"/>
              <a:gd name="T19" fmla="*/ 350 h 1051"/>
              <a:gd name="T20" fmla="*/ 818 w 964"/>
              <a:gd name="T21" fmla="*/ 293 h 1051"/>
              <a:gd name="T22" fmla="*/ 760 w 964"/>
              <a:gd name="T23" fmla="*/ 350 h 1051"/>
              <a:gd name="T24" fmla="*/ 818 w 964"/>
              <a:gd name="T25" fmla="*/ 408 h 1051"/>
              <a:gd name="T26" fmla="*/ 922 w 964"/>
              <a:gd name="T27" fmla="*/ 246 h 1051"/>
              <a:gd name="T28" fmla="*/ 963 w 964"/>
              <a:gd name="T29" fmla="*/ 350 h 1051"/>
              <a:gd name="T30" fmla="*/ 963 w 964"/>
              <a:gd name="T31" fmla="*/ 905 h 1051"/>
              <a:gd name="T32" fmla="*/ 818 w 964"/>
              <a:gd name="T33" fmla="*/ 1050 h 1051"/>
              <a:gd name="T34" fmla="*/ 673 w 964"/>
              <a:gd name="T35" fmla="*/ 905 h 1051"/>
              <a:gd name="T36" fmla="*/ 673 w 964"/>
              <a:gd name="T37" fmla="*/ 613 h 1051"/>
              <a:gd name="T38" fmla="*/ 585 w 964"/>
              <a:gd name="T39" fmla="*/ 613 h 1051"/>
              <a:gd name="T40" fmla="*/ 585 w 964"/>
              <a:gd name="T41" fmla="*/ 1050 h 1051"/>
              <a:gd name="T42" fmla="*/ 0 w 964"/>
              <a:gd name="T43" fmla="*/ 1050 h 1051"/>
              <a:gd name="T44" fmla="*/ 0 w 964"/>
              <a:gd name="T45" fmla="*/ 118 h 1051"/>
              <a:gd name="T46" fmla="*/ 118 w 964"/>
              <a:gd name="T47" fmla="*/ 0 h 1051"/>
              <a:gd name="T48" fmla="*/ 468 w 964"/>
              <a:gd name="T49" fmla="*/ 0 h 1051"/>
              <a:gd name="T50" fmla="*/ 585 w 964"/>
              <a:gd name="T51" fmla="*/ 118 h 1051"/>
              <a:gd name="T52" fmla="*/ 585 w 964"/>
              <a:gd name="T53" fmla="*/ 525 h 1051"/>
              <a:gd name="T54" fmla="*/ 643 w 964"/>
              <a:gd name="T55" fmla="*/ 525 h 1051"/>
              <a:gd name="T56" fmla="*/ 760 w 964"/>
              <a:gd name="T57" fmla="*/ 643 h 1051"/>
              <a:gd name="T58" fmla="*/ 760 w 964"/>
              <a:gd name="T59" fmla="*/ 905 h 1051"/>
              <a:gd name="T60" fmla="*/ 818 w 964"/>
              <a:gd name="T61" fmla="*/ 963 h 1051"/>
              <a:gd name="T62" fmla="*/ 875 w 964"/>
              <a:gd name="T63" fmla="*/ 905 h 1051"/>
              <a:gd name="T64" fmla="*/ 875 w 964"/>
              <a:gd name="T65" fmla="*/ 484 h 1051"/>
              <a:gd name="T66" fmla="*/ 818 w 964"/>
              <a:gd name="T67" fmla="*/ 495 h 1051"/>
              <a:gd name="T68" fmla="*/ 673 w 964"/>
              <a:gd name="T69" fmla="*/ 350 h 1051"/>
              <a:gd name="T70" fmla="*/ 766 w 964"/>
              <a:gd name="T71" fmla="*/ 213 h 1051"/>
              <a:gd name="T72" fmla="*/ 643 w 964"/>
              <a:gd name="T73" fmla="*/ 90 h 1051"/>
              <a:gd name="T74" fmla="*/ 706 w 964"/>
              <a:gd name="T75" fmla="*/ 30 h 1051"/>
              <a:gd name="T76" fmla="*/ 922 w 964"/>
              <a:gd name="T77" fmla="*/ 246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64" h="1051">
                <a:moveTo>
                  <a:pt x="236" y="875"/>
                </a:moveTo>
                <a:lnTo>
                  <a:pt x="468" y="468"/>
                </a:lnTo>
                <a:lnTo>
                  <a:pt x="350" y="468"/>
                </a:lnTo>
                <a:lnTo>
                  <a:pt x="350" y="175"/>
                </a:lnTo>
                <a:lnTo>
                  <a:pt x="118" y="613"/>
                </a:lnTo>
                <a:lnTo>
                  <a:pt x="235" y="613"/>
                </a:lnTo>
                <a:lnTo>
                  <a:pt x="235" y="875"/>
                </a:lnTo>
                <a:lnTo>
                  <a:pt x="236" y="875"/>
                </a:lnTo>
                <a:close/>
                <a:moveTo>
                  <a:pt x="818" y="408"/>
                </a:moveTo>
                <a:cubicBezTo>
                  <a:pt x="851" y="408"/>
                  <a:pt x="875" y="383"/>
                  <a:pt x="875" y="350"/>
                </a:cubicBezTo>
                <a:cubicBezTo>
                  <a:pt x="875" y="317"/>
                  <a:pt x="851" y="293"/>
                  <a:pt x="818" y="293"/>
                </a:cubicBezTo>
                <a:cubicBezTo>
                  <a:pt x="785" y="293"/>
                  <a:pt x="760" y="317"/>
                  <a:pt x="760" y="350"/>
                </a:cubicBezTo>
                <a:cubicBezTo>
                  <a:pt x="760" y="383"/>
                  <a:pt x="785" y="408"/>
                  <a:pt x="818" y="408"/>
                </a:cubicBezTo>
                <a:close/>
                <a:moveTo>
                  <a:pt x="922" y="246"/>
                </a:moveTo>
                <a:cubicBezTo>
                  <a:pt x="949" y="274"/>
                  <a:pt x="963" y="309"/>
                  <a:pt x="963" y="350"/>
                </a:cubicBezTo>
                <a:lnTo>
                  <a:pt x="963" y="905"/>
                </a:lnTo>
                <a:cubicBezTo>
                  <a:pt x="963" y="984"/>
                  <a:pt x="897" y="1050"/>
                  <a:pt x="818" y="1050"/>
                </a:cubicBezTo>
                <a:cubicBezTo>
                  <a:pt x="739" y="1050"/>
                  <a:pt x="673" y="984"/>
                  <a:pt x="673" y="905"/>
                </a:cubicBezTo>
                <a:lnTo>
                  <a:pt x="673" y="613"/>
                </a:lnTo>
                <a:lnTo>
                  <a:pt x="585" y="613"/>
                </a:lnTo>
                <a:lnTo>
                  <a:pt x="585" y="1050"/>
                </a:lnTo>
                <a:lnTo>
                  <a:pt x="0" y="1050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468" y="0"/>
                </a:lnTo>
                <a:cubicBezTo>
                  <a:pt x="531" y="0"/>
                  <a:pt x="585" y="55"/>
                  <a:pt x="585" y="118"/>
                </a:cubicBezTo>
                <a:lnTo>
                  <a:pt x="585" y="525"/>
                </a:lnTo>
                <a:lnTo>
                  <a:pt x="643" y="525"/>
                </a:lnTo>
                <a:cubicBezTo>
                  <a:pt x="706" y="525"/>
                  <a:pt x="760" y="580"/>
                  <a:pt x="760" y="643"/>
                </a:cubicBezTo>
                <a:lnTo>
                  <a:pt x="760" y="905"/>
                </a:lnTo>
                <a:cubicBezTo>
                  <a:pt x="760" y="938"/>
                  <a:pt x="785" y="963"/>
                  <a:pt x="818" y="963"/>
                </a:cubicBezTo>
                <a:cubicBezTo>
                  <a:pt x="851" y="963"/>
                  <a:pt x="875" y="938"/>
                  <a:pt x="875" y="905"/>
                </a:cubicBezTo>
                <a:lnTo>
                  <a:pt x="875" y="484"/>
                </a:lnTo>
                <a:cubicBezTo>
                  <a:pt x="856" y="492"/>
                  <a:pt x="840" y="495"/>
                  <a:pt x="818" y="495"/>
                </a:cubicBezTo>
                <a:cubicBezTo>
                  <a:pt x="739" y="495"/>
                  <a:pt x="673" y="429"/>
                  <a:pt x="673" y="350"/>
                </a:cubicBezTo>
                <a:cubicBezTo>
                  <a:pt x="673" y="287"/>
                  <a:pt x="711" y="235"/>
                  <a:pt x="766" y="213"/>
                </a:cubicBezTo>
                <a:lnTo>
                  <a:pt x="643" y="90"/>
                </a:lnTo>
                <a:lnTo>
                  <a:pt x="706" y="30"/>
                </a:lnTo>
                <a:lnTo>
                  <a:pt x="922" y="24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80439" y="1497807"/>
            <a:ext cx="377825" cy="377825"/>
          </a:xfrm>
          <a:custGeom>
            <a:avLst/>
            <a:gdLst>
              <a:gd name="T0" fmla="*/ 700 w 1051"/>
              <a:gd name="T1" fmla="*/ 905 h 1051"/>
              <a:gd name="T2" fmla="*/ 946 w 1051"/>
              <a:gd name="T3" fmla="*/ 812 h 1051"/>
              <a:gd name="T4" fmla="*/ 1050 w 1051"/>
              <a:gd name="T5" fmla="*/ 916 h 1051"/>
              <a:gd name="T6" fmla="*/ 700 w 1051"/>
              <a:gd name="T7" fmla="*/ 1050 h 1051"/>
              <a:gd name="T8" fmla="*/ 205 w 1051"/>
              <a:gd name="T9" fmla="*/ 700 h 1051"/>
              <a:gd name="T10" fmla="*/ 0 w 1051"/>
              <a:gd name="T11" fmla="*/ 700 h 1051"/>
              <a:gd name="T12" fmla="*/ 0 w 1051"/>
              <a:gd name="T13" fmla="*/ 583 h 1051"/>
              <a:gd name="T14" fmla="*/ 178 w 1051"/>
              <a:gd name="T15" fmla="*/ 583 h 1051"/>
              <a:gd name="T16" fmla="*/ 175 w 1051"/>
              <a:gd name="T17" fmla="*/ 525 h 1051"/>
              <a:gd name="T18" fmla="*/ 178 w 1051"/>
              <a:gd name="T19" fmla="*/ 468 h 1051"/>
              <a:gd name="T20" fmla="*/ 0 w 1051"/>
              <a:gd name="T21" fmla="*/ 468 h 1051"/>
              <a:gd name="T22" fmla="*/ 0 w 1051"/>
              <a:gd name="T23" fmla="*/ 350 h 1051"/>
              <a:gd name="T24" fmla="*/ 205 w 1051"/>
              <a:gd name="T25" fmla="*/ 350 h 1051"/>
              <a:gd name="T26" fmla="*/ 700 w 1051"/>
              <a:gd name="T27" fmla="*/ 0 h 1051"/>
              <a:gd name="T28" fmla="*/ 1050 w 1051"/>
              <a:gd name="T29" fmla="*/ 134 h 1051"/>
              <a:gd name="T30" fmla="*/ 946 w 1051"/>
              <a:gd name="T31" fmla="*/ 238 h 1051"/>
              <a:gd name="T32" fmla="*/ 700 w 1051"/>
              <a:gd name="T33" fmla="*/ 145 h 1051"/>
              <a:gd name="T34" fmla="*/ 364 w 1051"/>
              <a:gd name="T35" fmla="*/ 350 h 1051"/>
              <a:gd name="T36" fmla="*/ 700 w 1051"/>
              <a:gd name="T37" fmla="*/ 350 h 1051"/>
              <a:gd name="T38" fmla="*/ 700 w 1051"/>
              <a:gd name="T39" fmla="*/ 468 h 1051"/>
              <a:gd name="T40" fmla="*/ 325 w 1051"/>
              <a:gd name="T41" fmla="*/ 468 h 1051"/>
              <a:gd name="T42" fmla="*/ 320 w 1051"/>
              <a:gd name="T43" fmla="*/ 525 h 1051"/>
              <a:gd name="T44" fmla="*/ 325 w 1051"/>
              <a:gd name="T45" fmla="*/ 583 h 1051"/>
              <a:gd name="T46" fmla="*/ 700 w 1051"/>
              <a:gd name="T47" fmla="*/ 583 h 1051"/>
              <a:gd name="T48" fmla="*/ 700 w 1051"/>
              <a:gd name="T49" fmla="*/ 700 h 1051"/>
              <a:gd name="T50" fmla="*/ 364 w 1051"/>
              <a:gd name="T51" fmla="*/ 700 h 1051"/>
              <a:gd name="T52" fmla="*/ 700 w 1051"/>
              <a:gd name="T53" fmla="*/ 90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051">
                <a:moveTo>
                  <a:pt x="700" y="905"/>
                </a:moveTo>
                <a:cubicBezTo>
                  <a:pt x="796" y="905"/>
                  <a:pt x="880" y="870"/>
                  <a:pt x="946" y="812"/>
                </a:cubicBezTo>
                <a:lnTo>
                  <a:pt x="1050" y="916"/>
                </a:lnTo>
                <a:cubicBezTo>
                  <a:pt x="957" y="1001"/>
                  <a:pt x="834" y="1050"/>
                  <a:pt x="700" y="1050"/>
                </a:cubicBezTo>
                <a:cubicBezTo>
                  <a:pt x="470" y="1050"/>
                  <a:pt x="276" y="902"/>
                  <a:pt x="205" y="700"/>
                </a:cubicBezTo>
                <a:lnTo>
                  <a:pt x="0" y="700"/>
                </a:lnTo>
                <a:lnTo>
                  <a:pt x="0" y="583"/>
                </a:lnTo>
                <a:lnTo>
                  <a:pt x="178" y="583"/>
                </a:lnTo>
                <a:cubicBezTo>
                  <a:pt x="175" y="563"/>
                  <a:pt x="175" y="544"/>
                  <a:pt x="175" y="525"/>
                </a:cubicBezTo>
                <a:cubicBezTo>
                  <a:pt x="175" y="506"/>
                  <a:pt x="175" y="487"/>
                  <a:pt x="178" y="468"/>
                </a:cubicBezTo>
                <a:lnTo>
                  <a:pt x="0" y="468"/>
                </a:lnTo>
                <a:lnTo>
                  <a:pt x="0" y="350"/>
                </a:lnTo>
                <a:lnTo>
                  <a:pt x="205" y="350"/>
                </a:lnTo>
                <a:cubicBezTo>
                  <a:pt x="276" y="148"/>
                  <a:pt x="470" y="0"/>
                  <a:pt x="700" y="0"/>
                </a:cubicBezTo>
                <a:cubicBezTo>
                  <a:pt x="834" y="0"/>
                  <a:pt x="957" y="49"/>
                  <a:pt x="1050" y="134"/>
                </a:cubicBezTo>
                <a:lnTo>
                  <a:pt x="946" y="238"/>
                </a:lnTo>
                <a:cubicBezTo>
                  <a:pt x="880" y="181"/>
                  <a:pt x="793" y="145"/>
                  <a:pt x="700" y="145"/>
                </a:cubicBezTo>
                <a:cubicBezTo>
                  <a:pt x="555" y="145"/>
                  <a:pt x="426" y="230"/>
                  <a:pt x="364" y="350"/>
                </a:cubicBezTo>
                <a:lnTo>
                  <a:pt x="700" y="350"/>
                </a:lnTo>
                <a:lnTo>
                  <a:pt x="700" y="468"/>
                </a:lnTo>
                <a:lnTo>
                  <a:pt x="325" y="468"/>
                </a:lnTo>
                <a:cubicBezTo>
                  <a:pt x="323" y="487"/>
                  <a:pt x="320" y="506"/>
                  <a:pt x="320" y="525"/>
                </a:cubicBezTo>
                <a:cubicBezTo>
                  <a:pt x="320" y="544"/>
                  <a:pt x="323" y="563"/>
                  <a:pt x="325" y="583"/>
                </a:cubicBezTo>
                <a:lnTo>
                  <a:pt x="700" y="583"/>
                </a:lnTo>
                <a:lnTo>
                  <a:pt x="700" y="700"/>
                </a:lnTo>
                <a:lnTo>
                  <a:pt x="364" y="700"/>
                </a:lnTo>
                <a:cubicBezTo>
                  <a:pt x="426" y="820"/>
                  <a:pt x="552" y="905"/>
                  <a:pt x="700" y="905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37712" y="1477168"/>
            <a:ext cx="419100" cy="419100"/>
          </a:xfrm>
          <a:custGeom>
            <a:avLst/>
            <a:gdLst>
              <a:gd name="T0" fmla="*/ 640 w 1166"/>
              <a:gd name="T1" fmla="*/ 640 h 1165"/>
              <a:gd name="T2" fmla="*/ 640 w 1166"/>
              <a:gd name="T3" fmla="*/ 290 h 1165"/>
              <a:gd name="T4" fmla="*/ 525 w 1166"/>
              <a:gd name="T5" fmla="*/ 290 h 1165"/>
              <a:gd name="T6" fmla="*/ 525 w 1166"/>
              <a:gd name="T7" fmla="*/ 640 h 1165"/>
              <a:gd name="T8" fmla="*/ 640 w 1166"/>
              <a:gd name="T9" fmla="*/ 640 h 1165"/>
              <a:gd name="T10" fmla="*/ 640 w 1166"/>
              <a:gd name="T11" fmla="*/ 875 h 1165"/>
              <a:gd name="T12" fmla="*/ 640 w 1166"/>
              <a:gd name="T13" fmla="*/ 757 h 1165"/>
              <a:gd name="T14" fmla="*/ 525 w 1166"/>
              <a:gd name="T15" fmla="*/ 757 h 1165"/>
              <a:gd name="T16" fmla="*/ 525 w 1166"/>
              <a:gd name="T17" fmla="*/ 875 h 1165"/>
              <a:gd name="T18" fmla="*/ 640 w 1166"/>
              <a:gd name="T19" fmla="*/ 875 h 1165"/>
              <a:gd name="T20" fmla="*/ 582 w 1166"/>
              <a:gd name="T21" fmla="*/ 0 h 1165"/>
              <a:gd name="T22" fmla="*/ 1165 w 1166"/>
              <a:gd name="T23" fmla="*/ 582 h 1165"/>
              <a:gd name="T24" fmla="*/ 582 w 1166"/>
              <a:gd name="T25" fmla="*/ 1164 h 1165"/>
              <a:gd name="T26" fmla="*/ 0 w 1166"/>
              <a:gd name="T27" fmla="*/ 582 h 1165"/>
              <a:gd name="T28" fmla="*/ 582 w 1166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5">
                <a:moveTo>
                  <a:pt x="640" y="640"/>
                </a:moveTo>
                <a:lnTo>
                  <a:pt x="640" y="290"/>
                </a:lnTo>
                <a:lnTo>
                  <a:pt x="525" y="290"/>
                </a:lnTo>
                <a:lnTo>
                  <a:pt x="525" y="640"/>
                </a:lnTo>
                <a:lnTo>
                  <a:pt x="640" y="640"/>
                </a:lnTo>
                <a:close/>
                <a:moveTo>
                  <a:pt x="640" y="875"/>
                </a:moveTo>
                <a:lnTo>
                  <a:pt x="640" y="757"/>
                </a:lnTo>
                <a:lnTo>
                  <a:pt x="525" y="757"/>
                </a:lnTo>
                <a:lnTo>
                  <a:pt x="525" y="875"/>
                </a:lnTo>
                <a:lnTo>
                  <a:pt x="640" y="875"/>
                </a:ln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715624" y="1477168"/>
            <a:ext cx="419100" cy="419100"/>
          </a:xfrm>
          <a:custGeom>
            <a:avLst/>
            <a:gdLst>
              <a:gd name="T0" fmla="*/ 583 w 1166"/>
              <a:gd name="T1" fmla="*/ 1050 h 1165"/>
              <a:gd name="T2" fmla="*/ 1050 w 1166"/>
              <a:gd name="T3" fmla="*/ 582 h 1165"/>
              <a:gd name="T4" fmla="*/ 583 w 1166"/>
              <a:gd name="T5" fmla="*/ 115 h 1165"/>
              <a:gd name="T6" fmla="*/ 115 w 1166"/>
              <a:gd name="T7" fmla="*/ 582 h 1165"/>
              <a:gd name="T8" fmla="*/ 583 w 1166"/>
              <a:gd name="T9" fmla="*/ 1050 h 1165"/>
              <a:gd name="T10" fmla="*/ 583 w 1166"/>
              <a:gd name="T11" fmla="*/ 0 h 1165"/>
              <a:gd name="T12" fmla="*/ 1165 w 1166"/>
              <a:gd name="T13" fmla="*/ 582 h 1165"/>
              <a:gd name="T14" fmla="*/ 583 w 1166"/>
              <a:gd name="T15" fmla="*/ 1164 h 1165"/>
              <a:gd name="T16" fmla="*/ 0 w 1166"/>
              <a:gd name="T17" fmla="*/ 582 h 1165"/>
              <a:gd name="T18" fmla="*/ 583 w 1166"/>
              <a:gd name="T19" fmla="*/ 0 h 1165"/>
              <a:gd name="T20" fmla="*/ 525 w 1166"/>
              <a:gd name="T21" fmla="*/ 290 h 1165"/>
              <a:gd name="T22" fmla="*/ 640 w 1166"/>
              <a:gd name="T23" fmla="*/ 290 h 1165"/>
              <a:gd name="T24" fmla="*/ 640 w 1166"/>
              <a:gd name="T25" fmla="*/ 640 h 1165"/>
              <a:gd name="T26" fmla="*/ 525 w 1166"/>
              <a:gd name="T27" fmla="*/ 640 h 1165"/>
              <a:gd name="T28" fmla="*/ 525 w 1166"/>
              <a:gd name="T29" fmla="*/ 290 h 1165"/>
              <a:gd name="T30" fmla="*/ 525 w 1166"/>
              <a:gd name="T31" fmla="*/ 757 h 1165"/>
              <a:gd name="T32" fmla="*/ 640 w 1166"/>
              <a:gd name="T33" fmla="*/ 757 h 1165"/>
              <a:gd name="T34" fmla="*/ 640 w 1166"/>
              <a:gd name="T35" fmla="*/ 875 h 1165"/>
              <a:gd name="T36" fmla="*/ 525 w 1166"/>
              <a:gd name="T37" fmla="*/ 875 h 1165"/>
              <a:gd name="T38" fmla="*/ 525 w 1166"/>
              <a:gd name="T39" fmla="*/ 757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6" h="1165">
                <a:moveTo>
                  <a:pt x="583" y="1050"/>
                </a:moveTo>
                <a:cubicBezTo>
                  <a:pt x="840" y="1050"/>
                  <a:pt x="1050" y="839"/>
                  <a:pt x="1050" y="582"/>
                </a:cubicBezTo>
                <a:cubicBezTo>
                  <a:pt x="1050" y="325"/>
                  <a:pt x="840" y="115"/>
                  <a:pt x="583" y="115"/>
                </a:cubicBezTo>
                <a:cubicBezTo>
                  <a:pt x="326" y="115"/>
                  <a:pt x="115" y="325"/>
                  <a:pt x="115" y="582"/>
                </a:cubicBezTo>
                <a:cubicBezTo>
                  <a:pt x="115" y="839"/>
                  <a:pt x="326" y="1050"/>
                  <a:pt x="583" y="1050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6" y="1164"/>
                  <a:pt x="583" y="1164"/>
                </a:cubicBezTo>
                <a:cubicBezTo>
                  <a:pt x="261" y="1164"/>
                  <a:pt x="0" y="905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  <a:moveTo>
                  <a:pt x="525" y="290"/>
                </a:moveTo>
                <a:lnTo>
                  <a:pt x="640" y="290"/>
                </a:lnTo>
                <a:lnTo>
                  <a:pt x="640" y="640"/>
                </a:lnTo>
                <a:lnTo>
                  <a:pt x="525" y="640"/>
                </a:lnTo>
                <a:lnTo>
                  <a:pt x="525" y="290"/>
                </a:lnTo>
                <a:close/>
                <a:moveTo>
                  <a:pt x="525" y="757"/>
                </a:moveTo>
                <a:lnTo>
                  <a:pt x="640" y="757"/>
                </a:lnTo>
                <a:lnTo>
                  <a:pt x="640" y="875"/>
                </a:lnTo>
                <a:lnTo>
                  <a:pt x="525" y="875"/>
                </a:lnTo>
                <a:lnTo>
                  <a:pt x="525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7" y="2477296"/>
            <a:ext cx="252412" cy="155575"/>
          </a:xfrm>
          <a:custGeom>
            <a:avLst/>
            <a:gdLst>
              <a:gd name="T0" fmla="*/ 350 w 701"/>
              <a:gd name="T1" fmla="*/ 0 h 433"/>
              <a:gd name="T2" fmla="*/ 700 w 701"/>
              <a:gd name="T3" fmla="*/ 350 h 433"/>
              <a:gd name="T4" fmla="*/ 618 w 701"/>
              <a:gd name="T5" fmla="*/ 432 h 433"/>
              <a:gd name="T6" fmla="*/ 350 w 701"/>
              <a:gd name="T7" fmla="*/ 164 h 433"/>
              <a:gd name="T8" fmla="*/ 82 w 701"/>
              <a:gd name="T9" fmla="*/ 432 h 433"/>
              <a:gd name="T10" fmla="*/ 0 w 701"/>
              <a:gd name="T11" fmla="*/ 350 h 433"/>
              <a:gd name="T12" fmla="*/ 350 w 701"/>
              <a:gd name="T13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433">
                <a:moveTo>
                  <a:pt x="350" y="0"/>
                </a:moveTo>
                <a:lnTo>
                  <a:pt x="700" y="350"/>
                </a:lnTo>
                <a:lnTo>
                  <a:pt x="618" y="432"/>
                </a:lnTo>
                <a:lnTo>
                  <a:pt x="350" y="164"/>
                </a:lnTo>
                <a:lnTo>
                  <a:pt x="82" y="432"/>
                </a:lnTo>
                <a:lnTo>
                  <a:pt x="0" y="350"/>
                </a:lnTo>
                <a:lnTo>
                  <a:pt x="35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063749" y="2345531"/>
            <a:ext cx="419100" cy="419100"/>
          </a:xfrm>
          <a:custGeom>
            <a:avLst/>
            <a:gdLst>
              <a:gd name="T0" fmla="*/ 1050 w 1166"/>
              <a:gd name="T1" fmla="*/ 1050 h 1166"/>
              <a:gd name="T2" fmla="*/ 1050 w 1166"/>
              <a:gd name="T3" fmla="*/ 115 h 1166"/>
              <a:gd name="T4" fmla="*/ 115 w 1166"/>
              <a:gd name="T5" fmla="*/ 1050 h 1166"/>
              <a:gd name="T6" fmla="*/ 1050 w 1166"/>
              <a:gd name="T7" fmla="*/ 1050 h 1166"/>
              <a:gd name="T8" fmla="*/ 175 w 1166"/>
              <a:gd name="T9" fmla="*/ 175 h 1166"/>
              <a:gd name="T10" fmla="*/ 175 w 1166"/>
              <a:gd name="T11" fmla="*/ 290 h 1166"/>
              <a:gd name="T12" fmla="*/ 525 w 1166"/>
              <a:gd name="T13" fmla="*/ 290 h 1166"/>
              <a:gd name="T14" fmla="*/ 525 w 1166"/>
              <a:gd name="T15" fmla="*/ 175 h 1166"/>
              <a:gd name="T16" fmla="*/ 175 w 1166"/>
              <a:gd name="T17" fmla="*/ 175 h 1166"/>
              <a:gd name="T18" fmla="*/ 1050 w 1166"/>
              <a:gd name="T19" fmla="*/ 0 h 1166"/>
              <a:gd name="T20" fmla="*/ 1165 w 1166"/>
              <a:gd name="T21" fmla="*/ 115 h 1166"/>
              <a:gd name="T22" fmla="*/ 1165 w 1166"/>
              <a:gd name="T23" fmla="*/ 1050 h 1166"/>
              <a:gd name="T24" fmla="*/ 1050 w 1166"/>
              <a:gd name="T25" fmla="*/ 1165 h 1166"/>
              <a:gd name="T26" fmla="*/ 115 w 1166"/>
              <a:gd name="T27" fmla="*/ 1165 h 1166"/>
              <a:gd name="T28" fmla="*/ 0 w 1166"/>
              <a:gd name="T29" fmla="*/ 1050 h 1166"/>
              <a:gd name="T30" fmla="*/ 0 w 1166"/>
              <a:gd name="T31" fmla="*/ 115 h 1166"/>
              <a:gd name="T32" fmla="*/ 115 w 1166"/>
              <a:gd name="T33" fmla="*/ 0 h 1166"/>
              <a:gd name="T34" fmla="*/ 1050 w 1166"/>
              <a:gd name="T35" fmla="*/ 0 h 1166"/>
              <a:gd name="T36" fmla="*/ 757 w 1166"/>
              <a:gd name="T37" fmla="*/ 875 h 1166"/>
              <a:gd name="T38" fmla="*/ 640 w 1166"/>
              <a:gd name="T39" fmla="*/ 875 h 1166"/>
              <a:gd name="T40" fmla="*/ 640 w 1166"/>
              <a:gd name="T41" fmla="*/ 758 h 1166"/>
              <a:gd name="T42" fmla="*/ 757 w 1166"/>
              <a:gd name="T43" fmla="*/ 758 h 1166"/>
              <a:gd name="T44" fmla="*/ 757 w 1166"/>
              <a:gd name="T45" fmla="*/ 640 h 1166"/>
              <a:gd name="T46" fmla="*/ 875 w 1166"/>
              <a:gd name="T47" fmla="*/ 640 h 1166"/>
              <a:gd name="T48" fmla="*/ 875 w 1166"/>
              <a:gd name="T49" fmla="*/ 758 h 1166"/>
              <a:gd name="T50" fmla="*/ 990 w 1166"/>
              <a:gd name="T51" fmla="*/ 758 h 1166"/>
              <a:gd name="T52" fmla="*/ 990 w 1166"/>
              <a:gd name="T53" fmla="*/ 875 h 1166"/>
              <a:gd name="T54" fmla="*/ 875 w 1166"/>
              <a:gd name="T55" fmla="*/ 875 h 1166"/>
              <a:gd name="T56" fmla="*/ 875 w 1166"/>
              <a:gd name="T57" fmla="*/ 990 h 1166"/>
              <a:gd name="T58" fmla="*/ 757 w 1166"/>
              <a:gd name="T59" fmla="*/ 990 h 1166"/>
              <a:gd name="T60" fmla="*/ 757 w 1166"/>
              <a:gd name="T61" fmla="*/ 87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66" h="1166">
                <a:moveTo>
                  <a:pt x="1050" y="1050"/>
                </a:moveTo>
                <a:lnTo>
                  <a:pt x="1050" y="115"/>
                </a:lnTo>
                <a:lnTo>
                  <a:pt x="115" y="1050"/>
                </a:lnTo>
                <a:lnTo>
                  <a:pt x="1050" y="1050"/>
                </a:lnTo>
                <a:close/>
                <a:moveTo>
                  <a:pt x="175" y="175"/>
                </a:moveTo>
                <a:lnTo>
                  <a:pt x="175" y="290"/>
                </a:lnTo>
                <a:lnTo>
                  <a:pt x="525" y="290"/>
                </a:lnTo>
                <a:lnTo>
                  <a:pt x="525" y="175"/>
                </a:lnTo>
                <a:lnTo>
                  <a:pt x="175" y="17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1050"/>
                </a:lnTo>
                <a:cubicBezTo>
                  <a:pt x="1165" y="1113"/>
                  <a:pt x="1113" y="1165"/>
                  <a:pt x="1050" y="1165"/>
                </a:cubicBez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  <a:moveTo>
                  <a:pt x="757" y="875"/>
                </a:moveTo>
                <a:lnTo>
                  <a:pt x="640" y="875"/>
                </a:lnTo>
                <a:lnTo>
                  <a:pt x="640" y="758"/>
                </a:lnTo>
                <a:lnTo>
                  <a:pt x="757" y="758"/>
                </a:lnTo>
                <a:lnTo>
                  <a:pt x="757" y="640"/>
                </a:lnTo>
                <a:lnTo>
                  <a:pt x="875" y="640"/>
                </a:lnTo>
                <a:lnTo>
                  <a:pt x="875" y="758"/>
                </a:lnTo>
                <a:lnTo>
                  <a:pt x="990" y="758"/>
                </a:lnTo>
                <a:lnTo>
                  <a:pt x="990" y="875"/>
                </a:lnTo>
                <a:lnTo>
                  <a:pt x="875" y="875"/>
                </a:lnTo>
                <a:lnTo>
                  <a:pt x="875" y="990"/>
                </a:lnTo>
                <a:lnTo>
                  <a:pt x="757" y="990"/>
                </a:lnTo>
                <a:lnTo>
                  <a:pt x="757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78189" y="2418556"/>
            <a:ext cx="174625" cy="273050"/>
          </a:xfrm>
          <a:custGeom>
            <a:avLst/>
            <a:gdLst>
              <a:gd name="T0" fmla="*/ 359 w 485"/>
              <a:gd name="T1" fmla="*/ 298 h 758"/>
              <a:gd name="T2" fmla="*/ 329 w 485"/>
              <a:gd name="T3" fmla="*/ 142 h 758"/>
              <a:gd name="T4" fmla="*/ 290 w 485"/>
              <a:gd name="T5" fmla="*/ 109 h 758"/>
              <a:gd name="T6" fmla="*/ 241 w 485"/>
              <a:gd name="T7" fmla="*/ 99 h 758"/>
              <a:gd name="T8" fmla="*/ 192 w 485"/>
              <a:gd name="T9" fmla="*/ 109 h 758"/>
              <a:gd name="T10" fmla="*/ 154 w 485"/>
              <a:gd name="T11" fmla="*/ 142 h 758"/>
              <a:gd name="T12" fmla="*/ 124 w 485"/>
              <a:gd name="T13" fmla="*/ 298 h 758"/>
              <a:gd name="T14" fmla="*/ 124 w 485"/>
              <a:gd name="T15" fmla="*/ 454 h 758"/>
              <a:gd name="T16" fmla="*/ 192 w 485"/>
              <a:gd name="T17" fmla="*/ 648 h 758"/>
              <a:gd name="T18" fmla="*/ 241 w 485"/>
              <a:gd name="T19" fmla="*/ 659 h 758"/>
              <a:gd name="T20" fmla="*/ 329 w 485"/>
              <a:gd name="T21" fmla="*/ 613 h 758"/>
              <a:gd name="T22" fmla="*/ 361 w 485"/>
              <a:gd name="T23" fmla="*/ 454 h 758"/>
              <a:gd name="T24" fmla="*/ 361 w 485"/>
              <a:gd name="T25" fmla="*/ 298 h 758"/>
              <a:gd name="T26" fmla="*/ 359 w 485"/>
              <a:gd name="T27" fmla="*/ 298 h 758"/>
              <a:gd name="T28" fmla="*/ 0 w 485"/>
              <a:gd name="T29" fmla="*/ 317 h 758"/>
              <a:gd name="T30" fmla="*/ 241 w 485"/>
              <a:gd name="T31" fmla="*/ 0 h 758"/>
              <a:gd name="T32" fmla="*/ 465 w 485"/>
              <a:gd name="T33" fmla="*/ 170 h 758"/>
              <a:gd name="T34" fmla="*/ 484 w 485"/>
              <a:gd name="T35" fmla="*/ 317 h 758"/>
              <a:gd name="T36" fmla="*/ 484 w 485"/>
              <a:gd name="T37" fmla="*/ 438 h 758"/>
              <a:gd name="T38" fmla="*/ 482 w 485"/>
              <a:gd name="T39" fmla="*/ 438 h 758"/>
              <a:gd name="T40" fmla="*/ 416 w 485"/>
              <a:gd name="T41" fmla="*/ 684 h 758"/>
              <a:gd name="T42" fmla="*/ 339 w 485"/>
              <a:gd name="T43" fmla="*/ 741 h 758"/>
              <a:gd name="T44" fmla="*/ 241 w 485"/>
              <a:gd name="T45" fmla="*/ 757 h 758"/>
              <a:gd name="T46" fmla="*/ 143 w 485"/>
              <a:gd name="T47" fmla="*/ 741 h 758"/>
              <a:gd name="T48" fmla="*/ 66 w 485"/>
              <a:gd name="T49" fmla="*/ 684 h 758"/>
              <a:gd name="T50" fmla="*/ 0 w 485"/>
              <a:gd name="T51" fmla="*/ 438 h 758"/>
              <a:gd name="T52" fmla="*/ 0 w 485"/>
              <a:gd name="T53" fmla="*/ 31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85" h="758">
                <a:moveTo>
                  <a:pt x="359" y="298"/>
                </a:moveTo>
                <a:cubicBezTo>
                  <a:pt x="359" y="228"/>
                  <a:pt x="355" y="181"/>
                  <a:pt x="329" y="142"/>
                </a:cubicBezTo>
                <a:cubicBezTo>
                  <a:pt x="318" y="126"/>
                  <a:pt x="304" y="118"/>
                  <a:pt x="290" y="109"/>
                </a:cubicBezTo>
                <a:cubicBezTo>
                  <a:pt x="277" y="101"/>
                  <a:pt x="260" y="99"/>
                  <a:pt x="241" y="99"/>
                </a:cubicBezTo>
                <a:cubicBezTo>
                  <a:pt x="222" y="99"/>
                  <a:pt x="206" y="100"/>
                  <a:pt x="192" y="109"/>
                </a:cubicBezTo>
                <a:cubicBezTo>
                  <a:pt x="178" y="117"/>
                  <a:pt x="165" y="126"/>
                  <a:pt x="154" y="142"/>
                </a:cubicBezTo>
                <a:cubicBezTo>
                  <a:pt x="128" y="181"/>
                  <a:pt x="124" y="228"/>
                  <a:pt x="124" y="298"/>
                </a:cubicBezTo>
                <a:lnTo>
                  <a:pt x="124" y="454"/>
                </a:lnTo>
                <a:cubicBezTo>
                  <a:pt x="124" y="548"/>
                  <a:pt x="136" y="615"/>
                  <a:pt x="192" y="648"/>
                </a:cubicBezTo>
                <a:cubicBezTo>
                  <a:pt x="206" y="656"/>
                  <a:pt x="222" y="659"/>
                  <a:pt x="241" y="659"/>
                </a:cubicBezTo>
                <a:cubicBezTo>
                  <a:pt x="287" y="659"/>
                  <a:pt x="309" y="642"/>
                  <a:pt x="329" y="613"/>
                </a:cubicBezTo>
                <a:cubicBezTo>
                  <a:pt x="353" y="576"/>
                  <a:pt x="361" y="518"/>
                  <a:pt x="361" y="454"/>
                </a:cubicBezTo>
                <a:lnTo>
                  <a:pt x="361" y="298"/>
                </a:lnTo>
                <a:lnTo>
                  <a:pt x="359" y="298"/>
                </a:lnTo>
                <a:close/>
                <a:moveTo>
                  <a:pt x="0" y="317"/>
                </a:moveTo>
                <a:cubicBezTo>
                  <a:pt x="0" y="130"/>
                  <a:pt x="59" y="0"/>
                  <a:pt x="241" y="0"/>
                </a:cubicBezTo>
                <a:cubicBezTo>
                  <a:pt x="368" y="0"/>
                  <a:pt x="438" y="66"/>
                  <a:pt x="465" y="170"/>
                </a:cubicBezTo>
                <a:cubicBezTo>
                  <a:pt x="476" y="211"/>
                  <a:pt x="484" y="257"/>
                  <a:pt x="484" y="317"/>
                </a:cubicBezTo>
                <a:lnTo>
                  <a:pt x="484" y="438"/>
                </a:lnTo>
                <a:lnTo>
                  <a:pt x="482" y="438"/>
                </a:lnTo>
                <a:cubicBezTo>
                  <a:pt x="482" y="546"/>
                  <a:pt x="461" y="626"/>
                  <a:pt x="416" y="684"/>
                </a:cubicBezTo>
                <a:cubicBezTo>
                  <a:pt x="394" y="708"/>
                  <a:pt x="369" y="730"/>
                  <a:pt x="339" y="741"/>
                </a:cubicBezTo>
                <a:cubicBezTo>
                  <a:pt x="308" y="752"/>
                  <a:pt x="277" y="757"/>
                  <a:pt x="241" y="757"/>
                </a:cubicBezTo>
                <a:cubicBezTo>
                  <a:pt x="206" y="757"/>
                  <a:pt x="173" y="752"/>
                  <a:pt x="143" y="741"/>
                </a:cubicBezTo>
                <a:cubicBezTo>
                  <a:pt x="113" y="730"/>
                  <a:pt x="88" y="708"/>
                  <a:pt x="66" y="684"/>
                </a:cubicBezTo>
                <a:cubicBezTo>
                  <a:pt x="18" y="630"/>
                  <a:pt x="0" y="544"/>
                  <a:pt x="0" y="438"/>
                </a:cubicBezTo>
                <a:lnTo>
                  <a:pt x="0" y="3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248149" y="2418556"/>
            <a:ext cx="419100" cy="273050"/>
          </a:xfrm>
          <a:custGeom>
            <a:avLst/>
            <a:gdLst>
              <a:gd name="T0" fmla="*/ 350 w 1166"/>
              <a:gd name="T1" fmla="*/ 115 h 758"/>
              <a:gd name="T2" fmla="*/ 350 w 1166"/>
              <a:gd name="T3" fmla="*/ 350 h 758"/>
              <a:gd name="T4" fmla="*/ 583 w 1166"/>
              <a:gd name="T5" fmla="*/ 350 h 758"/>
              <a:gd name="T6" fmla="*/ 583 w 1166"/>
              <a:gd name="T7" fmla="*/ 465 h 758"/>
              <a:gd name="T8" fmla="*/ 350 w 1166"/>
              <a:gd name="T9" fmla="*/ 465 h 758"/>
              <a:gd name="T10" fmla="*/ 350 w 1166"/>
              <a:gd name="T11" fmla="*/ 700 h 758"/>
              <a:gd name="T12" fmla="*/ 233 w 1166"/>
              <a:gd name="T13" fmla="*/ 700 h 758"/>
              <a:gd name="T14" fmla="*/ 233 w 1166"/>
              <a:gd name="T15" fmla="*/ 465 h 758"/>
              <a:gd name="T16" fmla="*/ 0 w 1166"/>
              <a:gd name="T17" fmla="*/ 465 h 758"/>
              <a:gd name="T18" fmla="*/ 0 w 1166"/>
              <a:gd name="T19" fmla="*/ 350 h 758"/>
              <a:gd name="T20" fmla="*/ 233 w 1166"/>
              <a:gd name="T21" fmla="*/ 350 h 758"/>
              <a:gd name="T22" fmla="*/ 233 w 1166"/>
              <a:gd name="T23" fmla="*/ 115 h 758"/>
              <a:gd name="T24" fmla="*/ 350 w 1166"/>
              <a:gd name="T25" fmla="*/ 115 h 758"/>
              <a:gd name="T26" fmla="*/ 818 w 1166"/>
              <a:gd name="T27" fmla="*/ 659 h 758"/>
              <a:gd name="T28" fmla="*/ 1165 w 1166"/>
              <a:gd name="T29" fmla="*/ 659 h 758"/>
              <a:gd name="T30" fmla="*/ 1165 w 1166"/>
              <a:gd name="T31" fmla="*/ 757 h 758"/>
              <a:gd name="T32" fmla="*/ 662 w 1166"/>
              <a:gd name="T33" fmla="*/ 757 h 758"/>
              <a:gd name="T34" fmla="*/ 662 w 1166"/>
              <a:gd name="T35" fmla="*/ 670 h 758"/>
              <a:gd name="T36" fmla="*/ 905 w 1166"/>
              <a:gd name="T37" fmla="*/ 405 h 758"/>
              <a:gd name="T38" fmla="*/ 990 w 1166"/>
              <a:gd name="T39" fmla="*/ 295 h 758"/>
              <a:gd name="T40" fmla="*/ 1012 w 1166"/>
              <a:gd name="T41" fmla="*/ 219 h 758"/>
              <a:gd name="T42" fmla="*/ 982 w 1166"/>
              <a:gd name="T43" fmla="*/ 134 h 758"/>
              <a:gd name="T44" fmla="*/ 900 w 1166"/>
              <a:gd name="T45" fmla="*/ 99 h 758"/>
              <a:gd name="T46" fmla="*/ 804 w 1166"/>
              <a:gd name="T47" fmla="*/ 137 h 758"/>
              <a:gd name="T48" fmla="*/ 774 w 1166"/>
              <a:gd name="T49" fmla="*/ 233 h 758"/>
              <a:gd name="T50" fmla="*/ 648 w 1166"/>
              <a:gd name="T51" fmla="*/ 233 h 758"/>
              <a:gd name="T52" fmla="*/ 714 w 1166"/>
              <a:gd name="T53" fmla="*/ 69 h 758"/>
              <a:gd name="T54" fmla="*/ 793 w 1166"/>
              <a:gd name="T55" fmla="*/ 17 h 758"/>
              <a:gd name="T56" fmla="*/ 903 w 1166"/>
              <a:gd name="T57" fmla="*/ 0 h 758"/>
              <a:gd name="T58" fmla="*/ 1001 w 1166"/>
              <a:gd name="T59" fmla="*/ 14 h 758"/>
              <a:gd name="T60" fmla="*/ 1075 w 1166"/>
              <a:gd name="T61" fmla="*/ 55 h 758"/>
              <a:gd name="T62" fmla="*/ 1138 w 1166"/>
              <a:gd name="T63" fmla="*/ 205 h 758"/>
              <a:gd name="T64" fmla="*/ 1094 w 1166"/>
              <a:gd name="T65" fmla="*/ 342 h 758"/>
              <a:gd name="T66" fmla="*/ 1048 w 1166"/>
              <a:gd name="T67" fmla="*/ 410 h 758"/>
              <a:gd name="T68" fmla="*/ 985 w 1166"/>
              <a:gd name="T69" fmla="*/ 479 h 758"/>
              <a:gd name="T70" fmla="*/ 818 w 1166"/>
              <a:gd name="T71" fmla="*/ 659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6" h="758">
                <a:moveTo>
                  <a:pt x="350" y="115"/>
                </a:moveTo>
                <a:lnTo>
                  <a:pt x="350" y="350"/>
                </a:lnTo>
                <a:lnTo>
                  <a:pt x="583" y="350"/>
                </a:lnTo>
                <a:lnTo>
                  <a:pt x="583" y="465"/>
                </a:lnTo>
                <a:lnTo>
                  <a:pt x="350" y="465"/>
                </a:lnTo>
                <a:lnTo>
                  <a:pt x="350" y="700"/>
                </a:lnTo>
                <a:lnTo>
                  <a:pt x="233" y="700"/>
                </a:lnTo>
                <a:lnTo>
                  <a:pt x="233" y="465"/>
                </a:lnTo>
                <a:lnTo>
                  <a:pt x="0" y="465"/>
                </a:lnTo>
                <a:lnTo>
                  <a:pt x="0" y="350"/>
                </a:lnTo>
                <a:lnTo>
                  <a:pt x="233" y="350"/>
                </a:lnTo>
                <a:lnTo>
                  <a:pt x="233" y="115"/>
                </a:lnTo>
                <a:lnTo>
                  <a:pt x="350" y="115"/>
                </a:lnTo>
                <a:close/>
                <a:moveTo>
                  <a:pt x="818" y="659"/>
                </a:moveTo>
                <a:lnTo>
                  <a:pt x="1165" y="659"/>
                </a:lnTo>
                <a:lnTo>
                  <a:pt x="1165" y="757"/>
                </a:lnTo>
                <a:lnTo>
                  <a:pt x="662" y="757"/>
                </a:lnTo>
                <a:lnTo>
                  <a:pt x="662" y="670"/>
                </a:lnTo>
                <a:lnTo>
                  <a:pt x="905" y="405"/>
                </a:lnTo>
                <a:cubicBezTo>
                  <a:pt x="942" y="368"/>
                  <a:pt x="966" y="335"/>
                  <a:pt x="990" y="295"/>
                </a:cubicBezTo>
                <a:cubicBezTo>
                  <a:pt x="1003" y="273"/>
                  <a:pt x="1012" y="250"/>
                  <a:pt x="1012" y="219"/>
                </a:cubicBezTo>
                <a:cubicBezTo>
                  <a:pt x="1012" y="181"/>
                  <a:pt x="998" y="156"/>
                  <a:pt x="982" y="134"/>
                </a:cubicBezTo>
                <a:cubicBezTo>
                  <a:pt x="964" y="111"/>
                  <a:pt x="941" y="99"/>
                  <a:pt x="900" y="99"/>
                </a:cubicBezTo>
                <a:cubicBezTo>
                  <a:pt x="858" y="99"/>
                  <a:pt x="825" y="116"/>
                  <a:pt x="804" y="137"/>
                </a:cubicBezTo>
                <a:cubicBezTo>
                  <a:pt x="785" y="156"/>
                  <a:pt x="774" y="196"/>
                  <a:pt x="774" y="233"/>
                </a:cubicBezTo>
                <a:lnTo>
                  <a:pt x="648" y="233"/>
                </a:lnTo>
                <a:cubicBezTo>
                  <a:pt x="648" y="162"/>
                  <a:pt x="677" y="106"/>
                  <a:pt x="714" y="69"/>
                </a:cubicBezTo>
                <a:cubicBezTo>
                  <a:pt x="736" y="47"/>
                  <a:pt x="760" y="27"/>
                  <a:pt x="793" y="17"/>
                </a:cubicBezTo>
                <a:cubicBezTo>
                  <a:pt x="826" y="6"/>
                  <a:pt x="862" y="0"/>
                  <a:pt x="903" y="0"/>
                </a:cubicBezTo>
                <a:cubicBezTo>
                  <a:pt x="941" y="0"/>
                  <a:pt x="971" y="6"/>
                  <a:pt x="1001" y="14"/>
                </a:cubicBezTo>
                <a:cubicBezTo>
                  <a:pt x="1028" y="25"/>
                  <a:pt x="1056" y="36"/>
                  <a:pt x="1075" y="55"/>
                </a:cubicBezTo>
                <a:cubicBezTo>
                  <a:pt x="1111" y="86"/>
                  <a:pt x="1138" y="140"/>
                  <a:pt x="1138" y="205"/>
                </a:cubicBezTo>
                <a:cubicBezTo>
                  <a:pt x="1138" y="260"/>
                  <a:pt x="1118" y="304"/>
                  <a:pt x="1094" y="342"/>
                </a:cubicBezTo>
                <a:cubicBezTo>
                  <a:pt x="1080" y="364"/>
                  <a:pt x="1067" y="388"/>
                  <a:pt x="1048" y="410"/>
                </a:cubicBezTo>
                <a:cubicBezTo>
                  <a:pt x="1028" y="432"/>
                  <a:pt x="1006" y="457"/>
                  <a:pt x="985" y="479"/>
                </a:cubicBezTo>
                <a:lnTo>
                  <a:pt x="818" y="65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81624" y="2418556"/>
            <a:ext cx="336550" cy="273050"/>
          </a:xfrm>
          <a:custGeom>
            <a:avLst/>
            <a:gdLst>
              <a:gd name="T0" fmla="*/ 935 w 936"/>
              <a:gd name="T1" fmla="*/ 757 h 758"/>
              <a:gd name="T2" fmla="*/ 818 w 936"/>
              <a:gd name="T3" fmla="*/ 757 h 758"/>
              <a:gd name="T4" fmla="*/ 818 w 936"/>
              <a:gd name="T5" fmla="*/ 137 h 758"/>
              <a:gd name="T6" fmla="*/ 643 w 936"/>
              <a:gd name="T7" fmla="*/ 197 h 758"/>
              <a:gd name="T8" fmla="*/ 643 w 936"/>
              <a:gd name="T9" fmla="*/ 99 h 758"/>
              <a:gd name="T10" fmla="*/ 916 w 936"/>
              <a:gd name="T11" fmla="*/ 0 h 758"/>
              <a:gd name="T12" fmla="*/ 935 w 936"/>
              <a:gd name="T13" fmla="*/ 0 h 758"/>
              <a:gd name="T14" fmla="*/ 935 w 936"/>
              <a:gd name="T15" fmla="*/ 757 h 758"/>
              <a:gd name="T16" fmla="*/ 350 w 936"/>
              <a:gd name="T17" fmla="*/ 115 h 758"/>
              <a:gd name="T18" fmla="*/ 350 w 936"/>
              <a:gd name="T19" fmla="*/ 350 h 758"/>
              <a:gd name="T20" fmla="*/ 585 w 936"/>
              <a:gd name="T21" fmla="*/ 350 h 758"/>
              <a:gd name="T22" fmla="*/ 585 w 936"/>
              <a:gd name="T23" fmla="*/ 465 h 758"/>
              <a:gd name="T24" fmla="*/ 350 w 936"/>
              <a:gd name="T25" fmla="*/ 465 h 758"/>
              <a:gd name="T26" fmla="*/ 350 w 936"/>
              <a:gd name="T27" fmla="*/ 700 h 758"/>
              <a:gd name="T28" fmla="*/ 235 w 936"/>
              <a:gd name="T29" fmla="*/ 700 h 758"/>
              <a:gd name="T30" fmla="*/ 235 w 936"/>
              <a:gd name="T31" fmla="*/ 465 h 758"/>
              <a:gd name="T32" fmla="*/ 0 w 936"/>
              <a:gd name="T33" fmla="*/ 465 h 758"/>
              <a:gd name="T34" fmla="*/ 0 w 936"/>
              <a:gd name="T35" fmla="*/ 350 h 758"/>
              <a:gd name="T36" fmla="*/ 235 w 936"/>
              <a:gd name="T37" fmla="*/ 350 h 758"/>
              <a:gd name="T38" fmla="*/ 235 w 936"/>
              <a:gd name="T39" fmla="*/ 115 h 758"/>
              <a:gd name="T40" fmla="*/ 350 w 936"/>
              <a:gd name="T41" fmla="*/ 115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758">
                <a:moveTo>
                  <a:pt x="935" y="757"/>
                </a:moveTo>
                <a:lnTo>
                  <a:pt x="818" y="757"/>
                </a:lnTo>
                <a:lnTo>
                  <a:pt x="818" y="137"/>
                </a:lnTo>
                <a:lnTo>
                  <a:pt x="643" y="197"/>
                </a:lnTo>
                <a:lnTo>
                  <a:pt x="643" y="99"/>
                </a:lnTo>
                <a:lnTo>
                  <a:pt x="916" y="0"/>
                </a:lnTo>
                <a:lnTo>
                  <a:pt x="935" y="0"/>
                </a:lnTo>
                <a:lnTo>
                  <a:pt x="935" y="757"/>
                </a:lnTo>
                <a:close/>
                <a:moveTo>
                  <a:pt x="350" y="115"/>
                </a:moveTo>
                <a:lnTo>
                  <a:pt x="350" y="350"/>
                </a:lnTo>
                <a:lnTo>
                  <a:pt x="585" y="350"/>
                </a:lnTo>
                <a:lnTo>
                  <a:pt x="585" y="465"/>
                </a:lnTo>
                <a:lnTo>
                  <a:pt x="350" y="465"/>
                </a:lnTo>
                <a:lnTo>
                  <a:pt x="350" y="700"/>
                </a:lnTo>
                <a:lnTo>
                  <a:pt x="235" y="700"/>
                </a:lnTo>
                <a:lnTo>
                  <a:pt x="235" y="465"/>
                </a:lnTo>
                <a:lnTo>
                  <a:pt x="0" y="465"/>
                </a:lnTo>
                <a:lnTo>
                  <a:pt x="0" y="350"/>
                </a:lnTo>
                <a:lnTo>
                  <a:pt x="235" y="350"/>
                </a:lnTo>
                <a:lnTo>
                  <a:pt x="235" y="115"/>
                </a:lnTo>
                <a:lnTo>
                  <a:pt x="350" y="1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42076" y="2418556"/>
            <a:ext cx="398463" cy="273050"/>
          </a:xfrm>
          <a:custGeom>
            <a:avLst/>
            <a:gdLst>
              <a:gd name="T0" fmla="*/ 0 w 1109"/>
              <a:gd name="T1" fmla="*/ 350 h 758"/>
              <a:gd name="T2" fmla="*/ 465 w 1109"/>
              <a:gd name="T3" fmla="*/ 350 h 758"/>
              <a:gd name="T4" fmla="*/ 465 w 1109"/>
              <a:gd name="T5" fmla="*/ 465 h 758"/>
              <a:gd name="T6" fmla="*/ 0 w 1109"/>
              <a:gd name="T7" fmla="*/ 465 h 758"/>
              <a:gd name="T8" fmla="*/ 0 w 1109"/>
              <a:gd name="T9" fmla="*/ 350 h 758"/>
              <a:gd name="T10" fmla="*/ 843 w 1109"/>
              <a:gd name="T11" fmla="*/ 0 h 758"/>
              <a:gd name="T12" fmla="*/ 1078 w 1109"/>
              <a:gd name="T13" fmla="*/ 205 h 758"/>
              <a:gd name="T14" fmla="*/ 1067 w 1109"/>
              <a:gd name="T15" fmla="*/ 274 h 758"/>
              <a:gd name="T16" fmla="*/ 1037 w 1109"/>
              <a:gd name="T17" fmla="*/ 342 h 758"/>
              <a:gd name="T18" fmla="*/ 927 w 1109"/>
              <a:gd name="T19" fmla="*/ 479 h 758"/>
              <a:gd name="T20" fmla="*/ 761 w 1109"/>
              <a:gd name="T21" fmla="*/ 659 h 758"/>
              <a:gd name="T22" fmla="*/ 1108 w 1109"/>
              <a:gd name="T23" fmla="*/ 659 h 758"/>
              <a:gd name="T24" fmla="*/ 1108 w 1109"/>
              <a:gd name="T25" fmla="*/ 757 h 758"/>
              <a:gd name="T26" fmla="*/ 605 w 1109"/>
              <a:gd name="T27" fmla="*/ 757 h 758"/>
              <a:gd name="T28" fmla="*/ 605 w 1109"/>
              <a:gd name="T29" fmla="*/ 670 h 758"/>
              <a:gd name="T30" fmla="*/ 848 w 1109"/>
              <a:gd name="T31" fmla="*/ 405 h 758"/>
              <a:gd name="T32" fmla="*/ 933 w 1109"/>
              <a:gd name="T33" fmla="*/ 295 h 758"/>
              <a:gd name="T34" fmla="*/ 952 w 1109"/>
              <a:gd name="T35" fmla="*/ 219 h 758"/>
              <a:gd name="T36" fmla="*/ 946 w 1109"/>
              <a:gd name="T37" fmla="*/ 170 h 758"/>
              <a:gd name="T38" fmla="*/ 843 w 1109"/>
              <a:gd name="T39" fmla="*/ 99 h 758"/>
              <a:gd name="T40" fmla="*/ 717 w 1109"/>
              <a:gd name="T41" fmla="*/ 233 h 758"/>
              <a:gd name="T42" fmla="*/ 591 w 1109"/>
              <a:gd name="T43" fmla="*/ 233 h 758"/>
              <a:gd name="T44" fmla="*/ 657 w 1109"/>
              <a:gd name="T45" fmla="*/ 69 h 758"/>
              <a:gd name="T46" fmla="*/ 843 w 1109"/>
              <a:gd name="T47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09" h="758">
                <a:moveTo>
                  <a:pt x="0" y="350"/>
                </a:moveTo>
                <a:lnTo>
                  <a:pt x="465" y="350"/>
                </a:lnTo>
                <a:lnTo>
                  <a:pt x="465" y="465"/>
                </a:lnTo>
                <a:lnTo>
                  <a:pt x="0" y="465"/>
                </a:lnTo>
                <a:lnTo>
                  <a:pt x="0" y="350"/>
                </a:lnTo>
                <a:close/>
                <a:moveTo>
                  <a:pt x="843" y="0"/>
                </a:moveTo>
                <a:cubicBezTo>
                  <a:pt x="984" y="0"/>
                  <a:pt x="1078" y="64"/>
                  <a:pt x="1078" y="205"/>
                </a:cubicBezTo>
                <a:cubicBezTo>
                  <a:pt x="1078" y="227"/>
                  <a:pt x="1075" y="252"/>
                  <a:pt x="1067" y="274"/>
                </a:cubicBezTo>
                <a:cubicBezTo>
                  <a:pt x="1059" y="295"/>
                  <a:pt x="1050" y="320"/>
                  <a:pt x="1037" y="342"/>
                </a:cubicBezTo>
                <a:cubicBezTo>
                  <a:pt x="1007" y="390"/>
                  <a:pt x="968" y="438"/>
                  <a:pt x="927" y="479"/>
                </a:cubicBezTo>
                <a:lnTo>
                  <a:pt x="761" y="659"/>
                </a:lnTo>
                <a:lnTo>
                  <a:pt x="1108" y="659"/>
                </a:lnTo>
                <a:lnTo>
                  <a:pt x="1108" y="757"/>
                </a:lnTo>
                <a:lnTo>
                  <a:pt x="605" y="757"/>
                </a:lnTo>
                <a:lnTo>
                  <a:pt x="605" y="670"/>
                </a:lnTo>
                <a:lnTo>
                  <a:pt x="848" y="405"/>
                </a:lnTo>
                <a:cubicBezTo>
                  <a:pt x="885" y="368"/>
                  <a:pt x="909" y="335"/>
                  <a:pt x="933" y="295"/>
                </a:cubicBezTo>
                <a:cubicBezTo>
                  <a:pt x="947" y="272"/>
                  <a:pt x="952" y="253"/>
                  <a:pt x="952" y="219"/>
                </a:cubicBezTo>
                <a:cubicBezTo>
                  <a:pt x="952" y="202"/>
                  <a:pt x="952" y="183"/>
                  <a:pt x="946" y="170"/>
                </a:cubicBezTo>
                <a:cubicBezTo>
                  <a:pt x="930" y="129"/>
                  <a:pt x="900" y="99"/>
                  <a:pt x="843" y="99"/>
                </a:cubicBezTo>
                <a:cubicBezTo>
                  <a:pt x="759" y="99"/>
                  <a:pt x="717" y="149"/>
                  <a:pt x="717" y="233"/>
                </a:cubicBezTo>
                <a:lnTo>
                  <a:pt x="591" y="233"/>
                </a:lnTo>
                <a:cubicBezTo>
                  <a:pt x="591" y="162"/>
                  <a:pt x="619" y="106"/>
                  <a:pt x="657" y="69"/>
                </a:cubicBezTo>
                <a:cubicBezTo>
                  <a:pt x="700" y="26"/>
                  <a:pt x="757" y="0"/>
                  <a:pt x="84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575551" y="2418556"/>
            <a:ext cx="315913" cy="273050"/>
          </a:xfrm>
          <a:custGeom>
            <a:avLst/>
            <a:gdLst>
              <a:gd name="T0" fmla="*/ 875 w 876"/>
              <a:gd name="T1" fmla="*/ 757 h 758"/>
              <a:gd name="T2" fmla="*/ 760 w 876"/>
              <a:gd name="T3" fmla="*/ 757 h 758"/>
              <a:gd name="T4" fmla="*/ 760 w 876"/>
              <a:gd name="T5" fmla="*/ 137 h 758"/>
              <a:gd name="T6" fmla="*/ 585 w 876"/>
              <a:gd name="T7" fmla="*/ 197 h 758"/>
              <a:gd name="T8" fmla="*/ 585 w 876"/>
              <a:gd name="T9" fmla="*/ 99 h 758"/>
              <a:gd name="T10" fmla="*/ 858 w 876"/>
              <a:gd name="T11" fmla="*/ 0 h 758"/>
              <a:gd name="T12" fmla="*/ 875 w 876"/>
              <a:gd name="T13" fmla="*/ 0 h 758"/>
              <a:gd name="T14" fmla="*/ 875 w 876"/>
              <a:gd name="T15" fmla="*/ 757 h 758"/>
              <a:gd name="T16" fmla="*/ 0 w 876"/>
              <a:gd name="T17" fmla="*/ 350 h 758"/>
              <a:gd name="T18" fmla="*/ 467 w 876"/>
              <a:gd name="T19" fmla="*/ 350 h 758"/>
              <a:gd name="T20" fmla="*/ 467 w 876"/>
              <a:gd name="T21" fmla="*/ 465 h 758"/>
              <a:gd name="T22" fmla="*/ 0 w 876"/>
              <a:gd name="T23" fmla="*/ 465 h 758"/>
              <a:gd name="T24" fmla="*/ 0 w 876"/>
              <a:gd name="T25" fmla="*/ 35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76" h="758">
                <a:moveTo>
                  <a:pt x="875" y="757"/>
                </a:moveTo>
                <a:lnTo>
                  <a:pt x="760" y="757"/>
                </a:lnTo>
                <a:lnTo>
                  <a:pt x="760" y="137"/>
                </a:lnTo>
                <a:lnTo>
                  <a:pt x="585" y="197"/>
                </a:lnTo>
                <a:lnTo>
                  <a:pt x="585" y="99"/>
                </a:lnTo>
                <a:lnTo>
                  <a:pt x="858" y="0"/>
                </a:lnTo>
                <a:lnTo>
                  <a:pt x="875" y="0"/>
                </a:lnTo>
                <a:lnTo>
                  <a:pt x="875" y="757"/>
                </a:lnTo>
                <a:close/>
                <a:moveTo>
                  <a:pt x="0" y="350"/>
                </a:moveTo>
                <a:lnTo>
                  <a:pt x="467" y="350"/>
                </a:lnTo>
                <a:lnTo>
                  <a:pt x="467" y="465"/>
                </a:lnTo>
                <a:lnTo>
                  <a:pt x="0" y="465"/>
                </a:lnTo>
                <a:lnTo>
                  <a:pt x="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15362" y="2345531"/>
            <a:ext cx="419100" cy="419100"/>
          </a:xfrm>
          <a:custGeom>
            <a:avLst/>
            <a:gdLst>
              <a:gd name="T0" fmla="*/ 711 w 1166"/>
              <a:gd name="T1" fmla="*/ 711 h 1166"/>
              <a:gd name="T2" fmla="*/ 933 w 1166"/>
              <a:gd name="T3" fmla="*/ 233 h 1166"/>
              <a:gd name="T4" fmla="*/ 454 w 1166"/>
              <a:gd name="T5" fmla="*/ 454 h 1166"/>
              <a:gd name="T6" fmla="*/ 233 w 1166"/>
              <a:gd name="T7" fmla="*/ 933 h 1166"/>
              <a:gd name="T8" fmla="*/ 711 w 1166"/>
              <a:gd name="T9" fmla="*/ 711 h 1166"/>
              <a:gd name="T10" fmla="*/ 583 w 1166"/>
              <a:gd name="T11" fmla="*/ 0 h 1166"/>
              <a:gd name="T12" fmla="*/ 1165 w 1166"/>
              <a:gd name="T13" fmla="*/ 583 h 1166"/>
              <a:gd name="T14" fmla="*/ 583 w 1166"/>
              <a:gd name="T15" fmla="*/ 1165 h 1166"/>
              <a:gd name="T16" fmla="*/ 0 w 1166"/>
              <a:gd name="T17" fmla="*/ 583 h 1166"/>
              <a:gd name="T18" fmla="*/ 583 w 1166"/>
              <a:gd name="T19" fmla="*/ 0 h 1166"/>
              <a:gd name="T20" fmla="*/ 583 w 1166"/>
              <a:gd name="T21" fmla="*/ 520 h 1166"/>
              <a:gd name="T22" fmla="*/ 645 w 1166"/>
              <a:gd name="T23" fmla="*/ 583 h 1166"/>
              <a:gd name="T24" fmla="*/ 583 w 1166"/>
              <a:gd name="T25" fmla="*/ 646 h 1166"/>
              <a:gd name="T26" fmla="*/ 520 w 1166"/>
              <a:gd name="T27" fmla="*/ 583 h 1166"/>
              <a:gd name="T28" fmla="*/ 583 w 1166"/>
              <a:gd name="T29" fmla="*/ 52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6">
                <a:moveTo>
                  <a:pt x="711" y="711"/>
                </a:moveTo>
                <a:lnTo>
                  <a:pt x="933" y="233"/>
                </a:lnTo>
                <a:lnTo>
                  <a:pt x="454" y="454"/>
                </a:lnTo>
                <a:lnTo>
                  <a:pt x="233" y="933"/>
                </a:lnTo>
                <a:lnTo>
                  <a:pt x="711" y="711"/>
                </a:lnTo>
                <a:close/>
                <a:moveTo>
                  <a:pt x="583" y="0"/>
                </a:moveTo>
                <a:cubicBezTo>
                  <a:pt x="905" y="0"/>
                  <a:pt x="1165" y="260"/>
                  <a:pt x="1165" y="583"/>
                </a:cubicBezTo>
                <a:cubicBezTo>
                  <a:pt x="1165" y="905"/>
                  <a:pt x="906" y="1165"/>
                  <a:pt x="583" y="1165"/>
                </a:cubicBezTo>
                <a:cubicBezTo>
                  <a:pt x="261" y="1165"/>
                  <a:pt x="0" y="905"/>
                  <a:pt x="0" y="583"/>
                </a:cubicBezTo>
                <a:cubicBezTo>
                  <a:pt x="0" y="260"/>
                  <a:pt x="260" y="0"/>
                  <a:pt x="583" y="0"/>
                </a:cubicBezTo>
                <a:close/>
                <a:moveTo>
                  <a:pt x="583" y="520"/>
                </a:moveTo>
                <a:cubicBezTo>
                  <a:pt x="618" y="520"/>
                  <a:pt x="645" y="547"/>
                  <a:pt x="645" y="583"/>
                </a:cubicBezTo>
                <a:cubicBezTo>
                  <a:pt x="645" y="618"/>
                  <a:pt x="619" y="646"/>
                  <a:pt x="583" y="646"/>
                </a:cubicBezTo>
                <a:cubicBezTo>
                  <a:pt x="548" y="646"/>
                  <a:pt x="520" y="618"/>
                  <a:pt x="520" y="583"/>
                </a:cubicBezTo>
                <a:cubicBezTo>
                  <a:pt x="520" y="547"/>
                  <a:pt x="547" y="520"/>
                  <a:pt x="583" y="52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728201" y="2366171"/>
            <a:ext cx="377825" cy="377825"/>
          </a:xfrm>
          <a:custGeom>
            <a:avLst/>
            <a:gdLst>
              <a:gd name="T0" fmla="*/ 700 w 1051"/>
              <a:gd name="T1" fmla="*/ 232 h 1051"/>
              <a:gd name="T2" fmla="*/ 350 w 1051"/>
              <a:gd name="T3" fmla="*/ 232 h 1051"/>
              <a:gd name="T4" fmla="*/ 350 w 1051"/>
              <a:gd name="T5" fmla="*/ 817 h 1051"/>
              <a:gd name="T6" fmla="*/ 700 w 1051"/>
              <a:gd name="T7" fmla="*/ 817 h 1051"/>
              <a:gd name="T8" fmla="*/ 700 w 1051"/>
              <a:gd name="T9" fmla="*/ 700 h 1051"/>
              <a:gd name="T10" fmla="*/ 467 w 1051"/>
              <a:gd name="T11" fmla="*/ 700 h 1051"/>
              <a:gd name="T12" fmla="*/ 467 w 1051"/>
              <a:gd name="T13" fmla="*/ 582 h 1051"/>
              <a:gd name="T14" fmla="*/ 700 w 1051"/>
              <a:gd name="T15" fmla="*/ 582 h 1051"/>
              <a:gd name="T16" fmla="*/ 700 w 1051"/>
              <a:gd name="T17" fmla="*/ 467 h 1051"/>
              <a:gd name="T18" fmla="*/ 467 w 1051"/>
              <a:gd name="T19" fmla="*/ 467 h 1051"/>
              <a:gd name="T20" fmla="*/ 467 w 1051"/>
              <a:gd name="T21" fmla="*/ 350 h 1051"/>
              <a:gd name="T22" fmla="*/ 700 w 1051"/>
              <a:gd name="T23" fmla="*/ 350 h 1051"/>
              <a:gd name="T24" fmla="*/ 700 w 1051"/>
              <a:gd name="T25" fmla="*/ 232 h 1051"/>
              <a:gd name="T26" fmla="*/ 932 w 1051"/>
              <a:gd name="T27" fmla="*/ 0 h 1051"/>
              <a:gd name="T28" fmla="*/ 1050 w 1051"/>
              <a:gd name="T29" fmla="*/ 117 h 1051"/>
              <a:gd name="T30" fmla="*/ 1050 w 1051"/>
              <a:gd name="T31" fmla="*/ 932 h 1051"/>
              <a:gd name="T32" fmla="*/ 932 w 1051"/>
              <a:gd name="T33" fmla="*/ 1050 h 1051"/>
              <a:gd name="T34" fmla="*/ 117 w 1051"/>
              <a:gd name="T35" fmla="*/ 1050 h 1051"/>
              <a:gd name="T36" fmla="*/ 0 w 1051"/>
              <a:gd name="T37" fmla="*/ 932 h 1051"/>
              <a:gd name="T38" fmla="*/ 0 w 1051"/>
              <a:gd name="T39" fmla="*/ 117 h 1051"/>
              <a:gd name="T40" fmla="*/ 117 w 1051"/>
              <a:gd name="T41" fmla="*/ 0 h 1051"/>
              <a:gd name="T42" fmla="*/ 932 w 1051"/>
              <a:gd name="T43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1051">
                <a:moveTo>
                  <a:pt x="700" y="232"/>
                </a:moveTo>
                <a:lnTo>
                  <a:pt x="350" y="232"/>
                </a:lnTo>
                <a:lnTo>
                  <a:pt x="350" y="817"/>
                </a:lnTo>
                <a:lnTo>
                  <a:pt x="700" y="817"/>
                </a:lnTo>
                <a:lnTo>
                  <a:pt x="700" y="700"/>
                </a:lnTo>
                <a:lnTo>
                  <a:pt x="467" y="700"/>
                </a:lnTo>
                <a:lnTo>
                  <a:pt x="467" y="582"/>
                </a:lnTo>
                <a:lnTo>
                  <a:pt x="700" y="582"/>
                </a:lnTo>
                <a:lnTo>
                  <a:pt x="700" y="467"/>
                </a:lnTo>
                <a:lnTo>
                  <a:pt x="467" y="467"/>
                </a:lnTo>
                <a:lnTo>
                  <a:pt x="467" y="350"/>
                </a:lnTo>
                <a:lnTo>
                  <a:pt x="700" y="350"/>
                </a:lnTo>
                <a:lnTo>
                  <a:pt x="700" y="232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7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5"/>
                  <a:pt x="55" y="0"/>
                  <a:pt x="117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883901" y="2477296"/>
            <a:ext cx="252413" cy="155575"/>
          </a:xfrm>
          <a:custGeom>
            <a:avLst/>
            <a:gdLst>
              <a:gd name="T0" fmla="*/ 618 w 701"/>
              <a:gd name="T1" fmla="*/ 0 h 433"/>
              <a:gd name="T2" fmla="*/ 700 w 701"/>
              <a:gd name="T3" fmla="*/ 82 h 433"/>
              <a:gd name="T4" fmla="*/ 350 w 701"/>
              <a:gd name="T5" fmla="*/ 432 h 433"/>
              <a:gd name="T6" fmla="*/ 0 w 701"/>
              <a:gd name="T7" fmla="*/ 82 h 433"/>
              <a:gd name="T8" fmla="*/ 82 w 701"/>
              <a:gd name="T9" fmla="*/ 0 h 433"/>
              <a:gd name="T10" fmla="*/ 350 w 701"/>
              <a:gd name="T11" fmla="*/ 268 h 433"/>
              <a:gd name="T12" fmla="*/ 618 w 701"/>
              <a:gd name="T13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433">
                <a:moveTo>
                  <a:pt x="618" y="0"/>
                </a:moveTo>
                <a:lnTo>
                  <a:pt x="700" y="82"/>
                </a:lnTo>
                <a:lnTo>
                  <a:pt x="350" y="432"/>
                </a:lnTo>
                <a:lnTo>
                  <a:pt x="0" y="82"/>
                </a:lnTo>
                <a:lnTo>
                  <a:pt x="82" y="0"/>
                </a:lnTo>
                <a:lnTo>
                  <a:pt x="350" y="268"/>
                </a:lnTo>
                <a:lnTo>
                  <a:pt x="618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9" y="3202783"/>
            <a:ext cx="441325" cy="441325"/>
          </a:xfrm>
          <a:custGeom>
            <a:avLst/>
            <a:gdLst>
              <a:gd name="T0" fmla="*/ 1077 w 1226"/>
              <a:gd name="T1" fmla="*/ 585 h 1225"/>
              <a:gd name="T2" fmla="*/ 1225 w 1226"/>
              <a:gd name="T3" fmla="*/ 729 h 1225"/>
              <a:gd name="T4" fmla="*/ 1077 w 1226"/>
              <a:gd name="T5" fmla="*/ 874 h 1225"/>
              <a:gd name="T6" fmla="*/ 990 w 1226"/>
              <a:gd name="T7" fmla="*/ 874 h 1225"/>
              <a:gd name="T8" fmla="*/ 990 w 1226"/>
              <a:gd name="T9" fmla="*/ 1109 h 1225"/>
              <a:gd name="T10" fmla="*/ 875 w 1226"/>
              <a:gd name="T11" fmla="*/ 1224 h 1225"/>
              <a:gd name="T12" fmla="*/ 653 w 1226"/>
              <a:gd name="T13" fmla="*/ 1224 h 1225"/>
              <a:gd name="T14" fmla="*/ 653 w 1226"/>
              <a:gd name="T15" fmla="*/ 1136 h 1225"/>
              <a:gd name="T16" fmla="*/ 495 w 1226"/>
              <a:gd name="T17" fmla="*/ 981 h 1225"/>
              <a:gd name="T18" fmla="*/ 336 w 1226"/>
              <a:gd name="T19" fmla="*/ 1136 h 1225"/>
              <a:gd name="T20" fmla="*/ 336 w 1226"/>
              <a:gd name="T21" fmla="*/ 1224 h 1225"/>
              <a:gd name="T22" fmla="*/ 115 w 1226"/>
              <a:gd name="T23" fmla="*/ 1224 h 1225"/>
              <a:gd name="T24" fmla="*/ 0 w 1226"/>
              <a:gd name="T25" fmla="*/ 1109 h 1225"/>
              <a:gd name="T26" fmla="*/ 0 w 1226"/>
              <a:gd name="T27" fmla="*/ 888 h 1225"/>
              <a:gd name="T28" fmla="*/ 87 w 1226"/>
              <a:gd name="T29" fmla="*/ 888 h 1225"/>
              <a:gd name="T30" fmla="*/ 243 w 1226"/>
              <a:gd name="T31" fmla="*/ 729 h 1225"/>
              <a:gd name="T32" fmla="*/ 87 w 1226"/>
              <a:gd name="T33" fmla="*/ 571 h 1225"/>
              <a:gd name="T34" fmla="*/ 0 w 1226"/>
              <a:gd name="T35" fmla="*/ 571 h 1225"/>
              <a:gd name="T36" fmla="*/ 0 w 1226"/>
              <a:gd name="T37" fmla="*/ 350 h 1225"/>
              <a:gd name="T38" fmla="*/ 115 w 1226"/>
              <a:gd name="T39" fmla="*/ 235 h 1225"/>
              <a:gd name="T40" fmla="*/ 350 w 1226"/>
              <a:gd name="T41" fmla="*/ 235 h 1225"/>
              <a:gd name="T42" fmla="*/ 350 w 1226"/>
              <a:gd name="T43" fmla="*/ 148 h 1225"/>
              <a:gd name="T44" fmla="*/ 495 w 1226"/>
              <a:gd name="T45" fmla="*/ 0 h 1225"/>
              <a:gd name="T46" fmla="*/ 640 w 1226"/>
              <a:gd name="T47" fmla="*/ 148 h 1225"/>
              <a:gd name="T48" fmla="*/ 640 w 1226"/>
              <a:gd name="T49" fmla="*/ 235 h 1225"/>
              <a:gd name="T50" fmla="*/ 875 w 1226"/>
              <a:gd name="T51" fmla="*/ 235 h 1225"/>
              <a:gd name="T52" fmla="*/ 990 w 1226"/>
              <a:gd name="T53" fmla="*/ 350 h 1225"/>
              <a:gd name="T54" fmla="*/ 990 w 1226"/>
              <a:gd name="T55" fmla="*/ 585 h 1225"/>
              <a:gd name="T56" fmla="*/ 1077 w 1226"/>
              <a:gd name="T57" fmla="*/ 585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26" h="1225">
                <a:moveTo>
                  <a:pt x="1077" y="585"/>
                </a:moveTo>
                <a:cubicBezTo>
                  <a:pt x="1157" y="585"/>
                  <a:pt x="1225" y="650"/>
                  <a:pt x="1225" y="729"/>
                </a:cubicBezTo>
                <a:cubicBezTo>
                  <a:pt x="1225" y="808"/>
                  <a:pt x="1157" y="874"/>
                  <a:pt x="1077" y="874"/>
                </a:cubicBezTo>
                <a:lnTo>
                  <a:pt x="990" y="874"/>
                </a:lnTo>
                <a:lnTo>
                  <a:pt x="990" y="1109"/>
                </a:lnTo>
                <a:cubicBezTo>
                  <a:pt x="990" y="1172"/>
                  <a:pt x="938" y="1224"/>
                  <a:pt x="875" y="1224"/>
                </a:cubicBezTo>
                <a:lnTo>
                  <a:pt x="653" y="1224"/>
                </a:lnTo>
                <a:lnTo>
                  <a:pt x="653" y="1136"/>
                </a:lnTo>
                <a:cubicBezTo>
                  <a:pt x="653" y="1049"/>
                  <a:pt x="582" y="981"/>
                  <a:pt x="495" y="981"/>
                </a:cubicBezTo>
                <a:cubicBezTo>
                  <a:pt x="407" y="981"/>
                  <a:pt x="336" y="1049"/>
                  <a:pt x="336" y="1136"/>
                </a:cubicBezTo>
                <a:lnTo>
                  <a:pt x="336" y="1224"/>
                </a:lnTo>
                <a:lnTo>
                  <a:pt x="115" y="1224"/>
                </a:lnTo>
                <a:cubicBezTo>
                  <a:pt x="52" y="1224"/>
                  <a:pt x="0" y="1172"/>
                  <a:pt x="0" y="1109"/>
                </a:cubicBezTo>
                <a:lnTo>
                  <a:pt x="0" y="888"/>
                </a:lnTo>
                <a:lnTo>
                  <a:pt x="87" y="888"/>
                </a:lnTo>
                <a:cubicBezTo>
                  <a:pt x="175" y="888"/>
                  <a:pt x="243" y="817"/>
                  <a:pt x="243" y="729"/>
                </a:cubicBezTo>
                <a:cubicBezTo>
                  <a:pt x="243" y="642"/>
                  <a:pt x="175" y="571"/>
                  <a:pt x="87" y="571"/>
                </a:cubicBezTo>
                <a:lnTo>
                  <a:pt x="0" y="571"/>
                </a:lnTo>
                <a:lnTo>
                  <a:pt x="0" y="350"/>
                </a:lnTo>
                <a:cubicBezTo>
                  <a:pt x="0" y="287"/>
                  <a:pt x="52" y="235"/>
                  <a:pt x="115" y="235"/>
                </a:cubicBezTo>
                <a:lnTo>
                  <a:pt x="350" y="235"/>
                </a:lnTo>
                <a:lnTo>
                  <a:pt x="350" y="148"/>
                </a:lnTo>
                <a:cubicBezTo>
                  <a:pt x="350" y="68"/>
                  <a:pt x="416" y="0"/>
                  <a:pt x="495" y="0"/>
                </a:cubicBezTo>
                <a:cubicBezTo>
                  <a:pt x="574" y="0"/>
                  <a:pt x="640" y="68"/>
                  <a:pt x="640" y="148"/>
                </a:cubicBezTo>
                <a:lnTo>
                  <a:pt x="640" y="235"/>
                </a:lnTo>
                <a:lnTo>
                  <a:pt x="875" y="235"/>
                </a:lnTo>
                <a:cubicBezTo>
                  <a:pt x="938" y="235"/>
                  <a:pt x="990" y="287"/>
                  <a:pt x="990" y="350"/>
                </a:cubicBezTo>
                <a:lnTo>
                  <a:pt x="990" y="585"/>
                </a:lnTo>
                <a:lnTo>
                  <a:pt x="1077" y="58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79637" y="3255169"/>
            <a:ext cx="336550" cy="336550"/>
          </a:xfrm>
          <a:custGeom>
            <a:avLst/>
            <a:gdLst>
              <a:gd name="T0" fmla="*/ 0 w 936"/>
              <a:gd name="T1" fmla="*/ 467 h 935"/>
              <a:gd name="T2" fmla="*/ 468 w 936"/>
              <a:gd name="T3" fmla="*/ 0 h 935"/>
              <a:gd name="T4" fmla="*/ 935 w 936"/>
              <a:gd name="T5" fmla="*/ 467 h 935"/>
              <a:gd name="T6" fmla="*/ 468 w 936"/>
              <a:gd name="T7" fmla="*/ 934 h 935"/>
              <a:gd name="T8" fmla="*/ 0 w 936"/>
              <a:gd name="T9" fmla="*/ 46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6" h="935">
                <a:moveTo>
                  <a:pt x="0" y="467"/>
                </a:moveTo>
                <a:cubicBezTo>
                  <a:pt x="0" y="210"/>
                  <a:pt x="211" y="0"/>
                  <a:pt x="468" y="0"/>
                </a:cubicBezTo>
                <a:cubicBezTo>
                  <a:pt x="725" y="0"/>
                  <a:pt x="935" y="210"/>
                  <a:pt x="935" y="467"/>
                </a:cubicBezTo>
                <a:cubicBezTo>
                  <a:pt x="935" y="723"/>
                  <a:pt x="725" y="934"/>
                  <a:pt x="468" y="934"/>
                </a:cubicBezTo>
                <a:cubicBezTo>
                  <a:pt x="211" y="934"/>
                  <a:pt x="0" y="723"/>
                  <a:pt x="0" y="467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189287" y="3234533"/>
            <a:ext cx="463550" cy="377825"/>
          </a:xfrm>
          <a:custGeom>
            <a:avLst/>
            <a:gdLst>
              <a:gd name="T0" fmla="*/ 1168 w 1287"/>
              <a:gd name="T1" fmla="*/ 494 h 1049"/>
              <a:gd name="T2" fmla="*/ 1168 w 1287"/>
              <a:gd name="T3" fmla="*/ 437 h 1049"/>
              <a:gd name="T4" fmla="*/ 1080 w 1287"/>
              <a:gd name="T5" fmla="*/ 350 h 1049"/>
              <a:gd name="T6" fmla="*/ 875 w 1287"/>
              <a:gd name="T7" fmla="*/ 350 h 1049"/>
              <a:gd name="T8" fmla="*/ 875 w 1287"/>
              <a:gd name="T9" fmla="*/ 698 h 1049"/>
              <a:gd name="T10" fmla="*/ 963 w 1287"/>
              <a:gd name="T11" fmla="*/ 698 h 1049"/>
              <a:gd name="T12" fmla="*/ 963 w 1287"/>
              <a:gd name="T13" fmla="*/ 581 h 1049"/>
              <a:gd name="T14" fmla="*/ 1031 w 1287"/>
              <a:gd name="T15" fmla="*/ 581 h 1049"/>
              <a:gd name="T16" fmla="*/ 1080 w 1287"/>
              <a:gd name="T17" fmla="*/ 698 h 1049"/>
              <a:gd name="T18" fmla="*/ 1168 w 1287"/>
              <a:gd name="T19" fmla="*/ 698 h 1049"/>
              <a:gd name="T20" fmla="*/ 1116 w 1287"/>
              <a:gd name="T21" fmla="*/ 575 h 1049"/>
              <a:gd name="T22" fmla="*/ 1168 w 1287"/>
              <a:gd name="T23" fmla="*/ 494 h 1049"/>
              <a:gd name="T24" fmla="*/ 678 w 1287"/>
              <a:gd name="T25" fmla="*/ 698 h 1049"/>
              <a:gd name="T26" fmla="*/ 782 w 1287"/>
              <a:gd name="T27" fmla="*/ 350 h 1049"/>
              <a:gd name="T28" fmla="*/ 695 w 1287"/>
              <a:gd name="T29" fmla="*/ 350 h 1049"/>
              <a:gd name="T30" fmla="*/ 635 w 1287"/>
              <a:gd name="T31" fmla="*/ 548 h 1049"/>
              <a:gd name="T32" fmla="*/ 577 w 1287"/>
              <a:gd name="T33" fmla="*/ 350 h 1049"/>
              <a:gd name="T34" fmla="*/ 490 w 1287"/>
              <a:gd name="T35" fmla="*/ 350 h 1049"/>
              <a:gd name="T36" fmla="*/ 591 w 1287"/>
              <a:gd name="T37" fmla="*/ 698 h 1049"/>
              <a:gd name="T38" fmla="*/ 678 w 1287"/>
              <a:gd name="T39" fmla="*/ 698 h 1049"/>
              <a:gd name="T40" fmla="*/ 411 w 1287"/>
              <a:gd name="T41" fmla="*/ 611 h 1049"/>
              <a:gd name="T42" fmla="*/ 411 w 1287"/>
              <a:gd name="T43" fmla="*/ 437 h 1049"/>
              <a:gd name="T44" fmla="*/ 323 w 1287"/>
              <a:gd name="T45" fmla="*/ 350 h 1049"/>
              <a:gd name="T46" fmla="*/ 118 w 1287"/>
              <a:gd name="T47" fmla="*/ 350 h 1049"/>
              <a:gd name="T48" fmla="*/ 118 w 1287"/>
              <a:gd name="T49" fmla="*/ 698 h 1049"/>
              <a:gd name="T50" fmla="*/ 323 w 1287"/>
              <a:gd name="T51" fmla="*/ 698 h 1049"/>
              <a:gd name="T52" fmla="*/ 411 w 1287"/>
              <a:gd name="T53" fmla="*/ 611 h 1049"/>
              <a:gd name="T54" fmla="*/ 1286 w 1287"/>
              <a:gd name="T55" fmla="*/ 117 h 1049"/>
              <a:gd name="T56" fmla="*/ 1286 w 1287"/>
              <a:gd name="T57" fmla="*/ 931 h 1049"/>
              <a:gd name="T58" fmla="*/ 1168 w 1287"/>
              <a:gd name="T59" fmla="*/ 1048 h 1049"/>
              <a:gd name="T60" fmla="*/ 118 w 1287"/>
              <a:gd name="T61" fmla="*/ 1048 h 1049"/>
              <a:gd name="T62" fmla="*/ 0 w 1287"/>
              <a:gd name="T63" fmla="*/ 931 h 1049"/>
              <a:gd name="T64" fmla="*/ 0 w 1287"/>
              <a:gd name="T65" fmla="*/ 117 h 1049"/>
              <a:gd name="T66" fmla="*/ 118 w 1287"/>
              <a:gd name="T67" fmla="*/ 0 h 1049"/>
              <a:gd name="T68" fmla="*/ 1168 w 1287"/>
              <a:gd name="T69" fmla="*/ 0 h 1049"/>
              <a:gd name="T70" fmla="*/ 1286 w 1287"/>
              <a:gd name="T71" fmla="*/ 117 h 1049"/>
              <a:gd name="T72" fmla="*/ 205 w 1287"/>
              <a:gd name="T73" fmla="*/ 437 h 1049"/>
              <a:gd name="T74" fmla="*/ 323 w 1287"/>
              <a:gd name="T75" fmla="*/ 437 h 1049"/>
              <a:gd name="T76" fmla="*/ 323 w 1287"/>
              <a:gd name="T77" fmla="*/ 611 h 1049"/>
              <a:gd name="T78" fmla="*/ 205 w 1287"/>
              <a:gd name="T79" fmla="*/ 611 h 1049"/>
              <a:gd name="T80" fmla="*/ 205 w 1287"/>
              <a:gd name="T81" fmla="*/ 437 h 1049"/>
              <a:gd name="T82" fmla="*/ 963 w 1287"/>
              <a:gd name="T83" fmla="*/ 437 h 1049"/>
              <a:gd name="T84" fmla="*/ 1080 w 1287"/>
              <a:gd name="T85" fmla="*/ 437 h 1049"/>
              <a:gd name="T86" fmla="*/ 1080 w 1287"/>
              <a:gd name="T87" fmla="*/ 494 h 1049"/>
              <a:gd name="T88" fmla="*/ 963 w 1287"/>
              <a:gd name="T89" fmla="*/ 494 h 1049"/>
              <a:gd name="T90" fmla="*/ 963 w 1287"/>
              <a:gd name="T91" fmla="*/ 437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7" h="1049">
                <a:moveTo>
                  <a:pt x="1168" y="494"/>
                </a:moveTo>
                <a:lnTo>
                  <a:pt x="1168" y="437"/>
                </a:lnTo>
                <a:cubicBezTo>
                  <a:pt x="1168" y="388"/>
                  <a:pt x="1130" y="350"/>
                  <a:pt x="1080" y="350"/>
                </a:cubicBezTo>
                <a:lnTo>
                  <a:pt x="875" y="350"/>
                </a:lnTo>
                <a:lnTo>
                  <a:pt x="875" y="698"/>
                </a:lnTo>
                <a:lnTo>
                  <a:pt x="963" y="698"/>
                </a:lnTo>
                <a:lnTo>
                  <a:pt x="963" y="581"/>
                </a:lnTo>
                <a:lnTo>
                  <a:pt x="1031" y="581"/>
                </a:lnTo>
                <a:lnTo>
                  <a:pt x="1080" y="698"/>
                </a:lnTo>
                <a:lnTo>
                  <a:pt x="1168" y="698"/>
                </a:lnTo>
                <a:lnTo>
                  <a:pt x="1116" y="575"/>
                </a:lnTo>
                <a:cubicBezTo>
                  <a:pt x="1146" y="562"/>
                  <a:pt x="1168" y="530"/>
                  <a:pt x="1168" y="494"/>
                </a:cubicBezTo>
                <a:close/>
                <a:moveTo>
                  <a:pt x="678" y="698"/>
                </a:moveTo>
                <a:lnTo>
                  <a:pt x="782" y="350"/>
                </a:lnTo>
                <a:lnTo>
                  <a:pt x="695" y="350"/>
                </a:lnTo>
                <a:lnTo>
                  <a:pt x="635" y="548"/>
                </a:lnTo>
                <a:lnTo>
                  <a:pt x="577" y="350"/>
                </a:lnTo>
                <a:lnTo>
                  <a:pt x="490" y="350"/>
                </a:lnTo>
                <a:lnTo>
                  <a:pt x="591" y="698"/>
                </a:lnTo>
                <a:lnTo>
                  <a:pt x="678" y="698"/>
                </a:lnTo>
                <a:close/>
                <a:moveTo>
                  <a:pt x="411" y="611"/>
                </a:moveTo>
                <a:lnTo>
                  <a:pt x="411" y="437"/>
                </a:lnTo>
                <a:cubicBezTo>
                  <a:pt x="411" y="388"/>
                  <a:pt x="372" y="350"/>
                  <a:pt x="323" y="350"/>
                </a:cubicBezTo>
                <a:lnTo>
                  <a:pt x="118" y="350"/>
                </a:lnTo>
                <a:lnTo>
                  <a:pt x="118" y="698"/>
                </a:lnTo>
                <a:lnTo>
                  <a:pt x="323" y="698"/>
                </a:lnTo>
                <a:cubicBezTo>
                  <a:pt x="372" y="698"/>
                  <a:pt x="411" y="660"/>
                  <a:pt x="411" y="611"/>
                </a:cubicBezTo>
                <a:close/>
                <a:moveTo>
                  <a:pt x="1286" y="117"/>
                </a:moveTo>
                <a:lnTo>
                  <a:pt x="1286" y="931"/>
                </a:lnTo>
                <a:cubicBezTo>
                  <a:pt x="1286" y="994"/>
                  <a:pt x="1234" y="1048"/>
                  <a:pt x="1168" y="1048"/>
                </a:cubicBezTo>
                <a:lnTo>
                  <a:pt x="118" y="1048"/>
                </a:lnTo>
                <a:cubicBezTo>
                  <a:pt x="52" y="1048"/>
                  <a:pt x="0" y="994"/>
                  <a:pt x="0" y="931"/>
                </a:cubicBezTo>
                <a:lnTo>
                  <a:pt x="0" y="117"/>
                </a:lnTo>
                <a:cubicBezTo>
                  <a:pt x="0" y="52"/>
                  <a:pt x="52" y="0"/>
                  <a:pt x="118" y="0"/>
                </a:cubicBezTo>
                <a:lnTo>
                  <a:pt x="1168" y="0"/>
                </a:lnTo>
                <a:cubicBezTo>
                  <a:pt x="1234" y="0"/>
                  <a:pt x="1286" y="52"/>
                  <a:pt x="1286" y="117"/>
                </a:cubicBezTo>
                <a:close/>
                <a:moveTo>
                  <a:pt x="205" y="437"/>
                </a:moveTo>
                <a:lnTo>
                  <a:pt x="323" y="437"/>
                </a:lnTo>
                <a:lnTo>
                  <a:pt x="323" y="611"/>
                </a:lnTo>
                <a:lnTo>
                  <a:pt x="205" y="611"/>
                </a:lnTo>
                <a:lnTo>
                  <a:pt x="205" y="437"/>
                </a:lnTo>
                <a:close/>
                <a:moveTo>
                  <a:pt x="963" y="437"/>
                </a:moveTo>
                <a:lnTo>
                  <a:pt x="1080" y="437"/>
                </a:lnTo>
                <a:lnTo>
                  <a:pt x="1080" y="494"/>
                </a:lnTo>
                <a:lnTo>
                  <a:pt x="963" y="494"/>
                </a:lnTo>
                <a:lnTo>
                  <a:pt x="963" y="43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62437" y="3234533"/>
            <a:ext cx="463550" cy="377825"/>
          </a:xfrm>
          <a:custGeom>
            <a:avLst/>
            <a:gdLst>
              <a:gd name="T0" fmla="*/ 642 w 1286"/>
              <a:gd name="T1" fmla="*/ 524 h 1049"/>
              <a:gd name="T2" fmla="*/ 642 w 1286"/>
              <a:gd name="T3" fmla="*/ 117 h 1049"/>
              <a:gd name="T4" fmla="*/ 117 w 1286"/>
              <a:gd name="T5" fmla="*/ 117 h 1049"/>
              <a:gd name="T6" fmla="*/ 117 w 1286"/>
              <a:gd name="T7" fmla="*/ 524 h 1049"/>
              <a:gd name="T8" fmla="*/ 642 w 1286"/>
              <a:gd name="T9" fmla="*/ 524 h 1049"/>
              <a:gd name="T10" fmla="*/ 1285 w 1286"/>
              <a:gd name="T11" fmla="*/ 117 h 1049"/>
              <a:gd name="T12" fmla="*/ 1285 w 1286"/>
              <a:gd name="T13" fmla="*/ 931 h 1049"/>
              <a:gd name="T14" fmla="*/ 1167 w 1286"/>
              <a:gd name="T15" fmla="*/ 1048 h 1049"/>
              <a:gd name="T16" fmla="*/ 117 w 1286"/>
              <a:gd name="T17" fmla="*/ 1048 h 1049"/>
              <a:gd name="T18" fmla="*/ 0 w 1286"/>
              <a:gd name="T19" fmla="*/ 931 h 1049"/>
              <a:gd name="T20" fmla="*/ 0 w 1286"/>
              <a:gd name="T21" fmla="*/ 117 h 1049"/>
              <a:gd name="T22" fmla="*/ 117 w 1286"/>
              <a:gd name="T23" fmla="*/ 0 h 1049"/>
              <a:gd name="T24" fmla="*/ 1167 w 1286"/>
              <a:gd name="T25" fmla="*/ 0 h 1049"/>
              <a:gd name="T26" fmla="*/ 1285 w 1286"/>
              <a:gd name="T27" fmla="*/ 117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1049">
                <a:moveTo>
                  <a:pt x="642" y="524"/>
                </a:moveTo>
                <a:lnTo>
                  <a:pt x="642" y="117"/>
                </a:lnTo>
                <a:lnTo>
                  <a:pt x="117" y="117"/>
                </a:lnTo>
                <a:lnTo>
                  <a:pt x="117" y="524"/>
                </a:lnTo>
                <a:lnTo>
                  <a:pt x="642" y="524"/>
                </a:lnTo>
                <a:close/>
                <a:moveTo>
                  <a:pt x="1285" y="117"/>
                </a:moveTo>
                <a:lnTo>
                  <a:pt x="1285" y="931"/>
                </a:lnTo>
                <a:cubicBezTo>
                  <a:pt x="1285" y="994"/>
                  <a:pt x="1230" y="1048"/>
                  <a:pt x="1167" y="1048"/>
                </a:cubicBezTo>
                <a:lnTo>
                  <a:pt x="117" y="1048"/>
                </a:lnTo>
                <a:cubicBezTo>
                  <a:pt x="54" y="1048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54" y="0"/>
                  <a:pt x="117" y="0"/>
                </a:cubicBezTo>
                <a:lnTo>
                  <a:pt x="1167" y="0"/>
                </a:lnTo>
                <a:cubicBezTo>
                  <a:pt x="1230" y="0"/>
                  <a:pt x="1285" y="54"/>
                  <a:pt x="128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33999" y="3234533"/>
            <a:ext cx="463550" cy="377825"/>
          </a:xfrm>
          <a:custGeom>
            <a:avLst/>
            <a:gdLst>
              <a:gd name="T0" fmla="*/ 642 w 1286"/>
              <a:gd name="T1" fmla="*/ 232 h 1049"/>
              <a:gd name="T2" fmla="*/ 642 w 1286"/>
              <a:gd name="T3" fmla="*/ 117 h 1049"/>
              <a:gd name="T4" fmla="*/ 117 w 1286"/>
              <a:gd name="T5" fmla="*/ 117 h 1049"/>
              <a:gd name="T6" fmla="*/ 117 w 1286"/>
              <a:gd name="T7" fmla="*/ 232 h 1049"/>
              <a:gd name="T8" fmla="*/ 642 w 1286"/>
              <a:gd name="T9" fmla="*/ 232 h 1049"/>
              <a:gd name="T10" fmla="*/ 642 w 1286"/>
              <a:gd name="T11" fmla="*/ 467 h 1049"/>
              <a:gd name="T12" fmla="*/ 642 w 1286"/>
              <a:gd name="T13" fmla="*/ 350 h 1049"/>
              <a:gd name="T14" fmla="*/ 117 w 1286"/>
              <a:gd name="T15" fmla="*/ 350 h 1049"/>
              <a:gd name="T16" fmla="*/ 117 w 1286"/>
              <a:gd name="T17" fmla="*/ 467 h 1049"/>
              <a:gd name="T18" fmla="*/ 642 w 1286"/>
              <a:gd name="T19" fmla="*/ 467 h 1049"/>
              <a:gd name="T20" fmla="*/ 1285 w 1286"/>
              <a:gd name="T21" fmla="*/ 117 h 1049"/>
              <a:gd name="T22" fmla="*/ 1285 w 1286"/>
              <a:gd name="T23" fmla="*/ 931 h 1049"/>
              <a:gd name="T24" fmla="*/ 1167 w 1286"/>
              <a:gd name="T25" fmla="*/ 1048 h 1049"/>
              <a:gd name="T26" fmla="*/ 117 w 1286"/>
              <a:gd name="T27" fmla="*/ 1048 h 1049"/>
              <a:gd name="T28" fmla="*/ 0 w 1286"/>
              <a:gd name="T29" fmla="*/ 931 h 1049"/>
              <a:gd name="T30" fmla="*/ 0 w 1286"/>
              <a:gd name="T31" fmla="*/ 117 h 1049"/>
              <a:gd name="T32" fmla="*/ 117 w 1286"/>
              <a:gd name="T33" fmla="*/ 0 h 1049"/>
              <a:gd name="T34" fmla="*/ 1167 w 1286"/>
              <a:gd name="T35" fmla="*/ 0 h 1049"/>
              <a:gd name="T36" fmla="*/ 1285 w 1286"/>
              <a:gd name="T37" fmla="*/ 117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6" h="1049">
                <a:moveTo>
                  <a:pt x="642" y="232"/>
                </a:moveTo>
                <a:lnTo>
                  <a:pt x="642" y="117"/>
                </a:lnTo>
                <a:lnTo>
                  <a:pt x="117" y="117"/>
                </a:lnTo>
                <a:lnTo>
                  <a:pt x="117" y="232"/>
                </a:lnTo>
                <a:lnTo>
                  <a:pt x="642" y="232"/>
                </a:lnTo>
                <a:close/>
                <a:moveTo>
                  <a:pt x="642" y="467"/>
                </a:moveTo>
                <a:lnTo>
                  <a:pt x="642" y="350"/>
                </a:lnTo>
                <a:lnTo>
                  <a:pt x="117" y="350"/>
                </a:lnTo>
                <a:lnTo>
                  <a:pt x="117" y="467"/>
                </a:lnTo>
                <a:lnTo>
                  <a:pt x="642" y="467"/>
                </a:lnTo>
                <a:close/>
                <a:moveTo>
                  <a:pt x="1285" y="117"/>
                </a:moveTo>
                <a:lnTo>
                  <a:pt x="1285" y="931"/>
                </a:lnTo>
                <a:cubicBezTo>
                  <a:pt x="1285" y="994"/>
                  <a:pt x="1230" y="1048"/>
                  <a:pt x="1167" y="1048"/>
                </a:cubicBezTo>
                <a:lnTo>
                  <a:pt x="117" y="1048"/>
                </a:lnTo>
                <a:cubicBezTo>
                  <a:pt x="55" y="1048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55" y="0"/>
                  <a:pt x="117" y="0"/>
                </a:cubicBezTo>
                <a:lnTo>
                  <a:pt x="1167" y="0"/>
                </a:lnTo>
                <a:cubicBezTo>
                  <a:pt x="1230" y="0"/>
                  <a:pt x="1285" y="54"/>
                  <a:pt x="128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27787" y="3231358"/>
            <a:ext cx="419100" cy="384175"/>
          </a:xfrm>
          <a:custGeom>
            <a:avLst/>
            <a:gdLst>
              <a:gd name="T0" fmla="*/ 583 w 1166"/>
              <a:gd name="T1" fmla="*/ 1068 h 1069"/>
              <a:gd name="T2" fmla="*/ 498 w 1166"/>
              <a:gd name="T3" fmla="*/ 991 h 1069"/>
              <a:gd name="T4" fmla="*/ 0 w 1166"/>
              <a:gd name="T5" fmla="*/ 320 h 1069"/>
              <a:gd name="T6" fmla="*/ 320 w 1166"/>
              <a:gd name="T7" fmla="*/ 0 h 1069"/>
              <a:gd name="T8" fmla="*/ 583 w 1166"/>
              <a:gd name="T9" fmla="*/ 123 h 1069"/>
              <a:gd name="T10" fmla="*/ 845 w 1166"/>
              <a:gd name="T11" fmla="*/ 0 h 1069"/>
              <a:gd name="T12" fmla="*/ 1165 w 1166"/>
              <a:gd name="T13" fmla="*/ 320 h 1069"/>
              <a:gd name="T14" fmla="*/ 667 w 1166"/>
              <a:gd name="T15" fmla="*/ 994 h 1069"/>
              <a:gd name="T16" fmla="*/ 583 w 1166"/>
              <a:gd name="T17" fmla="*/ 1068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6" h="1069">
                <a:moveTo>
                  <a:pt x="583" y="1068"/>
                </a:moveTo>
                <a:lnTo>
                  <a:pt x="498" y="991"/>
                </a:lnTo>
                <a:cubicBezTo>
                  <a:pt x="197" y="718"/>
                  <a:pt x="0" y="541"/>
                  <a:pt x="0" y="320"/>
                </a:cubicBezTo>
                <a:cubicBezTo>
                  <a:pt x="0" y="139"/>
                  <a:pt x="140" y="0"/>
                  <a:pt x="320" y="0"/>
                </a:cubicBezTo>
                <a:cubicBezTo>
                  <a:pt x="421" y="0"/>
                  <a:pt x="520" y="49"/>
                  <a:pt x="583" y="123"/>
                </a:cubicBezTo>
                <a:cubicBezTo>
                  <a:pt x="646" y="49"/>
                  <a:pt x="744" y="0"/>
                  <a:pt x="845" y="0"/>
                </a:cubicBezTo>
                <a:cubicBezTo>
                  <a:pt x="1026" y="0"/>
                  <a:pt x="1165" y="139"/>
                  <a:pt x="1165" y="320"/>
                </a:cubicBezTo>
                <a:cubicBezTo>
                  <a:pt x="1165" y="541"/>
                  <a:pt x="968" y="721"/>
                  <a:pt x="667" y="994"/>
                </a:cubicBezTo>
                <a:lnTo>
                  <a:pt x="583" y="106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499349" y="3231358"/>
            <a:ext cx="419100" cy="384175"/>
          </a:xfrm>
          <a:custGeom>
            <a:avLst/>
            <a:gdLst>
              <a:gd name="T0" fmla="*/ 587 w 1165"/>
              <a:gd name="T1" fmla="*/ 907 h 1069"/>
              <a:gd name="T2" fmla="*/ 1049 w 1165"/>
              <a:gd name="T3" fmla="*/ 320 h 1069"/>
              <a:gd name="T4" fmla="*/ 844 w 1165"/>
              <a:gd name="T5" fmla="*/ 118 h 1069"/>
              <a:gd name="T6" fmla="*/ 637 w 1165"/>
              <a:gd name="T7" fmla="*/ 254 h 1069"/>
              <a:gd name="T8" fmla="*/ 527 w 1165"/>
              <a:gd name="T9" fmla="*/ 254 h 1069"/>
              <a:gd name="T10" fmla="*/ 319 w 1165"/>
              <a:gd name="T11" fmla="*/ 118 h 1069"/>
              <a:gd name="T12" fmla="*/ 114 w 1165"/>
              <a:gd name="T13" fmla="*/ 320 h 1069"/>
              <a:gd name="T14" fmla="*/ 576 w 1165"/>
              <a:gd name="T15" fmla="*/ 907 h 1069"/>
              <a:gd name="T16" fmla="*/ 582 w 1165"/>
              <a:gd name="T17" fmla="*/ 912 h 1069"/>
              <a:gd name="T18" fmla="*/ 587 w 1165"/>
              <a:gd name="T19" fmla="*/ 907 h 1069"/>
              <a:gd name="T20" fmla="*/ 844 w 1165"/>
              <a:gd name="T21" fmla="*/ 0 h 1069"/>
              <a:gd name="T22" fmla="*/ 1164 w 1165"/>
              <a:gd name="T23" fmla="*/ 320 h 1069"/>
              <a:gd name="T24" fmla="*/ 667 w 1165"/>
              <a:gd name="T25" fmla="*/ 991 h 1069"/>
              <a:gd name="T26" fmla="*/ 582 w 1165"/>
              <a:gd name="T27" fmla="*/ 1068 h 1069"/>
              <a:gd name="T28" fmla="*/ 497 w 1165"/>
              <a:gd name="T29" fmla="*/ 994 h 1069"/>
              <a:gd name="T30" fmla="*/ 0 w 1165"/>
              <a:gd name="T31" fmla="*/ 320 h 1069"/>
              <a:gd name="T32" fmla="*/ 319 w 1165"/>
              <a:gd name="T33" fmla="*/ 0 h 1069"/>
              <a:gd name="T34" fmla="*/ 582 w 1165"/>
              <a:gd name="T35" fmla="*/ 123 h 1069"/>
              <a:gd name="T36" fmla="*/ 844 w 1165"/>
              <a:gd name="T37" fmla="*/ 0 h 10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5" h="1069">
                <a:moveTo>
                  <a:pt x="587" y="907"/>
                </a:moveTo>
                <a:cubicBezTo>
                  <a:pt x="866" y="655"/>
                  <a:pt x="1049" y="489"/>
                  <a:pt x="1049" y="320"/>
                </a:cubicBezTo>
                <a:cubicBezTo>
                  <a:pt x="1049" y="202"/>
                  <a:pt x="962" y="118"/>
                  <a:pt x="844" y="118"/>
                </a:cubicBezTo>
                <a:cubicBezTo>
                  <a:pt x="754" y="118"/>
                  <a:pt x="667" y="175"/>
                  <a:pt x="637" y="254"/>
                </a:cubicBezTo>
                <a:lnTo>
                  <a:pt x="527" y="254"/>
                </a:lnTo>
                <a:cubicBezTo>
                  <a:pt x="497" y="175"/>
                  <a:pt x="410" y="118"/>
                  <a:pt x="319" y="118"/>
                </a:cubicBezTo>
                <a:cubicBezTo>
                  <a:pt x="202" y="118"/>
                  <a:pt x="114" y="202"/>
                  <a:pt x="114" y="320"/>
                </a:cubicBezTo>
                <a:cubicBezTo>
                  <a:pt x="114" y="489"/>
                  <a:pt x="298" y="655"/>
                  <a:pt x="576" y="907"/>
                </a:cubicBezTo>
                <a:lnTo>
                  <a:pt x="582" y="912"/>
                </a:lnTo>
                <a:lnTo>
                  <a:pt x="587" y="907"/>
                </a:lnTo>
                <a:close/>
                <a:moveTo>
                  <a:pt x="844" y="0"/>
                </a:moveTo>
                <a:cubicBezTo>
                  <a:pt x="1025" y="0"/>
                  <a:pt x="1164" y="139"/>
                  <a:pt x="1164" y="320"/>
                </a:cubicBezTo>
                <a:cubicBezTo>
                  <a:pt x="1164" y="541"/>
                  <a:pt x="967" y="718"/>
                  <a:pt x="667" y="991"/>
                </a:cubicBezTo>
                <a:lnTo>
                  <a:pt x="582" y="1068"/>
                </a:lnTo>
                <a:lnTo>
                  <a:pt x="497" y="994"/>
                </a:lnTo>
                <a:cubicBezTo>
                  <a:pt x="196" y="721"/>
                  <a:pt x="0" y="541"/>
                  <a:pt x="0" y="320"/>
                </a:cubicBezTo>
                <a:cubicBezTo>
                  <a:pt x="0" y="139"/>
                  <a:pt x="139" y="0"/>
                  <a:pt x="319" y="0"/>
                </a:cubicBezTo>
                <a:cubicBezTo>
                  <a:pt x="421" y="0"/>
                  <a:pt x="519" y="49"/>
                  <a:pt x="582" y="123"/>
                </a:cubicBezTo>
                <a:cubicBezTo>
                  <a:pt x="645" y="49"/>
                  <a:pt x="743" y="0"/>
                  <a:pt x="844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97899" y="3298032"/>
            <a:ext cx="368300" cy="252412"/>
          </a:xfrm>
          <a:custGeom>
            <a:avLst/>
            <a:gdLst>
              <a:gd name="T0" fmla="*/ 525 w 1023"/>
              <a:gd name="T1" fmla="*/ 349 h 699"/>
              <a:gd name="T2" fmla="*/ 1022 w 1023"/>
              <a:gd name="T3" fmla="*/ 0 h 699"/>
              <a:gd name="T4" fmla="*/ 1022 w 1023"/>
              <a:gd name="T5" fmla="*/ 698 h 699"/>
              <a:gd name="T6" fmla="*/ 525 w 1023"/>
              <a:gd name="T7" fmla="*/ 349 h 699"/>
              <a:gd name="T8" fmla="*/ 497 w 1023"/>
              <a:gd name="T9" fmla="*/ 698 h 699"/>
              <a:gd name="T10" fmla="*/ 0 w 1023"/>
              <a:gd name="T11" fmla="*/ 349 h 699"/>
              <a:gd name="T12" fmla="*/ 497 w 1023"/>
              <a:gd name="T13" fmla="*/ 0 h 699"/>
              <a:gd name="T14" fmla="*/ 497 w 1023"/>
              <a:gd name="T15" fmla="*/ 698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3" h="699">
                <a:moveTo>
                  <a:pt x="525" y="349"/>
                </a:moveTo>
                <a:lnTo>
                  <a:pt x="1022" y="0"/>
                </a:lnTo>
                <a:lnTo>
                  <a:pt x="1022" y="698"/>
                </a:lnTo>
                <a:lnTo>
                  <a:pt x="525" y="349"/>
                </a:lnTo>
                <a:close/>
                <a:moveTo>
                  <a:pt x="497" y="698"/>
                </a:moveTo>
                <a:lnTo>
                  <a:pt x="0" y="349"/>
                </a:lnTo>
                <a:lnTo>
                  <a:pt x="497" y="0"/>
                </a:lnTo>
                <a:lnTo>
                  <a:pt x="497" y="69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69462" y="3298032"/>
            <a:ext cx="368300" cy="252412"/>
          </a:xfrm>
          <a:custGeom>
            <a:avLst/>
            <a:gdLst>
              <a:gd name="T0" fmla="*/ 525 w 1024"/>
              <a:gd name="T1" fmla="*/ 0 h 699"/>
              <a:gd name="T2" fmla="*/ 1023 w 1024"/>
              <a:gd name="T3" fmla="*/ 349 h 699"/>
              <a:gd name="T4" fmla="*/ 525 w 1024"/>
              <a:gd name="T5" fmla="*/ 698 h 699"/>
              <a:gd name="T6" fmla="*/ 525 w 1024"/>
              <a:gd name="T7" fmla="*/ 0 h 699"/>
              <a:gd name="T8" fmla="*/ 0 w 1024"/>
              <a:gd name="T9" fmla="*/ 698 h 699"/>
              <a:gd name="T10" fmla="*/ 0 w 1024"/>
              <a:gd name="T11" fmla="*/ 0 h 699"/>
              <a:gd name="T12" fmla="*/ 498 w 1024"/>
              <a:gd name="T13" fmla="*/ 349 h 699"/>
              <a:gd name="T14" fmla="*/ 0 w 1024"/>
              <a:gd name="T15" fmla="*/ 698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24" h="699">
                <a:moveTo>
                  <a:pt x="525" y="0"/>
                </a:moveTo>
                <a:lnTo>
                  <a:pt x="1023" y="349"/>
                </a:lnTo>
                <a:lnTo>
                  <a:pt x="525" y="698"/>
                </a:lnTo>
                <a:lnTo>
                  <a:pt x="525" y="0"/>
                </a:lnTo>
                <a:close/>
                <a:moveTo>
                  <a:pt x="0" y="698"/>
                </a:moveTo>
                <a:lnTo>
                  <a:pt x="0" y="0"/>
                </a:lnTo>
                <a:lnTo>
                  <a:pt x="498" y="349"/>
                </a:lnTo>
                <a:lnTo>
                  <a:pt x="0" y="69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15624" y="3213894"/>
            <a:ext cx="419100" cy="419100"/>
          </a:xfrm>
          <a:custGeom>
            <a:avLst/>
            <a:gdLst>
              <a:gd name="T0" fmla="*/ 583 w 1166"/>
              <a:gd name="T1" fmla="*/ 1049 h 1165"/>
              <a:gd name="T2" fmla="*/ 1050 w 1166"/>
              <a:gd name="T3" fmla="*/ 582 h 1165"/>
              <a:gd name="T4" fmla="*/ 1031 w 1166"/>
              <a:gd name="T5" fmla="*/ 451 h 1165"/>
              <a:gd name="T6" fmla="*/ 900 w 1166"/>
              <a:gd name="T7" fmla="*/ 465 h 1165"/>
              <a:gd name="T8" fmla="*/ 424 w 1166"/>
              <a:gd name="T9" fmla="*/ 219 h 1165"/>
              <a:gd name="T10" fmla="*/ 118 w 1166"/>
              <a:gd name="T11" fmla="*/ 533 h 1165"/>
              <a:gd name="T12" fmla="*/ 115 w 1166"/>
              <a:gd name="T13" fmla="*/ 582 h 1165"/>
              <a:gd name="T14" fmla="*/ 583 w 1166"/>
              <a:gd name="T15" fmla="*/ 1049 h 1165"/>
              <a:gd name="T16" fmla="*/ 583 w 1166"/>
              <a:gd name="T17" fmla="*/ 0 h 1165"/>
              <a:gd name="T18" fmla="*/ 1165 w 1166"/>
              <a:gd name="T19" fmla="*/ 582 h 1165"/>
              <a:gd name="T20" fmla="*/ 583 w 1166"/>
              <a:gd name="T21" fmla="*/ 1164 h 1165"/>
              <a:gd name="T22" fmla="*/ 0 w 1166"/>
              <a:gd name="T23" fmla="*/ 582 h 1165"/>
              <a:gd name="T24" fmla="*/ 583 w 1166"/>
              <a:gd name="T25" fmla="*/ 0 h 1165"/>
              <a:gd name="T26" fmla="*/ 758 w 1166"/>
              <a:gd name="T27" fmla="*/ 569 h 1165"/>
              <a:gd name="T28" fmla="*/ 831 w 1166"/>
              <a:gd name="T29" fmla="*/ 639 h 1165"/>
              <a:gd name="T30" fmla="*/ 758 w 1166"/>
              <a:gd name="T31" fmla="*/ 713 h 1165"/>
              <a:gd name="T32" fmla="*/ 684 w 1166"/>
              <a:gd name="T33" fmla="*/ 639 h 1165"/>
              <a:gd name="T34" fmla="*/ 758 w 1166"/>
              <a:gd name="T35" fmla="*/ 569 h 1165"/>
              <a:gd name="T36" fmla="*/ 408 w 1166"/>
              <a:gd name="T37" fmla="*/ 569 h 1165"/>
              <a:gd name="T38" fmla="*/ 481 w 1166"/>
              <a:gd name="T39" fmla="*/ 639 h 1165"/>
              <a:gd name="T40" fmla="*/ 408 w 1166"/>
              <a:gd name="T41" fmla="*/ 713 h 1165"/>
              <a:gd name="T42" fmla="*/ 334 w 1166"/>
              <a:gd name="T43" fmla="*/ 639 h 1165"/>
              <a:gd name="T44" fmla="*/ 408 w 1166"/>
              <a:gd name="T45" fmla="*/ 56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5">
                <a:moveTo>
                  <a:pt x="583" y="1049"/>
                </a:moveTo>
                <a:cubicBezTo>
                  <a:pt x="840" y="1049"/>
                  <a:pt x="1050" y="838"/>
                  <a:pt x="1050" y="582"/>
                </a:cubicBezTo>
                <a:cubicBezTo>
                  <a:pt x="1050" y="536"/>
                  <a:pt x="1042" y="492"/>
                  <a:pt x="1031" y="451"/>
                </a:cubicBezTo>
                <a:cubicBezTo>
                  <a:pt x="990" y="462"/>
                  <a:pt x="946" y="465"/>
                  <a:pt x="900" y="465"/>
                </a:cubicBezTo>
                <a:cubicBezTo>
                  <a:pt x="703" y="465"/>
                  <a:pt x="531" y="369"/>
                  <a:pt x="424" y="219"/>
                </a:cubicBezTo>
                <a:cubicBezTo>
                  <a:pt x="367" y="358"/>
                  <a:pt x="254" y="473"/>
                  <a:pt x="118" y="533"/>
                </a:cubicBezTo>
                <a:cubicBezTo>
                  <a:pt x="115" y="550"/>
                  <a:pt x="115" y="566"/>
                  <a:pt x="115" y="582"/>
                </a:cubicBezTo>
                <a:cubicBezTo>
                  <a:pt x="115" y="838"/>
                  <a:pt x="326" y="1049"/>
                  <a:pt x="583" y="1049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6" y="1164"/>
                  <a:pt x="583" y="1164"/>
                </a:cubicBezTo>
                <a:cubicBezTo>
                  <a:pt x="261" y="1164"/>
                  <a:pt x="0" y="904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  <a:moveTo>
                  <a:pt x="758" y="569"/>
                </a:moveTo>
                <a:cubicBezTo>
                  <a:pt x="799" y="569"/>
                  <a:pt x="831" y="599"/>
                  <a:pt x="831" y="639"/>
                </a:cubicBezTo>
                <a:cubicBezTo>
                  <a:pt x="831" y="680"/>
                  <a:pt x="799" y="713"/>
                  <a:pt x="758" y="713"/>
                </a:cubicBezTo>
                <a:cubicBezTo>
                  <a:pt x="717" y="713"/>
                  <a:pt x="684" y="680"/>
                  <a:pt x="684" y="639"/>
                </a:cubicBezTo>
                <a:cubicBezTo>
                  <a:pt x="684" y="599"/>
                  <a:pt x="717" y="569"/>
                  <a:pt x="758" y="569"/>
                </a:cubicBezTo>
                <a:close/>
                <a:moveTo>
                  <a:pt x="408" y="569"/>
                </a:moveTo>
                <a:cubicBezTo>
                  <a:pt x="449" y="569"/>
                  <a:pt x="481" y="599"/>
                  <a:pt x="481" y="639"/>
                </a:cubicBezTo>
                <a:cubicBezTo>
                  <a:pt x="481" y="680"/>
                  <a:pt x="449" y="713"/>
                  <a:pt x="408" y="713"/>
                </a:cubicBezTo>
                <a:cubicBezTo>
                  <a:pt x="367" y="713"/>
                  <a:pt x="334" y="680"/>
                  <a:pt x="334" y="639"/>
                </a:cubicBezTo>
                <a:cubicBezTo>
                  <a:pt x="334" y="599"/>
                  <a:pt x="367" y="569"/>
                  <a:pt x="408" y="56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7" y="4993481"/>
            <a:ext cx="419100" cy="336550"/>
          </a:xfrm>
          <a:custGeom>
            <a:avLst/>
            <a:gdLst>
              <a:gd name="T0" fmla="*/ 1077 w 1166"/>
              <a:gd name="T1" fmla="*/ 585 h 936"/>
              <a:gd name="T2" fmla="*/ 1077 w 1166"/>
              <a:gd name="T3" fmla="*/ 293 h 936"/>
              <a:gd name="T4" fmla="*/ 1006 w 1166"/>
              <a:gd name="T5" fmla="*/ 293 h 936"/>
              <a:gd name="T6" fmla="*/ 1006 w 1166"/>
              <a:gd name="T7" fmla="*/ 555 h 936"/>
              <a:gd name="T8" fmla="*/ 941 w 1166"/>
              <a:gd name="T9" fmla="*/ 555 h 936"/>
              <a:gd name="T10" fmla="*/ 941 w 1166"/>
              <a:gd name="T11" fmla="*/ 350 h 936"/>
              <a:gd name="T12" fmla="*/ 867 w 1166"/>
              <a:gd name="T13" fmla="*/ 350 h 936"/>
              <a:gd name="T14" fmla="*/ 867 w 1166"/>
              <a:gd name="T15" fmla="*/ 555 h 936"/>
              <a:gd name="T16" fmla="*/ 801 w 1166"/>
              <a:gd name="T17" fmla="*/ 555 h 936"/>
              <a:gd name="T18" fmla="*/ 801 w 1166"/>
              <a:gd name="T19" fmla="*/ 293 h 936"/>
              <a:gd name="T20" fmla="*/ 727 w 1166"/>
              <a:gd name="T21" fmla="*/ 293 h 936"/>
              <a:gd name="T22" fmla="*/ 727 w 1166"/>
              <a:gd name="T23" fmla="*/ 585 h 936"/>
              <a:gd name="T24" fmla="*/ 787 w 1166"/>
              <a:gd name="T25" fmla="*/ 643 h 936"/>
              <a:gd name="T26" fmla="*/ 1020 w 1166"/>
              <a:gd name="T27" fmla="*/ 643 h 936"/>
              <a:gd name="T28" fmla="*/ 1077 w 1166"/>
              <a:gd name="T29" fmla="*/ 585 h 936"/>
              <a:gd name="T30" fmla="*/ 670 w 1166"/>
              <a:gd name="T31" fmla="*/ 367 h 936"/>
              <a:gd name="T32" fmla="*/ 670 w 1166"/>
              <a:gd name="T33" fmla="*/ 293 h 936"/>
              <a:gd name="T34" fmla="*/ 437 w 1166"/>
              <a:gd name="T35" fmla="*/ 293 h 936"/>
              <a:gd name="T36" fmla="*/ 437 w 1166"/>
              <a:gd name="T37" fmla="*/ 643 h 936"/>
              <a:gd name="T38" fmla="*/ 670 w 1166"/>
              <a:gd name="T39" fmla="*/ 643 h 936"/>
              <a:gd name="T40" fmla="*/ 670 w 1166"/>
              <a:gd name="T41" fmla="*/ 569 h 936"/>
              <a:gd name="T42" fmla="*/ 525 w 1166"/>
              <a:gd name="T43" fmla="*/ 569 h 936"/>
              <a:gd name="T44" fmla="*/ 525 w 1166"/>
              <a:gd name="T45" fmla="*/ 506 h 936"/>
              <a:gd name="T46" fmla="*/ 670 w 1166"/>
              <a:gd name="T47" fmla="*/ 506 h 936"/>
              <a:gd name="T48" fmla="*/ 670 w 1166"/>
              <a:gd name="T49" fmla="*/ 432 h 936"/>
              <a:gd name="T50" fmla="*/ 525 w 1166"/>
              <a:gd name="T51" fmla="*/ 432 h 936"/>
              <a:gd name="T52" fmla="*/ 525 w 1166"/>
              <a:gd name="T53" fmla="*/ 367 h 936"/>
              <a:gd name="T54" fmla="*/ 670 w 1166"/>
              <a:gd name="T55" fmla="*/ 367 h 936"/>
              <a:gd name="T56" fmla="*/ 377 w 1166"/>
              <a:gd name="T57" fmla="*/ 643 h 936"/>
              <a:gd name="T58" fmla="*/ 377 w 1166"/>
              <a:gd name="T59" fmla="*/ 293 h 936"/>
              <a:gd name="T60" fmla="*/ 306 w 1166"/>
              <a:gd name="T61" fmla="*/ 293 h 936"/>
              <a:gd name="T62" fmla="*/ 306 w 1166"/>
              <a:gd name="T63" fmla="*/ 498 h 936"/>
              <a:gd name="T64" fmla="*/ 159 w 1166"/>
              <a:gd name="T65" fmla="*/ 293 h 936"/>
              <a:gd name="T66" fmla="*/ 87 w 1166"/>
              <a:gd name="T67" fmla="*/ 293 h 936"/>
              <a:gd name="T68" fmla="*/ 87 w 1166"/>
              <a:gd name="T69" fmla="*/ 643 h 936"/>
              <a:gd name="T70" fmla="*/ 159 w 1166"/>
              <a:gd name="T71" fmla="*/ 643 h 936"/>
              <a:gd name="T72" fmla="*/ 159 w 1166"/>
              <a:gd name="T73" fmla="*/ 438 h 936"/>
              <a:gd name="T74" fmla="*/ 309 w 1166"/>
              <a:gd name="T75" fmla="*/ 643 h 936"/>
              <a:gd name="T76" fmla="*/ 377 w 1166"/>
              <a:gd name="T77" fmla="*/ 643 h 936"/>
              <a:gd name="T78" fmla="*/ 1050 w 1166"/>
              <a:gd name="T79" fmla="*/ 0 h 936"/>
              <a:gd name="T80" fmla="*/ 1165 w 1166"/>
              <a:gd name="T81" fmla="*/ 118 h 936"/>
              <a:gd name="T82" fmla="*/ 1165 w 1166"/>
              <a:gd name="T83" fmla="*/ 818 h 936"/>
              <a:gd name="T84" fmla="*/ 1050 w 1166"/>
              <a:gd name="T85" fmla="*/ 935 h 936"/>
              <a:gd name="T86" fmla="*/ 115 w 1166"/>
              <a:gd name="T87" fmla="*/ 935 h 936"/>
              <a:gd name="T88" fmla="*/ 0 w 1166"/>
              <a:gd name="T89" fmla="*/ 818 h 936"/>
              <a:gd name="T90" fmla="*/ 0 w 1166"/>
              <a:gd name="T91" fmla="*/ 118 h 936"/>
              <a:gd name="T92" fmla="*/ 115 w 1166"/>
              <a:gd name="T93" fmla="*/ 0 h 936"/>
              <a:gd name="T94" fmla="*/ 1050 w 1166"/>
              <a:gd name="T9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6" h="936">
                <a:moveTo>
                  <a:pt x="1077" y="585"/>
                </a:moveTo>
                <a:lnTo>
                  <a:pt x="1077" y="293"/>
                </a:lnTo>
                <a:lnTo>
                  <a:pt x="1006" y="293"/>
                </a:lnTo>
                <a:lnTo>
                  <a:pt x="1006" y="555"/>
                </a:lnTo>
                <a:lnTo>
                  <a:pt x="941" y="555"/>
                </a:lnTo>
                <a:lnTo>
                  <a:pt x="941" y="350"/>
                </a:lnTo>
                <a:lnTo>
                  <a:pt x="867" y="350"/>
                </a:lnTo>
                <a:lnTo>
                  <a:pt x="867" y="555"/>
                </a:lnTo>
                <a:lnTo>
                  <a:pt x="801" y="555"/>
                </a:lnTo>
                <a:lnTo>
                  <a:pt x="801" y="293"/>
                </a:lnTo>
                <a:lnTo>
                  <a:pt x="727" y="293"/>
                </a:lnTo>
                <a:lnTo>
                  <a:pt x="727" y="585"/>
                </a:lnTo>
                <a:cubicBezTo>
                  <a:pt x="727" y="618"/>
                  <a:pt x="755" y="643"/>
                  <a:pt x="787" y="643"/>
                </a:cubicBezTo>
                <a:lnTo>
                  <a:pt x="1020" y="643"/>
                </a:lnTo>
                <a:cubicBezTo>
                  <a:pt x="1053" y="643"/>
                  <a:pt x="1077" y="618"/>
                  <a:pt x="1077" y="585"/>
                </a:cubicBezTo>
                <a:close/>
                <a:moveTo>
                  <a:pt x="670" y="367"/>
                </a:moveTo>
                <a:lnTo>
                  <a:pt x="670" y="293"/>
                </a:lnTo>
                <a:lnTo>
                  <a:pt x="437" y="293"/>
                </a:lnTo>
                <a:lnTo>
                  <a:pt x="437" y="643"/>
                </a:lnTo>
                <a:lnTo>
                  <a:pt x="670" y="643"/>
                </a:lnTo>
                <a:lnTo>
                  <a:pt x="670" y="569"/>
                </a:lnTo>
                <a:lnTo>
                  <a:pt x="525" y="569"/>
                </a:lnTo>
                <a:lnTo>
                  <a:pt x="525" y="506"/>
                </a:lnTo>
                <a:lnTo>
                  <a:pt x="670" y="506"/>
                </a:lnTo>
                <a:lnTo>
                  <a:pt x="670" y="432"/>
                </a:lnTo>
                <a:lnTo>
                  <a:pt x="525" y="432"/>
                </a:lnTo>
                <a:lnTo>
                  <a:pt x="525" y="367"/>
                </a:lnTo>
                <a:lnTo>
                  <a:pt x="670" y="367"/>
                </a:lnTo>
                <a:close/>
                <a:moveTo>
                  <a:pt x="377" y="643"/>
                </a:moveTo>
                <a:lnTo>
                  <a:pt x="377" y="293"/>
                </a:lnTo>
                <a:lnTo>
                  <a:pt x="306" y="293"/>
                </a:lnTo>
                <a:lnTo>
                  <a:pt x="306" y="498"/>
                </a:lnTo>
                <a:lnTo>
                  <a:pt x="159" y="293"/>
                </a:lnTo>
                <a:lnTo>
                  <a:pt x="87" y="293"/>
                </a:lnTo>
                <a:lnTo>
                  <a:pt x="87" y="643"/>
                </a:lnTo>
                <a:lnTo>
                  <a:pt x="159" y="643"/>
                </a:lnTo>
                <a:lnTo>
                  <a:pt x="159" y="438"/>
                </a:lnTo>
                <a:lnTo>
                  <a:pt x="309" y="643"/>
                </a:lnTo>
                <a:lnTo>
                  <a:pt x="377" y="643"/>
                </a:lnTo>
                <a:close/>
                <a:moveTo>
                  <a:pt x="1050" y="0"/>
                </a:moveTo>
                <a:cubicBezTo>
                  <a:pt x="1116" y="0"/>
                  <a:pt x="1165" y="52"/>
                  <a:pt x="1165" y="118"/>
                </a:cubicBezTo>
                <a:lnTo>
                  <a:pt x="1165" y="818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8"/>
                </a:cubicBezTo>
                <a:lnTo>
                  <a:pt x="0" y="118"/>
                </a:lnTo>
                <a:cubicBezTo>
                  <a:pt x="0" y="52"/>
                  <a:pt x="49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08199" y="4929981"/>
            <a:ext cx="463550" cy="463550"/>
          </a:xfrm>
          <a:custGeom>
            <a:avLst/>
            <a:gdLst>
              <a:gd name="T0" fmla="*/ 700 w 1287"/>
              <a:gd name="T1" fmla="*/ 585 h 1286"/>
              <a:gd name="T2" fmla="*/ 700 w 1287"/>
              <a:gd name="T3" fmla="*/ 700 h 1286"/>
              <a:gd name="T4" fmla="*/ 818 w 1287"/>
              <a:gd name="T5" fmla="*/ 700 h 1286"/>
              <a:gd name="T6" fmla="*/ 818 w 1287"/>
              <a:gd name="T7" fmla="*/ 585 h 1286"/>
              <a:gd name="T8" fmla="*/ 700 w 1287"/>
              <a:gd name="T9" fmla="*/ 585 h 1286"/>
              <a:gd name="T10" fmla="*/ 700 w 1287"/>
              <a:gd name="T11" fmla="*/ 818 h 1286"/>
              <a:gd name="T12" fmla="*/ 586 w 1287"/>
              <a:gd name="T13" fmla="*/ 700 h 1286"/>
              <a:gd name="T14" fmla="*/ 586 w 1287"/>
              <a:gd name="T15" fmla="*/ 350 h 1286"/>
              <a:gd name="T16" fmla="*/ 700 w 1287"/>
              <a:gd name="T17" fmla="*/ 235 h 1286"/>
              <a:gd name="T18" fmla="*/ 936 w 1287"/>
              <a:gd name="T19" fmla="*/ 235 h 1286"/>
              <a:gd name="T20" fmla="*/ 936 w 1287"/>
              <a:gd name="T21" fmla="*/ 350 h 1286"/>
              <a:gd name="T22" fmla="*/ 700 w 1287"/>
              <a:gd name="T23" fmla="*/ 350 h 1286"/>
              <a:gd name="T24" fmla="*/ 700 w 1287"/>
              <a:gd name="T25" fmla="*/ 468 h 1286"/>
              <a:gd name="T26" fmla="*/ 818 w 1287"/>
              <a:gd name="T27" fmla="*/ 468 h 1286"/>
              <a:gd name="T28" fmla="*/ 936 w 1287"/>
              <a:gd name="T29" fmla="*/ 585 h 1286"/>
              <a:gd name="T30" fmla="*/ 936 w 1287"/>
              <a:gd name="T31" fmla="*/ 700 h 1286"/>
              <a:gd name="T32" fmla="*/ 818 w 1287"/>
              <a:gd name="T33" fmla="*/ 818 h 1286"/>
              <a:gd name="T34" fmla="*/ 700 w 1287"/>
              <a:gd name="T35" fmla="*/ 818 h 1286"/>
              <a:gd name="T36" fmla="*/ 1168 w 1287"/>
              <a:gd name="T37" fmla="*/ 935 h 1286"/>
              <a:gd name="T38" fmla="*/ 1168 w 1287"/>
              <a:gd name="T39" fmla="*/ 118 h 1286"/>
              <a:gd name="T40" fmla="*/ 350 w 1287"/>
              <a:gd name="T41" fmla="*/ 118 h 1286"/>
              <a:gd name="T42" fmla="*/ 350 w 1287"/>
              <a:gd name="T43" fmla="*/ 935 h 1286"/>
              <a:gd name="T44" fmla="*/ 1168 w 1287"/>
              <a:gd name="T45" fmla="*/ 935 h 1286"/>
              <a:gd name="T46" fmla="*/ 1168 w 1287"/>
              <a:gd name="T47" fmla="*/ 0 h 1286"/>
              <a:gd name="T48" fmla="*/ 1286 w 1287"/>
              <a:gd name="T49" fmla="*/ 118 h 1286"/>
              <a:gd name="T50" fmla="*/ 1286 w 1287"/>
              <a:gd name="T51" fmla="*/ 935 h 1286"/>
              <a:gd name="T52" fmla="*/ 1168 w 1287"/>
              <a:gd name="T53" fmla="*/ 1050 h 1286"/>
              <a:gd name="T54" fmla="*/ 350 w 1287"/>
              <a:gd name="T55" fmla="*/ 1050 h 1286"/>
              <a:gd name="T56" fmla="*/ 236 w 1287"/>
              <a:gd name="T57" fmla="*/ 935 h 1286"/>
              <a:gd name="T58" fmla="*/ 236 w 1287"/>
              <a:gd name="T59" fmla="*/ 118 h 1286"/>
              <a:gd name="T60" fmla="*/ 350 w 1287"/>
              <a:gd name="T61" fmla="*/ 0 h 1286"/>
              <a:gd name="T62" fmla="*/ 1168 w 1287"/>
              <a:gd name="T63" fmla="*/ 0 h 1286"/>
              <a:gd name="T64" fmla="*/ 118 w 1287"/>
              <a:gd name="T65" fmla="*/ 235 h 1286"/>
              <a:gd name="T66" fmla="*/ 118 w 1287"/>
              <a:gd name="T67" fmla="*/ 1168 h 1286"/>
              <a:gd name="T68" fmla="*/ 1050 w 1287"/>
              <a:gd name="T69" fmla="*/ 1168 h 1286"/>
              <a:gd name="T70" fmla="*/ 1050 w 1287"/>
              <a:gd name="T71" fmla="*/ 1285 h 1286"/>
              <a:gd name="T72" fmla="*/ 118 w 1287"/>
              <a:gd name="T73" fmla="*/ 1285 h 1286"/>
              <a:gd name="T74" fmla="*/ 0 w 1287"/>
              <a:gd name="T75" fmla="*/ 1168 h 1286"/>
              <a:gd name="T76" fmla="*/ 0 w 1287"/>
              <a:gd name="T77" fmla="*/ 235 h 1286"/>
              <a:gd name="T78" fmla="*/ 118 w 1287"/>
              <a:gd name="T79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7" h="1286">
                <a:moveTo>
                  <a:pt x="700" y="585"/>
                </a:moveTo>
                <a:lnTo>
                  <a:pt x="700" y="700"/>
                </a:lnTo>
                <a:lnTo>
                  <a:pt x="818" y="700"/>
                </a:lnTo>
                <a:lnTo>
                  <a:pt x="818" y="585"/>
                </a:lnTo>
                <a:lnTo>
                  <a:pt x="700" y="585"/>
                </a:lnTo>
                <a:close/>
                <a:moveTo>
                  <a:pt x="700" y="818"/>
                </a:moveTo>
                <a:cubicBezTo>
                  <a:pt x="638" y="818"/>
                  <a:pt x="586" y="766"/>
                  <a:pt x="586" y="700"/>
                </a:cubicBezTo>
                <a:lnTo>
                  <a:pt x="586" y="350"/>
                </a:lnTo>
                <a:cubicBezTo>
                  <a:pt x="586" y="285"/>
                  <a:pt x="638" y="235"/>
                  <a:pt x="700" y="235"/>
                </a:cubicBezTo>
                <a:lnTo>
                  <a:pt x="936" y="235"/>
                </a:lnTo>
                <a:lnTo>
                  <a:pt x="936" y="350"/>
                </a:lnTo>
                <a:lnTo>
                  <a:pt x="700" y="350"/>
                </a:lnTo>
                <a:lnTo>
                  <a:pt x="700" y="468"/>
                </a:lnTo>
                <a:lnTo>
                  <a:pt x="818" y="468"/>
                </a:lnTo>
                <a:cubicBezTo>
                  <a:pt x="881" y="468"/>
                  <a:pt x="936" y="520"/>
                  <a:pt x="936" y="585"/>
                </a:cubicBezTo>
                <a:lnTo>
                  <a:pt x="936" y="700"/>
                </a:lnTo>
                <a:cubicBezTo>
                  <a:pt x="936" y="766"/>
                  <a:pt x="881" y="818"/>
                  <a:pt x="818" y="818"/>
                </a:cubicBezTo>
                <a:lnTo>
                  <a:pt x="700" y="818"/>
                </a:lnTo>
                <a:close/>
                <a:moveTo>
                  <a:pt x="1168" y="935"/>
                </a:moveTo>
                <a:lnTo>
                  <a:pt x="1168" y="118"/>
                </a:lnTo>
                <a:lnTo>
                  <a:pt x="350" y="118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1" y="0"/>
                  <a:pt x="1286" y="55"/>
                  <a:pt x="1286" y="118"/>
                </a:cubicBezTo>
                <a:lnTo>
                  <a:pt x="1286" y="935"/>
                </a:lnTo>
                <a:cubicBezTo>
                  <a:pt x="1286" y="998"/>
                  <a:pt x="1231" y="1050"/>
                  <a:pt x="1168" y="1050"/>
                </a:cubicBezTo>
                <a:lnTo>
                  <a:pt x="350" y="1050"/>
                </a:lnTo>
                <a:cubicBezTo>
                  <a:pt x="288" y="1050"/>
                  <a:pt x="236" y="998"/>
                  <a:pt x="236" y="935"/>
                </a:cubicBezTo>
                <a:lnTo>
                  <a:pt x="236" y="118"/>
                </a:lnTo>
                <a:cubicBezTo>
                  <a:pt x="236" y="55"/>
                  <a:pt x="288" y="0"/>
                  <a:pt x="350" y="0"/>
                </a:cubicBezTo>
                <a:lnTo>
                  <a:pt x="1168" y="0"/>
                </a:lnTo>
                <a:close/>
                <a:moveTo>
                  <a:pt x="118" y="235"/>
                </a:moveTo>
                <a:lnTo>
                  <a:pt x="118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1"/>
                  <a:pt x="0" y="1168"/>
                </a:cubicBezTo>
                <a:lnTo>
                  <a:pt x="0" y="235"/>
                </a:lnTo>
                <a:lnTo>
                  <a:pt x="11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181349" y="4929981"/>
            <a:ext cx="463550" cy="463550"/>
          </a:xfrm>
          <a:custGeom>
            <a:avLst/>
            <a:gdLst>
              <a:gd name="T0" fmla="*/ 935 w 1286"/>
              <a:gd name="T1" fmla="*/ 700 h 1286"/>
              <a:gd name="T2" fmla="*/ 818 w 1286"/>
              <a:gd name="T3" fmla="*/ 818 h 1286"/>
              <a:gd name="T4" fmla="*/ 585 w 1286"/>
              <a:gd name="T5" fmla="*/ 818 h 1286"/>
              <a:gd name="T6" fmla="*/ 585 w 1286"/>
              <a:gd name="T7" fmla="*/ 700 h 1286"/>
              <a:gd name="T8" fmla="*/ 818 w 1286"/>
              <a:gd name="T9" fmla="*/ 700 h 1286"/>
              <a:gd name="T10" fmla="*/ 818 w 1286"/>
              <a:gd name="T11" fmla="*/ 585 h 1286"/>
              <a:gd name="T12" fmla="*/ 585 w 1286"/>
              <a:gd name="T13" fmla="*/ 585 h 1286"/>
              <a:gd name="T14" fmla="*/ 585 w 1286"/>
              <a:gd name="T15" fmla="*/ 235 h 1286"/>
              <a:gd name="T16" fmla="*/ 935 w 1286"/>
              <a:gd name="T17" fmla="*/ 235 h 1286"/>
              <a:gd name="T18" fmla="*/ 935 w 1286"/>
              <a:gd name="T19" fmla="*/ 350 h 1286"/>
              <a:gd name="T20" fmla="*/ 700 w 1286"/>
              <a:gd name="T21" fmla="*/ 350 h 1286"/>
              <a:gd name="T22" fmla="*/ 700 w 1286"/>
              <a:gd name="T23" fmla="*/ 468 h 1286"/>
              <a:gd name="T24" fmla="*/ 818 w 1286"/>
              <a:gd name="T25" fmla="*/ 468 h 1286"/>
              <a:gd name="T26" fmla="*/ 935 w 1286"/>
              <a:gd name="T27" fmla="*/ 585 h 1286"/>
              <a:gd name="T28" fmla="*/ 935 w 1286"/>
              <a:gd name="T29" fmla="*/ 700 h 1286"/>
              <a:gd name="T30" fmla="*/ 118 w 1286"/>
              <a:gd name="T31" fmla="*/ 235 h 1286"/>
              <a:gd name="T32" fmla="*/ 118 w 1286"/>
              <a:gd name="T33" fmla="*/ 1168 h 1286"/>
              <a:gd name="T34" fmla="*/ 1050 w 1286"/>
              <a:gd name="T35" fmla="*/ 1168 h 1286"/>
              <a:gd name="T36" fmla="*/ 1050 w 1286"/>
              <a:gd name="T37" fmla="*/ 1285 h 1286"/>
              <a:gd name="T38" fmla="*/ 118 w 1286"/>
              <a:gd name="T39" fmla="*/ 1285 h 1286"/>
              <a:gd name="T40" fmla="*/ 0 w 1286"/>
              <a:gd name="T41" fmla="*/ 1168 h 1286"/>
              <a:gd name="T42" fmla="*/ 0 w 1286"/>
              <a:gd name="T43" fmla="*/ 235 h 1286"/>
              <a:gd name="T44" fmla="*/ 118 w 1286"/>
              <a:gd name="T45" fmla="*/ 235 h 1286"/>
              <a:gd name="T46" fmla="*/ 1168 w 1286"/>
              <a:gd name="T47" fmla="*/ 935 h 1286"/>
              <a:gd name="T48" fmla="*/ 1168 w 1286"/>
              <a:gd name="T49" fmla="*/ 118 h 1286"/>
              <a:gd name="T50" fmla="*/ 350 w 1286"/>
              <a:gd name="T51" fmla="*/ 118 h 1286"/>
              <a:gd name="T52" fmla="*/ 350 w 1286"/>
              <a:gd name="T53" fmla="*/ 935 h 1286"/>
              <a:gd name="T54" fmla="*/ 1168 w 1286"/>
              <a:gd name="T55" fmla="*/ 935 h 1286"/>
              <a:gd name="T56" fmla="*/ 1168 w 1286"/>
              <a:gd name="T57" fmla="*/ 0 h 1286"/>
              <a:gd name="T58" fmla="*/ 1285 w 1286"/>
              <a:gd name="T59" fmla="*/ 118 h 1286"/>
              <a:gd name="T60" fmla="*/ 1285 w 1286"/>
              <a:gd name="T61" fmla="*/ 935 h 1286"/>
              <a:gd name="T62" fmla="*/ 1168 w 1286"/>
              <a:gd name="T63" fmla="*/ 1050 h 1286"/>
              <a:gd name="T64" fmla="*/ 350 w 1286"/>
              <a:gd name="T65" fmla="*/ 1050 h 1286"/>
              <a:gd name="T66" fmla="*/ 235 w 1286"/>
              <a:gd name="T67" fmla="*/ 935 h 1286"/>
              <a:gd name="T68" fmla="*/ 235 w 1286"/>
              <a:gd name="T69" fmla="*/ 118 h 1286"/>
              <a:gd name="T70" fmla="*/ 350 w 1286"/>
              <a:gd name="T71" fmla="*/ 0 h 1286"/>
              <a:gd name="T72" fmla="*/ 1168 w 1286"/>
              <a:gd name="T73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6" h="1286">
                <a:moveTo>
                  <a:pt x="935" y="700"/>
                </a:moveTo>
                <a:cubicBezTo>
                  <a:pt x="935" y="766"/>
                  <a:pt x="880" y="818"/>
                  <a:pt x="818" y="818"/>
                </a:cubicBezTo>
                <a:lnTo>
                  <a:pt x="585" y="818"/>
                </a:lnTo>
                <a:lnTo>
                  <a:pt x="585" y="700"/>
                </a:lnTo>
                <a:lnTo>
                  <a:pt x="818" y="700"/>
                </a:lnTo>
                <a:lnTo>
                  <a:pt x="818" y="585"/>
                </a:lnTo>
                <a:lnTo>
                  <a:pt x="585" y="585"/>
                </a:lnTo>
                <a:lnTo>
                  <a:pt x="585" y="235"/>
                </a:lnTo>
                <a:lnTo>
                  <a:pt x="935" y="235"/>
                </a:lnTo>
                <a:lnTo>
                  <a:pt x="935" y="350"/>
                </a:lnTo>
                <a:lnTo>
                  <a:pt x="700" y="350"/>
                </a:lnTo>
                <a:lnTo>
                  <a:pt x="700" y="468"/>
                </a:lnTo>
                <a:lnTo>
                  <a:pt x="818" y="468"/>
                </a:lnTo>
                <a:cubicBezTo>
                  <a:pt x="880" y="468"/>
                  <a:pt x="935" y="520"/>
                  <a:pt x="935" y="585"/>
                </a:cubicBezTo>
                <a:lnTo>
                  <a:pt x="935" y="700"/>
                </a:lnTo>
                <a:close/>
                <a:moveTo>
                  <a:pt x="118" y="235"/>
                </a:moveTo>
                <a:lnTo>
                  <a:pt x="118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1"/>
                  <a:pt x="0" y="1168"/>
                </a:cubicBezTo>
                <a:lnTo>
                  <a:pt x="0" y="235"/>
                </a:lnTo>
                <a:lnTo>
                  <a:pt x="118" y="235"/>
                </a:lnTo>
                <a:close/>
                <a:moveTo>
                  <a:pt x="1168" y="935"/>
                </a:moveTo>
                <a:lnTo>
                  <a:pt x="1168" y="118"/>
                </a:lnTo>
                <a:lnTo>
                  <a:pt x="350" y="118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0" y="1050"/>
                  <a:pt x="1168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54499" y="4929981"/>
            <a:ext cx="463550" cy="463550"/>
          </a:xfrm>
          <a:custGeom>
            <a:avLst/>
            <a:gdLst>
              <a:gd name="T0" fmla="*/ 1167 w 1286"/>
              <a:gd name="T1" fmla="*/ 935 h 1286"/>
              <a:gd name="T2" fmla="*/ 1167 w 1286"/>
              <a:gd name="T3" fmla="*/ 118 h 1286"/>
              <a:gd name="T4" fmla="*/ 350 w 1286"/>
              <a:gd name="T5" fmla="*/ 118 h 1286"/>
              <a:gd name="T6" fmla="*/ 350 w 1286"/>
              <a:gd name="T7" fmla="*/ 935 h 1286"/>
              <a:gd name="T8" fmla="*/ 1167 w 1286"/>
              <a:gd name="T9" fmla="*/ 935 h 1286"/>
              <a:gd name="T10" fmla="*/ 1167 w 1286"/>
              <a:gd name="T11" fmla="*/ 0 h 1286"/>
              <a:gd name="T12" fmla="*/ 1285 w 1286"/>
              <a:gd name="T13" fmla="*/ 118 h 1286"/>
              <a:gd name="T14" fmla="*/ 1285 w 1286"/>
              <a:gd name="T15" fmla="*/ 935 h 1286"/>
              <a:gd name="T16" fmla="*/ 1167 w 1286"/>
              <a:gd name="T17" fmla="*/ 1050 h 1286"/>
              <a:gd name="T18" fmla="*/ 350 w 1286"/>
              <a:gd name="T19" fmla="*/ 1050 h 1286"/>
              <a:gd name="T20" fmla="*/ 235 w 1286"/>
              <a:gd name="T21" fmla="*/ 935 h 1286"/>
              <a:gd name="T22" fmla="*/ 235 w 1286"/>
              <a:gd name="T23" fmla="*/ 118 h 1286"/>
              <a:gd name="T24" fmla="*/ 350 w 1286"/>
              <a:gd name="T25" fmla="*/ 0 h 1286"/>
              <a:gd name="T26" fmla="*/ 1167 w 1286"/>
              <a:gd name="T27" fmla="*/ 0 h 1286"/>
              <a:gd name="T28" fmla="*/ 817 w 1286"/>
              <a:gd name="T29" fmla="*/ 818 h 1286"/>
              <a:gd name="T30" fmla="*/ 817 w 1286"/>
              <a:gd name="T31" fmla="*/ 585 h 1286"/>
              <a:gd name="T32" fmla="*/ 585 w 1286"/>
              <a:gd name="T33" fmla="*/ 585 h 1286"/>
              <a:gd name="T34" fmla="*/ 585 w 1286"/>
              <a:gd name="T35" fmla="*/ 235 h 1286"/>
              <a:gd name="T36" fmla="*/ 700 w 1286"/>
              <a:gd name="T37" fmla="*/ 235 h 1286"/>
              <a:gd name="T38" fmla="*/ 700 w 1286"/>
              <a:gd name="T39" fmla="*/ 468 h 1286"/>
              <a:gd name="T40" fmla="*/ 817 w 1286"/>
              <a:gd name="T41" fmla="*/ 468 h 1286"/>
              <a:gd name="T42" fmla="*/ 817 w 1286"/>
              <a:gd name="T43" fmla="*/ 235 h 1286"/>
              <a:gd name="T44" fmla="*/ 935 w 1286"/>
              <a:gd name="T45" fmla="*/ 235 h 1286"/>
              <a:gd name="T46" fmla="*/ 935 w 1286"/>
              <a:gd name="T47" fmla="*/ 818 h 1286"/>
              <a:gd name="T48" fmla="*/ 817 w 1286"/>
              <a:gd name="T49" fmla="*/ 818 h 1286"/>
              <a:gd name="T50" fmla="*/ 117 w 1286"/>
              <a:gd name="T51" fmla="*/ 235 h 1286"/>
              <a:gd name="T52" fmla="*/ 117 w 1286"/>
              <a:gd name="T53" fmla="*/ 1168 h 1286"/>
              <a:gd name="T54" fmla="*/ 1050 w 1286"/>
              <a:gd name="T55" fmla="*/ 1168 h 1286"/>
              <a:gd name="T56" fmla="*/ 1050 w 1286"/>
              <a:gd name="T57" fmla="*/ 1285 h 1286"/>
              <a:gd name="T58" fmla="*/ 117 w 1286"/>
              <a:gd name="T59" fmla="*/ 1285 h 1286"/>
              <a:gd name="T60" fmla="*/ 0 w 1286"/>
              <a:gd name="T61" fmla="*/ 1168 h 1286"/>
              <a:gd name="T62" fmla="*/ 0 w 1286"/>
              <a:gd name="T63" fmla="*/ 235 h 1286"/>
              <a:gd name="T64" fmla="*/ 117 w 1286"/>
              <a:gd name="T65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86">
                <a:moveTo>
                  <a:pt x="1167" y="935"/>
                </a:moveTo>
                <a:lnTo>
                  <a:pt x="1167" y="118"/>
                </a:lnTo>
                <a:lnTo>
                  <a:pt x="350" y="118"/>
                </a:lnTo>
                <a:lnTo>
                  <a:pt x="350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0" y="1050"/>
                  <a:pt x="1167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7" y="0"/>
                </a:lnTo>
                <a:close/>
                <a:moveTo>
                  <a:pt x="817" y="818"/>
                </a:moveTo>
                <a:lnTo>
                  <a:pt x="817" y="585"/>
                </a:lnTo>
                <a:lnTo>
                  <a:pt x="585" y="585"/>
                </a:lnTo>
                <a:lnTo>
                  <a:pt x="585" y="235"/>
                </a:lnTo>
                <a:lnTo>
                  <a:pt x="700" y="235"/>
                </a:lnTo>
                <a:lnTo>
                  <a:pt x="700" y="468"/>
                </a:lnTo>
                <a:lnTo>
                  <a:pt x="817" y="468"/>
                </a:lnTo>
                <a:lnTo>
                  <a:pt x="817" y="235"/>
                </a:lnTo>
                <a:lnTo>
                  <a:pt x="935" y="235"/>
                </a:lnTo>
                <a:lnTo>
                  <a:pt x="935" y="818"/>
                </a:lnTo>
                <a:lnTo>
                  <a:pt x="817" y="818"/>
                </a:lnTo>
                <a:close/>
                <a:moveTo>
                  <a:pt x="117" y="235"/>
                </a:moveTo>
                <a:lnTo>
                  <a:pt x="117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7" y="1285"/>
                </a:lnTo>
                <a:cubicBezTo>
                  <a:pt x="54" y="1285"/>
                  <a:pt x="0" y="1231"/>
                  <a:pt x="0" y="1168"/>
                </a:cubicBezTo>
                <a:lnTo>
                  <a:pt x="0" y="235"/>
                </a:lnTo>
                <a:lnTo>
                  <a:pt x="117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27649" y="4929981"/>
            <a:ext cx="463550" cy="463550"/>
          </a:xfrm>
          <a:custGeom>
            <a:avLst/>
            <a:gdLst>
              <a:gd name="T0" fmla="*/ 935 w 1286"/>
              <a:gd name="T1" fmla="*/ 700 h 1286"/>
              <a:gd name="T2" fmla="*/ 818 w 1286"/>
              <a:gd name="T3" fmla="*/ 818 h 1286"/>
              <a:gd name="T4" fmla="*/ 585 w 1286"/>
              <a:gd name="T5" fmla="*/ 818 h 1286"/>
              <a:gd name="T6" fmla="*/ 585 w 1286"/>
              <a:gd name="T7" fmla="*/ 700 h 1286"/>
              <a:gd name="T8" fmla="*/ 818 w 1286"/>
              <a:gd name="T9" fmla="*/ 700 h 1286"/>
              <a:gd name="T10" fmla="*/ 818 w 1286"/>
              <a:gd name="T11" fmla="*/ 585 h 1286"/>
              <a:gd name="T12" fmla="*/ 700 w 1286"/>
              <a:gd name="T13" fmla="*/ 585 h 1286"/>
              <a:gd name="T14" fmla="*/ 700 w 1286"/>
              <a:gd name="T15" fmla="*/ 468 h 1286"/>
              <a:gd name="T16" fmla="*/ 818 w 1286"/>
              <a:gd name="T17" fmla="*/ 468 h 1286"/>
              <a:gd name="T18" fmla="*/ 818 w 1286"/>
              <a:gd name="T19" fmla="*/ 350 h 1286"/>
              <a:gd name="T20" fmla="*/ 585 w 1286"/>
              <a:gd name="T21" fmla="*/ 350 h 1286"/>
              <a:gd name="T22" fmla="*/ 585 w 1286"/>
              <a:gd name="T23" fmla="*/ 236 h 1286"/>
              <a:gd name="T24" fmla="*/ 818 w 1286"/>
              <a:gd name="T25" fmla="*/ 236 h 1286"/>
              <a:gd name="T26" fmla="*/ 935 w 1286"/>
              <a:gd name="T27" fmla="*/ 350 h 1286"/>
              <a:gd name="T28" fmla="*/ 935 w 1286"/>
              <a:gd name="T29" fmla="*/ 438 h 1286"/>
              <a:gd name="T30" fmla="*/ 848 w 1286"/>
              <a:gd name="T31" fmla="*/ 525 h 1286"/>
              <a:gd name="T32" fmla="*/ 935 w 1286"/>
              <a:gd name="T33" fmla="*/ 613 h 1286"/>
              <a:gd name="T34" fmla="*/ 935 w 1286"/>
              <a:gd name="T35" fmla="*/ 700 h 1286"/>
              <a:gd name="T36" fmla="*/ 118 w 1286"/>
              <a:gd name="T37" fmla="*/ 235 h 1286"/>
              <a:gd name="T38" fmla="*/ 118 w 1286"/>
              <a:gd name="T39" fmla="*/ 1168 h 1286"/>
              <a:gd name="T40" fmla="*/ 1050 w 1286"/>
              <a:gd name="T41" fmla="*/ 1168 h 1286"/>
              <a:gd name="T42" fmla="*/ 1050 w 1286"/>
              <a:gd name="T43" fmla="*/ 1285 h 1286"/>
              <a:gd name="T44" fmla="*/ 118 w 1286"/>
              <a:gd name="T45" fmla="*/ 1285 h 1286"/>
              <a:gd name="T46" fmla="*/ 0 w 1286"/>
              <a:gd name="T47" fmla="*/ 1168 h 1286"/>
              <a:gd name="T48" fmla="*/ 0 w 1286"/>
              <a:gd name="T49" fmla="*/ 235 h 1286"/>
              <a:gd name="T50" fmla="*/ 118 w 1286"/>
              <a:gd name="T51" fmla="*/ 235 h 1286"/>
              <a:gd name="T52" fmla="*/ 1168 w 1286"/>
              <a:gd name="T53" fmla="*/ 935 h 1286"/>
              <a:gd name="T54" fmla="*/ 1168 w 1286"/>
              <a:gd name="T55" fmla="*/ 118 h 1286"/>
              <a:gd name="T56" fmla="*/ 350 w 1286"/>
              <a:gd name="T57" fmla="*/ 118 h 1286"/>
              <a:gd name="T58" fmla="*/ 350 w 1286"/>
              <a:gd name="T59" fmla="*/ 935 h 1286"/>
              <a:gd name="T60" fmla="*/ 1168 w 1286"/>
              <a:gd name="T61" fmla="*/ 935 h 1286"/>
              <a:gd name="T62" fmla="*/ 1168 w 1286"/>
              <a:gd name="T63" fmla="*/ 0 h 1286"/>
              <a:gd name="T64" fmla="*/ 1285 w 1286"/>
              <a:gd name="T65" fmla="*/ 118 h 1286"/>
              <a:gd name="T66" fmla="*/ 1285 w 1286"/>
              <a:gd name="T67" fmla="*/ 935 h 1286"/>
              <a:gd name="T68" fmla="*/ 1168 w 1286"/>
              <a:gd name="T69" fmla="*/ 1050 h 1286"/>
              <a:gd name="T70" fmla="*/ 350 w 1286"/>
              <a:gd name="T71" fmla="*/ 1050 h 1286"/>
              <a:gd name="T72" fmla="*/ 235 w 1286"/>
              <a:gd name="T73" fmla="*/ 935 h 1286"/>
              <a:gd name="T74" fmla="*/ 235 w 1286"/>
              <a:gd name="T75" fmla="*/ 118 h 1286"/>
              <a:gd name="T76" fmla="*/ 350 w 1286"/>
              <a:gd name="T77" fmla="*/ 0 h 1286"/>
              <a:gd name="T78" fmla="*/ 1168 w 1286"/>
              <a:gd name="T79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6" h="1286">
                <a:moveTo>
                  <a:pt x="935" y="700"/>
                </a:moveTo>
                <a:cubicBezTo>
                  <a:pt x="935" y="766"/>
                  <a:pt x="881" y="818"/>
                  <a:pt x="818" y="818"/>
                </a:cubicBezTo>
                <a:lnTo>
                  <a:pt x="585" y="818"/>
                </a:lnTo>
                <a:lnTo>
                  <a:pt x="585" y="700"/>
                </a:lnTo>
                <a:lnTo>
                  <a:pt x="818" y="700"/>
                </a:lnTo>
                <a:lnTo>
                  <a:pt x="818" y="585"/>
                </a:lnTo>
                <a:lnTo>
                  <a:pt x="700" y="585"/>
                </a:lnTo>
                <a:lnTo>
                  <a:pt x="700" y="468"/>
                </a:lnTo>
                <a:lnTo>
                  <a:pt x="818" y="468"/>
                </a:lnTo>
                <a:lnTo>
                  <a:pt x="818" y="350"/>
                </a:lnTo>
                <a:lnTo>
                  <a:pt x="585" y="350"/>
                </a:lnTo>
                <a:lnTo>
                  <a:pt x="585" y="236"/>
                </a:lnTo>
                <a:lnTo>
                  <a:pt x="818" y="236"/>
                </a:lnTo>
                <a:cubicBezTo>
                  <a:pt x="881" y="236"/>
                  <a:pt x="935" y="285"/>
                  <a:pt x="935" y="350"/>
                </a:cubicBezTo>
                <a:lnTo>
                  <a:pt x="935" y="438"/>
                </a:lnTo>
                <a:cubicBezTo>
                  <a:pt x="935" y="487"/>
                  <a:pt x="897" y="525"/>
                  <a:pt x="848" y="525"/>
                </a:cubicBezTo>
                <a:cubicBezTo>
                  <a:pt x="897" y="525"/>
                  <a:pt x="935" y="564"/>
                  <a:pt x="935" y="613"/>
                </a:cubicBezTo>
                <a:lnTo>
                  <a:pt x="935" y="700"/>
                </a:lnTo>
                <a:close/>
                <a:moveTo>
                  <a:pt x="118" y="235"/>
                </a:moveTo>
                <a:lnTo>
                  <a:pt x="118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1"/>
                  <a:pt x="0" y="1168"/>
                </a:cubicBezTo>
                <a:lnTo>
                  <a:pt x="0" y="235"/>
                </a:lnTo>
                <a:lnTo>
                  <a:pt x="118" y="235"/>
                </a:lnTo>
                <a:close/>
                <a:moveTo>
                  <a:pt x="1168" y="935"/>
                </a:moveTo>
                <a:lnTo>
                  <a:pt x="1168" y="118"/>
                </a:lnTo>
                <a:lnTo>
                  <a:pt x="350" y="118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1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1" y="1050"/>
                  <a:pt x="1168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00799" y="4929981"/>
            <a:ext cx="463550" cy="463550"/>
          </a:xfrm>
          <a:custGeom>
            <a:avLst/>
            <a:gdLst>
              <a:gd name="T0" fmla="*/ 935 w 1286"/>
              <a:gd name="T1" fmla="*/ 700 h 1286"/>
              <a:gd name="T2" fmla="*/ 935 w 1286"/>
              <a:gd name="T3" fmla="*/ 818 h 1286"/>
              <a:gd name="T4" fmla="*/ 585 w 1286"/>
              <a:gd name="T5" fmla="*/ 818 h 1286"/>
              <a:gd name="T6" fmla="*/ 585 w 1286"/>
              <a:gd name="T7" fmla="*/ 585 h 1286"/>
              <a:gd name="T8" fmla="*/ 700 w 1286"/>
              <a:gd name="T9" fmla="*/ 468 h 1286"/>
              <a:gd name="T10" fmla="*/ 817 w 1286"/>
              <a:gd name="T11" fmla="*/ 468 h 1286"/>
              <a:gd name="T12" fmla="*/ 817 w 1286"/>
              <a:gd name="T13" fmla="*/ 350 h 1286"/>
              <a:gd name="T14" fmla="*/ 585 w 1286"/>
              <a:gd name="T15" fmla="*/ 350 h 1286"/>
              <a:gd name="T16" fmla="*/ 585 w 1286"/>
              <a:gd name="T17" fmla="*/ 236 h 1286"/>
              <a:gd name="T18" fmla="*/ 817 w 1286"/>
              <a:gd name="T19" fmla="*/ 236 h 1286"/>
              <a:gd name="T20" fmla="*/ 935 w 1286"/>
              <a:gd name="T21" fmla="*/ 350 h 1286"/>
              <a:gd name="T22" fmla="*/ 935 w 1286"/>
              <a:gd name="T23" fmla="*/ 468 h 1286"/>
              <a:gd name="T24" fmla="*/ 817 w 1286"/>
              <a:gd name="T25" fmla="*/ 585 h 1286"/>
              <a:gd name="T26" fmla="*/ 700 w 1286"/>
              <a:gd name="T27" fmla="*/ 585 h 1286"/>
              <a:gd name="T28" fmla="*/ 700 w 1286"/>
              <a:gd name="T29" fmla="*/ 700 h 1286"/>
              <a:gd name="T30" fmla="*/ 935 w 1286"/>
              <a:gd name="T31" fmla="*/ 700 h 1286"/>
              <a:gd name="T32" fmla="*/ 1167 w 1286"/>
              <a:gd name="T33" fmla="*/ 935 h 1286"/>
              <a:gd name="T34" fmla="*/ 1167 w 1286"/>
              <a:gd name="T35" fmla="*/ 118 h 1286"/>
              <a:gd name="T36" fmla="*/ 350 w 1286"/>
              <a:gd name="T37" fmla="*/ 118 h 1286"/>
              <a:gd name="T38" fmla="*/ 350 w 1286"/>
              <a:gd name="T39" fmla="*/ 935 h 1286"/>
              <a:gd name="T40" fmla="*/ 1167 w 1286"/>
              <a:gd name="T41" fmla="*/ 935 h 1286"/>
              <a:gd name="T42" fmla="*/ 1167 w 1286"/>
              <a:gd name="T43" fmla="*/ 0 h 1286"/>
              <a:gd name="T44" fmla="*/ 1285 w 1286"/>
              <a:gd name="T45" fmla="*/ 118 h 1286"/>
              <a:gd name="T46" fmla="*/ 1285 w 1286"/>
              <a:gd name="T47" fmla="*/ 935 h 1286"/>
              <a:gd name="T48" fmla="*/ 1167 w 1286"/>
              <a:gd name="T49" fmla="*/ 1050 h 1286"/>
              <a:gd name="T50" fmla="*/ 350 w 1286"/>
              <a:gd name="T51" fmla="*/ 1050 h 1286"/>
              <a:gd name="T52" fmla="*/ 235 w 1286"/>
              <a:gd name="T53" fmla="*/ 935 h 1286"/>
              <a:gd name="T54" fmla="*/ 235 w 1286"/>
              <a:gd name="T55" fmla="*/ 118 h 1286"/>
              <a:gd name="T56" fmla="*/ 350 w 1286"/>
              <a:gd name="T57" fmla="*/ 0 h 1286"/>
              <a:gd name="T58" fmla="*/ 1167 w 1286"/>
              <a:gd name="T59" fmla="*/ 0 h 1286"/>
              <a:gd name="T60" fmla="*/ 117 w 1286"/>
              <a:gd name="T61" fmla="*/ 235 h 1286"/>
              <a:gd name="T62" fmla="*/ 117 w 1286"/>
              <a:gd name="T63" fmla="*/ 1168 h 1286"/>
              <a:gd name="T64" fmla="*/ 1050 w 1286"/>
              <a:gd name="T65" fmla="*/ 1168 h 1286"/>
              <a:gd name="T66" fmla="*/ 1050 w 1286"/>
              <a:gd name="T67" fmla="*/ 1285 h 1286"/>
              <a:gd name="T68" fmla="*/ 117 w 1286"/>
              <a:gd name="T69" fmla="*/ 1285 h 1286"/>
              <a:gd name="T70" fmla="*/ 0 w 1286"/>
              <a:gd name="T71" fmla="*/ 1168 h 1286"/>
              <a:gd name="T72" fmla="*/ 0 w 1286"/>
              <a:gd name="T73" fmla="*/ 235 h 1286"/>
              <a:gd name="T74" fmla="*/ 117 w 1286"/>
              <a:gd name="T75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86" h="1286">
                <a:moveTo>
                  <a:pt x="935" y="700"/>
                </a:moveTo>
                <a:lnTo>
                  <a:pt x="935" y="818"/>
                </a:lnTo>
                <a:lnTo>
                  <a:pt x="585" y="818"/>
                </a:lnTo>
                <a:lnTo>
                  <a:pt x="585" y="585"/>
                </a:lnTo>
                <a:cubicBezTo>
                  <a:pt x="585" y="520"/>
                  <a:pt x="637" y="468"/>
                  <a:pt x="700" y="468"/>
                </a:cubicBezTo>
                <a:lnTo>
                  <a:pt x="817" y="468"/>
                </a:lnTo>
                <a:lnTo>
                  <a:pt x="817" y="350"/>
                </a:lnTo>
                <a:lnTo>
                  <a:pt x="585" y="350"/>
                </a:lnTo>
                <a:lnTo>
                  <a:pt x="585" y="236"/>
                </a:lnTo>
                <a:lnTo>
                  <a:pt x="817" y="236"/>
                </a:lnTo>
                <a:cubicBezTo>
                  <a:pt x="880" y="236"/>
                  <a:pt x="935" y="285"/>
                  <a:pt x="935" y="350"/>
                </a:cubicBezTo>
                <a:lnTo>
                  <a:pt x="935" y="468"/>
                </a:lnTo>
                <a:cubicBezTo>
                  <a:pt x="935" y="534"/>
                  <a:pt x="880" y="585"/>
                  <a:pt x="817" y="585"/>
                </a:cubicBezTo>
                <a:lnTo>
                  <a:pt x="700" y="585"/>
                </a:lnTo>
                <a:lnTo>
                  <a:pt x="700" y="700"/>
                </a:lnTo>
                <a:lnTo>
                  <a:pt x="935" y="700"/>
                </a:lnTo>
                <a:close/>
                <a:moveTo>
                  <a:pt x="1167" y="935"/>
                </a:moveTo>
                <a:lnTo>
                  <a:pt x="1167" y="118"/>
                </a:lnTo>
                <a:lnTo>
                  <a:pt x="350" y="118"/>
                </a:lnTo>
                <a:lnTo>
                  <a:pt x="350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0" y="1050"/>
                  <a:pt x="1167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7" y="0"/>
                </a:lnTo>
                <a:close/>
                <a:moveTo>
                  <a:pt x="117" y="235"/>
                </a:moveTo>
                <a:lnTo>
                  <a:pt x="117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7" y="1285"/>
                </a:lnTo>
                <a:cubicBezTo>
                  <a:pt x="54" y="1285"/>
                  <a:pt x="0" y="1231"/>
                  <a:pt x="0" y="1168"/>
                </a:cubicBezTo>
                <a:lnTo>
                  <a:pt x="0" y="235"/>
                </a:lnTo>
                <a:lnTo>
                  <a:pt x="117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473949" y="4929981"/>
            <a:ext cx="463550" cy="463550"/>
          </a:xfrm>
          <a:custGeom>
            <a:avLst/>
            <a:gdLst>
              <a:gd name="T0" fmla="*/ 1168 w 1286"/>
              <a:gd name="T1" fmla="*/ 935 h 1286"/>
              <a:gd name="T2" fmla="*/ 1168 w 1286"/>
              <a:gd name="T3" fmla="*/ 118 h 1286"/>
              <a:gd name="T4" fmla="*/ 350 w 1286"/>
              <a:gd name="T5" fmla="*/ 118 h 1286"/>
              <a:gd name="T6" fmla="*/ 350 w 1286"/>
              <a:gd name="T7" fmla="*/ 935 h 1286"/>
              <a:gd name="T8" fmla="*/ 1168 w 1286"/>
              <a:gd name="T9" fmla="*/ 935 h 1286"/>
              <a:gd name="T10" fmla="*/ 1168 w 1286"/>
              <a:gd name="T11" fmla="*/ 0 h 1286"/>
              <a:gd name="T12" fmla="*/ 1285 w 1286"/>
              <a:gd name="T13" fmla="*/ 118 h 1286"/>
              <a:gd name="T14" fmla="*/ 1285 w 1286"/>
              <a:gd name="T15" fmla="*/ 935 h 1286"/>
              <a:gd name="T16" fmla="*/ 1168 w 1286"/>
              <a:gd name="T17" fmla="*/ 1050 h 1286"/>
              <a:gd name="T18" fmla="*/ 350 w 1286"/>
              <a:gd name="T19" fmla="*/ 1050 h 1286"/>
              <a:gd name="T20" fmla="*/ 235 w 1286"/>
              <a:gd name="T21" fmla="*/ 935 h 1286"/>
              <a:gd name="T22" fmla="*/ 235 w 1286"/>
              <a:gd name="T23" fmla="*/ 118 h 1286"/>
              <a:gd name="T24" fmla="*/ 350 w 1286"/>
              <a:gd name="T25" fmla="*/ 0 h 1286"/>
              <a:gd name="T26" fmla="*/ 1168 w 1286"/>
              <a:gd name="T27" fmla="*/ 0 h 1286"/>
              <a:gd name="T28" fmla="*/ 760 w 1286"/>
              <a:gd name="T29" fmla="*/ 818 h 1286"/>
              <a:gd name="T30" fmla="*/ 760 w 1286"/>
              <a:gd name="T31" fmla="*/ 350 h 1286"/>
              <a:gd name="T32" fmla="*/ 643 w 1286"/>
              <a:gd name="T33" fmla="*/ 350 h 1286"/>
              <a:gd name="T34" fmla="*/ 643 w 1286"/>
              <a:gd name="T35" fmla="*/ 235 h 1286"/>
              <a:gd name="T36" fmla="*/ 875 w 1286"/>
              <a:gd name="T37" fmla="*/ 235 h 1286"/>
              <a:gd name="T38" fmla="*/ 875 w 1286"/>
              <a:gd name="T39" fmla="*/ 818 h 1286"/>
              <a:gd name="T40" fmla="*/ 760 w 1286"/>
              <a:gd name="T41" fmla="*/ 818 h 1286"/>
              <a:gd name="T42" fmla="*/ 118 w 1286"/>
              <a:gd name="T43" fmla="*/ 235 h 1286"/>
              <a:gd name="T44" fmla="*/ 118 w 1286"/>
              <a:gd name="T45" fmla="*/ 1168 h 1286"/>
              <a:gd name="T46" fmla="*/ 1050 w 1286"/>
              <a:gd name="T47" fmla="*/ 1168 h 1286"/>
              <a:gd name="T48" fmla="*/ 1050 w 1286"/>
              <a:gd name="T49" fmla="*/ 1285 h 1286"/>
              <a:gd name="T50" fmla="*/ 118 w 1286"/>
              <a:gd name="T51" fmla="*/ 1285 h 1286"/>
              <a:gd name="T52" fmla="*/ 0 w 1286"/>
              <a:gd name="T53" fmla="*/ 1168 h 1286"/>
              <a:gd name="T54" fmla="*/ 0 w 1286"/>
              <a:gd name="T55" fmla="*/ 235 h 1286"/>
              <a:gd name="T56" fmla="*/ 118 w 1286"/>
              <a:gd name="T57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6" h="1286">
                <a:moveTo>
                  <a:pt x="1168" y="935"/>
                </a:moveTo>
                <a:lnTo>
                  <a:pt x="1168" y="118"/>
                </a:lnTo>
                <a:lnTo>
                  <a:pt x="350" y="118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1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1" y="1050"/>
                  <a:pt x="1168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8" y="0"/>
                </a:lnTo>
                <a:close/>
                <a:moveTo>
                  <a:pt x="760" y="818"/>
                </a:moveTo>
                <a:lnTo>
                  <a:pt x="760" y="350"/>
                </a:lnTo>
                <a:lnTo>
                  <a:pt x="643" y="350"/>
                </a:lnTo>
                <a:lnTo>
                  <a:pt x="643" y="235"/>
                </a:lnTo>
                <a:lnTo>
                  <a:pt x="875" y="235"/>
                </a:lnTo>
                <a:lnTo>
                  <a:pt x="875" y="818"/>
                </a:lnTo>
                <a:lnTo>
                  <a:pt x="760" y="818"/>
                </a:lnTo>
                <a:close/>
                <a:moveTo>
                  <a:pt x="118" y="235"/>
                </a:moveTo>
                <a:lnTo>
                  <a:pt x="118" y="1168"/>
                </a:lnTo>
                <a:lnTo>
                  <a:pt x="1050" y="1168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1"/>
                  <a:pt x="0" y="1168"/>
                </a:cubicBezTo>
                <a:lnTo>
                  <a:pt x="0" y="235"/>
                </a:lnTo>
                <a:lnTo>
                  <a:pt x="11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632824" y="4982371"/>
            <a:ext cx="293688" cy="357187"/>
          </a:xfrm>
          <a:custGeom>
            <a:avLst/>
            <a:gdLst>
              <a:gd name="T0" fmla="*/ 0 w 816"/>
              <a:gd name="T1" fmla="*/ 875 h 993"/>
              <a:gd name="T2" fmla="*/ 815 w 816"/>
              <a:gd name="T3" fmla="*/ 875 h 993"/>
              <a:gd name="T4" fmla="*/ 815 w 816"/>
              <a:gd name="T5" fmla="*/ 992 h 993"/>
              <a:gd name="T6" fmla="*/ 0 w 816"/>
              <a:gd name="T7" fmla="*/ 992 h 993"/>
              <a:gd name="T8" fmla="*/ 0 w 816"/>
              <a:gd name="T9" fmla="*/ 875 h 993"/>
              <a:gd name="T10" fmla="*/ 232 w 816"/>
              <a:gd name="T11" fmla="*/ 757 h 993"/>
              <a:gd name="T12" fmla="*/ 232 w 816"/>
              <a:gd name="T13" fmla="*/ 407 h 993"/>
              <a:gd name="T14" fmla="*/ 0 w 816"/>
              <a:gd name="T15" fmla="*/ 407 h 993"/>
              <a:gd name="T16" fmla="*/ 407 w 816"/>
              <a:gd name="T17" fmla="*/ 0 h 993"/>
              <a:gd name="T18" fmla="*/ 815 w 816"/>
              <a:gd name="T19" fmla="*/ 407 h 993"/>
              <a:gd name="T20" fmla="*/ 582 w 816"/>
              <a:gd name="T21" fmla="*/ 407 h 993"/>
              <a:gd name="T22" fmla="*/ 582 w 816"/>
              <a:gd name="T23" fmla="*/ 757 h 993"/>
              <a:gd name="T24" fmla="*/ 232 w 816"/>
              <a:gd name="T25" fmla="*/ 757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6" h="993">
                <a:moveTo>
                  <a:pt x="0" y="875"/>
                </a:moveTo>
                <a:lnTo>
                  <a:pt x="815" y="875"/>
                </a:lnTo>
                <a:lnTo>
                  <a:pt x="815" y="992"/>
                </a:lnTo>
                <a:lnTo>
                  <a:pt x="0" y="992"/>
                </a:lnTo>
                <a:lnTo>
                  <a:pt x="0" y="875"/>
                </a:lnTo>
                <a:close/>
                <a:moveTo>
                  <a:pt x="232" y="757"/>
                </a:moveTo>
                <a:lnTo>
                  <a:pt x="232" y="407"/>
                </a:lnTo>
                <a:lnTo>
                  <a:pt x="0" y="407"/>
                </a:lnTo>
                <a:lnTo>
                  <a:pt x="407" y="0"/>
                </a:lnTo>
                <a:lnTo>
                  <a:pt x="815" y="407"/>
                </a:lnTo>
                <a:lnTo>
                  <a:pt x="582" y="407"/>
                </a:lnTo>
                <a:lnTo>
                  <a:pt x="582" y="757"/>
                </a:lnTo>
                <a:lnTo>
                  <a:pt x="232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20249" y="4993481"/>
            <a:ext cx="463550" cy="336550"/>
          </a:xfrm>
          <a:custGeom>
            <a:avLst/>
            <a:gdLst>
              <a:gd name="T0" fmla="*/ 936 w 1287"/>
              <a:gd name="T1" fmla="*/ 17 h 936"/>
              <a:gd name="T2" fmla="*/ 1286 w 1287"/>
              <a:gd name="T3" fmla="*/ 468 h 936"/>
              <a:gd name="T4" fmla="*/ 936 w 1287"/>
              <a:gd name="T5" fmla="*/ 919 h 936"/>
              <a:gd name="T6" fmla="*/ 936 w 1287"/>
              <a:gd name="T7" fmla="*/ 799 h 936"/>
              <a:gd name="T8" fmla="*/ 1168 w 1287"/>
              <a:gd name="T9" fmla="*/ 468 h 936"/>
              <a:gd name="T10" fmla="*/ 936 w 1287"/>
              <a:gd name="T11" fmla="*/ 137 h 936"/>
              <a:gd name="T12" fmla="*/ 936 w 1287"/>
              <a:gd name="T13" fmla="*/ 17 h 936"/>
              <a:gd name="T14" fmla="*/ 0 w 1287"/>
              <a:gd name="T15" fmla="*/ 468 h 936"/>
              <a:gd name="T16" fmla="*/ 468 w 1287"/>
              <a:gd name="T17" fmla="*/ 0 h 936"/>
              <a:gd name="T18" fmla="*/ 936 w 1287"/>
              <a:gd name="T19" fmla="*/ 468 h 936"/>
              <a:gd name="T20" fmla="*/ 468 w 1287"/>
              <a:gd name="T21" fmla="*/ 935 h 936"/>
              <a:gd name="T22" fmla="*/ 0 w 1287"/>
              <a:gd name="T23" fmla="*/ 468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87" h="936">
                <a:moveTo>
                  <a:pt x="936" y="17"/>
                </a:moveTo>
                <a:cubicBezTo>
                  <a:pt x="1138" y="69"/>
                  <a:pt x="1286" y="249"/>
                  <a:pt x="1286" y="468"/>
                </a:cubicBezTo>
                <a:cubicBezTo>
                  <a:pt x="1286" y="687"/>
                  <a:pt x="1138" y="867"/>
                  <a:pt x="936" y="919"/>
                </a:cubicBezTo>
                <a:lnTo>
                  <a:pt x="936" y="799"/>
                </a:lnTo>
                <a:cubicBezTo>
                  <a:pt x="1072" y="752"/>
                  <a:pt x="1168" y="621"/>
                  <a:pt x="1168" y="468"/>
                </a:cubicBezTo>
                <a:cubicBezTo>
                  <a:pt x="1168" y="315"/>
                  <a:pt x="1072" y="184"/>
                  <a:pt x="936" y="137"/>
                </a:cubicBezTo>
                <a:lnTo>
                  <a:pt x="936" y="17"/>
                </a:lnTo>
                <a:close/>
                <a:moveTo>
                  <a:pt x="0" y="468"/>
                </a:moveTo>
                <a:cubicBezTo>
                  <a:pt x="0" y="211"/>
                  <a:pt x="211" y="0"/>
                  <a:pt x="468" y="0"/>
                </a:cubicBezTo>
                <a:cubicBezTo>
                  <a:pt x="725" y="0"/>
                  <a:pt x="936" y="211"/>
                  <a:pt x="936" y="468"/>
                </a:cubicBezTo>
                <a:cubicBezTo>
                  <a:pt x="936" y="725"/>
                  <a:pt x="725" y="935"/>
                  <a:pt x="468" y="935"/>
                </a:cubicBezTo>
                <a:cubicBezTo>
                  <a:pt x="211" y="935"/>
                  <a:pt x="0" y="725"/>
                  <a:pt x="0" y="46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15624" y="4993481"/>
            <a:ext cx="419100" cy="336550"/>
          </a:xfrm>
          <a:custGeom>
            <a:avLst/>
            <a:gdLst>
              <a:gd name="T0" fmla="*/ 1050 w 1166"/>
              <a:gd name="T1" fmla="*/ 643 h 936"/>
              <a:gd name="T2" fmla="*/ 1050 w 1166"/>
              <a:gd name="T3" fmla="*/ 293 h 936"/>
              <a:gd name="T4" fmla="*/ 976 w 1166"/>
              <a:gd name="T5" fmla="*/ 293 h 936"/>
              <a:gd name="T6" fmla="*/ 976 w 1166"/>
              <a:gd name="T7" fmla="*/ 498 h 936"/>
              <a:gd name="T8" fmla="*/ 831 w 1166"/>
              <a:gd name="T9" fmla="*/ 293 h 936"/>
              <a:gd name="T10" fmla="*/ 758 w 1166"/>
              <a:gd name="T11" fmla="*/ 293 h 936"/>
              <a:gd name="T12" fmla="*/ 758 w 1166"/>
              <a:gd name="T13" fmla="*/ 643 h 936"/>
              <a:gd name="T14" fmla="*/ 831 w 1166"/>
              <a:gd name="T15" fmla="*/ 643 h 936"/>
              <a:gd name="T16" fmla="*/ 831 w 1166"/>
              <a:gd name="T17" fmla="*/ 438 h 936"/>
              <a:gd name="T18" fmla="*/ 979 w 1166"/>
              <a:gd name="T19" fmla="*/ 643 h 936"/>
              <a:gd name="T20" fmla="*/ 1050 w 1166"/>
              <a:gd name="T21" fmla="*/ 643 h 936"/>
              <a:gd name="T22" fmla="*/ 613 w 1166"/>
              <a:gd name="T23" fmla="*/ 643 h 936"/>
              <a:gd name="T24" fmla="*/ 613 w 1166"/>
              <a:gd name="T25" fmla="*/ 293 h 936"/>
              <a:gd name="T26" fmla="*/ 525 w 1166"/>
              <a:gd name="T27" fmla="*/ 293 h 936"/>
              <a:gd name="T28" fmla="*/ 525 w 1166"/>
              <a:gd name="T29" fmla="*/ 643 h 936"/>
              <a:gd name="T30" fmla="*/ 613 w 1166"/>
              <a:gd name="T31" fmla="*/ 643 h 936"/>
              <a:gd name="T32" fmla="*/ 408 w 1166"/>
              <a:gd name="T33" fmla="*/ 438 h 936"/>
              <a:gd name="T34" fmla="*/ 408 w 1166"/>
              <a:gd name="T35" fmla="*/ 380 h 936"/>
              <a:gd name="T36" fmla="*/ 320 w 1166"/>
              <a:gd name="T37" fmla="*/ 293 h 936"/>
              <a:gd name="T38" fmla="*/ 115 w 1166"/>
              <a:gd name="T39" fmla="*/ 293 h 936"/>
              <a:gd name="T40" fmla="*/ 115 w 1166"/>
              <a:gd name="T41" fmla="*/ 643 h 936"/>
              <a:gd name="T42" fmla="*/ 203 w 1166"/>
              <a:gd name="T43" fmla="*/ 643 h 936"/>
              <a:gd name="T44" fmla="*/ 203 w 1166"/>
              <a:gd name="T45" fmla="*/ 525 h 936"/>
              <a:gd name="T46" fmla="*/ 320 w 1166"/>
              <a:gd name="T47" fmla="*/ 525 h 936"/>
              <a:gd name="T48" fmla="*/ 408 w 1166"/>
              <a:gd name="T49" fmla="*/ 438 h 936"/>
              <a:gd name="T50" fmla="*/ 1050 w 1166"/>
              <a:gd name="T51" fmla="*/ 0 h 936"/>
              <a:gd name="T52" fmla="*/ 1165 w 1166"/>
              <a:gd name="T53" fmla="*/ 118 h 936"/>
              <a:gd name="T54" fmla="*/ 1165 w 1166"/>
              <a:gd name="T55" fmla="*/ 818 h 936"/>
              <a:gd name="T56" fmla="*/ 1050 w 1166"/>
              <a:gd name="T57" fmla="*/ 935 h 936"/>
              <a:gd name="T58" fmla="*/ 115 w 1166"/>
              <a:gd name="T59" fmla="*/ 935 h 936"/>
              <a:gd name="T60" fmla="*/ 0 w 1166"/>
              <a:gd name="T61" fmla="*/ 818 h 936"/>
              <a:gd name="T62" fmla="*/ 0 w 1166"/>
              <a:gd name="T63" fmla="*/ 118 h 936"/>
              <a:gd name="T64" fmla="*/ 115 w 1166"/>
              <a:gd name="T65" fmla="*/ 0 h 936"/>
              <a:gd name="T66" fmla="*/ 1050 w 1166"/>
              <a:gd name="T67" fmla="*/ 0 h 936"/>
              <a:gd name="T68" fmla="*/ 203 w 1166"/>
              <a:gd name="T69" fmla="*/ 380 h 936"/>
              <a:gd name="T70" fmla="*/ 320 w 1166"/>
              <a:gd name="T71" fmla="*/ 380 h 936"/>
              <a:gd name="T72" fmla="*/ 320 w 1166"/>
              <a:gd name="T73" fmla="*/ 438 h 936"/>
              <a:gd name="T74" fmla="*/ 203 w 1166"/>
              <a:gd name="T75" fmla="*/ 438 h 936"/>
              <a:gd name="T76" fmla="*/ 203 w 1166"/>
              <a:gd name="T77" fmla="*/ 38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6" h="936">
                <a:moveTo>
                  <a:pt x="1050" y="643"/>
                </a:moveTo>
                <a:lnTo>
                  <a:pt x="1050" y="293"/>
                </a:lnTo>
                <a:lnTo>
                  <a:pt x="976" y="293"/>
                </a:lnTo>
                <a:lnTo>
                  <a:pt x="976" y="498"/>
                </a:lnTo>
                <a:lnTo>
                  <a:pt x="831" y="293"/>
                </a:lnTo>
                <a:lnTo>
                  <a:pt x="758" y="293"/>
                </a:lnTo>
                <a:lnTo>
                  <a:pt x="758" y="643"/>
                </a:lnTo>
                <a:lnTo>
                  <a:pt x="831" y="643"/>
                </a:lnTo>
                <a:lnTo>
                  <a:pt x="831" y="438"/>
                </a:lnTo>
                <a:lnTo>
                  <a:pt x="979" y="643"/>
                </a:lnTo>
                <a:lnTo>
                  <a:pt x="1050" y="643"/>
                </a:lnTo>
                <a:close/>
                <a:moveTo>
                  <a:pt x="613" y="643"/>
                </a:moveTo>
                <a:lnTo>
                  <a:pt x="613" y="293"/>
                </a:lnTo>
                <a:lnTo>
                  <a:pt x="525" y="293"/>
                </a:lnTo>
                <a:lnTo>
                  <a:pt x="525" y="643"/>
                </a:lnTo>
                <a:lnTo>
                  <a:pt x="613" y="643"/>
                </a:lnTo>
                <a:close/>
                <a:moveTo>
                  <a:pt x="408" y="438"/>
                </a:moveTo>
                <a:lnTo>
                  <a:pt x="408" y="380"/>
                </a:lnTo>
                <a:cubicBezTo>
                  <a:pt x="408" y="331"/>
                  <a:pt x="369" y="293"/>
                  <a:pt x="320" y="293"/>
                </a:cubicBezTo>
                <a:lnTo>
                  <a:pt x="115" y="293"/>
                </a:lnTo>
                <a:lnTo>
                  <a:pt x="115" y="643"/>
                </a:lnTo>
                <a:lnTo>
                  <a:pt x="203" y="643"/>
                </a:lnTo>
                <a:lnTo>
                  <a:pt x="203" y="525"/>
                </a:lnTo>
                <a:lnTo>
                  <a:pt x="320" y="525"/>
                </a:lnTo>
                <a:cubicBezTo>
                  <a:pt x="369" y="525"/>
                  <a:pt x="408" y="487"/>
                  <a:pt x="408" y="438"/>
                </a:cubicBezTo>
                <a:close/>
                <a:moveTo>
                  <a:pt x="1050" y="0"/>
                </a:moveTo>
                <a:cubicBezTo>
                  <a:pt x="1116" y="0"/>
                  <a:pt x="1165" y="52"/>
                  <a:pt x="1165" y="118"/>
                </a:cubicBezTo>
                <a:lnTo>
                  <a:pt x="1165" y="818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8"/>
                </a:cubicBezTo>
                <a:lnTo>
                  <a:pt x="0" y="118"/>
                </a:lnTo>
                <a:cubicBezTo>
                  <a:pt x="0" y="52"/>
                  <a:pt x="49" y="0"/>
                  <a:pt x="115" y="0"/>
                </a:cubicBezTo>
                <a:lnTo>
                  <a:pt x="1050" y="0"/>
                </a:lnTo>
                <a:close/>
                <a:moveTo>
                  <a:pt x="203" y="380"/>
                </a:moveTo>
                <a:lnTo>
                  <a:pt x="320" y="380"/>
                </a:lnTo>
                <a:lnTo>
                  <a:pt x="320" y="438"/>
                </a:lnTo>
                <a:lnTo>
                  <a:pt x="203" y="438"/>
                </a:lnTo>
                <a:lnTo>
                  <a:pt x="203" y="38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7" y="4061619"/>
            <a:ext cx="463550" cy="463550"/>
          </a:xfrm>
          <a:custGeom>
            <a:avLst/>
            <a:gdLst>
              <a:gd name="T0" fmla="*/ 700 w 1286"/>
              <a:gd name="T1" fmla="*/ 817 h 1286"/>
              <a:gd name="T2" fmla="*/ 585 w 1286"/>
              <a:gd name="T3" fmla="*/ 817 h 1286"/>
              <a:gd name="T4" fmla="*/ 818 w 1286"/>
              <a:gd name="T5" fmla="*/ 350 h 1286"/>
              <a:gd name="T6" fmla="*/ 585 w 1286"/>
              <a:gd name="T7" fmla="*/ 350 h 1286"/>
              <a:gd name="T8" fmla="*/ 585 w 1286"/>
              <a:gd name="T9" fmla="*/ 235 h 1286"/>
              <a:gd name="T10" fmla="*/ 935 w 1286"/>
              <a:gd name="T11" fmla="*/ 235 h 1286"/>
              <a:gd name="T12" fmla="*/ 935 w 1286"/>
              <a:gd name="T13" fmla="*/ 350 h 1286"/>
              <a:gd name="T14" fmla="*/ 700 w 1286"/>
              <a:gd name="T15" fmla="*/ 817 h 1286"/>
              <a:gd name="T16" fmla="*/ 1168 w 1286"/>
              <a:gd name="T17" fmla="*/ 935 h 1286"/>
              <a:gd name="T18" fmla="*/ 1168 w 1286"/>
              <a:gd name="T19" fmla="*/ 117 h 1286"/>
              <a:gd name="T20" fmla="*/ 350 w 1286"/>
              <a:gd name="T21" fmla="*/ 117 h 1286"/>
              <a:gd name="T22" fmla="*/ 350 w 1286"/>
              <a:gd name="T23" fmla="*/ 935 h 1286"/>
              <a:gd name="T24" fmla="*/ 1168 w 1286"/>
              <a:gd name="T25" fmla="*/ 935 h 1286"/>
              <a:gd name="T26" fmla="*/ 1168 w 1286"/>
              <a:gd name="T27" fmla="*/ 0 h 1286"/>
              <a:gd name="T28" fmla="*/ 1285 w 1286"/>
              <a:gd name="T29" fmla="*/ 117 h 1286"/>
              <a:gd name="T30" fmla="*/ 1285 w 1286"/>
              <a:gd name="T31" fmla="*/ 935 h 1286"/>
              <a:gd name="T32" fmla="*/ 1168 w 1286"/>
              <a:gd name="T33" fmla="*/ 1050 h 1286"/>
              <a:gd name="T34" fmla="*/ 350 w 1286"/>
              <a:gd name="T35" fmla="*/ 1050 h 1286"/>
              <a:gd name="T36" fmla="*/ 235 w 1286"/>
              <a:gd name="T37" fmla="*/ 935 h 1286"/>
              <a:gd name="T38" fmla="*/ 235 w 1286"/>
              <a:gd name="T39" fmla="*/ 117 h 1286"/>
              <a:gd name="T40" fmla="*/ 350 w 1286"/>
              <a:gd name="T41" fmla="*/ 0 h 1286"/>
              <a:gd name="T42" fmla="*/ 1168 w 1286"/>
              <a:gd name="T43" fmla="*/ 0 h 1286"/>
              <a:gd name="T44" fmla="*/ 118 w 1286"/>
              <a:gd name="T45" fmla="*/ 235 h 1286"/>
              <a:gd name="T46" fmla="*/ 118 w 1286"/>
              <a:gd name="T47" fmla="*/ 1167 h 1286"/>
              <a:gd name="T48" fmla="*/ 1050 w 1286"/>
              <a:gd name="T49" fmla="*/ 1167 h 1286"/>
              <a:gd name="T50" fmla="*/ 1050 w 1286"/>
              <a:gd name="T51" fmla="*/ 1285 h 1286"/>
              <a:gd name="T52" fmla="*/ 118 w 1286"/>
              <a:gd name="T53" fmla="*/ 1285 h 1286"/>
              <a:gd name="T54" fmla="*/ 0 w 1286"/>
              <a:gd name="T55" fmla="*/ 1167 h 1286"/>
              <a:gd name="T56" fmla="*/ 0 w 1286"/>
              <a:gd name="T57" fmla="*/ 235 h 1286"/>
              <a:gd name="T58" fmla="*/ 118 w 1286"/>
              <a:gd name="T59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1286">
                <a:moveTo>
                  <a:pt x="700" y="817"/>
                </a:moveTo>
                <a:lnTo>
                  <a:pt x="585" y="817"/>
                </a:lnTo>
                <a:lnTo>
                  <a:pt x="818" y="350"/>
                </a:lnTo>
                <a:lnTo>
                  <a:pt x="585" y="350"/>
                </a:lnTo>
                <a:lnTo>
                  <a:pt x="585" y="235"/>
                </a:lnTo>
                <a:lnTo>
                  <a:pt x="935" y="235"/>
                </a:lnTo>
                <a:lnTo>
                  <a:pt x="935" y="350"/>
                </a:lnTo>
                <a:lnTo>
                  <a:pt x="700" y="817"/>
                </a:lnTo>
                <a:close/>
                <a:moveTo>
                  <a:pt x="1168" y="935"/>
                </a:moveTo>
                <a:lnTo>
                  <a:pt x="1168" y="117"/>
                </a:lnTo>
                <a:lnTo>
                  <a:pt x="350" y="117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5"/>
                </a:lnTo>
                <a:cubicBezTo>
                  <a:pt x="1285" y="998"/>
                  <a:pt x="1230" y="1050"/>
                  <a:pt x="1168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7"/>
                </a:lnTo>
                <a:cubicBezTo>
                  <a:pt x="235" y="54"/>
                  <a:pt x="287" y="0"/>
                  <a:pt x="350" y="0"/>
                </a:cubicBezTo>
                <a:lnTo>
                  <a:pt x="1168" y="0"/>
                </a:lnTo>
                <a:close/>
                <a:moveTo>
                  <a:pt x="118" y="235"/>
                </a:moveTo>
                <a:lnTo>
                  <a:pt x="118" y="1167"/>
                </a:lnTo>
                <a:lnTo>
                  <a:pt x="1050" y="1167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0"/>
                  <a:pt x="0" y="1167"/>
                </a:cubicBezTo>
                <a:lnTo>
                  <a:pt x="0" y="235"/>
                </a:lnTo>
                <a:lnTo>
                  <a:pt x="11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24074" y="4061619"/>
            <a:ext cx="463550" cy="463550"/>
          </a:xfrm>
          <a:custGeom>
            <a:avLst/>
            <a:gdLst>
              <a:gd name="T0" fmla="*/ 1168 w 1286"/>
              <a:gd name="T1" fmla="*/ 935 h 1286"/>
              <a:gd name="T2" fmla="*/ 1168 w 1286"/>
              <a:gd name="T3" fmla="*/ 117 h 1286"/>
              <a:gd name="T4" fmla="*/ 350 w 1286"/>
              <a:gd name="T5" fmla="*/ 117 h 1286"/>
              <a:gd name="T6" fmla="*/ 350 w 1286"/>
              <a:gd name="T7" fmla="*/ 935 h 1286"/>
              <a:gd name="T8" fmla="*/ 1168 w 1286"/>
              <a:gd name="T9" fmla="*/ 935 h 1286"/>
              <a:gd name="T10" fmla="*/ 1168 w 1286"/>
              <a:gd name="T11" fmla="*/ 0 h 1286"/>
              <a:gd name="T12" fmla="*/ 1285 w 1286"/>
              <a:gd name="T13" fmla="*/ 117 h 1286"/>
              <a:gd name="T14" fmla="*/ 1285 w 1286"/>
              <a:gd name="T15" fmla="*/ 935 h 1286"/>
              <a:gd name="T16" fmla="*/ 1168 w 1286"/>
              <a:gd name="T17" fmla="*/ 1050 h 1286"/>
              <a:gd name="T18" fmla="*/ 350 w 1286"/>
              <a:gd name="T19" fmla="*/ 1050 h 1286"/>
              <a:gd name="T20" fmla="*/ 235 w 1286"/>
              <a:gd name="T21" fmla="*/ 935 h 1286"/>
              <a:gd name="T22" fmla="*/ 235 w 1286"/>
              <a:gd name="T23" fmla="*/ 117 h 1286"/>
              <a:gd name="T24" fmla="*/ 350 w 1286"/>
              <a:gd name="T25" fmla="*/ 0 h 1286"/>
              <a:gd name="T26" fmla="*/ 1168 w 1286"/>
              <a:gd name="T27" fmla="*/ 0 h 1286"/>
              <a:gd name="T28" fmla="*/ 118 w 1286"/>
              <a:gd name="T29" fmla="*/ 235 h 1286"/>
              <a:gd name="T30" fmla="*/ 118 w 1286"/>
              <a:gd name="T31" fmla="*/ 1167 h 1286"/>
              <a:gd name="T32" fmla="*/ 1050 w 1286"/>
              <a:gd name="T33" fmla="*/ 1167 h 1286"/>
              <a:gd name="T34" fmla="*/ 1050 w 1286"/>
              <a:gd name="T35" fmla="*/ 1285 h 1286"/>
              <a:gd name="T36" fmla="*/ 118 w 1286"/>
              <a:gd name="T37" fmla="*/ 1285 h 1286"/>
              <a:gd name="T38" fmla="*/ 0 w 1286"/>
              <a:gd name="T39" fmla="*/ 1167 h 1286"/>
              <a:gd name="T40" fmla="*/ 0 w 1286"/>
              <a:gd name="T41" fmla="*/ 235 h 1286"/>
              <a:gd name="T42" fmla="*/ 118 w 1286"/>
              <a:gd name="T43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1286">
                <a:moveTo>
                  <a:pt x="1168" y="935"/>
                </a:moveTo>
                <a:lnTo>
                  <a:pt x="1168" y="117"/>
                </a:lnTo>
                <a:lnTo>
                  <a:pt x="350" y="117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1" y="0"/>
                  <a:pt x="1285" y="54"/>
                  <a:pt x="1285" y="117"/>
                </a:cubicBezTo>
                <a:lnTo>
                  <a:pt x="1285" y="935"/>
                </a:lnTo>
                <a:cubicBezTo>
                  <a:pt x="1285" y="998"/>
                  <a:pt x="1231" y="1050"/>
                  <a:pt x="1168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7"/>
                </a:lnTo>
                <a:cubicBezTo>
                  <a:pt x="235" y="54"/>
                  <a:pt x="287" y="0"/>
                  <a:pt x="350" y="0"/>
                </a:cubicBezTo>
                <a:lnTo>
                  <a:pt x="1168" y="0"/>
                </a:lnTo>
                <a:close/>
                <a:moveTo>
                  <a:pt x="118" y="235"/>
                </a:moveTo>
                <a:lnTo>
                  <a:pt x="118" y="1167"/>
                </a:lnTo>
                <a:lnTo>
                  <a:pt x="1050" y="1167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0"/>
                  <a:pt x="0" y="1167"/>
                </a:cubicBezTo>
                <a:lnTo>
                  <a:pt x="0" y="235"/>
                </a:lnTo>
                <a:lnTo>
                  <a:pt x="11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235326" y="4166394"/>
            <a:ext cx="377825" cy="252412"/>
          </a:xfrm>
          <a:custGeom>
            <a:avLst/>
            <a:gdLst>
              <a:gd name="T0" fmla="*/ 175 w 1051"/>
              <a:gd name="T1" fmla="*/ 408 h 701"/>
              <a:gd name="T2" fmla="*/ 175 w 1051"/>
              <a:gd name="T3" fmla="*/ 293 h 701"/>
              <a:gd name="T4" fmla="*/ 875 w 1051"/>
              <a:gd name="T5" fmla="*/ 293 h 701"/>
              <a:gd name="T6" fmla="*/ 875 w 1051"/>
              <a:gd name="T7" fmla="*/ 408 h 701"/>
              <a:gd name="T8" fmla="*/ 175 w 1051"/>
              <a:gd name="T9" fmla="*/ 408 h 701"/>
              <a:gd name="T10" fmla="*/ 0 w 1051"/>
              <a:gd name="T11" fmla="*/ 0 h 701"/>
              <a:gd name="T12" fmla="*/ 1050 w 1051"/>
              <a:gd name="T13" fmla="*/ 0 h 701"/>
              <a:gd name="T14" fmla="*/ 1050 w 1051"/>
              <a:gd name="T15" fmla="*/ 118 h 701"/>
              <a:gd name="T16" fmla="*/ 0 w 1051"/>
              <a:gd name="T17" fmla="*/ 118 h 701"/>
              <a:gd name="T18" fmla="*/ 0 w 1051"/>
              <a:gd name="T19" fmla="*/ 0 h 701"/>
              <a:gd name="T20" fmla="*/ 407 w 1051"/>
              <a:gd name="T21" fmla="*/ 700 h 701"/>
              <a:gd name="T22" fmla="*/ 407 w 1051"/>
              <a:gd name="T23" fmla="*/ 583 h 701"/>
              <a:gd name="T24" fmla="*/ 643 w 1051"/>
              <a:gd name="T25" fmla="*/ 583 h 701"/>
              <a:gd name="T26" fmla="*/ 643 w 1051"/>
              <a:gd name="T27" fmla="*/ 700 h 701"/>
              <a:gd name="T28" fmla="*/ 407 w 1051"/>
              <a:gd name="T29" fmla="*/ 70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1" h="701">
                <a:moveTo>
                  <a:pt x="175" y="408"/>
                </a:moveTo>
                <a:lnTo>
                  <a:pt x="175" y="293"/>
                </a:lnTo>
                <a:lnTo>
                  <a:pt x="875" y="293"/>
                </a:lnTo>
                <a:lnTo>
                  <a:pt x="875" y="408"/>
                </a:lnTo>
                <a:lnTo>
                  <a:pt x="175" y="408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407" y="700"/>
                </a:moveTo>
                <a:lnTo>
                  <a:pt x="407" y="583"/>
                </a:lnTo>
                <a:lnTo>
                  <a:pt x="643" y="583"/>
                </a:lnTo>
                <a:lnTo>
                  <a:pt x="643" y="700"/>
                </a:lnTo>
                <a:lnTo>
                  <a:pt x="407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83074" y="4061619"/>
            <a:ext cx="419100" cy="461963"/>
          </a:xfrm>
          <a:custGeom>
            <a:avLst/>
            <a:gdLst>
              <a:gd name="T0" fmla="*/ 932 w 1166"/>
              <a:gd name="T1" fmla="*/ 468 h 1283"/>
              <a:gd name="T2" fmla="*/ 932 w 1166"/>
              <a:gd name="T3" fmla="*/ 1050 h 1283"/>
              <a:gd name="T4" fmla="*/ 232 w 1166"/>
              <a:gd name="T5" fmla="*/ 1050 h 1283"/>
              <a:gd name="T6" fmla="*/ 232 w 1166"/>
              <a:gd name="T7" fmla="*/ 468 h 1283"/>
              <a:gd name="T8" fmla="*/ 932 w 1166"/>
              <a:gd name="T9" fmla="*/ 468 h 1283"/>
              <a:gd name="T10" fmla="*/ 1050 w 1166"/>
              <a:gd name="T11" fmla="*/ 1167 h 1283"/>
              <a:gd name="T12" fmla="*/ 1050 w 1166"/>
              <a:gd name="T13" fmla="*/ 350 h 1283"/>
              <a:gd name="T14" fmla="*/ 787 w 1166"/>
              <a:gd name="T15" fmla="*/ 350 h 1283"/>
              <a:gd name="T16" fmla="*/ 585 w 1166"/>
              <a:gd name="T17" fmla="*/ 145 h 1283"/>
              <a:gd name="T18" fmla="*/ 380 w 1166"/>
              <a:gd name="T19" fmla="*/ 350 h 1283"/>
              <a:gd name="T20" fmla="*/ 115 w 1166"/>
              <a:gd name="T21" fmla="*/ 350 h 1283"/>
              <a:gd name="T22" fmla="*/ 115 w 1166"/>
              <a:gd name="T23" fmla="*/ 1167 h 1283"/>
              <a:gd name="T24" fmla="*/ 1050 w 1166"/>
              <a:gd name="T25" fmla="*/ 1167 h 1283"/>
              <a:gd name="T26" fmla="*/ 1165 w 1166"/>
              <a:gd name="T27" fmla="*/ 350 h 1283"/>
              <a:gd name="T28" fmla="*/ 1165 w 1166"/>
              <a:gd name="T29" fmla="*/ 1167 h 1283"/>
              <a:gd name="T30" fmla="*/ 1050 w 1166"/>
              <a:gd name="T31" fmla="*/ 1282 h 1283"/>
              <a:gd name="T32" fmla="*/ 115 w 1166"/>
              <a:gd name="T33" fmla="*/ 1282 h 1283"/>
              <a:gd name="T34" fmla="*/ 0 w 1166"/>
              <a:gd name="T35" fmla="*/ 1167 h 1283"/>
              <a:gd name="T36" fmla="*/ 0 w 1166"/>
              <a:gd name="T37" fmla="*/ 350 h 1283"/>
              <a:gd name="T38" fmla="*/ 115 w 1166"/>
              <a:gd name="T39" fmla="*/ 232 h 1283"/>
              <a:gd name="T40" fmla="*/ 350 w 1166"/>
              <a:gd name="T41" fmla="*/ 232 h 1283"/>
              <a:gd name="T42" fmla="*/ 582 w 1166"/>
              <a:gd name="T43" fmla="*/ 0 h 1283"/>
              <a:gd name="T44" fmla="*/ 815 w 1166"/>
              <a:gd name="T45" fmla="*/ 232 h 1283"/>
              <a:gd name="T46" fmla="*/ 1050 w 1166"/>
              <a:gd name="T47" fmla="*/ 232 h 1283"/>
              <a:gd name="T48" fmla="*/ 1165 w 1166"/>
              <a:gd name="T49" fmla="*/ 35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6" h="1283">
                <a:moveTo>
                  <a:pt x="932" y="468"/>
                </a:moveTo>
                <a:lnTo>
                  <a:pt x="932" y="1050"/>
                </a:lnTo>
                <a:lnTo>
                  <a:pt x="232" y="1050"/>
                </a:lnTo>
                <a:lnTo>
                  <a:pt x="232" y="468"/>
                </a:lnTo>
                <a:lnTo>
                  <a:pt x="932" y="468"/>
                </a:lnTo>
                <a:close/>
                <a:moveTo>
                  <a:pt x="1050" y="1167"/>
                </a:moveTo>
                <a:lnTo>
                  <a:pt x="1050" y="350"/>
                </a:lnTo>
                <a:lnTo>
                  <a:pt x="787" y="350"/>
                </a:lnTo>
                <a:lnTo>
                  <a:pt x="585" y="145"/>
                </a:lnTo>
                <a:lnTo>
                  <a:pt x="380" y="350"/>
                </a:lnTo>
                <a:lnTo>
                  <a:pt x="115" y="350"/>
                </a:lnTo>
                <a:lnTo>
                  <a:pt x="115" y="1167"/>
                </a:lnTo>
                <a:lnTo>
                  <a:pt x="1050" y="1167"/>
                </a:lnTo>
                <a:close/>
                <a:moveTo>
                  <a:pt x="1165" y="350"/>
                </a:moveTo>
                <a:lnTo>
                  <a:pt x="1165" y="1167"/>
                </a:lnTo>
                <a:cubicBezTo>
                  <a:pt x="1165" y="1230"/>
                  <a:pt x="1113" y="1282"/>
                  <a:pt x="1050" y="1282"/>
                </a:cubicBezTo>
                <a:lnTo>
                  <a:pt x="115" y="1282"/>
                </a:lnTo>
                <a:cubicBezTo>
                  <a:pt x="52" y="1282"/>
                  <a:pt x="0" y="1230"/>
                  <a:pt x="0" y="1167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50" y="232"/>
                </a:lnTo>
                <a:lnTo>
                  <a:pt x="582" y="0"/>
                </a:ln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08601" y="4125119"/>
            <a:ext cx="504825" cy="336550"/>
          </a:xfrm>
          <a:custGeom>
            <a:avLst/>
            <a:gdLst>
              <a:gd name="T0" fmla="*/ 1108 w 1401"/>
              <a:gd name="T1" fmla="*/ 817 h 936"/>
              <a:gd name="T2" fmla="*/ 1283 w 1401"/>
              <a:gd name="T3" fmla="*/ 642 h 936"/>
              <a:gd name="T4" fmla="*/ 1108 w 1401"/>
              <a:gd name="T5" fmla="*/ 467 h 936"/>
              <a:gd name="T6" fmla="*/ 1020 w 1401"/>
              <a:gd name="T7" fmla="*/ 467 h 936"/>
              <a:gd name="T8" fmla="*/ 1020 w 1401"/>
              <a:gd name="T9" fmla="*/ 437 h 936"/>
              <a:gd name="T10" fmla="*/ 700 w 1401"/>
              <a:gd name="T11" fmla="*/ 117 h 936"/>
              <a:gd name="T12" fmla="*/ 443 w 1401"/>
              <a:gd name="T13" fmla="*/ 246 h 936"/>
              <a:gd name="T14" fmla="*/ 700 w 1401"/>
              <a:gd name="T15" fmla="*/ 585 h 936"/>
              <a:gd name="T16" fmla="*/ 583 w 1401"/>
              <a:gd name="T17" fmla="*/ 585 h 936"/>
              <a:gd name="T18" fmla="*/ 350 w 1401"/>
              <a:gd name="T19" fmla="*/ 350 h 936"/>
              <a:gd name="T20" fmla="*/ 118 w 1401"/>
              <a:gd name="T21" fmla="*/ 585 h 936"/>
              <a:gd name="T22" fmla="*/ 350 w 1401"/>
              <a:gd name="T23" fmla="*/ 817 h 936"/>
              <a:gd name="T24" fmla="*/ 1108 w 1401"/>
              <a:gd name="T25" fmla="*/ 817 h 936"/>
              <a:gd name="T26" fmla="*/ 1130 w 1401"/>
              <a:gd name="T27" fmla="*/ 352 h 936"/>
              <a:gd name="T28" fmla="*/ 1400 w 1401"/>
              <a:gd name="T29" fmla="*/ 642 h 936"/>
              <a:gd name="T30" fmla="*/ 1108 w 1401"/>
              <a:gd name="T31" fmla="*/ 935 h 936"/>
              <a:gd name="T32" fmla="*/ 350 w 1401"/>
              <a:gd name="T33" fmla="*/ 935 h 936"/>
              <a:gd name="T34" fmla="*/ 0 w 1401"/>
              <a:gd name="T35" fmla="*/ 585 h 936"/>
              <a:gd name="T36" fmla="*/ 312 w 1401"/>
              <a:gd name="T37" fmla="*/ 238 h 936"/>
              <a:gd name="T38" fmla="*/ 700 w 1401"/>
              <a:gd name="T39" fmla="*/ 0 h 936"/>
              <a:gd name="T40" fmla="*/ 1130 w 1401"/>
              <a:gd name="T41" fmla="*/ 352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01" h="936">
                <a:moveTo>
                  <a:pt x="1108" y="817"/>
                </a:moveTo>
                <a:cubicBezTo>
                  <a:pt x="1204" y="817"/>
                  <a:pt x="1283" y="738"/>
                  <a:pt x="1283" y="642"/>
                </a:cubicBezTo>
                <a:cubicBezTo>
                  <a:pt x="1283" y="546"/>
                  <a:pt x="1203" y="467"/>
                  <a:pt x="1108" y="467"/>
                </a:cubicBezTo>
                <a:lnTo>
                  <a:pt x="1020" y="467"/>
                </a:lnTo>
                <a:lnTo>
                  <a:pt x="1020" y="437"/>
                </a:lnTo>
                <a:cubicBezTo>
                  <a:pt x="1020" y="259"/>
                  <a:pt x="878" y="117"/>
                  <a:pt x="700" y="117"/>
                </a:cubicBezTo>
                <a:cubicBezTo>
                  <a:pt x="596" y="117"/>
                  <a:pt x="504" y="166"/>
                  <a:pt x="443" y="246"/>
                </a:cubicBezTo>
                <a:cubicBezTo>
                  <a:pt x="591" y="287"/>
                  <a:pt x="700" y="423"/>
                  <a:pt x="700" y="585"/>
                </a:cubicBezTo>
                <a:lnTo>
                  <a:pt x="583" y="585"/>
                </a:lnTo>
                <a:cubicBezTo>
                  <a:pt x="583" y="456"/>
                  <a:pt x="478" y="350"/>
                  <a:pt x="350" y="350"/>
                </a:cubicBezTo>
                <a:cubicBezTo>
                  <a:pt x="221" y="350"/>
                  <a:pt x="118" y="456"/>
                  <a:pt x="118" y="585"/>
                </a:cubicBezTo>
                <a:cubicBezTo>
                  <a:pt x="118" y="713"/>
                  <a:pt x="222" y="817"/>
                  <a:pt x="350" y="817"/>
                </a:cubicBezTo>
                <a:lnTo>
                  <a:pt x="1108" y="817"/>
                </a:lnTo>
                <a:close/>
                <a:moveTo>
                  <a:pt x="1130" y="352"/>
                </a:moveTo>
                <a:cubicBezTo>
                  <a:pt x="1280" y="363"/>
                  <a:pt x="1400" y="489"/>
                  <a:pt x="1400" y="642"/>
                </a:cubicBezTo>
                <a:cubicBezTo>
                  <a:pt x="1400" y="803"/>
                  <a:pt x="1269" y="935"/>
                  <a:pt x="1108" y="935"/>
                </a:cubicBezTo>
                <a:lnTo>
                  <a:pt x="350" y="935"/>
                </a:lnTo>
                <a:cubicBezTo>
                  <a:pt x="156" y="935"/>
                  <a:pt x="0" y="779"/>
                  <a:pt x="0" y="585"/>
                </a:cubicBezTo>
                <a:cubicBezTo>
                  <a:pt x="0" y="404"/>
                  <a:pt x="137" y="257"/>
                  <a:pt x="312" y="238"/>
                </a:cubicBezTo>
                <a:cubicBezTo>
                  <a:pt x="386" y="98"/>
                  <a:pt x="531" y="0"/>
                  <a:pt x="700" y="0"/>
                </a:cubicBezTo>
                <a:cubicBezTo>
                  <a:pt x="914" y="0"/>
                  <a:pt x="1089" y="150"/>
                  <a:pt x="1130" y="35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40489" y="4102895"/>
            <a:ext cx="377825" cy="377825"/>
          </a:xfrm>
          <a:custGeom>
            <a:avLst/>
            <a:gdLst>
              <a:gd name="T0" fmla="*/ 525 w 1051"/>
              <a:gd name="T1" fmla="*/ 350 h 1051"/>
              <a:gd name="T2" fmla="*/ 700 w 1051"/>
              <a:gd name="T3" fmla="*/ 525 h 1051"/>
              <a:gd name="T4" fmla="*/ 525 w 1051"/>
              <a:gd name="T5" fmla="*/ 700 h 1051"/>
              <a:gd name="T6" fmla="*/ 350 w 1051"/>
              <a:gd name="T7" fmla="*/ 525 h 1051"/>
              <a:gd name="T8" fmla="*/ 525 w 1051"/>
              <a:gd name="T9" fmla="*/ 350 h 1051"/>
              <a:gd name="T10" fmla="*/ 932 w 1051"/>
              <a:gd name="T11" fmla="*/ 933 h 1051"/>
              <a:gd name="T12" fmla="*/ 932 w 1051"/>
              <a:gd name="T13" fmla="*/ 700 h 1051"/>
              <a:gd name="T14" fmla="*/ 1050 w 1051"/>
              <a:gd name="T15" fmla="*/ 700 h 1051"/>
              <a:gd name="T16" fmla="*/ 1050 w 1051"/>
              <a:gd name="T17" fmla="*/ 933 h 1051"/>
              <a:gd name="T18" fmla="*/ 932 w 1051"/>
              <a:gd name="T19" fmla="*/ 1050 h 1051"/>
              <a:gd name="T20" fmla="*/ 700 w 1051"/>
              <a:gd name="T21" fmla="*/ 1050 h 1051"/>
              <a:gd name="T22" fmla="*/ 700 w 1051"/>
              <a:gd name="T23" fmla="*/ 933 h 1051"/>
              <a:gd name="T24" fmla="*/ 932 w 1051"/>
              <a:gd name="T25" fmla="*/ 933 h 1051"/>
              <a:gd name="T26" fmla="*/ 932 w 1051"/>
              <a:gd name="T27" fmla="*/ 0 h 1051"/>
              <a:gd name="T28" fmla="*/ 1050 w 1051"/>
              <a:gd name="T29" fmla="*/ 118 h 1051"/>
              <a:gd name="T30" fmla="*/ 1050 w 1051"/>
              <a:gd name="T31" fmla="*/ 350 h 1051"/>
              <a:gd name="T32" fmla="*/ 932 w 1051"/>
              <a:gd name="T33" fmla="*/ 350 h 1051"/>
              <a:gd name="T34" fmla="*/ 932 w 1051"/>
              <a:gd name="T35" fmla="*/ 118 h 1051"/>
              <a:gd name="T36" fmla="*/ 700 w 1051"/>
              <a:gd name="T37" fmla="*/ 118 h 1051"/>
              <a:gd name="T38" fmla="*/ 700 w 1051"/>
              <a:gd name="T39" fmla="*/ 0 h 1051"/>
              <a:gd name="T40" fmla="*/ 932 w 1051"/>
              <a:gd name="T41" fmla="*/ 0 h 1051"/>
              <a:gd name="T42" fmla="*/ 117 w 1051"/>
              <a:gd name="T43" fmla="*/ 118 h 1051"/>
              <a:gd name="T44" fmla="*/ 117 w 1051"/>
              <a:gd name="T45" fmla="*/ 350 h 1051"/>
              <a:gd name="T46" fmla="*/ 0 w 1051"/>
              <a:gd name="T47" fmla="*/ 350 h 1051"/>
              <a:gd name="T48" fmla="*/ 0 w 1051"/>
              <a:gd name="T49" fmla="*/ 118 h 1051"/>
              <a:gd name="T50" fmla="*/ 117 w 1051"/>
              <a:gd name="T51" fmla="*/ 0 h 1051"/>
              <a:gd name="T52" fmla="*/ 350 w 1051"/>
              <a:gd name="T53" fmla="*/ 0 h 1051"/>
              <a:gd name="T54" fmla="*/ 350 w 1051"/>
              <a:gd name="T55" fmla="*/ 118 h 1051"/>
              <a:gd name="T56" fmla="*/ 117 w 1051"/>
              <a:gd name="T57" fmla="*/ 118 h 1051"/>
              <a:gd name="T58" fmla="*/ 117 w 1051"/>
              <a:gd name="T59" fmla="*/ 700 h 1051"/>
              <a:gd name="T60" fmla="*/ 117 w 1051"/>
              <a:gd name="T61" fmla="*/ 933 h 1051"/>
              <a:gd name="T62" fmla="*/ 350 w 1051"/>
              <a:gd name="T63" fmla="*/ 933 h 1051"/>
              <a:gd name="T64" fmla="*/ 350 w 1051"/>
              <a:gd name="T65" fmla="*/ 1050 h 1051"/>
              <a:gd name="T66" fmla="*/ 117 w 1051"/>
              <a:gd name="T67" fmla="*/ 1050 h 1051"/>
              <a:gd name="T68" fmla="*/ 0 w 1051"/>
              <a:gd name="T69" fmla="*/ 933 h 1051"/>
              <a:gd name="T70" fmla="*/ 0 w 1051"/>
              <a:gd name="T71" fmla="*/ 700 h 1051"/>
              <a:gd name="T72" fmla="*/ 117 w 1051"/>
              <a:gd name="T73" fmla="*/ 70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1" h="1051">
                <a:moveTo>
                  <a:pt x="525" y="350"/>
                </a:moveTo>
                <a:cubicBezTo>
                  <a:pt x="620" y="350"/>
                  <a:pt x="700" y="430"/>
                  <a:pt x="700" y="525"/>
                </a:cubicBezTo>
                <a:cubicBezTo>
                  <a:pt x="700" y="621"/>
                  <a:pt x="621" y="700"/>
                  <a:pt x="525" y="700"/>
                </a:cubicBezTo>
                <a:cubicBezTo>
                  <a:pt x="430" y="700"/>
                  <a:pt x="350" y="621"/>
                  <a:pt x="350" y="525"/>
                </a:cubicBezTo>
                <a:cubicBezTo>
                  <a:pt x="350" y="430"/>
                  <a:pt x="429" y="350"/>
                  <a:pt x="525" y="350"/>
                </a:cubicBezTo>
                <a:close/>
                <a:moveTo>
                  <a:pt x="932" y="933"/>
                </a:moveTo>
                <a:lnTo>
                  <a:pt x="932" y="700"/>
                </a:lnTo>
                <a:lnTo>
                  <a:pt x="1050" y="700"/>
                </a:lnTo>
                <a:lnTo>
                  <a:pt x="1050" y="933"/>
                </a:lnTo>
                <a:cubicBezTo>
                  <a:pt x="1050" y="995"/>
                  <a:pt x="995" y="1050"/>
                  <a:pt x="932" y="1050"/>
                </a:cubicBezTo>
                <a:lnTo>
                  <a:pt x="700" y="1050"/>
                </a:lnTo>
                <a:lnTo>
                  <a:pt x="700" y="933"/>
                </a:lnTo>
                <a:lnTo>
                  <a:pt x="932" y="933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350"/>
                </a:lnTo>
                <a:lnTo>
                  <a:pt x="932" y="350"/>
                </a:lnTo>
                <a:lnTo>
                  <a:pt x="932" y="118"/>
                </a:lnTo>
                <a:lnTo>
                  <a:pt x="700" y="118"/>
                </a:lnTo>
                <a:lnTo>
                  <a:pt x="700" y="0"/>
                </a:lnTo>
                <a:lnTo>
                  <a:pt x="932" y="0"/>
                </a:lnTo>
                <a:close/>
                <a:moveTo>
                  <a:pt x="117" y="118"/>
                </a:moveTo>
                <a:lnTo>
                  <a:pt x="117" y="350"/>
                </a:lnTo>
                <a:lnTo>
                  <a:pt x="0" y="350"/>
                </a:ln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350" y="0"/>
                </a:lnTo>
                <a:lnTo>
                  <a:pt x="350" y="118"/>
                </a:lnTo>
                <a:lnTo>
                  <a:pt x="117" y="118"/>
                </a:lnTo>
                <a:close/>
                <a:moveTo>
                  <a:pt x="117" y="700"/>
                </a:moveTo>
                <a:lnTo>
                  <a:pt x="117" y="933"/>
                </a:lnTo>
                <a:lnTo>
                  <a:pt x="350" y="933"/>
                </a:lnTo>
                <a:lnTo>
                  <a:pt x="350" y="1050"/>
                </a:lnTo>
                <a:lnTo>
                  <a:pt x="117" y="1050"/>
                </a:lnTo>
                <a:cubicBezTo>
                  <a:pt x="54" y="1050"/>
                  <a:pt x="0" y="995"/>
                  <a:pt x="0" y="933"/>
                </a:cubicBezTo>
                <a:lnTo>
                  <a:pt x="0" y="700"/>
                </a:lnTo>
                <a:lnTo>
                  <a:pt x="117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08876" y="4102895"/>
            <a:ext cx="377825" cy="377825"/>
          </a:xfrm>
          <a:custGeom>
            <a:avLst/>
            <a:gdLst>
              <a:gd name="T0" fmla="*/ 932 w 1051"/>
              <a:gd name="T1" fmla="*/ 933 h 1051"/>
              <a:gd name="T2" fmla="*/ 932 w 1051"/>
              <a:gd name="T3" fmla="*/ 118 h 1051"/>
              <a:gd name="T4" fmla="*/ 525 w 1051"/>
              <a:gd name="T5" fmla="*/ 118 h 1051"/>
              <a:gd name="T6" fmla="*/ 525 w 1051"/>
              <a:gd name="T7" fmla="*/ 468 h 1051"/>
              <a:gd name="T8" fmla="*/ 932 w 1051"/>
              <a:gd name="T9" fmla="*/ 933 h 1051"/>
              <a:gd name="T10" fmla="*/ 932 w 1051"/>
              <a:gd name="T11" fmla="*/ 0 h 1051"/>
              <a:gd name="T12" fmla="*/ 1050 w 1051"/>
              <a:gd name="T13" fmla="*/ 118 h 1051"/>
              <a:gd name="T14" fmla="*/ 1050 w 1051"/>
              <a:gd name="T15" fmla="*/ 933 h 1051"/>
              <a:gd name="T16" fmla="*/ 932 w 1051"/>
              <a:gd name="T17" fmla="*/ 1050 h 1051"/>
              <a:gd name="T18" fmla="*/ 117 w 1051"/>
              <a:gd name="T19" fmla="*/ 1050 h 1051"/>
              <a:gd name="T20" fmla="*/ 0 w 1051"/>
              <a:gd name="T21" fmla="*/ 933 h 1051"/>
              <a:gd name="T22" fmla="*/ 0 w 1051"/>
              <a:gd name="T23" fmla="*/ 118 h 1051"/>
              <a:gd name="T24" fmla="*/ 117 w 1051"/>
              <a:gd name="T25" fmla="*/ 0 h 1051"/>
              <a:gd name="T26" fmla="*/ 932 w 1051"/>
              <a:gd name="T27" fmla="*/ 0 h 1051"/>
              <a:gd name="T28" fmla="*/ 525 w 1051"/>
              <a:gd name="T29" fmla="*/ 468 h 1051"/>
              <a:gd name="T30" fmla="*/ 117 w 1051"/>
              <a:gd name="T31" fmla="*/ 933 h 1051"/>
              <a:gd name="T32" fmla="*/ 525 w 1051"/>
              <a:gd name="T33" fmla="*/ 933 h 1051"/>
              <a:gd name="T34" fmla="*/ 525 w 1051"/>
              <a:gd name="T35" fmla="*/ 46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51" h="1051">
                <a:moveTo>
                  <a:pt x="932" y="933"/>
                </a:moveTo>
                <a:lnTo>
                  <a:pt x="932" y="118"/>
                </a:lnTo>
                <a:lnTo>
                  <a:pt x="525" y="118"/>
                </a:lnTo>
                <a:lnTo>
                  <a:pt x="525" y="468"/>
                </a:lnTo>
                <a:lnTo>
                  <a:pt x="932" y="933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3"/>
                </a:lnTo>
                <a:cubicBezTo>
                  <a:pt x="1050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5" y="1050"/>
                  <a:pt x="0" y="995"/>
                  <a:pt x="0" y="933"/>
                </a:cubicBezTo>
                <a:lnTo>
                  <a:pt x="0" y="118"/>
                </a:lnTo>
                <a:cubicBezTo>
                  <a:pt x="0" y="55"/>
                  <a:pt x="55" y="0"/>
                  <a:pt x="117" y="0"/>
                </a:cubicBezTo>
                <a:lnTo>
                  <a:pt x="932" y="0"/>
                </a:lnTo>
                <a:close/>
                <a:moveTo>
                  <a:pt x="525" y="468"/>
                </a:moveTo>
                <a:lnTo>
                  <a:pt x="117" y="933"/>
                </a:lnTo>
                <a:lnTo>
                  <a:pt x="525" y="933"/>
                </a:lnTo>
                <a:lnTo>
                  <a:pt x="525" y="46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35987" y="4061619"/>
            <a:ext cx="463550" cy="463550"/>
          </a:xfrm>
          <a:custGeom>
            <a:avLst/>
            <a:gdLst>
              <a:gd name="T0" fmla="*/ 818 w 1287"/>
              <a:gd name="T1" fmla="*/ 467 h 1286"/>
              <a:gd name="T2" fmla="*/ 818 w 1287"/>
              <a:gd name="T3" fmla="*/ 350 h 1286"/>
              <a:gd name="T4" fmla="*/ 700 w 1287"/>
              <a:gd name="T5" fmla="*/ 350 h 1286"/>
              <a:gd name="T6" fmla="*/ 700 w 1287"/>
              <a:gd name="T7" fmla="*/ 467 h 1286"/>
              <a:gd name="T8" fmla="*/ 818 w 1287"/>
              <a:gd name="T9" fmla="*/ 467 h 1286"/>
              <a:gd name="T10" fmla="*/ 818 w 1287"/>
              <a:gd name="T11" fmla="*/ 235 h 1286"/>
              <a:gd name="T12" fmla="*/ 936 w 1287"/>
              <a:gd name="T13" fmla="*/ 350 h 1286"/>
              <a:gd name="T14" fmla="*/ 936 w 1287"/>
              <a:gd name="T15" fmla="*/ 700 h 1286"/>
              <a:gd name="T16" fmla="*/ 818 w 1287"/>
              <a:gd name="T17" fmla="*/ 817 h 1286"/>
              <a:gd name="T18" fmla="*/ 586 w 1287"/>
              <a:gd name="T19" fmla="*/ 817 h 1286"/>
              <a:gd name="T20" fmla="*/ 586 w 1287"/>
              <a:gd name="T21" fmla="*/ 700 h 1286"/>
              <a:gd name="T22" fmla="*/ 818 w 1287"/>
              <a:gd name="T23" fmla="*/ 700 h 1286"/>
              <a:gd name="T24" fmla="*/ 818 w 1287"/>
              <a:gd name="T25" fmla="*/ 585 h 1286"/>
              <a:gd name="T26" fmla="*/ 700 w 1287"/>
              <a:gd name="T27" fmla="*/ 585 h 1286"/>
              <a:gd name="T28" fmla="*/ 586 w 1287"/>
              <a:gd name="T29" fmla="*/ 467 h 1286"/>
              <a:gd name="T30" fmla="*/ 586 w 1287"/>
              <a:gd name="T31" fmla="*/ 350 h 1286"/>
              <a:gd name="T32" fmla="*/ 700 w 1287"/>
              <a:gd name="T33" fmla="*/ 235 h 1286"/>
              <a:gd name="T34" fmla="*/ 818 w 1287"/>
              <a:gd name="T35" fmla="*/ 235 h 1286"/>
              <a:gd name="T36" fmla="*/ 1168 w 1287"/>
              <a:gd name="T37" fmla="*/ 935 h 1286"/>
              <a:gd name="T38" fmla="*/ 1168 w 1287"/>
              <a:gd name="T39" fmla="*/ 117 h 1286"/>
              <a:gd name="T40" fmla="*/ 350 w 1287"/>
              <a:gd name="T41" fmla="*/ 117 h 1286"/>
              <a:gd name="T42" fmla="*/ 350 w 1287"/>
              <a:gd name="T43" fmla="*/ 935 h 1286"/>
              <a:gd name="T44" fmla="*/ 1168 w 1287"/>
              <a:gd name="T45" fmla="*/ 935 h 1286"/>
              <a:gd name="T46" fmla="*/ 1168 w 1287"/>
              <a:gd name="T47" fmla="*/ 0 h 1286"/>
              <a:gd name="T48" fmla="*/ 1286 w 1287"/>
              <a:gd name="T49" fmla="*/ 117 h 1286"/>
              <a:gd name="T50" fmla="*/ 1286 w 1287"/>
              <a:gd name="T51" fmla="*/ 935 h 1286"/>
              <a:gd name="T52" fmla="*/ 1168 w 1287"/>
              <a:gd name="T53" fmla="*/ 1050 h 1286"/>
              <a:gd name="T54" fmla="*/ 350 w 1287"/>
              <a:gd name="T55" fmla="*/ 1050 h 1286"/>
              <a:gd name="T56" fmla="*/ 236 w 1287"/>
              <a:gd name="T57" fmla="*/ 935 h 1286"/>
              <a:gd name="T58" fmla="*/ 236 w 1287"/>
              <a:gd name="T59" fmla="*/ 117 h 1286"/>
              <a:gd name="T60" fmla="*/ 350 w 1287"/>
              <a:gd name="T61" fmla="*/ 0 h 1286"/>
              <a:gd name="T62" fmla="*/ 1168 w 1287"/>
              <a:gd name="T63" fmla="*/ 0 h 1286"/>
              <a:gd name="T64" fmla="*/ 118 w 1287"/>
              <a:gd name="T65" fmla="*/ 235 h 1286"/>
              <a:gd name="T66" fmla="*/ 118 w 1287"/>
              <a:gd name="T67" fmla="*/ 1167 h 1286"/>
              <a:gd name="T68" fmla="*/ 1050 w 1287"/>
              <a:gd name="T69" fmla="*/ 1167 h 1286"/>
              <a:gd name="T70" fmla="*/ 1050 w 1287"/>
              <a:gd name="T71" fmla="*/ 1285 h 1286"/>
              <a:gd name="T72" fmla="*/ 118 w 1287"/>
              <a:gd name="T73" fmla="*/ 1285 h 1286"/>
              <a:gd name="T74" fmla="*/ 0 w 1287"/>
              <a:gd name="T75" fmla="*/ 1167 h 1286"/>
              <a:gd name="T76" fmla="*/ 0 w 1287"/>
              <a:gd name="T77" fmla="*/ 235 h 1286"/>
              <a:gd name="T78" fmla="*/ 118 w 1287"/>
              <a:gd name="T79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7" h="1286">
                <a:moveTo>
                  <a:pt x="818" y="467"/>
                </a:moveTo>
                <a:lnTo>
                  <a:pt x="818" y="350"/>
                </a:lnTo>
                <a:lnTo>
                  <a:pt x="700" y="350"/>
                </a:lnTo>
                <a:lnTo>
                  <a:pt x="700" y="467"/>
                </a:lnTo>
                <a:lnTo>
                  <a:pt x="818" y="467"/>
                </a:lnTo>
                <a:close/>
                <a:moveTo>
                  <a:pt x="818" y="235"/>
                </a:moveTo>
                <a:cubicBezTo>
                  <a:pt x="881" y="235"/>
                  <a:pt x="936" y="284"/>
                  <a:pt x="936" y="350"/>
                </a:cubicBezTo>
                <a:lnTo>
                  <a:pt x="936" y="700"/>
                </a:lnTo>
                <a:cubicBezTo>
                  <a:pt x="936" y="765"/>
                  <a:pt x="881" y="817"/>
                  <a:pt x="818" y="817"/>
                </a:cubicBezTo>
                <a:lnTo>
                  <a:pt x="586" y="817"/>
                </a:lnTo>
                <a:lnTo>
                  <a:pt x="586" y="700"/>
                </a:lnTo>
                <a:lnTo>
                  <a:pt x="818" y="700"/>
                </a:lnTo>
                <a:lnTo>
                  <a:pt x="818" y="585"/>
                </a:lnTo>
                <a:lnTo>
                  <a:pt x="700" y="585"/>
                </a:lnTo>
                <a:cubicBezTo>
                  <a:pt x="638" y="585"/>
                  <a:pt x="586" y="533"/>
                  <a:pt x="586" y="467"/>
                </a:cubicBezTo>
                <a:lnTo>
                  <a:pt x="586" y="350"/>
                </a:lnTo>
                <a:cubicBezTo>
                  <a:pt x="586" y="284"/>
                  <a:pt x="638" y="235"/>
                  <a:pt x="700" y="235"/>
                </a:cubicBezTo>
                <a:lnTo>
                  <a:pt x="818" y="235"/>
                </a:lnTo>
                <a:close/>
                <a:moveTo>
                  <a:pt x="1168" y="935"/>
                </a:moveTo>
                <a:lnTo>
                  <a:pt x="1168" y="117"/>
                </a:lnTo>
                <a:lnTo>
                  <a:pt x="350" y="117"/>
                </a:lnTo>
                <a:lnTo>
                  <a:pt x="350" y="935"/>
                </a:lnTo>
                <a:lnTo>
                  <a:pt x="1168" y="935"/>
                </a:lnTo>
                <a:close/>
                <a:moveTo>
                  <a:pt x="1168" y="0"/>
                </a:moveTo>
                <a:cubicBezTo>
                  <a:pt x="1231" y="0"/>
                  <a:pt x="1286" y="54"/>
                  <a:pt x="1286" y="117"/>
                </a:cubicBezTo>
                <a:lnTo>
                  <a:pt x="1286" y="935"/>
                </a:lnTo>
                <a:cubicBezTo>
                  <a:pt x="1286" y="998"/>
                  <a:pt x="1231" y="1050"/>
                  <a:pt x="1168" y="1050"/>
                </a:cubicBezTo>
                <a:lnTo>
                  <a:pt x="350" y="1050"/>
                </a:lnTo>
                <a:cubicBezTo>
                  <a:pt x="288" y="1050"/>
                  <a:pt x="236" y="998"/>
                  <a:pt x="236" y="935"/>
                </a:cubicBezTo>
                <a:lnTo>
                  <a:pt x="236" y="117"/>
                </a:lnTo>
                <a:cubicBezTo>
                  <a:pt x="236" y="54"/>
                  <a:pt x="288" y="0"/>
                  <a:pt x="350" y="0"/>
                </a:cubicBezTo>
                <a:lnTo>
                  <a:pt x="1168" y="0"/>
                </a:lnTo>
                <a:close/>
                <a:moveTo>
                  <a:pt x="118" y="235"/>
                </a:moveTo>
                <a:lnTo>
                  <a:pt x="118" y="1167"/>
                </a:lnTo>
                <a:lnTo>
                  <a:pt x="1050" y="1167"/>
                </a:lnTo>
                <a:lnTo>
                  <a:pt x="1050" y="1285"/>
                </a:lnTo>
                <a:lnTo>
                  <a:pt x="118" y="1285"/>
                </a:lnTo>
                <a:cubicBezTo>
                  <a:pt x="55" y="1285"/>
                  <a:pt x="0" y="1230"/>
                  <a:pt x="0" y="1167"/>
                </a:cubicBezTo>
                <a:lnTo>
                  <a:pt x="0" y="235"/>
                </a:lnTo>
                <a:lnTo>
                  <a:pt x="11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04374" y="4061619"/>
            <a:ext cx="463550" cy="463550"/>
          </a:xfrm>
          <a:custGeom>
            <a:avLst/>
            <a:gdLst>
              <a:gd name="T0" fmla="*/ 1167 w 1286"/>
              <a:gd name="T1" fmla="*/ 467 h 1286"/>
              <a:gd name="T2" fmla="*/ 1167 w 1286"/>
              <a:gd name="T3" fmla="*/ 117 h 1286"/>
              <a:gd name="T4" fmla="*/ 350 w 1286"/>
              <a:gd name="T5" fmla="*/ 117 h 1286"/>
              <a:gd name="T6" fmla="*/ 350 w 1286"/>
              <a:gd name="T7" fmla="*/ 935 h 1286"/>
              <a:gd name="T8" fmla="*/ 1167 w 1286"/>
              <a:gd name="T9" fmla="*/ 935 h 1286"/>
              <a:gd name="T10" fmla="*/ 1167 w 1286"/>
              <a:gd name="T11" fmla="*/ 585 h 1286"/>
              <a:gd name="T12" fmla="*/ 1050 w 1286"/>
              <a:gd name="T13" fmla="*/ 585 h 1286"/>
              <a:gd name="T14" fmla="*/ 1050 w 1286"/>
              <a:gd name="T15" fmla="*/ 700 h 1286"/>
              <a:gd name="T16" fmla="*/ 935 w 1286"/>
              <a:gd name="T17" fmla="*/ 700 h 1286"/>
              <a:gd name="T18" fmla="*/ 935 w 1286"/>
              <a:gd name="T19" fmla="*/ 585 h 1286"/>
              <a:gd name="T20" fmla="*/ 817 w 1286"/>
              <a:gd name="T21" fmla="*/ 585 h 1286"/>
              <a:gd name="T22" fmla="*/ 817 w 1286"/>
              <a:gd name="T23" fmla="*/ 467 h 1286"/>
              <a:gd name="T24" fmla="*/ 935 w 1286"/>
              <a:gd name="T25" fmla="*/ 467 h 1286"/>
              <a:gd name="T26" fmla="*/ 935 w 1286"/>
              <a:gd name="T27" fmla="*/ 350 h 1286"/>
              <a:gd name="T28" fmla="*/ 1050 w 1286"/>
              <a:gd name="T29" fmla="*/ 350 h 1286"/>
              <a:gd name="T30" fmla="*/ 1050 w 1286"/>
              <a:gd name="T31" fmla="*/ 467 h 1286"/>
              <a:gd name="T32" fmla="*/ 1167 w 1286"/>
              <a:gd name="T33" fmla="*/ 467 h 1286"/>
              <a:gd name="T34" fmla="*/ 1167 w 1286"/>
              <a:gd name="T35" fmla="*/ 0 h 1286"/>
              <a:gd name="T36" fmla="*/ 1285 w 1286"/>
              <a:gd name="T37" fmla="*/ 117 h 1286"/>
              <a:gd name="T38" fmla="*/ 1285 w 1286"/>
              <a:gd name="T39" fmla="*/ 935 h 1286"/>
              <a:gd name="T40" fmla="*/ 1167 w 1286"/>
              <a:gd name="T41" fmla="*/ 1050 h 1286"/>
              <a:gd name="T42" fmla="*/ 350 w 1286"/>
              <a:gd name="T43" fmla="*/ 1050 h 1286"/>
              <a:gd name="T44" fmla="*/ 235 w 1286"/>
              <a:gd name="T45" fmla="*/ 935 h 1286"/>
              <a:gd name="T46" fmla="*/ 235 w 1286"/>
              <a:gd name="T47" fmla="*/ 117 h 1286"/>
              <a:gd name="T48" fmla="*/ 350 w 1286"/>
              <a:gd name="T49" fmla="*/ 0 h 1286"/>
              <a:gd name="T50" fmla="*/ 1167 w 1286"/>
              <a:gd name="T51" fmla="*/ 0 h 1286"/>
              <a:gd name="T52" fmla="*/ 585 w 1286"/>
              <a:gd name="T53" fmla="*/ 467 h 1286"/>
              <a:gd name="T54" fmla="*/ 642 w 1286"/>
              <a:gd name="T55" fmla="*/ 467 h 1286"/>
              <a:gd name="T56" fmla="*/ 642 w 1286"/>
              <a:gd name="T57" fmla="*/ 410 h 1286"/>
              <a:gd name="T58" fmla="*/ 585 w 1286"/>
              <a:gd name="T59" fmla="*/ 410 h 1286"/>
              <a:gd name="T60" fmla="*/ 585 w 1286"/>
              <a:gd name="T61" fmla="*/ 467 h 1286"/>
              <a:gd name="T62" fmla="*/ 760 w 1286"/>
              <a:gd name="T63" fmla="*/ 642 h 1286"/>
              <a:gd name="T64" fmla="*/ 642 w 1286"/>
              <a:gd name="T65" fmla="*/ 760 h 1286"/>
              <a:gd name="T66" fmla="*/ 467 w 1286"/>
              <a:gd name="T67" fmla="*/ 760 h 1286"/>
              <a:gd name="T68" fmla="*/ 467 w 1286"/>
              <a:gd name="T69" fmla="*/ 642 h 1286"/>
              <a:gd name="T70" fmla="*/ 642 w 1286"/>
              <a:gd name="T71" fmla="*/ 642 h 1286"/>
              <a:gd name="T72" fmla="*/ 642 w 1286"/>
              <a:gd name="T73" fmla="*/ 585 h 1286"/>
              <a:gd name="T74" fmla="*/ 585 w 1286"/>
              <a:gd name="T75" fmla="*/ 585 h 1286"/>
              <a:gd name="T76" fmla="*/ 467 w 1286"/>
              <a:gd name="T77" fmla="*/ 467 h 1286"/>
              <a:gd name="T78" fmla="*/ 467 w 1286"/>
              <a:gd name="T79" fmla="*/ 410 h 1286"/>
              <a:gd name="T80" fmla="*/ 585 w 1286"/>
              <a:gd name="T81" fmla="*/ 292 h 1286"/>
              <a:gd name="T82" fmla="*/ 642 w 1286"/>
              <a:gd name="T83" fmla="*/ 292 h 1286"/>
              <a:gd name="T84" fmla="*/ 760 w 1286"/>
              <a:gd name="T85" fmla="*/ 410 h 1286"/>
              <a:gd name="T86" fmla="*/ 760 w 1286"/>
              <a:gd name="T87" fmla="*/ 642 h 1286"/>
              <a:gd name="T88" fmla="*/ 117 w 1286"/>
              <a:gd name="T89" fmla="*/ 235 h 1286"/>
              <a:gd name="T90" fmla="*/ 117 w 1286"/>
              <a:gd name="T91" fmla="*/ 1167 h 1286"/>
              <a:gd name="T92" fmla="*/ 1050 w 1286"/>
              <a:gd name="T93" fmla="*/ 1167 h 1286"/>
              <a:gd name="T94" fmla="*/ 1050 w 1286"/>
              <a:gd name="T95" fmla="*/ 1285 h 1286"/>
              <a:gd name="T96" fmla="*/ 117 w 1286"/>
              <a:gd name="T97" fmla="*/ 1285 h 1286"/>
              <a:gd name="T98" fmla="*/ 0 w 1286"/>
              <a:gd name="T99" fmla="*/ 1167 h 1286"/>
              <a:gd name="T100" fmla="*/ 0 w 1286"/>
              <a:gd name="T101" fmla="*/ 235 h 1286"/>
              <a:gd name="T102" fmla="*/ 117 w 1286"/>
              <a:gd name="T103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86" h="1286">
                <a:moveTo>
                  <a:pt x="1167" y="467"/>
                </a:moveTo>
                <a:lnTo>
                  <a:pt x="1167" y="117"/>
                </a:lnTo>
                <a:lnTo>
                  <a:pt x="350" y="117"/>
                </a:lnTo>
                <a:lnTo>
                  <a:pt x="350" y="935"/>
                </a:lnTo>
                <a:lnTo>
                  <a:pt x="1167" y="935"/>
                </a:lnTo>
                <a:lnTo>
                  <a:pt x="1167" y="585"/>
                </a:lnTo>
                <a:lnTo>
                  <a:pt x="1050" y="585"/>
                </a:lnTo>
                <a:lnTo>
                  <a:pt x="1050" y="700"/>
                </a:lnTo>
                <a:lnTo>
                  <a:pt x="935" y="700"/>
                </a:lnTo>
                <a:lnTo>
                  <a:pt x="935" y="585"/>
                </a:lnTo>
                <a:lnTo>
                  <a:pt x="817" y="585"/>
                </a:lnTo>
                <a:lnTo>
                  <a:pt x="817" y="467"/>
                </a:lnTo>
                <a:lnTo>
                  <a:pt x="935" y="467"/>
                </a:lnTo>
                <a:lnTo>
                  <a:pt x="935" y="350"/>
                </a:lnTo>
                <a:lnTo>
                  <a:pt x="1050" y="350"/>
                </a:lnTo>
                <a:lnTo>
                  <a:pt x="1050" y="467"/>
                </a:lnTo>
                <a:lnTo>
                  <a:pt x="1167" y="467"/>
                </a:lnTo>
                <a:close/>
                <a:moveTo>
                  <a:pt x="1167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5"/>
                </a:lnTo>
                <a:cubicBezTo>
                  <a:pt x="1285" y="998"/>
                  <a:pt x="1230" y="1050"/>
                  <a:pt x="1167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7"/>
                </a:lnTo>
                <a:cubicBezTo>
                  <a:pt x="235" y="54"/>
                  <a:pt x="287" y="0"/>
                  <a:pt x="350" y="0"/>
                </a:cubicBezTo>
                <a:lnTo>
                  <a:pt x="1167" y="0"/>
                </a:lnTo>
                <a:close/>
                <a:moveTo>
                  <a:pt x="585" y="467"/>
                </a:moveTo>
                <a:lnTo>
                  <a:pt x="642" y="467"/>
                </a:lnTo>
                <a:lnTo>
                  <a:pt x="642" y="410"/>
                </a:lnTo>
                <a:lnTo>
                  <a:pt x="585" y="410"/>
                </a:lnTo>
                <a:lnTo>
                  <a:pt x="585" y="467"/>
                </a:lnTo>
                <a:close/>
                <a:moveTo>
                  <a:pt x="760" y="642"/>
                </a:moveTo>
                <a:cubicBezTo>
                  <a:pt x="760" y="708"/>
                  <a:pt x="705" y="760"/>
                  <a:pt x="642" y="760"/>
                </a:cubicBezTo>
                <a:lnTo>
                  <a:pt x="467" y="760"/>
                </a:lnTo>
                <a:lnTo>
                  <a:pt x="467" y="642"/>
                </a:lnTo>
                <a:lnTo>
                  <a:pt x="642" y="642"/>
                </a:lnTo>
                <a:lnTo>
                  <a:pt x="642" y="585"/>
                </a:lnTo>
                <a:lnTo>
                  <a:pt x="585" y="585"/>
                </a:lnTo>
                <a:cubicBezTo>
                  <a:pt x="522" y="585"/>
                  <a:pt x="467" y="533"/>
                  <a:pt x="467" y="467"/>
                </a:cubicBezTo>
                <a:lnTo>
                  <a:pt x="467" y="410"/>
                </a:lnTo>
                <a:cubicBezTo>
                  <a:pt x="467" y="344"/>
                  <a:pt x="522" y="292"/>
                  <a:pt x="585" y="292"/>
                </a:cubicBezTo>
                <a:lnTo>
                  <a:pt x="642" y="292"/>
                </a:lnTo>
                <a:cubicBezTo>
                  <a:pt x="705" y="292"/>
                  <a:pt x="760" y="344"/>
                  <a:pt x="760" y="410"/>
                </a:cubicBezTo>
                <a:lnTo>
                  <a:pt x="760" y="642"/>
                </a:lnTo>
                <a:close/>
                <a:moveTo>
                  <a:pt x="117" y="235"/>
                </a:moveTo>
                <a:lnTo>
                  <a:pt x="117" y="1167"/>
                </a:lnTo>
                <a:lnTo>
                  <a:pt x="1050" y="1167"/>
                </a:lnTo>
                <a:lnTo>
                  <a:pt x="1050" y="1285"/>
                </a:lnTo>
                <a:lnTo>
                  <a:pt x="117" y="1285"/>
                </a:lnTo>
                <a:cubicBezTo>
                  <a:pt x="54" y="1285"/>
                  <a:pt x="0" y="1230"/>
                  <a:pt x="0" y="1167"/>
                </a:cubicBezTo>
                <a:lnTo>
                  <a:pt x="0" y="235"/>
                </a:lnTo>
                <a:lnTo>
                  <a:pt x="117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672762" y="4061619"/>
            <a:ext cx="463550" cy="463550"/>
          </a:xfrm>
          <a:custGeom>
            <a:avLst/>
            <a:gdLst>
              <a:gd name="T0" fmla="*/ 700 w 1286"/>
              <a:gd name="T1" fmla="*/ 585 h 1286"/>
              <a:gd name="T2" fmla="*/ 700 w 1286"/>
              <a:gd name="T3" fmla="*/ 700 h 1286"/>
              <a:gd name="T4" fmla="*/ 817 w 1286"/>
              <a:gd name="T5" fmla="*/ 700 h 1286"/>
              <a:gd name="T6" fmla="*/ 817 w 1286"/>
              <a:gd name="T7" fmla="*/ 585 h 1286"/>
              <a:gd name="T8" fmla="*/ 700 w 1286"/>
              <a:gd name="T9" fmla="*/ 585 h 1286"/>
              <a:gd name="T10" fmla="*/ 700 w 1286"/>
              <a:gd name="T11" fmla="*/ 350 h 1286"/>
              <a:gd name="T12" fmla="*/ 700 w 1286"/>
              <a:gd name="T13" fmla="*/ 467 h 1286"/>
              <a:gd name="T14" fmla="*/ 817 w 1286"/>
              <a:gd name="T15" fmla="*/ 467 h 1286"/>
              <a:gd name="T16" fmla="*/ 817 w 1286"/>
              <a:gd name="T17" fmla="*/ 350 h 1286"/>
              <a:gd name="T18" fmla="*/ 700 w 1286"/>
              <a:gd name="T19" fmla="*/ 350 h 1286"/>
              <a:gd name="T20" fmla="*/ 700 w 1286"/>
              <a:gd name="T21" fmla="*/ 817 h 1286"/>
              <a:gd name="T22" fmla="*/ 585 w 1286"/>
              <a:gd name="T23" fmla="*/ 700 h 1286"/>
              <a:gd name="T24" fmla="*/ 585 w 1286"/>
              <a:gd name="T25" fmla="*/ 612 h 1286"/>
              <a:gd name="T26" fmla="*/ 673 w 1286"/>
              <a:gd name="T27" fmla="*/ 525 h 1286"/>
              <a:gd name="T28" fmla="*/ 585 w 1286"/>
              <a:gd name="T29" fmla="*/ 437 h 1286"/>
              <a:gd name="T30" fmla="*/ 585 w 1286"/>
              <a:gd name="T31" fmla="*/ 350 h 1286"/>
              <a:gd name="T32" fmla="*/ 700 w 1286"/>
              <a:gd name="T33" fmla="*/ 235 h 1286"/>
              <a:gd name="T34" fmla="*/ 817 w 1286"/>
              <a:gd name="T35" fmla="*/ 235 h 1286"/>
              <a:gd name="T36" fmla="*/ 935 w 1286"/>
              <a:gd name="T37" fmla="*/ 350 h 1286"/>
              <a:gd name="T38" fmla="*/ 935 w 1286"/>
              <a:gd name="T39" fmla="*/ 437 h 1286"/>
              <a:gd name="T40" fmla="*/ 848 w 1286"/>
              <a:gd name="T41" fmla="*/ 525 h 1286"/>
              <a:gd name="T42" fmla="*/ 935 w 1286"/>
              <a:gd name="T43" fmla="*/ 612 h 1286"/>
              <a:gd name="T44" fmla="*/ 935 w 1286"/>
              <a:gd name="T45" fmla="*/ 700 h 1286"/>
              <a:gd name="T46" fmla="*/ 817 w 1286"/>
              <a:gd name="T47" fmla="*/ 817 h 1286"/>
              <a:gd name="T48" fmla="*/ 700 w 1286"/>
              <a:gd name="T49" fmla="*/ 817 h 1286"/>
              <a:gd name="T50" fmla="*/ 1167 w 1286"/>
              <a:gd name="T51" fmla="*/ 935 h 1286"/>
              <a:gd name="T52" fmla="*/ 1167 w 1286"/>
              <a:gd name="T53" fmla="*/ 117 h 1286"/>
              <a:gd name="T54" fmla="*/ 350 w 1286"/>
              <a:gd name="T55" fmla="*/ 117 h 1286"/>
              <a:gd name="T56" fmla="*/ 350 w 1286"/>
              <a:gd name="T57" fmla="*/ 935 h 1286"/>
              <a:gd name="T58" fmla="*/ 1167 w 1286"/>
              <a:gd name="T59" fmla="*/ 935 h 1286"/>
              <a:gd name="T60" fmla="*/ 1167 w 1286"/>
              <a:gd name="T61" fmla="*/ 0 h 1286"/>
              <a:gd name="T62" fmla="*/ 1285 w 1286"/>
              <a:gd name="T63" fmla="*/ 117 h 1286"/>
              <a:gd name="T64" fmla="*/ 1285 w 1286"/>
              <a:gd name="T65" fmla="*/ 935 h 1286"/>
              <a:gd name="T66" fmla="*/ 1167 w 1286"/>
              <a:gd name="T67" fmla="*/ 1050 h 1286"/>
              <a:gd name="T68" fmla="*/ 350 w 1286"/>
              <a:gd name="T69" fmla="*/ 1050 h 1286"/>
              <a:gd name="T70" fmla="*/ 235 w 1286"/>
              <a:gd name="T71" fmla="*/ 935 h 1286"/>
              <a:gd name="T72" fmla="*/ 235 w 1286"/>
              <a:gd name="T73" fmla="*/ 117 h 1286"/>
              <a:gd name="T74" fmla="*/ 350 w 1286"/>
              <a:gd name="T75" fmla="*/ 0 h 1286"/>
              <a:gd name="T76" fmla="*/ 1167 w 1286"/>
              <a:gd name="T77" fmla="*/ 0 h 1286"/>
              <a:gd name="T78" fmla="*/ 117 w 1286"/>
              <a:gd name="T79" fmla="*/ 235 h 1286"/>
              <a:gd name="T80" fmla="*/ 117 w 1286"/>
              <a:gd name="T81" fmla="*/ 1167 h 1286"/>
              <a:gd name="T82" fmla="*/ 1050 w 1286"/>
              <a:gd name="T83" fmla="*/ 1167 h 1286"/>
              <a:gd name="T84" fmla="*/ 1050 w 1286"/>
              <a:gd name="T85" fmla="*/ 1285 h 1286"/>
              <a:gd name="T86" fmla="*/ 117 w 1286"/>
              <a:gd name="T87" fmla="*/ 1285 h 1286"/>
              <a:gd name="T88" fmla="*/ 0 w 1286"/>
              <a:gd name="T89" fmla="*/ 1167 h 1286"/>
              <a:gd name="T90" fmla="*/ 0 w 1286"/>
              <a:gd name="T91" fmla="*/ 235 h 1286"/>
              <a:gd name="T92" fmla="*/ 117 w 1286"/>
              <a:gd name="T93" fmla="*/ 23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86" h="1286">
                <a:moveTo>
                  <a:pt x="700" y="585"/>
                </a:moveTo>
                <a:lnTo>
                  <a:pt x="700" y="700"/>
                </a:lnTo>
                <a:lnTo>
                  <a:pt x="817" y="700"/>
                </a:lnTo>
                <a:lnTo>
                  <a:pt x="817" y="585"/>
                </a:lnTo>
                <a:lnTo>
                  <a:pt x="700" y="585"/>
                </a:lnTo>
                <a:close/>
                <a:moveTo>
                  <a:pt x="700" y="350"/>
                </a:moveTo>
                <a:lnTo>
                  <a:pt x="700" y="467"/>
                </a:lnTo>
                <a:lnTo>
                  <a:pt x="817" y="467"/>
                </a:lnTo>
                <a:lnTo>
                  <a:pt x="817" y="350"/>
                </a:lnTo>
                <a:lnTo>
                  <a:pt x="700" y="350"/>
                </a:lnTo>
                <a:close/>
                <a:moveTo>
                  <a:pt x="700" y="817"/>
                </a:moveTo>
                <a:cubicBezTo>
                  <a:pt x="637" y="817"/>
                  <a:pt x="585" y="765"/>
                  <a:pt x="585" y="700"/>
                </a:cubicBezTo>
                <a:lnTo>
                  <a:pt x="585" y="612"/>
                </a:lnTo>
                <a:cubicBezTo>
                  <a:pt x="585" y="563"/>
                  <a:pt x="623" y="525"/>
                  <a:pt x="673" y="525"/>
                </a:cubicBezTo>
                <a:cubicBezTo>
                  <a:pt x="623" y="525"/>
                  <a:pt x="585" y="486"/>
                  <a:pt x="585" y="437"/>
                </a:cubicBezTo>
                <a:lnTo>
                  <a:pt x="585" y="350"/>
                </a:lnTo>
                <a:cubicBezTo>
                  <a:pt x="585" y="284"/>
                  <a:pt x="637" y="235"/>
                  <a:pt x="700" y="235"/>
                </a:cubicBezTo>
                <a:lnTo>
                  <a:pt x="817" y="235"/>
                </a:lnTo>
                <a:cubicBezTo>
                  <a:pt x="880" y="235"/>
                  <a:pt x="935" y="284"/>
                  <a:pt x="935" y="350"/>
                </a:cubicBezTo>
                <a:lnTo>
                  <a:pt x="935" y="437"/>
                </a:lnTo>
                <a:cubicBezTo>
                  <a:pt x="935" y="486"/>
                  <a:pt x="897" y="525"/>
                  <a:pt x="848" y="525"/>
                </a:cubicBezTo>
                <a:cubicBezTo>
                  <a:pt x="897" y="525"/>
                  <a:pt x="935" y="563"/>
                  <a:pt x="935" y="612"/>
                </a:cubicBezTo>
                <a:lnTo>
                  <a:pt x="935" y="700"/>
                </a:lnTo>
                <a:cubicBezTo>
                  <a:pt x="935" y="765"/>
                  <a:pt x="880" y="817"/>
                  <a:pt x="817" y="817"/>
                </a:cubicBezTo>
                <a:lnTo>
                  <a:pt x="700" y="817"/>
                </a:lnTo>
                <a:close/>
                <a:moveTo>
                  <a:pt x="1167" y="935"/>
                </a:moveTo>
                <a:lnTo>
                  <a:pt x="1167" y="117"/>
                </a:lnTo>
                <a:lnTo>
                  <a:pt x="350" y="117"/>
                </a:lnTo>
                <a:lnTo>
                  <a:pt x="350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5"/>
                </a:lnTo>
                <a:cubicBezTo>
                  <a:pt x="1285" y="998"/>
                  <a:pt x="1230" y="1050"/>
                  <a:pt x="1167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7"/>
                </a:lnTo>
                <a:cubicBezTo>
                  <a:pt x="235" y="54"/>
                  <a:pt x="287" y="0"/>
                  <a:pt x="350" y="0"/>
                </a:cubicBezTo>
                <a:lnTo>
                  <a:pt x="1167" y="0"/>
                </a:lnTo>
                <a:close/>
                <a:moveTo>
                  <a:pt x="117" y="235"/>
                </a:moveTo>
                <a:lnTo>
                  <a:pt x="117" y="1167"/>
                </a:lnTo>
                <a:lnTo>
                  <a:pt x="1050" y="1167"/>
                </a:lnTo>
                <a:lnTo>
                  <a:pt x="1050" y="1285"/>
                </a:lnTo>
                <a:lnTo>
                  <a:pt x="117" y="1285"/>
                </a:lnTo>
                <a:cubicBezTo>
                  <a:pt x="55" y="1285"/>
                  <a:pt x="0" y="1230"/>
                  <a:pt x="0" y="1167"/>
                </a:cubicBezTo>
                <a:lnTo>
                  <a:pt x="0" y="235"/>
                </a:lnTo>
                <a:lnTo>
                  <a:pt x="117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7" y="5822157"/>
            <a:ext cx="417512" cy="417513"/>
          </a:xfrm>
          <a:custGeom>
            <a:avLst/>
            <a:gdLst>
              <a:gd name="T0" fmla="*/ 211 w 1160"/>
              <a:gd name="T1" fmla="*/ 1031 h 1160"/>
              <a:gd name="T2" fmla="*/ 293 w 1160"/>
              <a:gd name="T3" fmla="*/ 949 h 1160"/>
              <a:gd name="T4" fmla="*/ 522 w 1160"/>
              <a:gd name="T5" fmla="*/ 1042 h 1160"/>
              <a:gd name="T6" fmla="*/ 522 w 1160"/>
              <a:gd name="T7" fmla="*/ 1159 h 1160"/>
              <a:gd name="T8" fmla="*/ 211 w 1160"/>
              <a:gd name="T9" fmla="*/ 1031 h 1160"/>
              <a:gd name="T10" fmla="*/ 637 w 1160"/>
              <a:gd name="T11" fmla="*/ 1042 h 1160"/>
              <a:gd name="T12" fmla="*/ 864 w 1160"/>
              <a:gd name="T13" fmla="*/ 949 h 1160"/>
              <a:gd name="T14" fmla="*/ 949 w 1160"/>
              <a:gd name="T15" fmla="*/ 1031 h 1160"/>
              <a:gd name="T16" fmla="*/ 637 w 1160"/>
              <a:gd name="T17" fmla="*/ 1159 h 1160"/>
              <a:gd name="T18" fmla="*/ 637 w 1160"/>
              <a:gd name="T19" fmla="*/ 1042 h 1160"/>
              <a:gd name="T20" fmla="*/ 949 w 1160"/>
              <a:gd name="T21" fmla="*/ 867 h 1160"/>
              <a:gd name="T22" fmla="*/ 1042 w 1160"/>
              <a:gd name="T23" fmla="*/ 640 h 1160"/>
              <a:gd name="T24" fmla="*/ 1159 w 1160"/>
              <a:gd name="T25" fmla="*/ 640 h 1160"/>
              <a:gd name="T26" fmla="*/ 1031 w 1160"/>
              <a:gd name="T27" fmla="*/ 949 h 1160"/>
              <a:gd name="T28" fmla="*/ 949 w 1160"/>
              <a:gd name="T29" fmla="*/ 867 h 1160"/>
              <a:gd name="T30" fmla="*/ 755 w 1160"/>
              <a:gd name="T31" fmla="*/ 580 h 1160"/>
              <a:gd name="T32" fmla="*/ 580 w 1160"/>
              <a:gd name="T33" fmla="*/ 755 h 1160"/>
              <a:gd name="T34" fmla="*/ 405 w 1160"/>
              <a:gd name="T35" fmla="*/ 580 h 1160"/>
              <a:gd name="T36" fmla="*/ 580 w 1160"/>
              <a:gd name="T37" fmla="*/ 405 h 1160"/>
              <a:gd name="T38" fmla="*/ 755 w 1160"/>
              <a:gd name="T39" fmla="*/ 580 h 1160"/>
              <a:gd name="T40" fmla="*/ 118 w 1160"/>
              <a:gd name="T41" fmla="*/ 637 h 1160"/>
              <a:gd name="T42" fmla="*/ 211 w 1160"/>
              <a:gd name="T43" fmla="*/ 864 h 1160"/>
              <a:gd name="T44" fmla="*/ 129 w 1160"/>
              <a:gd name="T45" fmla="*/ 949 h 1160"/>
              <a:gd name="T46" fmla="*/ 0 w 1160"/>
              <a:gd name="T47" fmla="*/ 637 h 1160"/>
              <a:gd name="T48" fmla="*/ 118 w 1160"/>
              <a:gd name="T49" fmla="*/ 637 h 1160"/>
              <a:gd name="T50" fmla="*/ 211 w 1160"/>
              <a:gd name="T51" fmla="*/ 292 h 1160"/>
              <a:gd name="T52" fmla="*/ 118 w 1160"/>
              <a:gd name="T53" fmla="*/ 522 h 1160"/>
              <a:gd name="T54" fmla="*/ 0 w 1160"/>
              <a:gd name="T55" fmla="*/ 522 h 1160"/>
              <a:gd name="T56" fmla="*/ 129 w 1160"/>
              <a:gd name="T57" fmla="*/ 210 h 1160"/>
              <a:gd name="T58" fmla="*/ 211 w 1160"/>
              <a:gd name="T59" fmla="*/ 292 h 1160"/>
              <a:gd name="T60" fmla="*/ 1042 w 1160"/>
              <a:gd name="T61" fmla="*/ 522 h 1160"/>
              <a:gd name="T62" fmla="*/ 949 w 1160"/>
              <a:gd name="T63" fmla="*/ 292 h 1160"/>
              <a:gd name="T64" fmla="*/ 1031 w 1160"/>
              <a:gd name="T65" fmla="*/ 210 h 1160"/>
              <a:gd name="T66" fmla="*/ 1159 w 1160"/>
              <a:gd name="T67" fmla="*/ 522 h 1160"/>
              <a:gd name="T68" fmla="*/ 1042 w 1160"/>
              <a:gd name="T69" fmla="*/ 522 h 1160"/>
              <a:gd name="T70" fmla="*/ 949 w 1160"/>
              <a:gd name="T71" fmla="*/ 128 h 1160"/>
              <a:gd name="T72" fmla="*/ 867 w 1160"/>
              <a:gd name="T73" fmla="*/ 210 h 1160"/>
              <a:gd name="T74" fmla="*/ 637 w 1160"/>
              <a:gd name="T75" fmla="*/ 118 h 1160"/>
              <a:gd name="T76" fmla="*/ 637 w 1160"/>
              <a:gd name="T77" fmla="*/ 0 h 1160"/>
              <a:gd name="T78" fmla="*/ 949 w 1160"/>
              <a:gd name="T79" fmla="*/ 128 h 1160"/>
              <a:gd name="T80" fmla="*/ 522 w 1160"/>
              <a:gd name="T81" fmla="*/ 118 h 1160"/>
              <a:gd name="T82" fmla="*/ 293 w 1160"/>
              <a:gd name="T83" fmla="*/ 210 h 1160"/>
              <a:gd name="T84" fmla="*/ 211 w 1160"/>
              <a:gd name="T85" fmla="*/ 128 h 1160"/>
              <a:gd name="T86" fmla="*/ 522 w 1160"/>
              <a:gd name="T87" fmla="*/ 0 h 1160"/>
              <a:gd name="T88" fmla="*/ 522 w 1160"/>
              <a:gd name="T89" fmla="*/ 118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0" h="1160">
                <a:moveTo>
                  <a:pt x="211" y="1031"/>
                </a:moveTo>
                <a:lnTo>
                  <a:pt x="293" y="949"/>
                </a:lnTo>
                <a:cubicBezTo>
                  <a:pt x="358" y="998"/>
                  <a:pt x="437" y="1031"/>
                  <a:pt x="522" y="1042"/>
                </a:cubicBezTo>
                <a:lnTo>
                  <a:pt x="522" y="1159"/>
                </a:lnTo>
                <a:cubicBezTo>
                  <a:pt x="405" y="1148"/>
                  <a:pt x="298" y="1102"/>
                  <a:pt x="211" y="1031"/>
                </a:cubicBezTo>
                <a:close/>
                <a:moveTo>
                  <a:pt x="637" y="1042"/>
                </a:moveTo>
                <a:cubicBezTo>
                  <a:pt x="722" y="1031"/>
                  <a:pt x="801" y="998"/>
                  <a:pt x="864" y="949"/>
                </a:cubicBezTo>
                <a:lnTo>
                  <a:pt x="949" y="1031"/>
                </a:lnTo>
                <a:cubicBezTo>
                  <a:pt x="861" y="1102"/>
                  <a:pt x="755" y="1148"/>
                  <a:pt x="637" y="1159"/>
                </a:cubicBezTo>
                <a:lnTo>
                  <a:pt x="637" y="1042"/>
                </a:lnTo>
                <a:close/>
                <a:moveTo>
                  <a:pt x="949" y="867"/>
                </a:moveTo>
                <a:cubicBezTo>
                  <a:pt x="998" y="801"/>
                  <a:pt x="1031" y="724"/>
                  <a:pt x="1042" y="640"/>
                </a:cubicBezTo>
                <a:lnTo>
                  <a:pt x="1159" y="640"/>
                </a:lnTo>
                <a:cubicBezTo>
                  <a:pt x="1148" y="757"/>
                  <a:pt x="1102" y="861"/>
                  <a:pt x="1031" y="949"/>
                </a:cubicBezTo>
                <a:lnTo>
                  <a:pt x="949" y="867"/>
                </a:lnTo>
                <a:close/>
                <a:moveTo>
                  <a:pt x="755" y="580"/>
                </a:moveTo>
                <a:cubicBezTo>
                  <a:pt x="755" y="675"/>
                  <a:pt x="675" y="755"/>
                  <a:pt x="580" y="755"/>
                </a:cubicBezTo>
                <a:cubicBezTo>
                  <a:pt x="484" y="755"/>
                  <a:pt x="405" y="675"/>
                  <a:pt x="405" y="580"/>
                </a:cubicBezTo>
                <a:cubicBezTo>
                  <a:pt x="405" y="484"/>
                  <a:pt x="484" y="405"/>
                  <a:pt x="580" y="405"/>
                </a:cubicBezTo>
                <a:cubicBezTo>
                  <a:pt x="675" y="405"/>
                  <a:pt x="755" y="484"/>
                  <a:pt x="755" y="580"/>
                </a:cubicBezTo>
                <a:close/>
                <a:moveTo>
                  <a:pt x="118" y="637"/>
                </a:moveTo>
                <a:cubicBezTo>
                  <a:pt x="129" y="722"/>
                  <a:pt x="161" y="801"/>
                  <a:pt x="211" y="864"/>
                </a:cubicBezTo>
                <a:lnTo>
                  <a:pt x="129" y="949"/>
                </a:lnTo>
                <a:cubicBezTo>
                  <a:pt x="57" y="861"/>
                  <a:pt x="11" y="755"/>
                  <a:pt x="0" y="637"/>
                </a:cubicBezTo>
                <a:lnTo>
                  <a:pt x="118" y="637"/>
                </a:lnTo>
                <a:close/>
                <a:moveTo>
                  <a:pt x="211" y="292"/>
                </a:moveTo>
                <a:cubicBezTo>
                  <a:pt x="161" y="358"/>
                  <a:pt x="129" y="437"/>
                  <a:pt x="118" y="522"/>
                </a:cubicBezTo>
                <a:lnTo>
                  <a:pt x="0" y="522"/>
                </a:lnTo>
                <a:cubicBezTo>
                  <a:pt x="11" y="405"/>
                  <a:pt x="57" y="298"/>
                  <a:pt x="129" y="210"/>
                </a:cubicBezTo>
                <a:lnTo>
                  <a:pt x="211" y="292"/>
                </a:lnTo>
                <a:close/>
                <a:moveTo>
                  <a:pt x="1042" y="522"/>
                </a:moveTo>
                <a:cubicBezTo>
                  <a:pt x="1031" y="437"/>
                  <a:pt x="998" y="358"/>
                  <a:pt x="949" y="292"/>
                </a:cubicBezTo>
                <a:lnTo>
                  <a:pt x="1031" y="210"/>
                </a:lnTo>
                <a:cubicBezTo>
                  <a:pt x="1102" y="298"/>
                  <a:pt x="1148" y="405"/>
                  <a:pt x="1159" y="522"/>
                </a:cubicBezTo>
                <a:lnTo>
                  <a:pt x="1042" y="522"/>
                </a:lnTo>
                <a:close/>
                <a:moveTo>
                  <a:pt x="949" y="128"/>
                </a:moveTo>
                <a:lnTo>
                  <a:pt x="867" y="210"/>
                </a:lnTo>
                <a:cubicBezTo>
                  <a:pt x="801" y="161"/>
                  <a:pt x="722" y="128"/>
                  <a:pt x="637" y="118"/>
                </a:cubicBezTo>
                <a:lnTo>
                  <a:pt x="637" y="0"/>
                </a:lnTo>
                <a:cubicBezTo>
                  <a:pt x="755" y="11"/>
                  <a:pt x="861" y="57"/>
                  <a:pt x="949" y="128"/>
                </a:cubicBezTo>
                <a:close/>
                <a:moveTo>
                  <a:pt x="522" y="118"/>
                </a:moveTo>
                <a:cubicBezTo>
                  <a:pt x="437" y="128"/>
                  <a:pt x="358" y="161"/>
                  <a:pt x="293" y="210"/>
                </a:cubicBezTo>
                <a:lnTo>
                  <a:pt x="211" y="128"/>
                </a:lnTo>
                <a:cubicBezTo>
                  <a:pt x="298" y="57"/>
                  <a:pt x="405" y="11"/>
                  <a:pt x="522" y="0"/>
                </a:cubicBezTo>
                <a:lnTo>
                  <a:pt x="522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08199" y="5798344"/>
            <a:ext cx="463550" cy="463550"/>
          </a:xfrm>
          <a:custGeom>
            <a:avLst/>
            <a:gdLst>
              <a:gd name="T0" fmla="*/ 585 w 1286"/>
              <a:gd name="T1" fmla="*/ 1285 h 1286"/>
              <a:gd name="T2" fmla="*/ 585 w 1286"/>
              <a:gd name="T3" fmla="*/ 935 h 1286"/>
              <a:gd name="T4" fmla="*/ 700 w 1286"/>
              <a:gd name="T5" fmla="*/ 935 h 1286"/>
              <a:gd name="T6" fmla="*/ 700 w 1286"/>
              <a:gd name="T7" fmla="*/ 1285 h 1286"/>
              <a:gd name="T8" fmla="*/ 585 w 1286"/>
              <a:gd name="T9" fmla="*/ 1285 h 1286"/>
              <a:gd name="T10" fmla="*/ 271 w 1286"/>
              <a:gd name="T11" fmla="*/ 932 h 1286"/>
              <a:gd name="T12" fmla="*/ 396 w 1286"/>
              <a:gd name="T13" fmla="*/ 807 h 1286"/>
              <a:gd name="T14" fmla="*/ 478 w 1286"/>
              <a:gd name="T15" fmla="*/ 889 h 1286"/>
              <a:gd name="T16" fmla="*/ 353 w 1286"/>
              <a:gd name="T17" fmla="*/ 1014 h 1286"/>
              <a:gd name="T18" fmla="*/ 271 w 1286"/>
              <a:gd name="T19" fmla="*/ 932 h 1286"/>
              <a:gd name="T20" fmla="*/ 806 w 1286"/>
              <a:gd name="T21" fmla="*/ 889 h 1286"/>
              <a:gd name="T22" fmla="*/ 888 w 1286"/>
              <a:gd name="T23" fmla="*/ 807 h 1286"/>
              <a:gd name="T24" fmla="*/ 1014 w 1286"/>
              <a:gd name="T25" fmla="*/ 932 h 1286"/>
              <a:gd name="T26" fmla="*/ 932 w 1286"/>
              <a:gd name="T27" fmla="*/ 1014 h 1286"/>
              <a:gd name="T28" fmla="*/ 806 w 1286"/>
              <a:gd name="T29" fmla="*/ 889 h 1286"/>
              <a:gd name="T30" fmla="*/ 642 w 1286"/>
              <a:gd name="T31" fmla="*/ 468 h 1286"/>
              <a:gd name="T32" fmla="*/ 817 w 1286"/>
              <a:gd name="T33" fmla="*/ 643 h 1286"/>
              <a:gd name="T34" fmla="*/ 642 w 1286"/>
              <a:gd name="T35" fmla="*/ 818 h 1286"/>
              <a:gd name="T36" fmla="*/ 467 w 1286"/>
              <a:gd name="T37" fmla="*/ 643 h 1286"/>
              <a:gd name="T38" fmla="*/ 642 w 1286"/>
              <a:gd name="T39" fmla="*/ 468 h 1286"/>
              <a:gd name="T40" fmla="*/ 935 w 1286"/>
              <a:gd name="T41" fmla="*/ 585 h 1286"/>
              <a:gd name="T42" fmla="*/ 1285 w 1286"/>
              <a:gd name="T43" fmla="*/ 585 h 1286"/>
              <a:gd name="T44" fmla="*/ 1285 w 1286"/>
              <a:gd name="T45" fmla="*/ 700 h 1286"/>
              <a:gd name="T46" fmla="*/ 935 w 1286"/>
              <a:gd name="T47" fmla="*/ 700 h 1286"/>
              <a:gd name="T48" fmla="*/ 935 w 1286"/>
              <a:gd name="T49" fmla="*/ 585 h 1286"/>
              <a:gd name="T50" fmla="*/ 1014 w 1286"/>
              <a:gd name="T51" fmla="*/ 353 h 1286"/>
              <a:gd name="T52" fmla="*/ 888 w 1286"/>
              <a:gd name="T53" fmla="*/ 479 h 1286"/>
              <a:gd name="T54" fmla="*/ 806 w 1286"/>
              <a:gd name="T55" fmla="*/ 396 h 1286"/>
              <a:gd name="T56" fmla="*/ 932 w 1286"/>
              <a:gd name="T57" fmla="*/ 271 h 1286"/>
              <a:gd name="T58" fmla="*/ 1014 w 1286"/>
              <a:gd name="T59" fmla="*/ 353 h 1286"/>
              <a:gd name="T60" fmla="*/ 700 w 1286"/>
              <a:gd name="T61" fmla="*/ 0 h 1286"/>
              <a:gd name="T62" fmla="*/ 700 w 1286"/>
              <a:gd name="T63" fmla="*/ 350 h 1286"/>
              <a:gd name="T64" fmla="*/ 585 w 1286"/>
              <a:gd name="T65" fmla="*/ 350 h 1286"/>
              <a:gd name="T66" fmla="*/ 585 w 1286"/>
              <a:gd name="T67" fmla="*/ 0 h 1286"/>
              <a:gd name="T68" fmla="*/ 700 w 1286"/>
              <a:gd name="T69" fmla="*/ 0 h 1286"/>
              <a:gd name="T70" fmla="*/ 478 w 1286"/>
              <a:gd name="T71" fmla="*/ 396 h 1286"/>
              <a:gd name="T72" fmla="*/ 396 w 1286"/>
              <a:gd name="T73" fmla="*/ 479 h 1286"/>
              <a:gd name="T74" fmla="*/ 271 w 1286"/>
              <a:gd name="T75" fmla="*/ 353 h 1286"/>
              <a:gd name="T76" fmla="*/ 353 w 1286"/>
              <a:gd name="T77" fmla="*/ 271 h 1286"/>
              <a:gd name="T78" fmla="*/ 478 w 1286"/>
              <a:gd name="T79" fmla="*/ 396 h 1286"/>
              <a:gd name="T80" fmla="*/ 350 w 1286"/>
              <a:gd name="T81" fmla="*/ 585 h 1286"/>
              <a:gd name="T82" fmla="*/ 350 w 1286"/>
              <a:gd name="T83" fmla="*/ 700 h 1286"/>
              <a:gd name="T84" fmla="*/ 0 w 1286"/>
              <a:gd name="T85" fmla="*/ 700 h 1286"/>
              <a:gd name="T86" fmla="*/ 0 w 1286"/>
              <a:gd name="T87" fmla="*/ 585 h 1286"/>
              <a:gd name="T88" fmla="*/ 350 w 1286"/>
              <a:gd name="T89" fmla="*/ 58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6" h="1286">
                <a:moveTo>
                  <a:pt x="585" y="1285"/>
                </a:moveTo>
                <a:lnTo>
                  <a:pt x="585" y="935"/>
                </a:lnTo>
                <a:lnTo>
                  <a:pt x="700" y="935"/>
                </a:lnTo>
                <a:lnTo>
                  <a:pt x="700" y="1285"/>
                </a:lnTo>
                <a:lnTo>
                  <a:pt x="585" y="1285"/>
                </a:lnTo>
                <a:close/>
                <a:moveTo>
                  <a:pt x="271" y="932"/>
                </a:moveTo>
                <a:lnTo>
                  <a:pt x="396" y="807"/>
                </a:lnTo>
                <a:lnTo>
                  <a:pt x="478" y="889"/>
                </a:lnTo>
                <a:lnTo>
                  <a:pt x="353" y="1014"/>
                </a:lnTo>
                <a:lnTo>
                  <a:pt x="271" y="932"/>
                </a:lnTo>
                <a:close/>
                <a:moveTo>
                  <a:pt x="806" y="889"/>
                </a:moveTo>
                <a:lnTo>
                  <a:pt x="888" y="807"/>
                </a:lnTo>
                <a:lnTo>
                  <a:pt x="1014" y="932"/>
                </a:lnTo>
                <a:lnTo>
                  <a:pt x="932" y="1014"/>
                </a:lnTo>
                <a:lnTo>
                  <a:pt x="806" y="889"/>
                </a:lnTo>
                <a:close/>
                <a:moveTo>
                  <a:pt x="642" y="468"/>
                </a:moveTo>
                <a:cubicBezTo>
                  <a:pt x="738" y="468"/>
                  <a:pt x="817" y="548"/>
                  <a:pt x="817" y="643"/>
                </a:cubicBezTo>
                <a:cubicBezTo>
                  <a:pt x="817" y="739"/>
                  <a:pt x="737" y="818"/>
                  <a:pt x="642" y="818"/>
                </a:cubicBezTo>
                <a:cubicBezTo>
                  <a:pt x="546" y="818"/>
                  <a:pt x="467" y="739"/>
                  <a:pt x="467" y="643"/>
                </a:cubicBezTo>
                <a:cubicBezTo>
                  <a:pt x="467" y="548"/>
                  <a:pt x="547" y="468"/>
                  <a:pt x="642" y="468"/>
                </a:cubicBezTo>
                <a:close/>
                <a:moveTo>
                  <a:pt x="935" y="585"/>
                </a:moveTo>
                <a:lnTo>
                  <a:pt x="1285" y="585"/>
                </a:lnTo>
                <a:lnTo>
                  <a:pt x="1285" y="700"/>
                </a:lnTo>
                <a:lnTo>
                  <a:pt x="935" y="700"/>
                </a:lnTo>
                <a:lnTo>
                  <a:pt x="935" y="585"/>
                </a:lnTo>
                <a:close/>
                <a:moveTo>
                  <a:pt x="1014" y="353"/>
                </a:moveTo>
                <a:lnTo>
                  <a:pt x="888" y="479"/>
                </a:lnTo>
                <a:lnTo>
                  <a:pt x="806" y="396"/>
                </a:lnTo>
                <a:lnTo>
                  <a:pt x="932" y="271"/>
                </a:lnTo>
                <a:lnTo>
                  <a:pt x="1014" y="353"/>
                </a:lnTo>
                <a:close/>
                <a:moveTo>
                  <a:pt x="700" y="0"/>
                </a:moveTo>
                <a:lnTo>
                  <a:pt x="700" y="350"/>
                </a:lnTo>
                <a:lnTo>
                  <a:pt x="585" y="350"/>
                </a:lnTo>
                <a:lnTo>
                  <a:pt x="585" y="0"/>
                </a:lnTo>
                <a:lnTo>
                  <a:pt x="700" y="0"/>
                </a:lnTo>
                <a:close/>
                <a:moveTo>
                  <a:pt x="478" y="396"/>
                </a:moveTo>
                <a:lnTo>
                  <a:pt x="396" y="479"/>
                </a:lnTo>
                <a:lnTo>
                  <a:pt x="271" y="353"/>
                </a:lnTo>
                <a:lnTo>
                  <a:pt x="353" y="271"/>
                </a:lnTo>
                <a:lnTo>
                  <a:pt x="478" y="396"/>
                </a:lnTo>
                <a:close/>
                <a:moveTo>
                  <a:pt x="350" y="585"/>
                </a:moveTo>
                <a:lnTo>
                  <a:pt x="350" y="700"/>
                </a:lnTo>
                <a:lnTo>
                  <a:pt x="0" y="700"/>
                </a:lnTo>
                <a:lnTo>
                  <a:pt x="0" y="585"/>
                </a:lnTo>
                <a:lnTo>
                  <a:pt x="350" y="58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55962" y="5852320"/>
            <a:ext cx="315912" cy="357187"/>
          </a:xfrm>
          <a:custGeom>
            <a:avLst/>
            <a:gdLst>
              <a:gd name="T0" fmla="*/ 546 w 876"/>
              <a:gd name="T1" fmla="*/ 118 h 994"/>
              <a:gd name="T2" fmla="*/ 875 w 876"/>
              <a:gd name="T3" fmla="*/ 118 h 994"/>
              <a:gd name="T4" fmla="*/ 875 w 876"/>
              <a:gd name="T5" fmla="*/ 700 h 994"/>
              <a:gd name="T6" fmla="*/ 464 w 876"/>
              <a:gd name="T7" fmla="*/ 700 h 994"/>
              <a:gd name="T8" fmla="*/ 443 w 876"/>
              <a:gd name="T9" fmla="*/ 585 h 994"/>
              <a:gd name="T10" fmla="*/ 114 w 876"/>
              <a:gd name="T11" fmla="*/ 585 h 994"/>
              <a:gd name="T12" fmla="*/ 114 w 876"/>
              <a:gd name="T13" fmla="*/ 993 h 994"/>
              <a:gd name="T14" fmla="*/ 0 w 876"/>
              <a:gd name="T15" fmla="*/ 993 h 994"/>
              <a:gd name="T16" fmla="*/ 0 w 876"/>
              <a:gd name="T17" fmla="*/ 0 h 994"/>
              <a:gd name="T18" fmla="*/ 525 w 876"/>
              <a:gd name="T19" fmla="*/ 0 h 994"/>
              <a:gd name="T20" fmla="*/ 546 w 876"/>
              <a:gd name="T21" fmla="*/ 118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76" h="994">
                <a:moveTo>
                  <a:pt x="546" y="118"/>
                </a:moveTo>
                <a:lnTo>
                  <a:pt x="875" y="118"/>
                </a:lnTo>
                <a:lnTo>
                  <a:pt x="875" y="700"/>
                </a:lnTo>
                <a:lnTo>
                  <a:pt x="464" y="700"/>
                </a:lnTo>
                <a:lnTo>
                  <a:pt x="443" y="585"/>
                </a:lnTo>
                <a:lnTo>
                  <a:pt x="114" y="585"/>
                </a:lnTo>
                <a:lnTo>
                  <a:pt x="114" y="993"/>
                </a:lnTo>
                <a:lnTo>
                  <a:pt x="0" y="993"/>
                </a:lnTo>
                <a:lnTo>
                  <a:pt x="0" y="0"/>
                </a:lnTo>
                <a:lnTo>
                  <a:pt x="525" y="0"/>
                </a:lnTo>
                <a:lnTo>
                  <a:pt x="546" y="1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76724" y="5820569"/>
            <a:ext cx="419100" cy="419100"/>
          </a:xfrm>
          <a:custGeom>
            <a:avLst/>
            <a:gdLst>
              <a:gd name="T0" fmla="*/ 1083 w 1166"/>
              <a:gd name="T1" fmla="*/ 749 h 1166"/>
              <a:gd name="T2" fmla="*/ 1165 w 1166"/>
              <a:gd name="T3" fmla="*/ 834 h 1166"/>
              <a:gd name="T4" fmla="*/ 1042 w 1166"/>
              <a:gd name="T5" fmla="*/ 957 h 1166"/>
              <a:gd name="T6" fmla="*/ 1124 w 1166"/>
              <a:gd name="T7" fmla="*/ 1042 h 1166"/>
              <a:gd name="T8" fmla="*/ 1042 w 1166"/>
              <a:gd name="T9" fmla="*/ 1124 h 1166"/>
              <a:gd name="T10" fmla="*/ 957 w 1166"/>
              <a:gd name="T11" fmla="*/ 1042 h 1166"/>
              <a:gd name="T12" fmla="*/ 834 w 1166"/>
              <a:gd name="T13" fmla="*/ 1165 h 1166"/>
              <a:gd name="T14" fmla="*/ 750 w 1166"/>
              <a:gd name="T15" fmla="*/ 1083 h 1166"/>
              <a:gd name="T16" fmla="*/ 668 w 1166"/>
              <a:gd name="T17" fmla="*/ 1165 h 1166"/>
              <a:gd name="T18" fmla="*/ 583 w 1166"/>
              <a:gd name="T19" fmla="*/ 1083 h 1166"/>
              <a:gd name="T20" fmla="*/ 791 w 1166"/>
              <a:gd name="T21" fmla="*/ 875 h 1166"/>
              <a:gd name="T22" fmla="*/ 290 w 1166"/>
              <a:gd name="T23" fmla="*/ 375 h 1166"/>
              <a:gd name="T24" fmla="*/ 82 w 1166"/>
              <a:gd name="T25" fmla="*/ 583 h 1166"/>
              <a:gd name="T26" fmla="*/ 0 w 1166"/>
              <a:gd name="T27" fmla="*/ 498 h 1166"/>
              <a:gd name="T28" fmla="*/ 82 w 1166"/>
              <a:gd name="T29" fmla="*/ 416 h 1166"/>
              <a:gd name="T30" fmla="*/ 0 w 1166"/>
              <a:gd name="T31" fmla="*/ 331 h 1166"/>
              <a:gd name="T32" fmla="*/ 123 w 1166"/>
              <a:gd name="T33" fmla="*/ 208 h 1166"/>
              <a:gd name="T34" fmla="*/ 41 w 1166"/>
              <a:gd name="T35" fmla="*/ 123 h 1166"/>
              <a:gd name="T36" fmla="*/ 123 w 1166"/>
              <a:gd name="T37" fmla="*/ 41 h 1166"/>
              <a:gd name="T38" fmla="*/ 208 w 1166"/>
              <a:gd name="T39" fmla="*/ 123 h 1166"/>
              <a:gd name="T40" fmla="*/ 331 w 1166"/>
              <a:gd name="T41" fmla="*/ 0 h 1166"/>
              <a:gd name="T42" fmla="*/ 416 w 1166"/>
              <a:gd name="T43" fmla="*/ 82 h 1166"/>
              <a:gd name="T44" fmla="*/ 498 w 1166"/>
              <a:gd name="T45" fmla="*/ 0 h 1166"/>
              <a:gd name="T46" fmla="*/ 583 w 1166"/>
              <a:gd name="T47" fmla="*/ 82 h 1166"/>
              <a:gd name="T48" fmla="*/ 375 w 1166"/>
              <a:gd name="T49" fmla="*/ 290 h 1166"/>
              <a:gd name="T50" fmla="*/ 875 w 1166"/>
              <a:gd name="T51" fmla="*/ 790 h 1166"/>
              <a:gd name="T52" fmla="*/ 1083 w 1166"/>
              <a:gd name="T53" fmla="*/ 583 h 1166"/>
              <a:gd name="T54" fmla="*/ 1165 w 1166"/>
              <a:gd name="T55" fmla="*/ 667 h 1166"/>
              <a:gd name="T56" fmla="*/ 1083 w 1166"/>
              <a:gd name="T57" fmla="*/ 749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6" h="1166">
                <a:moveTo>
                  <a:pt x="1083" y="749"/>
                </a:moveTo>
                <a:lnTo>
                  <a:pt x="1165" y="834"/>
                </a:lnTo>
                <a:lnTo>
                  <a:pt x="1042" y="957"/>
                </a:lnTo>
                <a:lnTo>
                  <a:pt x="1124" y="1042"/>
                </a:lnTo>
                <a:lnTo>
                  <a:pt x="1042" y="1124"/>
                </a:lnTo>
                <a:lnTo>
                  <a:pt x="957" y="1042"/>
                </a:lnTo>
                <a:lnTo>
                  <a:pt x="834" y="1165"/>
                </a:lnTo>
                <a:lnTo>
                  <a:pt x="750" y="1083"/>
                </a:lnTo>
                <a:lnTo>
                  <a:pt x="668" y="1165"/>
                </a:lnTo>
                <a:lnTo>
                  <a:pt x="583" y="1083"/>
                </a:lnTo>
                <a:lnTo>
                  <a:pt x="791" y="875"/>
                </a:lnTo>
                <a:lnTo>
                  <a:pt x="290" y="375"/>
                </a:lnTo>
                <a:lnTo>
                  <a:pt x="82" y="583"/>
                </a:lnTo>
                <a:lnTo>
                  <a:pt x="0" y="498"/>
                </a:lnTo>
                <a:lnTo>
                  <a:pt x="82" y="416"/>
                </a:lnTo>
                <a:lnTo>
                  <a:pt x="0" y="331"/>
                </a:lnTo>
                <a:lnTo>
                  <a:pt x="123" y="208"/>
                </a:lnTo>
                <a:lnTo>
                  <a:pt x="41" y="123"/>
                </a:lnTo>
                <a:lnTo>
                  <a:pt x="123" y="41"/>
                </a:lnTo>
                <a:lnTo>
                  <a:pt x="208" y="123"/>
                </a:lnTo>
                <a:lnTo>
                  <a:pt x="331" y="0"/>
                </a:lnTo>
                <a:lnTo>
                  <a:pt x="416" y="82"/>
                </a:lnTo>
                <a:lnTo>
                  <a:pt x="498" y="0"/>
                </a:lnTo>
                <a:lnTo>
                  <a:pt x="583" y="82"/>
                </a:lnTo>
                <a:lnTo>
                  <a:pt x="375" y="290"/>
                </a:lnTo>
                <a:lnTo>
                  <a:pt x="875" y="790"/>
                </a:lnTo>
                <a:lnTo>
                  <a:pt x="1083" y="583"/>
                </a:lnTo>
                <a:lnTo>
                  <a:pt x="1165" y="667"/>
                </a:lnTo>
                <a:lnTo>
                  <a:pt x="1083" y="749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430839" y="5904707"/>
            <a:ext cx="261937" cy="252412"/>
          </a:xfrm>
          <a:custGeom>
            <a:avLst/>
            <a:gdLst>
              <a:gd name="T0" fmla="*/ 0 w 726"/>
              <a:gd name="T1" fmla="*/ 0 h 701"/>
              <a:gd name="T2" fmla="*/ 118 w 726"/>
              <a:gd name="T3" fmla="*/ 0 h 701"/>
              <a:gd name="T4" fmla="*/ 118 w 726"/>
              <a:gd name="T5" fmla="*/ 700 h 701"/>
              <a:gd name="T6" fmla="*/ 0 w 726"/>
              <a:gd name="T7" fmla="*/ 700 h 701"/>
              <a:gd name="T8" fmla="*/ 0 w 726"/>
              <a:gd name="T9" fmla="*/ 0 h 701"/>
              <a:gd name="T10" fmla="*/ 725 w 726"/>
              <a:gd name="T11" fmla="*/ 617 h 701"/>
              <a:gd name="T12" fmla="*/ 643 w 726"/>
              <a:gd name="T13" fmla="*/ 700 h 701"/>
              <a:gd name="T14" fmla="*/ 293 w 726"/>
              <a:gd name="T15" fmla="*/ 350 h 701"/>
              <a:gd name="T16" fmla="*/ 643 w 726"/>
              <a:gd name="T17" fmla="*/ 0 h 701"/>
              <a:gd name="T18" fmla="*/ 725 w 726"/>
              <a:gd name="T19" fmla="*/ 82 h 701"/>
              <a:gd name="T20" fmla="*/ 457 w 726"/>
              <a:gd name="T21" fmla="*/ 350 h 701"/>
              <a:gd name="T22" fmla="*/ 725 w 726"/>
              <a:gd name="T23" fmla="*/ 61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6" h="701">
                <a:moveTo>
                  <a:pt x="0" y="0"/>
                </a:moveTo>
                <a:lnTo>
                  <a:pt x="118" y="0"/>
                </a:lnTo>
                <a:lnTo>
                  <a:pt x="118" y="700"/>
                </a:lnTo>
                <a:lnTo>
                  <a:pt x="0" y="700"/>
                </a:lnTo>
                <a:lnTo>
                  <a:pt x="0" y="0"/>
                </a:lnTo>
                <a:close/>
                <a:moveTo>
                  <a:pt x="725" y="617"/>
                </a:moveTo>
                <a:lnTo>
                  <a:pt x="643" y="700"/>
                </a:lnTo>
                <a:lnTo>
                  <a:pt x="293" y="350"/>
                </a:lnTo>
                <a:lnTo>
                  <a:pt x="643" y="0"/>
                </a:lnTo>
                <a:lnTo>
                  <a:pt x="725" y="82"/>
                </a:lnTo>
                <a:lnTo>
                  <a:pt x="457" y="350"/>
                </a:lnTo>
                <a:lnTo>
                  <a:pt x="725" y="6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43664" y="5820569"/>
            <a:ext cx="382587" cy="419100"/>
          </a:xfrm>
          <a:custGeom>
            <a:avLst/>
            <a:gdLst>
              <a:gd name="T0" fmla="*/ 694 w 1061"/>
              <a:gd name="T1" fmla="*/ 1165 h 1166"/>
              <a:gd name="T2" fmla="*/ 352 w 1061"/>
              <a:gd name="T3" fmla="*/ 738 h 1166"/>
              <a:gd name="T4" fmla="*/ 710 w 1061"/>
              <a:gd name="T5" fmla="*/ 738 h 1166"/>
              <a:gd name="T6" fmla="*/ 954 w 1061"/>
              <a:gd name="T7" fmla="*/ 738 h 1166"/>
              <a:gd name="T8" fmla="*/ 144 w 1061"/>
              <a:gd name="T9" fmla="*/ 574 h 1166"/>
              <a:gd name="T10" fmla="*/ 150 w 1061"/>
              <a:gd name="T11" fmla="*/ 949 h 1166"/>
              <a:gd name="T12" fmla="*/ 51 w 1061"/>
              <a:gd name="T13" fmla="*/ 738 h 1166"/>
              <a:gd name="T14" fmla="*/ 530 w 1061"/>
              <a:gd name="T15" fmla="*/ 279 h 1166"/>
              <a:gd name="T16" fmla="*/ 831 w 1061"/>
              <a:gd name="T17" fmla="*/ 908 h 1166"/>
              <a:gd name="T18" fmla="*/ 530 w 1061"/>
              <a:gd name="T19" fmla="*/ 624 h 1166"/>
              <a:gd name="T20" fmla="*/ 519 w 1061"/>
              <a:gd name="T21" fmla="*/ 1001 h 1166"/>
              <a:gd name="T22" fmla="*/ 729 w 1061"/>
              <a:gd name="T23" fmla="*/ 1143 h 1166"/>
              <a:gd name="T24" fmla="*/ 557 w 1061"/>
              <a:gd name="T25" fmla="*/ 738 h 1166"/>
              <a:gd name="T26" fmla="*/ 915 w 1061"/>
              <a:gd name="T27" fmla="*/ 1004 h 1166"/>
              <a:gd name="T28" fmla="*/ 820 w 1061"/>
              <a:gd name="T29" fmla="*/ 1045 h 1166"/>
              <a:gd name="T30" fmla="*/ 500 w 1061"/>
              <a:gd name="T31" fmla="*/ 738 h 1166"/>
              <a:gd name="T32" fmla="*/ 557 w 1061"/>
              <a:gd name="T33" fmla="*/ 738 h 1166"/>
              <a:gd name="T34" fmla="*/ 382 w 1061"/>
              <a:gd name="T35" fmla="*/ 1146 h 1166"/>
              <a:gd name="T36" fmla="*/ 202 w 1061"/>
              <a:gd name="T37" fmla="*/ 738 h 1166"/>
              <a:gd name="T38" fmla="*/ 863 w 1061"/>
              <a:gd name="T39" fmla="*/ 738 h 1166"/>
              <a:gd name="T40" fmla="*/ 803 w 1061"/>
              <a:gd name="T41" fmla="*/ 738 h 1166"/>
              <a:gd name="T42" fmla="*/ 262 w 1061"/>
              <a:gd name="T43" fmla="*/ 738 h 1166"/>
              <a:gd name="T44" fmla="*/ 423 w 1061"/>
              <a:gd name="T45" fmla="*/ 1105 h 1166"/>
              <a:gd name="T46" fmla="*/ 401 w 1061"/>
              <a:gd name="T47" fmla="*/ 1154 h 1166"/>
              <a:gd name="T48" fmla="*/ 13 w 1061"/>
              <a:gd name="T49" fmla="*/ 405 h 1166"/>
              <a:gd name="T50" fmla="*/ 833 w 1061"/>
              <a:gd name="T51" fmla="*/ 213 h 1166"/>
              <a:gd name="T52" fmla="*/ 1044 w 1061"/>
              <a:gd name="T53" fmla="*/ 443 h 1166"/>
              <a:gd name="T54" fmla="*/ 806 w 1061"/>
              <a:gd name="T55" fmla="*/ 265 h 1166"/>
              <a:gd name="T56" fmla="*/ 59 w 1061"/>
              <a:gd name="T57" fmla="*/ 438 h 1166"/>
              <a:gd name="T58" fmla="*/ 872 w 1061"/>
              <a:gd name="T59" fmla="*/ 142 h 1166"/>
              <a:gd name="T60" fmla="*/ 532 w 1061"/>
              <a:gd name="T61" fmla="*/ 58 h 1166"/>
              <a:gd name="T62" fmla="*/ 180 w 1061"/>
              <a:gd name="T63" fmla="*/ 88 h 1166"/>
              <a:gd name="T64" fmla="*/ 885 w 1061"/>
              <a:gd name="T65" fmla="*/ 8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1" h="1166">
                <a:moveTo>
                  <a:pt x="702" y="1165"/>
                </a:moveTo>
                <a:lnTo>
                  <a:pt x="694" y="1165"/>
                </a:lnTo>
                <a:cubicBezTo>
                  <a:pt x="601" y="1140"/>
                  <a:pt x="541" y="1105"/>
                  <a:pt x="478" y="1042"/>
                </a:cubicBezTo>
                <a:cubicBezTo>
                  <a:pt x="396" y="960"/>
                  <a:pt x="352" y="853"/>
                  <a:pt x="352" y="738"/>
                </a:cubicBezTo>
                <a:cubicBezTo>
                  <a:pt x="352" y="643"/>
                  <a:pt x="432" y="566"/>
                  <a:pt x="530" y="566"/>
                </a:cubicBezTo>
                <a:cubicBezTo>
                  <a:pt x="629" y="566"/>
                  <a:pt x="710" y="643"/>
                  <a:pt x="710" y="738"/>
                </a:cubicBezTo>
                <a:cubicBezTo>
                  <a:pt x="710" y="801"/>
                  <a:pt x="762" y="851"/>
                  <a:pt x="831" y="851"/>
                </a:cubicBezTo>
                <a:cubicBezTo>
                  <a:pt x="899" y="851"/>
                  <a:pt x="954" y="801"/>
                  <a:pt x="954" y="738"/>
                </a:cubicBezTo>
                <a:cubicBezTo>
                  <a:pt x="954" y="520"/>
                  <a:pt x="762" y="339"/>
                  <a:pt x="530" y="339"/>
                </a:cubicBezTo>
                <a:cubicBezTo>
                  <a:pt x="363" y="339"/>
                  <a:pt x="213" y="432"/>
                  <a:pt x="144" y="574"/>
                </a:cubicBezTo>
                <a:cubicBezTo>
                  <a:pt x="122" y="621"/>
                  <a:pt x="111" y="678"/>
                  <a:pt x="111" y="738"/>
                </a:cubicBezTo>
                <a:cubicBezTo>
                  <a:pt x="111" y="785"/>
                  <a:pt x="114" y="856"/>
                  <a:pt x="150" y="949"/>
                </a:cubicBezTo>
                <a:cubicBezTo>
                  <a:pt x="162" y="986"/>
                  <a:pt x="107" y="999"/>
                  <a:pt x="95" y="968"/>
                </a:cubicBezTo>
                <a:cubicBezTo>
                  <a:pt x="68" y="892"/>
                  <a:pt x="51" y="818"/>
                  <a:pt x="51" y="738"/>
                </a:cubicBezTo>
                <a:cubicBezTo>
                  <a:pt x="51" y="667"/>
                  <a:pt x="65" y="604"/>
                  <a:pt x="92" y="550"/>
                </a:cubicBezTo>
                <a:cubicBezTo>
                  <a:pt x="169" y="386"/>
                  <a:pt x="341" y="279"/>
                  <a:pt x="530" y="279"/>
                </a:cubicBezTo>
                <a:cubicBezTo>
                  <a:pt x="795" y="279"/>
                  <a:pt x="1011" y="487"/>
                  <a:pt x="1011" y="738"/>
                </a:cubicBezTo>
                <a:cubicBezTo>
                  <a:pt x="1011" y="834"/>
                  <a:pt x="930" y="908"/>
                  <a:pt x="831" y="908"/>
                </a:cubicBezTo>
                <a:cubicBezTo>
                  <a:pt x="733" y="908"/>
                  <a:pt x="653" y="834"/>
                  <a:pt x="653" y="738"/>
                </a:cubicBezTo>
                <a:cubicBezTo>
                  <a:pt x="653" y="676"/>
                  <a:pt x="599" y="624"/>
                  <a:pt x="530" y="624"/>
                </a:cubicBezTo>
                <a:cubicBezTo>
                  <a:pt x="462" y="624"/>
                  <a:pt x="409" y="676"/>
                  <a:pt x="409" y="738"/>
                </a:cubicBezTo>
                <a:cubicBezTo>
                  <a:pt x="409" y="837"/>
                  <a:pt x="448" y="930"/>
                  <a:pt x="519" y="1001"/>
                </a:cubicBezTo>
                <a:cubicBezTo>
                  <a:pt x="574" y="1056"/>
                  <a:pt x="628" y="1086"/>
                  <a:pt x="710" y="1107"/>
                </a:cubicBezTo>
                <a:cubicBezTo>
                  <a:pt x="727" y="1110"/>
                  <a:pt x="732" y="1127"/>
                  <a:pt x="729" y="1143"/>
                </a:cubicBezTo>
                <a:cubicBezTo>
                  <a:pt x="727" y="1157"/>
                  <a:pt x="713" y="1165"/>
                  <a:pt x="702" y="1165"/>
                </a:cubicBezTo>
                <a:close/>
                <a:moveTo>
                  <a:pt x="557" y="738"/>
                </a:moveTo>
                <a:cubicBezTo>
                  <a:pt x="557" y="872"/>
                  <a:pt x="667" y="987"/>
                  <a:pt x="820" y="987"/>
                </a:cubicBezTo>
                <a:cubicBezTo>
                  <a:pt x="847" y="987"/>
                  <a:pt x="909" y="967"/>
                  <a:pt x="915" y="1004"/>
                </a:cubicBezTo>
                <a:cubicBezTo>
                  <a:pt x="918" y="1020"/>
                  <a:pt x="907" y="1036"/>
                  <a:pt x="891" y="1039"/>
                </a:cubicBezTo>
                <a:cubicBezTo>
                  <a:pt x="858" y="1045"/>
                  <a:pt x="828" y="1045"/>
                  <a:pt x="820" y="1045"/>
                </a:cubicBezTo>
                <a:cubicBezTo>
                  <a:pt x="751" y="1045"/>
                  <a:pt x="688" y="1028"/>
                  <a:pt x="639" y="993"/>
                </a:cubicBezTo>
                <a:cubicBezTo>
                  <a:pt x="552" y="933"/>
                  <a:pt x="500" y="840"/>
                  <a:pt x="500" y="738"/>
                </a:cubicBezTo>
                <a:cubicBezTo>
                  <a:pt x="500" y="722"/>
                  <a:pt x="514" y="708"/>
                  <a:pt x="530" y="708"/>
                </a:cubicBezTo>
                <a:cubicBezTo>
                  <a:pt x="547" y="708"/>
                  <a:pt x="557" y="722"/>
                  <a:pt x="557" y="738"/>
                </a:cubicBezTo>
                <a:close/>
                <a:moveTo>
                  <a:pt x="401" y="1154"/>
                </a:moveTo>
                <a:cubicBezTo>
                  <a:pt x="393" y="1154"/>
                  <a:pt x="388" y="1151"/>
                  <a:pt x="382" y="1146"/>
                </a:cubicBezTo>
                <a:cubicBezTo>
                  <a:pt x="330" y="1094"/>
                  <a:pt x="303" y="1061"/>
                  <a:pt x="265" y="990"/>
                </a:cubicBezTo>
                <a:cubicBezTo>
                  <a:pt x="224" y="919"/>
                  <a:pt x="202" y="831"/>
                  <a:pt x="202" y="738"/>
                </a:cubicBezTo>
                <a:cubicBezTo>
                  <a:pt x="202" y="566"/>
                  <a:pt x="349" y="424"/>
                  <a:pt x="532" y="424"/>
                </a:cubicBezTo>
                <a:cubicBezTo>
                  <a:pt x="716" y="424"/>
                  <a:pt x="863" y="566"/>
                  <a:pt x="863" y="738"/>
                </a:cubicBezTo>
                <a:cubicBezTo>
                  <a:pt x="863" y="755"/>
                  <a:pt x="850" y="766"/>
                  <a:pt x="833" y="766"/>
                </a:cubicBezTo>
                <a:cubicBezTo>
                  <a:pt x="817" y="766"/>
                  <a:pt x="803" y="755"/>
                  <a:pt x="803" y="738"/>
                </a:cubicBezTo>
                <a:cubicBezTo>
                  <a:pt x="803" y="596"/>
                  <a:pt x="683" y="481"/>
                  <a:pt x="532" y="481"/>
                </a:cubicBezTo>
                <a:cubicBezTo>
                  <a:pt x="382" y="481"/>
                  <a:pt x="262" y="596"/>
                  <a:pt x="262" y="738"/>
                </a:cubicBezTo>
                <a:cubicBezTo>
                  <a:pt x="262" y="823"/>
                  <a:pt x="278" y="900"/>
                  <a:pt x="314" y="963"/>
                </a:cubicBezTo>
                <a:cubicBezTo>
                  <a:pt x="352" y="1031"/>
                  <a:pt x="379" y="1058"/>
                  <a:pt x="423" y="1105"/>
                </a:cubicBezTo>
                <a:cubicBezTo>
                  <a:pt x="434" y="1116"/>
                  <a:pt x="434" y="1135"/>
                  <a:pt x="423" y="1146"/>
                </a:cubicBezTo>
                <a:cubicBezTo>
                  <a:pt x="418" y="1151"/>
                  <a:pt x="409" y="1154"/>
                  <a:pt x="401" y="1154"/>
                </a:cubicBezTo>
                <a:close/>
                <a:moveTo>
                  <a:pt x="38" y="449"/>
                </a:moveTo>
                <a:cubicBezTo>
                  <a:pt x="14" y="449"/>
                  <a:pt x="0" y="427"/>
                  <a:pt x="13" y="405"/>
                </a:cubicBezTo>
                <a:cubicBezTo>
                  <a:pt x="70" y="323"/>
                  <a:pt x="144" y="257"/>
                  <a:pt x="232" y="213"/>
                </a:cubicBezTo>
                <a:cubicBezTo>
                  <a:pt x="415" y="118"/>
                  <a:pt x="650" y="118"/>
                  <a:pt x="833" y="213"/>
                </a:cubicBezTo>
                <a:cubicBezTo>
                  <a:pt x="921" y="257"/>
                  <a:pt x="995" y="320"/>
                  <a:pt x="1052" y="402"/>
                </a:cubicBezTo>
                <a:cubicBezTo>
                  <a:pt x="1060" y="416"/>
                  <a:pt x="1057" y="435"/>
                  <a:pt x="1044" y="443"/>
                </a:cubicBezTo>
                <a:cubicBezTo>
                  <a:pt x="1030" y="451"/>
                  <a:pt x="1011" y="449"/>
                  <a:pt x="1003" y="435"/>
                </a:cubicBezTo>
                <a:cubicBezTo>
                  <a:pt x="951" y="361"/>
                  <a:pt x="885" y="306"/>
                  <a:pt x="806" y="265"/>
                </a:cubicBezTo>
                <a:cubicBezTo>
                  <a:pt x="639" y="181"/>
                  <a:pt x="426" y="178"/>
                  <a:pt x="259" y="265"/>
                </a:cubicBezTo>
                <a:cubicBezTo>
                  <a:pt x="180" y="306"/>
                  <a:pt x="111" y="364"/>
                  <a:pt x="59" y="438"/>
                </a:cubicBezTo>
                <a:cubicBezTo>
                  <a:pt x="54" y="446"/>
                  <a:pt x="46" y="449"/>
                  <a:pt x="38" y="449"/>
                </a:cubicBezTo>
                <a:close/>
                <a:moveTo>
                  <a:pt x="872" y="142"/>
                </a:moveTo>
                <a:cubicBezTo>
                  <a:pt x="866" y="142"/>
                  <a:pt x="861" y="142"/>
                  <a:pt x="858" y="140"/>
                </a:cubicBezTo>
                <a:cubicBezTo>
                  <a:pt x="746" y="82"/>
                  <a:pt x="647" y="58"/>
                  <a:pt x="532" y="58"/>
                </a:cubicBezTo>
                <a:cubicBezTo>
                  <a:pt x="418" y="58"/>
                  <a:pt x="306" y="85"/>
                  <a:pt x="207" y="140"/>
                </a:cubicBezTo>
                <a:cubicBezTo>
                  <a:pt x="175" y="159"/>
                  <a:pt x="148" y="107"/>
                  <a:pt x="180" y="88"/>
                </a:cubicBezTo>
                <a:cubicBezTo>
                  <a:pt x="289" y="28"/>
                  <a:pt x="407" y="0"/>
                  <a:pt x="532" y="0"/>
                </a:cubicBezTo>
                <a:cubicBezTo>
                  <a:pt x="656" y="0"/>
                  <a:pt x="765" y="28"/>
                  <a:pt x="885" y="88"/>
                </a:cubicBezTo>
                <a:cubicBezTo>
                  <a:pt x="910" y="103"/>
                  <a:pt x="899" y="142"/>
                  <a:pt x="872" y="14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24749" y="5847558"/>
            <a:ext cx="368300" cy="366713"/>
          </a:xfrm>
          <a:custGeom>
            <a:avLst/>
            <a:gdLst>
              <a:gd name="T0" fmla="*/ 1020 w 1021"/>
              <a:gd name="T1" fmla="*/ 935 h 1020"/>
              <a:gd name="T2" fmla="*/ 935 w 1021"/>
              <a:gd name="T3" fmla="*/ 1019 h 1020"/>
              <a:gd name="T4" fmla="*/ 651 w 1021"/>
              <a:gd name="T5" fmla="*/ 738 h 1020"/>
              <a:gd name="T6" fmla="*/ 410 w 1021"/>
              <a:gd name="T7" fmla="*/ 817 h 1020"/>
              <a:gd name="T8" fmla="*/ 120 w 1021"/>
              <a:gd name="T9" fmla="*/ 697 h 1020"/>
              <a:gd name="T10" fmla="*/ 0 w 1021"/>
              <a:gd name="T11" fmla="*/ 817 h 1020"/>
              <a:gd name="T12" fmla="*/ 0 w 1021"/>
              <a:gd name="T13" fmla="*/ 467 h 1020"/>
              <a:gd name="T14" fmla="*/ 350 w 1021"/>
              <a:gd name="T15" fmla="*/ 467 h 1020"/>
              <a:gd name="T16" fmla="*/ 202 w 1021"/>
              <a:gd name="T17" fmla="*/ 615 h 1020"/>
              <a:gd name="T18" fmla="*/ 410 w 1021"/>
              <a:gd name="T19" fmla="*/ 700 h 1020"/>
              <a:gd name="T20" fmla="*/ 694 w 1021"/>
              <a:gd name="T21" fmla="*/ 467 h 1020"/>
              <a:gd name="T22" fmla="*/ 812 w 1021"/>
              <a:gd name="T23" fmla="*/ 467 h 1020"/>
              <a:gd name="T24" fmla="*/ 738 w 1021"/>
              <a:gd name="T25" fmla="*/ 650 h 1020"/>
              <a:gd name="T26" fmla="*/ 1020 w 1021"/>
              <a:gd name="T27" fmla="*/ 935 h 1020"/>
              <a:gd name="T28" fmla="*/ 410 w 1021"/>
              <a:gd name="T29" fmla="*/ 117 h 1020"/>
              <a:gd name="T30" fmla="*/ 123 w 1021"/>
              <a:gd name="T31" fmla="*/ 350 h 1020"/>
              <a:gd name="T32" fmla="*/ 5 w 1021"/>
              <a:gd name="T33" fmla="*/ 350 h 1020"/>
              <a:gd name="T34" fmla="*/ 410 w 1021"/>
              <a:gd name="T35" fmla="*/ 0 h 1020"/>
              <a:gd name="T36" fmla="*/ 697 w 1021"/>
              <a:gd name="T37" fmla="*/ 120 h 1020"/>
              <a:gd name="T38" fmla="*/ 817 w 1021"/>
              <a:gd name="T39" fmla="*/ 0 h 1020"/>
              <a:gd name="T40" fmla="*/ 817 w 1021"/>
              <a:gd name="T41" fmla="*/ 350 h 1020"/>
              <a:gd name="T42" fmla="*/ 467 w 1021"/>
              <a:gd name="T43" fmla="*/ 350 h 1020"/>
              <a:gd name="T44" fmla="*/ 615 w 1021"/>
              <a:gd name="T45" fmla="*/ 202 h 1020"/>
              <a:gd name="T46" fmla="*/ 410 w 1021"/>
              <a:gd name="T47" fmla="*/ 117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21" h="1020">
                <a:moveTo>
                  <a:pt x="1020" y="935"/>
                </a:moveTo>
                <a:lnTo>
                  <a:pt x="935" y="1019"/>
                </a:lnTo>
                <a:lnTo>
                  <a:pt x="651" y="738"/>
                </a:lnTo>
                <a:cubicBezTo>
                  <a:pt x="582" y="787"/>
                  <a:pt x="500" y="817"/>
                  <a:pt x="410" y="817"/>
                </a:cubicBezTo>
                <a:cubicBezTo>
                  <a:pt x="298" y="817"/>
                  <a:pt x="194" y="771"/>
                  <a:pt x="120" y="697"/>
                </a:cubicBezTo>
                <a:lnTo>
                  <a:pt x="0" y="817"/>
                </a:lnTo>
                <a:lnTo>
                  <a:pt x="0" y="467"/>
                </a:lnTo>
                <a:lnTo>
                  <a:pt x="350" y="467"/>
                </a:lnTo>
                <a:lnTo>
                  <a:pt x="202" y="615"/>
                </a:lnTo>
                <a:cubicBezTo>
                  <a:pt x="254" y="667"/>
                  <a:pt x="331" y="700"/>
                  <a:pt x="410" y="700"/>
                </a:cubicBezTo>
                <a:cubicBezTo>
                  <a:pt x="552" y="700"/>
                  <a:pt x="667" y="601"/>
                  <a:pt x="694" y="467"/>
                </a:cubicBezTo>
                <a:lnTo>
                  <a:pt x="812" y="467"/>
                </a:lnTo>
                <a:cubicBezTo>
                  <a:pt x="804" y="536"/>
                  <a:pt x="776" y="598"/>
                  <a:pt x="738" y="650"/>
                </a:cubicBezTo>
                <a:lnTo>
                  <a:pt x="1020" y="935"/>
                </a:lnTo>
                <a:close/>
                <a:moveTo>
                  <a:pt x="410" y="117"/>
                </a:moveTo>
                <a:cubicBezTo>
                  <a:pt x="268" y="117"/>
                  <a:pt x="150" y="216"/>
                  <a:pt x="123" y="350"/>
                </a:cubicBezTo>
                <a:lnTo>
                  <a:pt x="5" y="350"/>
                </a:lnTo>
                <a:cubicBezTo>
                  <a:pt x="33" y="153"/>
                  <a:pt x="205" y="0"/>
                  <a:pt x="410" y="0"/>
                </a:cubicBezTo>
                <a:cubicBezTo>
                  <a:pt x="522" y="0"/>
                  <a:pt x="623" y="46"/>
                  <a:pt x="697" y="120"/>
                </a:cubicBezTo>
                <a:lnTo>
                  <a:pt x="817" y="0"/>
                </a:lnTo>
                <a:lnTo>
                  <a:pt x="817" y="350"/>
                </a:lnTo>
                <a:lnTo>
                  <a:pt x="467" y="350"/>
                </a:lnTo>
                <a:lnTo>
                  <a:pt x="615" y="202"/>
                </a:lnTo>
                <a:cubicBezTo>
                  <a:pt x="563" y="150"/>
                  <a:pt x="489" y="117"/>
                  <a:pt x="410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615362" y="5820569"/>
            <a:ext cx="336550" cy="419100"/>
          </a:xfrm>
          <a:custGeom>
            <a:avLst/>
            <a:gdLst>
              <a:gd name="T0" fmla="*/ 293 w 936"/>
              <a:gd name="T1" fmla="*/ 640 h 1166"/>
              <a:gd name="T2" fmla="*/ 468 w 936"/>
              <a:gd name="T3" fmla="*/ 465 h 1166"/>
              <a:gd name="T4" fmla="*/ 643 w 936"/>
              <a:gd name="T5" fmla="*/ 640 h 1166"/>
              <a:gd name="T6" fmla="*/ 468 w 936"/>
              <a:gd name="T7" fmla="*/ 815 h 1166"/>
              <a:gd name="T8" fmla="*/ 293 w 936"/>
              <a:gd name="T9" fmla="*/ 640 h 1166"/>
              <a:gd name="T10" fmla="*/ 935 w 936"/>
              <a:gd name="T11" fmla="*/ 1025 h 1166"/>
              <a:gd name="T12" fmla="*/ 711 w 936"/>
              <a:gd name="T13" fmla="*/ 801 h 1166"/>
              <a:gd name="T14" fmla="*/ 760 w 936"/>
              <a:gd name="T15" fmla="*/ 640 h 1166"/>
              <a:gd name="T16" fmla="*/ 468 w 936"/>
              <a:gd name="T17" fmla="*/ 350 h 1166"/>
              <a:gd name="T18" fmla="*/ 175 w 936"/>
              <a:gd name="T19" fmla="*/ 640 h 1166"/>
              <a:gd name="T20" fmla="*/ 468 w 936"/>
              <a:gd name="T21" fmla="*/ 933 h 1166"/>
              <a:gd name="T22" fmla="*/ 629 w 936"/>
              <a:gd name="T23" fmla="*/ 883 h 1166"/>
              <a:gd name="T24" fmla="*/ 886 w 936"/>
              <a:gd name="T25" fmla="*/ 1143 h 1166"/>
              <a:gd name="T26" fmla="*/ 818 w 936"/>
              <a:gd name="T27" fmla="*/ 1165 h 1166"/>
              <a:gd name="T28" fmla="*/ 118 w 936"/>
              <a:gd name="T29" fmla="*/ 1165 h 1166"/>
              <a:gd name="T30" fmla="*/ 0 w 936"/>
              <a:gd name="T31" fmla="*/ 1050 h 1166"/>
              <a:gd name="T32" fmla="*/ 3 w 936"/>
              <a:gd name="T33" fmla="*/ 115 h 1166"/>
              <a:gd name="T34" fmla="*/ 118 w 936"/>
              <a:gd name="T35" fmla="*/ 0 h 1166"/>
              <a:gd name="T36" fmla="*/ 585 w 936"/>
              <a:gd name="T37" fmla="*/ 0 h 1166"/>
              <a:gd name="T38" fmla="*/ 935 w 936"/>
              <a:gd name="T39" fmla="*/ 350 h 1166"/>
              <a:gd name="T40" fmla="*/ 935 w 936"/>
              <a:gd name="T41" fmla="*/ 102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1166">
                <a:moveTo>
                  <a:pt x="293" y="640"/>
                </a:moveTo>
                <a:cubicBezTo>
                  <a:pt x="293" y="544"/>
                  <a:pt x="373" y="465"/>
                  <a:pt x="468" y="465"/>
                </a:cubicBezTo>
                <a:cubicBezTo>
                  <a:pt x="564" y="465"/>
                  <a:pt x="643" y="544"/>
                  <a:pt x="643" y="640"/>
                </a:cubicBezTo>
                <a:cubicBezTo>
                  <a:pt x="643" y="736"/>
                  <a:pt x="564" y="815"/>
                  <a:pt x="468" y="815"/>
                </a:cubicBezTo>
                <a:cubicBezTo>
                  <a:pt x="373" y="815"/>
                  <a:pt x="293" y="736"/>
                  <a:pt x="293" y="640"/>
                </a:cubicBezTo>
                <a:close/>
                <a:moveTo>
                  <a:pt x="935" y="1025"/>
                </a:moveTo>
                <a:lnTo>
                  <a:pt x="711" y="801"/>
                </a:lnTo>
                <a:cubicBezTo>
                  <a:pt x="741" y="755"/>
                  <a:pt x="760" y="700"/>
                  <a:pt x="760" y="640"/>
                </a:cubicBezTo>
                <a:cubicBezTo>
                  <a:pt x="760" y="479"/>
                  <a:pt x="630" y="350"/>
                  <a:pt x="468" y="350"/>
                </a:cubicBezTo>
                <a:cubicBezTo>
                  <a:pt x="307" y="350"/>
                  <a:pt x="175" y="479"/>
                  <a:pt x="175" y="640"/>
                </a:cubicBezTo>
                <a:cubicBezTo>
                  <a:pt x="175" y="801"/>
                  <a:pt x="306" y="933"/>
                  <a:pt x="468" y="933"/>
                </a:cubicBezTo>
                <a:cubicBezTo>
                  <a:pt x="528" y="933"/>
                  <a:pt x="582" y="913"/>
                  <a:pt x="629" y="883"/>
                </a:cubicBezTo>
                <a:lnTo>
                  <a:pt x="886" y="1143"/>
                </a:lnTo>
                <a:cubicBezTo>
                  <a:pt x="867" y="1157"/>
                  <a:pt x="845" y="1165"/>
                  <a:pt x="818" y="1165"/>
                </a:cubicBezTo>
                <a:lnTo>
                  <a:pt x="118" y="1165"/>
                </a:lnTo>
                <a:cubicBezTo>
                  <a:pt x="55" y="1165"/>
                  <a:pt x="0" y="1113"/>
                  <a:pt x="0" y="1050"/>
                </a:cubicBezTo>
                <a:lnTo>
                  <a:pt x="3" y="115"/>
                </a:lnTo>
                <a:cubicBezTo>
                  <a:pt x="3" y="52"/>
                  <a:pt x="55" y="0"/>
                  <a:pt x="118" y="0"/>
                </a:cubicBezTo>
                <a:lnTo>
                  <a:pt x="585" y="0"/>
                </a:lnTo>
                <a:lnTo>
                  <a:pt x="935" y="350"/>
                </a:lnTo>
                <a:lnTo>
                  <a:pt x="935" y="10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26599" y="5798344"/>
            <a:ext cx="463550" cy="463550"/>
          </a:xfrm>
          <a:custGeom>
            <a:avLst/>
            <a:gdLst>
              <a:gd name="T0" fmla="*/ 1167 w 1286"/>
              <a:gd name="T1" fmla="*/ 935 h 1286"/>
              <a:gd name="T2" fmla="*/ 1167 w 1286"/>
              <a:gd name="T3" fmla="*/ 118 h 1286"/>
              <a:gd name="T4" fmla="*/ 350 w 1286"/>
              <a:gd name="T5" fmla="*/ 118 h 1286"/>
              <a:gd name="T6" fmla="*/ 350 w 1286"/>
              <a:gd name="T7" fmla="*/ 935 h 1286"/>
              <a:gd name="T8" fmla="*/ 1167 w 1286"/>
              <a:gd name="T9" fmla="*/ 935 h 1286"/>
              <a:gd name="T10" fmla="*/ 1167 w 1286"/>
              <a:gd name="T11" fmla="*/ 0 h 1286"/>
              <a:gd name="T12" fmla="*/ 1285 w 1286"/>
              <a:gd name="T13" fmla="*/ 118 h 1286"/>
              <a:gd name="T14" fmla="*/ 1285 w 1286"/>
              <a:gd name="T15" fmla="*/ 935 h 1286"/>
              <a:gd name="T16" fmla="*/ 1167 w 1286"/>
              <a:gd name="T17" fmla="*/ 1050 h 1286"/>
              <a:gd name="T18" fmla="*/ 350 w 1286"/>
              <a:gd name="T19" fmla="*/ 1050 h 1286"/>
              <a:gd name="T20" fmla="*/ 235 w 1286"/>
              <a:gd name="T21" fmla="*/ 935 h 1286"/>
              <a:gd name="T22" fmla="*/ 235 w 1286"/>
              <a:gd name="T23" fmla="*/ 118 h 1286"/>
              <a:gd name="T24" fmla="*/ 350 w 1286"/>
              <a:gd name="T25" fmla="*/ 0 h 1286"/>
              <a:gd name="T26" fmla="*/ 1167 w 1286"/>
              <a:gd name="T27" fmla="*/ 0 h 1286"/>
              <a:gd name="T28" fmla="*/ 117 w 1286"/>
              <a:gd name="T29" fmla="*/ 1167 h 1286"/>
              <a:gd name="T30" fmla="*/ 1050 w 1286"/>
              <a:gd name="T31" fmla="*/ 1167 h 1286"/>
              <a:gd name="T32" fmla="*/ 1050 w 1286"/>
              <a:gd name="T33" fmla="*/ 1285 h 1286"/>
              <a:gd name="T34" fmla="*/ 117 w 1286"/>
              <a:gd name="T35" fmla="*/ 1285 h 1286"/>
              <a:gd name="T36" fmla="*/ 0 w 1286"/>
              <a:gd name="T37" fmla="*/ 1167 h 1286"/>
              <a:gd name="T38" fmla="*/ 0 w 1286"/>
              <a:gd name="T39" fmla="*/ 235 h 1286"/>
              <a:gd name="T40" fmla="*/ 117 w 1286"/>
              <a:gd name="T41" fmla="*/ 235 h 1286"/>
              <a:gd name="T42" fmla="*/ 117 w 1286"/>
              <a:gd name="T43" fmla="*/ 1167 h 1286"/>
              <a:gd name="T44" fmla="*/ 872 w 1286"/>
              <a:gd name="T45" fmla="*/ 544 h 1286"/>
              <a:gd name="T46" fmla="*/ 1080 w 1286"/>
              <a:gd name="T47" fmla="*/ 818 h 1286"/>
              <a:gd name="T48" fmla="*/ 437 w 1286"/>
              <a:gd name="T49" fmla="*/ 818 h 1286"/>
              <a:gd name="T50" fmla="*/ 599 w 1286"/>
              <a:gd name="T51" fmla="*/ 612 h 1286"/>
              <a:gd name="T52" fmla="*/ 713 w 1286"/>
              <a:gd name="T53" fmla="*/ 749 h 1286"/>
              <a:gd name="T54" fmla="*/ 872 w 1286"/>
              <a:gd name="T55" fmla="*/ 544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6" h="1286">
                <a:moveTo>
                  <a:pt x="1167" y="935"/>
                </a:moveTo>
                <a:lnTo>
                  <a:pt x="1167" y="118"/>
                </a:lnTo>
                <a:lnTo>
                  <a:pt x="350" y="118"/>
                </a:lnTo>
                <a:lnTo>
                  <a:pt x="350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5"/>
                </a:lnTo>
                <a:cubicBezTo>
                  <a:pt x="1285" y="998"/>
                  <a:pt x="1230" y="1050"/>
                  <a:pt x="1167" y="1050"/>
                </a:cubicBezTo>
                <a:lnTo>
                  <a:pt x="350" y="1050"/>
                </a:lnTo>
                <a:cubicBezTo>
                  <a:pt x="287" y="1050"/>
                  <a:pt x="235" y="998"/>
                  <a:pt x="235" y="935"/>
                </a:cubicBezTo>
                <a:lnTo>
                  <a:pt x="235" y="118"/>
                </a:lnTo>
                <a:cubicBezTo>
                  <a:pt x="235" y="55"/>
                  <a:pt x="287" y="0"/>
                  <a:pt x="350" y="0"/>
                </a:cubicBezTo>
                <a:lnTo>
                  <a:pt x="1167" y="0"/>
                </a:lnTo>
                <a:close/>
                <a:moveTo>
                  <a:pt x="117" y="1167"/>
                </a:moveTo>
                <a:lnTo>
                  <a:pt x="1050" y="1167"/>
                </a:lnTo>
                <a:lnTo>
                  <a:pt x="1050" y="1285"/>
                </a:lnTo>
                <a:lnTo>
                  <a:pt x="117" y="1285"/>
                </a:lnTo>
                <a:cubicBezTo>
                  <a:pt x="54" y="1285"/>
                  <a:pt x="0" y="1230"/>
                  <a:pt x="0" y="1167"/>
                </a:cubicBezTo>
                <a:lnTo>
                  <a:pt x="0" y="235"/>
                </a:lnTo>
                <a:lnTo>
                  <a:pt x="117" y="235"/>
                </a:lnTo>
                <a:lnTo>
                  <a:pt x="117" y="1167"/>
                </a:lnTo>
                <a:close/>
                <a:moveTo>
                  <a:pt x="872" y="544"/>
                </a:moveTo>
                <a:lnTo>
                  <a:pt x="1080" y="818"/>
                </a:lnTo>
                <a:lnTo>
                  <a:pt x="437" y="818"/>
                </a:lnTo>
                <a:lnTo>
                  <a:pt x="599" y="612"/>
                </a:lnTo>
                <a:lnTo>
                  <a:pt x="713" y="749"/>
                </a:lnTo>
                <a:lnTo>
                  <a:pt x="872" y="54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847389" y="5945982"/>
            <a:ext cx="166687" cy="168275"/>
          </a:xfrm>
          <a:custGeom>
            <a:avLst/>
            <a:gdLst>
              <a:gd name="T0" fmla="*/ 232 w 465"/>
              <a:gd name="T1" fmla="*/ 465 h 466"/>
              <a:gd name="T2" fmla="*/ 464 w 465"/>
              <a:gd name="T3" fmla="*/ 233 h 466"/>
              <a:gd name="T4" fmla="*/ 232 w 465"/>
              <a:gd name="T5" fmla="*/ 0 h 466"/>
              <a:gd name="T6" fmla="*/ 0 w 465"/>
              <a:gd name="T7" fmla="*/ 233 h 466"/>
              <a:gd name="T8" fmla="*/ 232 w 465"/>
              <a:gd name="T9" fmla="*/ 465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466">
                <a:moveTo>
                  <a:pt x="232" y="465"/>
                </a:moveTo>
                <a:cubicBezTo>
                  <a:pt x="360" y="465"/>
                  <a:pt x="464" y="362"/>
                  <a:pt x="464" y="233"/>
                </a:cubicBezTo>
                <a:cubicBezTo>
                  <a:pt x="464" y="105"/>
                  <a:pt x="361" y="0"/>
                  <a:pt x="232" y="0"/>
                </a:cubicBezTo>
                <a:cubicBezTo>
                  <a:pt x="103" y="0"/>
                  <a:pt x="0" y="105"/>
                  <a:pt x="0" y="233"/>
                </a:cubicBezTo>
                <a:cubicBezTo>
                  <a:pt x="0" y="362"/>
                  <a:pt x="103" y="465"/>
                  <a:pt x="232" y="465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622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-5374" y="0"/>
            <a:ext cx="12192000" cy="6852882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049988" y="1104654"/>
            <a:ext cx="3735600" cy="4834307"/>
          </a:xfr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Placeholder 14">
            <a:extLst>
              <a:ext uri="{FF2B5EF4-FFF2-40B4-BE49-F238E27FC236}">
                <a16:creationId xmlns:a16="http://schemas.microsoft.com/office/drawing/2014/main" id="{CFD1C6A9-182B-48F3-82C7-5D5C4A3CB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481665" y="1710002"/>
            <a:ext cx="2800062" cy="362361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23" name="Picture Placeholder 14">
            <a:extLst>
              <a:ext uri="{FF2B5EF4-FFF2-40B4-BE49-F238E27FC236}">
                <a16:creationId xmlns:a16="http://schemas.microsoft.com/office/drawing/2014/main" id="{E5E19022-9549-49C9-9EB6-0EE8E1E8B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6200000">
            <a:off x="8812115" y="1773876"/>
            <a:ext cx="2897339" cy="37494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3CBB7-E1A6-4740-A41B-CEE85D1AE153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6F141F-5538-48D7-BD38-1B5724561A71}"/>
              </a:ext>
            </a:extLst>
          </p:cNvPr>
          <p:cNvSpPr txBox="1"/>
          <p:nvPr/>
        </p:nvSpPr>
        <p:spPr>
          <a:xfrm>
            <a:off x="4471380" y="36415"/>
            <a:ext cx="470610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Sketches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14BA84-33C7-40EA-A374-69F326BE31D1}"/>
              </a:ext>
            </a:extLst>
          </p:cNvPr>
          <p:cNvSpPr txBox="1"/>
          <p:nvPr/>
        </p:nvSpPr>
        <p:spPr>
          <a:xfrm>
            <a:off x="4119739" y="36415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93D1A5F0-B265-4398-8723-419FCFD4496F}"/>
              </a:ext>
            </a:extLst>
          </p:cNvPr>
          <p:cNvSpPr/>
          <p:nvPr/>
        </p:nvSpPr>
        <p:spPr>
          <a:xfrm>
            <a:off x="333502" y="1255983"/>
            <a:ext cx="1708999" cy="458523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Coming soon!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CCBA4ABF-E4D6-49E7-A7B5-052D279236BC}"/>
              </a:ext>
            </a:extLst>
          </p:cNvPr>
          <p:cNvSpPr/>
          <p:nvPr/>
        </p:nvSpPr>
        <p:spPr>
          <a:xfrm>
            <a:off x="2144079" y="1293319"/>
            <a:ext cx="1356555" cy="714230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Organize by Genre 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4F64B874-89B3-42B1-ADCB-6C707ED2539A}"/>
              </a:ext>
            </a:extLst>
          </p:cNvPr>
          <p:cNvSpPr/>
          <p:nvPr/>
        </p:nvSpPr>
        <p:spPr>
          <a:xfrm>
            <a:off x="3394953" y="5547430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Footer with 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Social media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04C6D8E5-6807-4E78-B993-9E0F5E6B027C}"/>
              </a:ext>
            </a:extLst>
          </p:cNvPr>
          <p:cNvSpPr/>
          <p:nvPr/>
        </p:nvSpPr>
        <p:spPr>
          <a:xfrm>
            <a:off x="442019" y="1784397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search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C529F7DF-CC1C-409A-A5B1-D563B5D1C277}"/>
              </a:ext>
            </a:extLst>
          </p:cNvPr>
          <p:cNvSpPr/>
          <p:nvPr/>
        </p:nvSpPr>
        <p:spPr>
          <a:xfrm>
            <a:off x="6528217" y="1030413"/>
            <a:ext cx="1439677" cy="105252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Purchase Links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FC9070A4-ED5D-403D-85DA-00D9CB184C6D}"/>
              </a:ext>
            </a:extLst>
          </p:cNvPr>
          <p:cNvSpPr/>
          <p:nvPr/>
        </p:nvSpPr>
        <p:spPr>
          <a:xfrm>
            <a:off x="9922848" y="1485244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New Contact Page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4D0073DD-5A8B-4F30-B4C4-8D92283440F2}"/>
              </a:ext>
            </a:extLst>
          </p:cNvPr>
          <p:cNvSpPr/>
          <p:nvPr/>
        </p:nvSpPr>
        <p:spPr>
          <a:xfrm>
            <a:off x="10193983" y="59449"/>
            <a:ext cx="1721078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Tablet Second</a:t>
            </a:r>
          </a:p>
        </p:txBody>
      </p:sp>
    </p:spTree>
    <p:extLst>
      <p:ext uri="{BB962C8B-B14F-4D97-AF65-F5344CB8AC3E}">
        <p14:creationId xmlns:p14="http://schemas.microsoft.com/office/powerpoint/2010/main" val="13826246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 73"/>
          <p:cNvSpPr>
            <a:spLocks noChangeArrowheads="1"/>
          </p:cNvSpPr>
          <p:nvPr/>
        </p:nvSpPr>
        <p:spPr bwMode="auto">
          <a:xfrm>
            <a:off x="1058864" y="606426"/>
            <a:ext cx="403225" cy="441325"/>
          </a:xfrm>
          <a:custGeom>
            <a:avLst/>
            <a:gdLst>
              <a:gd name="T0" fmla="*/ 806 w 1122"/>
              <a:gd name="T1" fmla="*/ 328 h 1226"/>
              <a:gd name="T2" fmla="*/ 943 w 1122"/>
              <a:gd name="T3" fmla="*/ 328 h 1226"/>
              <a:gd name="T4" fmla="*/ 875 w 1122"/>
              <a:gd name="T5" fmla="*/ 115 h 1226"/>
              <a:gd name="T6" fmla="*/ 806 w 1122"/>
              <a:gd name="T7" fmla="*/ 328 h 1226"/>
              <a:gd name="T8" fmla="*/ 1121 w 1122"/>
              <a:gd name="T9" fmla="*/ 525 h 1226"/>
              <a:gd name="T10" fmla="*/ 1009 w 1122"/>
              <a:gd name="T11" fmla="*/ 525 h 1226"/>
              <a:gd name="T12" fmla="*/ 968 w 1122"/>
              <a:gd name="T13" fmla="*/ 408 h 1226"/>
              <a:gd name="T14" fmla="*/ 782 w 1122"/>
              <a:gd name="T15" fmla="*/ 408 h 1226"/>
              <a:gd name="T16" fmla="*/ 741 w 1122"/>
              <a:gd name="T17" fmla="*/ 525 h 1226"/>
              <a:gd name="T18" fmla="*/ 629 w 1122"/>
              <a:gd name="T19" fmla="*/ 525 h 1226"/>
              <a:gd name="T20" fmla="*/ 817 w 1122"/>
              <a:gd name="T21" fmla="*/ 0 h 1226"/>
              <a:gd name="T22" fmla="*/ 932 w 1122"/>
              <a:gd name="T23" fmla="*/ 0 h 1226"/>
              <a:gd name="T24" fmla="*/ 1121 w 1122"/>
              <a:gd name="T25" fmla="*/ 525 h 1226"/>
              <a:gd name="T26" fmla="*/ 0 w 1122"/>
              <a:gd name="T27" fmla="*/ 0 h 1226"/>
              <a:gd name="T28" fmla="*/ 582 w 1122"/>
              <a:gd name="T29" fmla="*/ 0 h 1226"/>
              <a:gd name="T30" fmla="*/ 350 w 1122"/>
              <a:gd name="T31" fmla="*/ 525 h 1226"/>
              <a:gd name="T32" fmla="*/ 582 w 1122"/>
              <a:gd name="T33" fmla="*/ 525 h 1226"/>
              <a:gd name="T34" fmla="*/ 175 w 1122"/>
              <a:gd name="T35" fmla="*/ 1225 h 1226"/>
              <a:gd name="T36" fmla="*/ 175 w 1122"/>
              <a:gd name="T37" fmla="*/ 700 h 1226"/>
              <a:gd name="T38" fmla="*/ 0 w 1122"/>
              <a:gd name="T39" fmla="*/ 700 h 1226"/>
              <a:gd name="T40" fmla="*/ 0 w 1122"/>
              <a:gd name="T41" fmla="*/ 0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2" h="1226">
                <a:moveTo>
                  <a:pt x="806" y="328"/>
                </a:moveTo>
                <a:lnTo>
                  <a:pt x="943" y="328"/>
                </a:lnTo>
                <a:lnTo>
                  <a:pt x="875" y="115"/>
                </a:lnTo>
                <a:lnTo>
                  <a:pt x="806" y="328"/>
                </a:lnTo>
                <a:close/>
                <a:moveTo>
                  <a:pt x="1121" y="525"/>
                </a:moveTo>
                <a:lnTo>
                  <a:pt x="1009" y="525"/>
                </a:lnTo>
                <a:lnTo>
                  <a:pt x="968" y="408"/>
                </a:lnTo>
                <a:lnTo>
                  <a:pt x="782" y="408"/>
                </a:lnTo>
                <a:lnTo>
                  <a:pt x="741" y="525"/>
                </a:lnTo>
                <a:lnTo>
                  <a:pt x="629" y="525"/>
                </a:lnTo>
                <a:lnTo>
                  <a:pt x="817" y="0"/>
                </a:lnTo>
                <a:lnTo>
                  <a:pt x="932" y="0"/>
                </a:lnTo>
                <a:lnTo>
                  <a:pt x="1121" y="525"/>
                </a:lnTo>
                <a:close/>
                <a:moveTo>
                  <a:pt x="0" y="0"/>
                </a:moveTo>
                <a:lnTo>
                  <a:pt x="582" y="0"/>
                </a:lnTo>
                <a:lnTo>
                  <a:pt x="350" y="525"/>
                </a:lnTo>
                <a:lnTo>
                  <a:pt x="582" y="525"/>
                </a:lnTo>
                <a:lnTo>
                  <a:pt x="175" y="1225"/>
                </a:lnTo>
                <a:lnTo>
                  <a:pt x="175" y="700"/>
                </a:lnTo>
                <a:lnTo>
                  <a:pt x="0" y="7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5" name="Freeform 74"/>
          <p:cNvSpPr>
            <a:spLocks noChangeArrowheads="1"/>
          </p:cNvSpPr>
          <p:nvPr/>
        </p:nvSpPr>
        <p:spPr bwMode="auto">
          <a:xfrm>
            <a:off x="2127250" y="658813"/>
            <a:ext cx="419100" cy="336550"/>
          </a:xfrm>
          <a:custGeom>
            <a:avLst/>
            <a:gdLst>
              <a:gd name="T0" fmla="*/ 1049 w 1165"/>
              <a:gd name="T1" fmla="*/ 235 h 936"/>
              <a:gd name="T2" fmla="*/ 114 w 1165"/>
              <a:gd name="T3" fmla="*/ 235 h 936"/>
              <a:gd name="T4" fmla="*/ 114 w 1165"/>
              <a:gd name="T5" fmla="*/ 817 h 936"/>
              <a:gd name="T6" fmla="*/ 1049 w 1165"/>
              <a:gd name="T7" fmla="*/ 817 h 936"/>
              <a:gd name="T8" fmla="*/ 1049 w 1165"/>
              <a:gd name="T9" fmla="*/ 235 h 936"/>
              <a:gd name="T10" fmla="*/ 1164 w 1165"/>
              <a:gd name="T11" fmla="*/ 235 h 936"/>
              <a:gd name="T12" fmla="*/ 1164 w 1165"/>
              <a:gd name="T13" fmla="*/ 817 h 936"/>
              <a:gd name="T14" fmla="*/ 1049 w 1165"/>
              <a:gd name="T15" fmla="*/ 935 h 936"/>
              <a:gd name="T16" fmla="*/ 114 w 1165"/>
              <a:gd name="T17" fmla="*/ 935 h 936"/>
              <a:gd name="T18" fmla="*/ 0 w 1165"/>
              <a:gd name="T19" fmla="*/ 817 h 936"/>
              <a:gd name="T20" fmla="*/ 0 w 1165"/>
              <a:gd name="T21" fmla="*/ 118 h 936"/>
              <a:gd name="T22" fmla="*/ 114 w 1165"/>
              <a:gd name="T23" fmla="*/ 0 h 936"/>
              <a:gd name="T24" fmla="*/ 464 w 1165"/>
              <a:gd name="T25" fmla="*/ 0 h 936"/>
              <a:gd name="T26" fmla="*/ 582 w 1165"/>
              <a:gd name="T27" fmla="*/ 118 h 936"/>
              <a:gd name="T28" fmla="*/ 1049 w 1165"/>
              <a:gd name="T29" fmla="*/ 118 h 936"/>
              <a:gd name="T30" fmla="*/ 1164 w 1165"/>
              <a:gd name="T31" fmla="*/ 235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5" h="936">
                <a:moveTo>
                  <a:pt x="1049" y="235"/>
                </a:moveTo>
                <a:lnTo>
                  <a:pt x="114" y="235"/>
                </a:lnTo>
                <a:lnTo>
                  <a:pt x="114" y="817"/>
                </a:lnTo>
                <a:lnTo>
                  <a:pt x="1049" y="817"/>
                </a:lnTo>
                <a:lnTo>
                  <a:pt x="1049" y="235"/>
                </a:lnTo>
                <a:close/>
                <a:moveTo>
                  <a:pt x="1164" y="235"/>
                </a:moveTo>
                <a:lnTo>
                  <a:pt x="1164" y="817"/>
                </a:lnTo>
                <a:cubicBezTo>
                  <a:pt x="1164" y="880"/>
                  <a:pt x="1112" y="935"/>
                  <a:pt x="1049" y="935"/>
                </a:cubicBezTo>
                <a:lnTo>
                  <a:pt x="114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8"/>
                </a:lnTo>
                <a:cubicBezTo>
                  <a:pt x="0" y="55"/>
                  <a:pt x="52" y="0"/>
                  <a:pt x="114" y="0"/>
                </a:cubicBezTo>
                <a:lnTo>
                  <a:pt x="464" y="0"/>
                </a:lnTo>
                <a:lnTo>
                  <a:pt x="582" y="118"/>
                </a:lnTo>
                <a:lnTo>
                  <a:pt x="1049" y="118"/>
                </a:lnTo>
                <a:cubicBezTo>
                  <a:pt x="1112" y="118"/>
                  <a:pt x="1164" y="172"/>
                  <a:pt x="1164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6" name="Freeform 75"/>
          <p:cNvSpPr>
            <a:spLocks noChangeArrowheads="1"/>
          </p:cNvSpPr>
          <p:nvPr/>
        </p:nvSpPr>
        <p:spPr bwMode="auto">
          <a:xfrm>
            <a:off x="3225801" y="595313"/>
            <a:ext cx="377825" cy="463550"/>
          </a:xfrm>
          <a:custGeom>
            <a:avLst/>
            <a:gdLst>
              <a:gd name="T0" fmla="*/ 932 w 1051"/>
              <a:gd name="T1" fmla="*/ 1167 h 1286"/>
              <a:gd name="T2" fmla="*/ 932 w 1051"/>
              <a:gd name="T3" fmla="*/ 1050 h 1286"/>
              <a:gd name="T4" fmla="*/ 1050 w 1051"/>
              <a:gd name="T5" fmla="*/ 1050 h 1286"/>
              <a:gd name="T6" fmla="*/ 932 w 1051"/>
              <a:gd name="T7" fmla="*/ 1167 h 1286"/>
              <a:gd name="T8" fmla="*/ 932 w 1051"/>
              <a:gd name="T9" fmla="*/ 700 h 1286"/>
              <a:gd name="T10" fmla="*/ 932 w 1051"/>
              <a:gd name="T11" fmla="*/ 585 h 1286"/>
              <a:gd name="T12" fmla="*/ 1050 w 1051"/>
              <a:gd name="T13" fmla="*/ 585 h 1286"/>
              <a:gd name="T14" fmla="*/ 1050 w 1051"/>
              <a:gd name="T15" fmla="*/ 700 h 1286"/>
              <a:gd name="T16" fmla="*/ 932 w 1051"/>
              <a:gd name="T17" fmla="*/ 700 h 1286"/>
              <a:gd name="T18" fmla="*/ 700 w 1051"/>
              <a:gd name="T19" fmla="*/ 118 h 1286"/>
              <a:gd name="T20" fmla="*/ 817 w 1051"/>
              <a:gd name="T21" fmla="*/ 118 h 1286"/>
              <a:gd name="T22" fmla="*/ 817 w 1051"/>
              <a:gd name="T23" fmla="*/ 235 h 1286"/>
              <a:gd name="T24" fmla="*/ 700 w 1051"/>
              <a:gd name="T25" fmla="*/ 235 h 1286"/>
              <a:gd name="T26" fmla="*/ 700 w 1051"/>
              <a:gd name="T27" fmla="*/ 118 h 1286"/>
              <a:gd name="T28" fmla="*/ 932 w 1051"/>
              <a:gd name="T29" fmla="*/ 935 h 1286"/>
              <a:gd name="T30" fmla="*/ 932 w 1051"/>
              <a:gd name="T31" fmla="*/ 817 h 1286"/>
              <a:gd name="T32" fmla="*/ 1050 w 1051"/>
              <a:gd name="T33" fmla="*/ 817 h 1286"/>
              <a:gd name="T34" fmla="*/ 1050 w 1051"/>
              <a:gd name="T35" fmla="*/ 935 h 1286"/>
              <a:gd name="T36" fmla="*/ 932 w 1051"/>
              <a:gd name="T37" fmla="*/ 935 h 1286"/>
              <a:gd name="T38" fmla="*/ 467 w 1051"/>
              <a:gd name="T39" fmla="*/ 1285 h 1286"/>
              <a:gd name="T40" fmla="*/ 467 w 1051"/>
              <a:gd name="T41" fmla="*/ 0 h 1286"/>
              <a:gd name="T42" fmla="*/ 582 w 1051"/>
              <a:gd name="T43" fmla="*/ 0 h 1286"/>
              <a:gd name="T44" fmla="*/ 582 w 1051"/>
              <a:gd name="T45" fmla="*/ 1285 h 1286"/>
              <a:gd name="T46" fmla="*/ 467 w 1051"/>
              <a:gd name="T47" fmla="*/ 1285 h 1286"/>
              <a:gd name="T48" fmla="*/ 932 w 1051"/>
              <a:gd name="T49" fmla="*/ 118 h 1286"/>
              <a:gd name="T50" fmla="*/ 1050 w 1051"/>
              <a:gd name="T51" fmla="*/ 235 h 1286"/>
              <a:gd name="T52" fmla="*/ 932 w 1051"/>
              <a:gd name="T53" fmla="*/ 235 h 1286"/>
              <a:gd name="T54" fmla="*/ 932 w 1051"/>
              <a:gd name="T55" fmla="*/ 118 h 1286"/>
              <a:gd name="T56" fmla="*/ 0 w 1051"/>
              <a:gd name="T57" fmla="*/ 235 h 1286"/>
              <a:gd name="T58" fmla="*/ 118 w 1051"/>
              <a:gd name="T59" fmla="*/ 118 h 1286"/>
              <a:gd name="T60" fmla="*/ 350 w 1051"/>
              <a:gd name="T61" fmla="*/ 118 h 1286"/>
              <a:gd name="T62" fmla="*/ 350 w 1051"/>
              <a:gd name="T63" fmla="*/ 235 h 1286"/>
              <a:gd name="T64" fmla="*/ 118 w 1051"/>
              <a:gd name="T65" fmla="*/ 235 h 1286"/>
              <a:gd name="T66" fmla="*/ 118 w 1051"/>
              <a:gd name="T67" fmla="*/ 1050 h 1286"/>
              <a:gd name="T68" fmla="*/ 350 w 1051"/>
              <a:gd name="T69" fmla="*/ 1050 h 1286"/>
              <a:gd name="T70" fmla="*/ 350 w 1051"/>
              <a:gd name="T71" fmla="*/ 1167 h 1286"/>
              <a:gd name="T72" fmla="*/ 118 w 1051"/>
              <a:gd name="T73" fmla="*/ 1167 h 1286"/>
              <a:gd name="T74" fmla="*/ 0 w 1051"/>
              <a:gd name="T75" fmla="*/ 1050 h 1286"/>
              <a:gd name="T76" fmla="*/ 0 w 1051"/>
              <a:gd name="T77" fmla="*/ 235 h 1286"/>
              <a:gd name="T78" fmla="*/ 932 w 1051"/>
              <a:gd name="T79" fmla="*/ 468 h 1286"/>
              <a:gd name="T80" fmla="*/ 932 w 1051"/>
              <a:gd name="T81" fmla="*/ 350 h 1286"/>
              <a:gd name="T82" fmla="*/ 1050 w 1051"/>
              <a:gd name="T83" fmla="*/ 350 h 1286"/>
              <a:gd name="T84" fmla="*/ 1050 w 1051"/>
              <a:gd name="T85" fmla="*/ 468 h 1286"/>
              <a:gd name="T86" fmla="*/ 932 w 1051"/>
              <a:gd name="T87" fmla="*/ 468 h 1286"/>
              <a:gd name="T88" fmla="*/ 700 w 1051"/>
              <a:gd name="T89" fmla="*/ 1167 h 1286"/>
              <a:gd name="T90" fmla="*/ 700 w 1051"/>
              <a:gd name="T91" fmla="*/ 1050 h 1286"/>
              <a:gd name="T92" fmla="*/ 817 w 1051"/>
              <a:gd name="T93" fmla="*/ 1050 h 1286"/>
              <a:gd name="T94" fmla="*/ 817 w 1051"/>
              <a:gd name="T95" fmla="*/ 1167 h 1286"/>
              <a:gd name="T96" fmla="*/ 700 w 1051"/>
              <a:gd name="T97" fmla="*/ 1167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51" h="1286">
                <a:moveTo>
                  <a:pt x="932" y="1167"/>
                </a:moveTo>
                <a:lnTo>
                  <a:pt x="932" y="1050"/>
                </a:lnTo>
                <a:lnTo>
                  <a:pt x="1050" y="1050"/>
                </a:lnTo>
                <a:cubicBezTo>
                  <a:pt x="1050" y="1112"/>
                  <a:pt x="995" y="1167"/>
                  <a:pt x="932" y="1167"/>
                </a:cubicBezTo>
                <a:close/>
                <a:moveTo>
                  <a:pt x="932" y="700"/>
                </a:moveTo>
                <a:lnTo>
                  <a:pt x="932" y="585"/>
                </a:lnTo>
                <a:lnTo>
                  <a:pt x="1050" y="585"/>
                </a:lnTo>
                <a:lnTo>
                  <a:pt x="1050" y="700"/>
                </a:lnTo>
                <a:lnTo>
                  <a:pt x="932" y="700"/>
                </a:lnTo>
                <a:close/>
                <a:moveTo>
                  <a:pt x="700" y="118"/>
                </a:moveTo>
                <a:lnTo>
                  <a:pt x="817" y="118"/>
                </a:lnTo>
                <a:lnTo>
                  <a:pt x="817" y="235"/>
                </a:lnTo>
                <a:lnTo>
                  <a:pt x="700" y="235"/>
                </a:lnTo>
                <a:lnTo>
                  <a:pt x="700" y="118"/>
                </a:lnTo>
                <a:close/>
                <a:moveTo>
                  <a:pt x="932" y="935"/>
                </a:moveTo>
                <a:lnTo>
                  <a:pt x="932" y="817"/>
                </a:lnTo>
                <a:lnTo>
                  <a:pt x="1050" y="817"/>
                </a:lnTo>
                <a:lnTo>
                  <a:pt x="1050" y="935"/>
                </a:lnTo>
                <a:lnTo>
                  <a:pt x="932" y="935"/>
                </a:lnTo>
                <a:close/>
                <a:moveTo>
                  <a:pt x="467" y="1285"/>
                </a:moveTo>
                <a:lnTo>
                  <a:pt x="467" y="0"/>
                </a:lnTo>
                <a:lnTo>
                  <a:pt x="582" y="0"/>
                </a:lnTo>
                <a:lnTo>
                  <a:pt x="582" y="1285"/>
                </a:lnTo>
                <a:lnTo>
                  <a:pt x="467" y="1285"/>
                </a:lnTo>
                <a:close/>
                <a:moveTo>
                  <a:pt x="932" y="118"/>
                </a:moveTo>
                <a:cubicBezTo>
                  <a:pt x="995" y="118"/>
                  <a:pt x="1050" y="172"/>
                  <a:pt x="1050" y="235"/>
                </a:cubicBezTo>
                <a:lnTo>
                  <a:pt x="932" y="235"/>
                </a:lnTo>
                <a:lnTo>
                  <a:pt x="932" y="118"/>
                </a:lnTo>
                <a:close/>
                <a:moveTo>
                  <a:pt x="0" y="235"/>
                </a:moveTo>
                <a:cubicBezTo>
                  <a:pt x="0" y="172"/>
                  <a:pt x="55" y="118"/>
                  <a:pt x="118" y="118"/>
                </a:cubicBezTo>
                <a:lnTo>
                  <a:pt x="350" y="118"/>
                </a:lnTo>
                <a:lnTo>
                  <a:pt x="350" y="235"/>
                </a:lnTo>
                <a:lnTo>
                  <a:pt x="118" y="235"/>
                </a:lnTo>
                <a:lnTo>
                  <a:pt x="118" y="1050"/>
                </a:lnTo>
                <a:lnTo>
                  <a:pt x="350" y="1050"/>
                </a:lnTo>
                <a:lnTo>
                  <a:pt x="350" y="1167"/>
                </a:lnTo>
                <a:lnTo>
                  <a:pt x="118" y="1167"/>
                </a:lnTo>
                <a:cubicBezTo>
                  <a:pt x="55" y="1167"/>
                  <a:pt x="0" y="1113"/>
                  <a:pt x="0" y="1050"/>
                </a:cubicBezTo>
                <a:lnTo>
                  <a:pt x="0" y="235"/>
                </a:lnTo>
                <a:close/>
                <a:moveTo>
                  <a:pt x="932" y="468"/>
                </a:moveTo>
                <a:lnTo>
                  <a:pt x="932" y="350"/>
                </a:lnTo>
                <a:lnTo>
                  <a:pt x="1050" y="350"/>
                </a:lnTo>
                <a:lnTo>
                  <a:pt x="1050" y="468"/>
                </a:lnTo>
                <a:lnTo>
                  <a:pt x="932" y="468"/>
                </a:lnTo>
                <a:close/>
                <a:moveTo>
                  <a:pt x="700" y="1167"/>
                </a:moveTo>
                <a:lnTo>
                  <a:pt x="700" y="1050"/>
                </a:lnTo>
                <a:lnTo>
                  <a:pt x="817" y="1050"/>
                </a:lnTo>
                <a:lnTo>
                  <a:pt x="817" y="1167"/>
                </a:lnTo>
                <a:lnTo>
                  <a:pt x="700" y="11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7" name="Freeform 76"/>
          <p:cNvSpPr>
            <a:spLocks noChangeArrowheads="1"/>
          </p:cNvSpPr>
          <p:nvPr/>
        </p:nvSpPr>
        <p:spPr bwMode="auto">
          <a:xfrm>
            <a:off x="4302126" y="638176"/>
            <a:ext cx="377825" cy="377825"/>
          </a:xfrm>
          <a:custGeom>
            <a:avLst/>
            <a:gdLst>
              <a:gd name="T0" fmla="*/ 233 w 1051"/>
              <a:gd name="T1" fmla="*/ 1049 h 1050"/>
              <a:gd name="T2" fmla="*/ 233 w 1051"/>
              <a:gd name="T3" fmla="*/ 932 h 1050"/>
              <a:gd name="T4" fmla="*/ 350 w 1051"/>
              <a:gd name="T5" fmla="*/ 932 h 1050"/>
              <a:gd name="T6" fmla="*/ 350 w 1051"/>
              <a:gd name="T7" fmla="*/ 1049 h 1050"/>
              <a:gd name="T8" fmla="*/ 233 w 1051"/>
              <a:gd name="T9" fmla="*/ 1049 h 1050"/>
              <a:gd name="T10" fmla="*/ 468 w 1051"/>
              <a:gd name="T11" fmla="*/ 1049 h 1050"/>
              <a:gd name="T12" fmla="*/ 468 w 1051"/>
              <a:gd name="T13" fmla="*/ 932 h 1050"/>
              <a:gd name="T14" fmla="*/ 582 w 1051"/>
              <a:gd name="T15" fmla="*/ 932 h 1050"/>
              <a:gd name="T16" fmla="*/ 582 w 1051"/>
              <a:gd name="T17" fmla="*/ 1049 h 1050"/>
              <a:gd name="T18" fmla="*/ 468 w 1051"/>
              <a:gd name="T19" fmla="*/ 1049 h 1050"/>
              <a:gd name="T20" fmla="*/ 932 w 1051"/>
              <a:gd name="T21" fmla="*/ 699 h 1050"/>
              <a:gd name="T22" fmla="*/ 932 w 1051"/>
              <a:gd name="T23" fmla="*/ 117 h 1050"/>
              <a:gd name="T24" fmla="*/ 350 w 1051"/>
              <a:gd name="T25" fmla="*/ 117 h 1050"/>
              <a:gd name="T26" fmla="*/ 350 w 1051"/>
              <a:gd name="T27" fmla="*/ 699 h 1050"/>
              <a:gd name="T28" fmla="*/ 932 w 1051"/>
              <a:gd name="T29" fmla="*/ 699 h 1050"/>
              <a:gd name="T30" fmla="*/ 932 w 1051"/>
              <a:gd name="T31" fmla="*/ 0 h 1050"/>
              <a:gd name="T32" fmla="*/ 1050 w 1051"/>
              <a:gd name="T33" fmla="*/ 117 h 1050"/>
              <a:gd name="T34" fmla="*/ 1050 w 1051"/>
              <a:gd name="T35" fmla="*/ 699 h 1050"/>
              <a:gd name="T36" fmla="*/ 932 w 1051"/>
              <a:gd name="T37" fmla="*/ 817 h 1050"/>
              <a:gd name="T38" fmla="*/ 350 w 1051"/>
              <a:gd name="T39" fmla="*/ 817 h 1050"/>
              <a:gd name="T40" fmla="*/ 233 w 1051"/>
              <a:gd name="T41" fmla="*/ 699 h 1050"/>
              <a:gd name="T42" fmla="*/ 233 w 1051"/>
              <a:gd name="T43" fmla="*/ 117 h 1050"/>
              <a:gd name="T44" fmla="*/ 350 w 1051"/>
              <a:gd name="T45" fmla="*/ 0 h 1050"/>
              <a:gd name="T46" fmla="*/ 932 w 1051"/>
              <a:gd name="T47" fmla="*/ 0 h 1050"/>
              <a:gd name="T48" fmla="*/ 700 w 1051"/>
              <a:gd name="T49" fmla="*/ 1049 h 1050"/>
              <a:gd name="T50" fmla="*/ 700 w 1051"/>
              <a:gd name="T51" fmla="*/ 932 h 1050"/>
              <a:gd name="T52" fmla="*/ 817 w 1051"/>
              <a:gd name="T53" fmla="*/ 932 h 1050"/>
              <a:gd name="T54" fmla="*/ 817 w 1051"/>
              <a:gd name="T55" fmla="*/ 1049 h 1050"/>
              <a:gd name="T56" fmla="*/ 700 w 1051"/>
              <a:gd name="T57" fmla="*/ 1049 h 1050"/>
              <a:gd name="T58" fmla="*/ 0 w 1051"/>
              <a:gd name="T59" fmla="*/ 350 h 1050"/>
              <a:gd name="T60" fmla="*/ 0 w 1051"/>
              <a:gd name="T61" fmla="*/ 232 h 1050"/>
              <a:gd name="T62" fmla="*/ 118 w 1051"/>
              <a:gd name="T63" fmla="*/ 232 h 1050"/>
              <a:gd name="T64" fmla="*/ 118 w 1051"/>
              <a:gd name="T65" fmla="*/ 350 h 1050"/>
              <a:gd name="T66" fmla="*/ 0 w 1051"/>
              <a:gd name="T67" fmla="*/ 350 h 1050"/>
              <a:gd name="T68" fmla="*/ 118 w 1051"/>
              <a:gd name="T69" fmla="*/ 1049 h 1050"/>
              <a:gd name="T70" fmla="*/ 0 w 1051"/>
              <a:gd name="T71" fmla="*/ 932 h 1050"/>
              <a:gd name="T72" fmla="*/ 118 w 1051"/>
              <a:gd name="T73" fmla="*/ 932 h 1050"/>
              <a:gd name="T74" fmla="*/ 118 w 1051"/>
              <a:gd name="T75" fmla="*/ 1049 h 1050"/>
              <a:gd name="T76" fmla="*/ 0 w 1051"/>
              <a:gd name="T77" fmla="*/ 817 h 1050"/>
              <a:gd name="T78" fmla="*/ 0 w 1051"/>
              <a:gd name="T79" fmla="*/ 699 h 1050"/>
              <a:gd name="T80" fmla="*/ 118 w 1051"/>
              <a:gd name="T81" fmla="*/ 699 h 1050"/>
              <a:gd name="T82" fmla="*/ 118 w 1051"/>
              <a:gd name="T83" fmla="*/ 817 h 1050"/>
              <a:gd name="T84" fmla="*/ 0 w 1051"/>
              <a:gd name="T85" fmla="*/ 817 h 1050"/>
              <a:gd name="T86" fmla="*/ 0 w 1051"/>
              <a:gd name="T87" fmla="*/ 582 h 1050"/>
              <a:gd name="T88" fmla="*/ 0 w 1051"/>
              <a:gd name="T89" fmla="*/ 467 h 1050"/>
              <a:gd name="T90" fmla="*/ 118 w 1051"/>
              <a:gd name="T91" fmla="*/ 467 h 1050"/>
              <a:gd name="T92" fmla="*/ 118 w 1051"/>
              <a:gd name="T93" fmla="*/ 582 h 1050"/>
              <a:gd name="T94" fmla="*/ 0 w 1051"/>
              <a:gd name="T95" fmla="*/ 58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051" h="1050">
                <a:moveTo>
                  <a:pt x="233" y="1049"/>
                </a:moveTo>
                <a:lnTo>
                  <a:pt x="233" y="932"/>
                </a:lnTo>
                <a:lnTo>
                  <a:pt x="350" y="932"/>
                </a:lnTo>
                <a:lnTo>
                  <a:pt x="350" y="1049"/>
                </a:lnTo>
                <a:lnTo>
                  <a:pt x="233" y="1049"/>
                </a:lnTo>
                <a:close/>
                <a:moveTo>
                  <a:pt x="468" y="1049"/>
                </a:moveTo>
                <a:lnTo>
                  <a:pt x="468" y="932"/>
                </a:lnTo>
                <a:lnTo>
                  <a:pt x="582" y="932"/>
                </a:lnTo>
                <a:lnTo>
                  <a:pt x="582" y="1049"/>
                </a:lnTo>
                <a:lnTo>
                  <a:pt x="468" y="1049"/>
                </a:lnTo>
                <a:close/>
                <a:moveTo>
                  <a:pt x="932" y="699"/>
                </a:moveTo>
                <a:lnTo>
                  <a:pt x="932" y="117"/>
                </a:lnTo>
                <a:lnTo>
                  <a:pt x="350" y="117"/>
                </a:lnTo>
                <a:lnTo>
                  <a:pt x="350" y="699"/>
                </a:lnTo>
                <a:lnTo>
                  <a:pt x="932" y="699"/>
                </a:lnTo>
                <a:close/>
                <a:moveTo>
                  <a:pt x="932" y="0"/>
                </a:moveTo>
                <a:cubicBezTo>
                  <a:pt x="995" y="0"/>
                  <a:pt x="1050" y="54"/>
                  <a:pt x="1050" y="117"/>
                </a:cubicBezTo>
                <a:lnTo>
                  <a:pt x="1050" y="699"/>
                </a:lnTo>
                <a:cubicBezTo>
                  <a:pt x="1050" y="762"/>
                  <a:pt x="995" y="817"/>
                  <a:pt x="932" y="817"/>
                </a:cubicBezTo>
                <a:lnTo>
                  <a:pt x="350" y="817"/>
                </a:lnTo>
                <a:cubicBezTo>
                  <a:pt x="285" y="817"/>
                  <a:pt x="233" y="762"/>
                  <a:pt x="233" y="699"/>
                </a:cubicBezTo>
                <a:lnTo>
                  <a:pt x="233" y="117"/>
                </a:lnTo>
                <a:cubicBezTo>
                  <a:pt x="233" y="54"/>
                  <a:pt x="285" y="0"/>
                  <a:pt x="350" y="0"/>
                </a:cubicBezTo>
                <a:lnTo>
                  <a:pt x="932" y="0"/>
                </a:lnTo>
                <a:close/>
                <a:moveTo>
                  <a:pt x="700" y="1049"/>
                </a:moveTo>
                <a:lnTo>
                  <a:pt x="700" y="932"/>
                </a:lnTo>
                <a:lnTo>
                  <a:pt x="817" y="932"/>
                </a:lnTo>
                <a:lnTo>
                  <a:pt x="817" y="1049"/>
                </a:lnTo>
                <a:lnTo>
                  <a:pt x="700" y="1049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8" y="232"/>
                </a:lnTo>
                <a:lnTo>
                  <a:pt x="118" y="350"/>
                </a:lnTo>
                <a:lnTo>
                  <a:pt x="0" y="350"/>
                </a:lnTo>
                <a:close/>
                <a:moveTo>
                  <a:pt x="118" y="1049"/>
                </a:moveTo>
                <a:cubicBezTo>
                  <a:pt x="52" y="1049"/>
                  <a:pt x="0" y="994"/>
                  <a:pt x="0" y="932"/>
                </a:cubicBezTo>
                <a:lnTo>
                  <a:pt x="118" y="932"/>
                </a:lnTo>
                <a:lnTo>
                  <a:pt x="118" y="1049"/>
                </a:lnTo>
                <a:close/>
                <a:moveTo>
                  <a:pt x="0" y="817"/>
                </a:moveTo>
                <a:lnTo>
                  <a:pt x="0" y="699"/>
                </a:lnTo>
                <a:lnTo>
                  <a:pt x="118" y="699"/>
                </a:lnTo>
                <a:lnTo>
                  <a:pt x="118" y="817"/>
                </a:lnTo>
                <a:lnTo>
                  <a:pt x="0" y="817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18" y="467"/>
                </a:lnTo>
                <a:lnTo>
                  <a:pt x="118" y="582"/>
                </a:lnTo>
                <a:lnTo>
                  <a:pt x="0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8" name="Freeform 77"/>
          <p:cNvSpPr>
            <a:spLocks noChangeArrowheads="1"/>
          </p:cNvSpPr>
          <p:nvPr/>
        </p:nvSpPr>
        <p:spPr bwMode="auto">
          <a:xfrm>
            <a:off x="5380039" y="638176"/>
            <a:ext cx="377825" cy="377825"/>
          </a:xfrm>
          <a:custGeom>
            <a:avLst/>
            <a:gdLst>
              <a:gd name="T0" fmla="*/ 700 w 1051"/>
              <a:gd name="T1" fmla="*/ 699 h 1050"/>
              <a:gd name="T2" fmla="*/ 818 w 1051"/>
              <a:gd name="T3" fmla="*/ 817 h 1050"/>
              <a:gd name="T4" fmla="*/ 700 w 1051"/>
              <a:gd name="T5" fmla="*/ 117 h 1050"/>
              <a:gd name="T6" fmla="*/ 818 w 1051"/>
              <a:gd name="T7" fmla="*/ 0 h 1050"/>
              <a:gd name="T8" fmla="*/ 700 w 1051"/>
              <a:gd name="T9" fmla="*/ 117 h 1050"/>
              <a:gd name="T10" fmla="*/ 118 w 1051"/>
              <a:gd name="T11" fmla="*/ 932 h 1050"/>
              <a:gd name="T12" fmla="*/ 818 w 1051"/>
              <a:gd name="T13" fmla="*/ 1049 h 1050"/>
              <a:gd name="T14" fmla="*/ 0 w 1051"/>
              <a:gd name="T15" fmla="*/ 932 h 1050"/>
              <a:gd name="T16" fmla="*/ 118 w 1051"/>
              <a:gd name="T17" fmla="*/ 232 h 1050"/>
              <a:gd name="T18" fmla="*/ 932 w 1051"/>
              <a:gd name="T19" fmla="*/ 699 h 1050"/>
              <a:gd name="T20" fmla="*/ 932 w 1051"/>
              <a:gd name="T21" fmla="*/ 817 h 1050"/>
              <a:gd name="T22" fmla="*/ 932 w 1051"/>
              <a:gd name="T23" fmla="*/ 232 h 1050"/>
              <a:gd name="T24" fmla="*/ 1050 w 1051"/>
              <a:gd name="T25" fmla="*/ 350 h 1050"/>
              <a:gd name="T26" fmla="*/ 932 w 1051"/>
              <a:gd name="T27" fmla="*/ 582 h 1050"/>
              <a:gd name="T28" fmla="*/ 1050 w 1051"/>
              <a:gd name="T29" fmla="*/ 467 h 1050"/>
              <a:gd name="T30" fmla="*/ 932 w 1051"/>
              <a:gd name="T31" fmla="*/ 582 h 1050"/>
              <a:gd name="T32" fmla="*/ 233 w 1051"/>
              <a:gd name="T33" fmla="*/ 699 h 1050"/>
              <a:gd name="T34" fmla="*/ 350 w 1051"/>
              <a:gd name="T35" fmla="*/ 817 h 1050"/>
              <a:gd name="T36" fmla="*/ 583 w 1051"/>
              <a:gd name="T37" fmla="*/ 117 h 1050"/>
              <a:gd name="T38" fmla="*/ 468 w 1051"/>
              <a:gd name="T39" fmla="*/ 0 h 1050"/>
              <a:gd name="T40" fmla="*/ 932 w 1051"/>
              <a:gd name="T41" fmla="*/ 0 h 1050"/>
              <a:gd name="T42" fmla="*/ 932 w 1051"/>
              <a:gd name="T43" fmla="*/ 117 h 1050"/>
              <a:gd name="T44" fmla="*/ 583 w 1051"/>
              <a:gd name="T45" fmla="*/ 699 h 1050"/>
              <a:gd name="T46" fmla="*/ 468 w 1051"/>
              <a:gd name="T47" fmla="*/ 817 h 1050"/>
              <a:gd name="T48" fmla="*/ 583 w 1051"/>
              <a:gd name="T49" fmla="*/ 699 h 1050"/>
              <a:gd name="T50" fmla="*/ 350 w 1051"/>
              <a:gd name="T51" fmla="*/ 117 h 1050"/>
              <a:gd name="T52" fmla="*/ 350 w 1051"/>
              <a:gd name="T53" fmla="*/ 0 h 1050"/>
              <a:gd name="T54" fmla="*/ 350 w 1051"/>
              <a:gd name="T55" fmla="*/ 582 h 1050"/>
              <a:gd name="T56" fmla="*/ 233 w 1051"/>
              <a:gd name="T57" fmla="*/ 467 h 1050"/>
              <a:gd name="T58" fmla="*/ 350 w 1051"/>
              <a:gd name="T59" fmla="*/ 232 h 1050"/>
              <a:gd name="T60" fmla="*/ 233 w 1051"/>
              <a:gd name="T61" fmla="*/ 350 h 1050"/>
              <a:gd name="T62" fmla="*/ 350 w 1051"/>
              <a:gd name="T63" fmla="*/ 2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050">
                <a:moveTo>
                  <a:pt x="700" y="817"/>
                </a:moveTo>
                <a:lnTo>
                  <a:pt x="700" y="699"/>
                </a:lnTo>
                <a:lnTo>
                  <a:pt x="818" y="699"/>
                </a:lnTo>
                <a:lnTo>
                  <a:pt x="818" y="817"/>
                </a:lnTo>
                <a:lnTo>
                  <a:pt x="700" y="817"/>
                </a:lnTo>
                <a:close/>
                <a:moveTo>
                  <a:pt x="700" y="117"/>
                </a:moveTo>
                <a:lnTo>
                  <a:pt x="700" y="0"/>
                </a:lnTo>
                <a:lnTo>
                  <a:pt x="818" y="0"/>
                </a:lnTo>
                <a:lnTo>
                  <a:pt x="818" y="117"/>
                </a:lnTo>
                <a:lnTo>
                  <a:pt x="700" y="117"/>
                </a:lnTo>
                <a:close/>
                <a:moveTo>
                  <a:pt x="118" y="232"/>
                </a:moveTo>
                <a:lnTo>
                  <a:pt x="118" y="932"/>
                </a:lnTo>
                <a:lnTo>
                  <a:pt x="818" y="932"/>
                </a:lnTo>
                <a:lnTo>
                  <a:pt x="818" y="1049"/>
                </a:lnTo>
                <a:lnTo>
                  <a:pt x="118" y="1049"/>
                </a:lnTo>
                <a:cubicBezTo>
                  <a:pt x="52" y="1049"/>
                  <a:pt x="0" y="994"/>
                  <a:pt x="0" y="932"/>
                </a:cubicBezTo>
                <a:lnTo>
                  <a:pt x="0" y="232"/>
                </a:lnTo>
                <a:lnTo>
                  <a:pt x="118" y="232"/>
                </a:lnTo>
                <a:close/>
                <a:moveTo>
                  <a:pt x="932" y="817"/>
                </a:moveTo>
                <a:lnTo>
                  <a:pt x="932" y="699"/>
                </a:lnTo>
                <a:lnTo>
                  <a:pt x="1050" y="699"/>
                </a:lnTo>
                <a:cubicBezTo>
                  <a:pt x="1050" y="762"/>
                  <a:pt x="995" y="817"/>
                  <a:pt x="932" y="817"/>
                </a:cubicBezTo>
                <a:close/>
                <a:moveTo>
                  <a:pt x="932" y="350"/>
                </a:moveTo>
                <a:lnTo>
                  <a:pt x="932" y="232"/>
                </a:lnTo>
                <a:lnTo>
                  <a:pt x="1050" y="232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932" y="582"/>
                </a:moveTo>
                <a:lnTo>
                  <a:pt x="932" y="467"/>
                </a:lnTo>
                <a:lnTo>
                  <a:pt x="1050" y="467"/>
                </a:lnTo>
                <a:lnTo>
                  <a:pt x="1050" y="582"/>
                </a:lnTo>
                <a:lnTo>
                  <a:pt x="932" y="582"/>
                </a:lnTo>
                <a:close/>
                <a:moveTo>
                  <a:pt x="350" y="817"/>
                </a:moveTo>
                <a:cubicBezTo>
                  <a:pt x="285" y="817"/>
                  <a:pt x="233" y="762"/>
                  <a:pt x="233" y="699"/>
                </a:cubicBezTo>
                <a:lnTo>
                  <a:pt x="350" y="699"/>
                </a:lnTo>
                <a:lnTo>
                  <a:pt x="350" y="817"/>
                </a:lnTo>
                <a:close/>
                <a:moveTo>
                  <a:pt x="583" y="0"/>
                </a:moveTo>
                <a:lnTo>
                  <a:pt x="583" y="117"/>
                </a:lnTo>
                <a:lnTo>
                  <a:pt x="468" y="117"/>
                </a:lnTo>
                <a:lnTo>
                  <a:pt x="468" y="0"/>
                </a:lnTo>
                <a:lnTo>
                  <a:pt x="583" y="0"/>
                </a:lnTo>
                <a:close/>
                <a:moveTo>
                  <a:pt x="932" y="0"/>
                </a:moveTo>
                <a:cubicBezTo>
                  <a:pt x="995" y="0"/>
                  <a:pt x="1050" y="54"/>
                  <a:pt x="1050" y="117"/>
                </a:cubicBezTo>
                <a:lnTo>
                  <a:pt x="932" y="117"/>
                </a:lnTo>
                <a:lnTo>
                  <a:pt x="932" y="0"/>
                </a:lnTo>
                <a:close/>
                <a:moveTo>
                  <a:pt x="583" y="699"/>
                </a:moveTo>
                <a:lnTo>
                  <a:pt x="583" y="817"/>
                </a:lnTo>
                <a:lnTo>
                  <a:pt x="468" y="817"/>
                </a:lnTo>
                <a:lnTo>
                  <a:pt x="468" y="699"/>
                </a:lnTo>
                <a:lnTo>
                  <a:pt x="583" y="699"/>
                </a:lnTo>
                <a:close/>
                <a:moveTo>
                  <a:pt x="350" y="0"/>
                </a:moveTo>
                <a:lnTo>
                  <a:pt x="350" y="117"/>
                </a:lnTo>
                <a:lnTo>
                  <a:pt x="233" y="117"/>
                </a:lnTo>
                <a:cubicBezTo>
                  <a:pt x="233" y="54"/>
                  <a:pt x="285" y="0"/>
                  <a:pt x="350" y="0"/>
                </a:cubicBezTo>
                <a:close/>
                <a:moveTo>
                  <a:pt x="350" y="467"/>
                </a:moveTo>
                <a:lnTo>
                  <a:pt x="350" y="582"/>
                </a:lnTo>
                <a:lnTo>
                  <a:pt x="233" y="582"/>
                </a:lnTo>
                <a:lnTo>
                  <a:pt x="233" y="467"/>
                </a:lnTo>
                <a:lnTo>
                  <a:pt x="350" y="467"/>
                </a:lnTo>
                <a:close/>
                <a:moveTo>
                  <a:pt x="350" y="232"/>
                </a:moveTo>
                <a:lnTo>
                  <a:pt x="350" y="350"/>
                </a:lnTo>
                <a:lnTo>
                  <a:pt x="233" y="350"/>
                </a:lnTo>
                <a:lnTo>
                  <a:pt x="233" y="232"/>
                </a:lnTo>
                <a:lnTo>
                  <a:pt x="350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9" name="Freeform 78"/>
          <p:cNvSpPr>
            <a:spLocks noChangeArrowheads="1"/>
          </p:cNvSpPr>
          <p:nvPr/>
        </p:nvSpPr>
        <p:spPr bwMode="auto">
          <a:xfrm>
            <a:off x="6446838" y="617538"/>
            <a:ext cx="398462" cy="419100"/>
          </a:xfrm>
          <a:custGeom>
            <a:avLst/>
            <a:gdLst>
              <a:gd name="T0" fmla="*/ 1107 w 1108"/>
              <a:gd name="T1" fmla="*/ 815 h 1166"/>
              <a:gd name="T2" fmla="*/ 639 w 1108"/>
              <a:gd name="T3" fmla="*/ 670 h 1166"/>
              <a:gd name="T4" fmla="*/ 639 w 1108"/>
              <a:gd name="T5" fmla="*/ 990 h 1166"/>
              <a:gd name="T6" fmla="*/ 757 w 1108"/>
              <a:gd name="T7" fmla="*/ 1077 h 1166"/>
              <a:gd name="T8" fmla="*/ 757 w 1108"/>
              <a:gd name="T9" fmla="*/ 1165 h 1166"/>
              <a:gd name="T10" fmla="*/ 552 w 1108"/>
              <a:gd name="T11" fmla="*/ 1107 h 1166"/>
              <a:gd name="T12" fmla="*/ 350 w 1108"/>
              <a:gd name="T13" fmla="*/ 1165 h 1166"/>
              <a:gd name="T14" fmla="*/ 350 w 1108"/>
              <a:gd name="T15" fmla="*/ 1077 h 1166"/>
              <a:gd name="T16" fmla="*/ 465 w 1108"/>
              <a:gd name="T17" fmla="*/ 990 h 1166"/>
              <a:gd name="T18" fmla="*/ 465 w 1108"/>
              <a:gd name="T19" fmla="*/ 670 h 1166"/>
              <a:gd name="T20" fmla="*/ 0 w 1108"/>
              <a:gd name="T21" fmla="*/ 815 h 1166"/>
              <a:gd name="T22" fmla="*/ 0 w 1108"/>
              <a:gd name="T23" fmla="*/ 700 h 1166"/>
              <a:gd name="T24" fmla="*/ 465 w 1108"/>
              <a:gd name="T25" fmla="*/ 408 h 1166"/>
              <a:gd name="T26" fmla="*/ 465 w 1108"/>
              <a:gd name="T27" fmla="*/ 88 h 1166"/>
              <a:gd name="T28" fmla="*/ 552 w 1108"/>
              <a:gd name="T29" fmla="*/ 0 h 1166"/>
              <a:gd name="T30" fmla="*/ 639 w 1108"/>
              <a:gd name="T31" fmla="*/ 88 h 1166"/>
              <a:gd name="T32" fmla="*/ 639 w 1108"/>
              <a:gd name="T33" fmla="*/ 408 h 1166"/>
              <a:gd name="T34" fmla="*/ 1107 w 1108"/>
              <a:gd name="T35" fmla="*/ 700 h 1166"/>
              <a:gd name="T36" fmla="*/ 1107 w 1108"/>
              <a:gd name="T37" fmla="*/ 8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8" h="1166">
                <a:moveTo>
                  <a:pt x="1107" y="815"/>
                </a:moveTo>
                <a:lnTo>
                  <a:pt x="639" y="670"/>
                </a:lnTo>
                <a:lnTo>
                  <a:pt x="639" y="990"/>
                </a:lnTo>
                <a:lnTo>
                  <a:pt x="757" y="1077"/>
                </a:lnTo>
                <a:lnTo>
                  <a:pt x="757" y="1165"/>
                </a:lnTo>
                <a:lnTo>
                  <a:pt x="552" y="1107"/>
                </a:lnTo>
                <a:lnTo>
                  <a:pt x="350" y="1165"/>
                </a:lnTo>
                <a:lnTo>
                  <a:pt x="350" y="1077"/>
                </a:lnTo>
                <a:lnTo>
                  <a:pt x="465" y="990"/>
                </a:lnTo>
                <a:lnTo>
                  <a:pt x="465" y="670"/>
                </a:lnTo>
                <a:lnTo>
                  <a:pt x="0" y="815"/>
                </a:lnTo>
                <a:lnTo>
                  <a:pt x="0" y="700"/>
                </a:lnTo>
                <a:lnTo>
                  <a:pt x="465" y="408"/>
                </a:lnTo>
                <a:lnTo>
                  <a:pt x="465" y="88"/>
                </a:lnTo>
                <a:cubicBezTo>
                  <a:pt x="465" y="39"/>
                  <a:pt x="503" y="0"/>
                  <a:pt x="552" y="0"/>
                </a:cubicBezTo>
                <a:cubicBezTo>
                  <a:pt x="601" y="0"/>
                  <a:pt x="639" y="39"/>
                  <a:pt x="639" y="88"/>
                </a:cubicBezTo>
                <a:lnTo>
                  <a:pt x="639" y="408"/>
                </a:lnTo>
                <a:lnTo>
                  <a:pt x="1107" y="700"/>
                </a:lnTo>
                <a:lnTo>
                  <a:pt x="1107" y="81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7510463" y="642938"/>
            <a:ext cx="430212" cy="366712"/>
          </a:xfrm>
          <a:custGeom>
            <a:avLst/>
            <a:gdLst>
              <a:gd name="T0" fmla="*/ 1181 w 1193"/>
              <a:gd name="T1" fmla="*/ 355 h 1018"/>
              <a:gd name="T2" fmla="*/ 1118 w 1193"/>
              <a:gd name="T3" fmla="*/ 462 h 1018"/>
              <a:gd name="T4" fmla="*/ 555 w 1193"/>
              <a:gd name="T5" fmla="*/ 612 h 1018"/>
              <a:gd name="T6" fmla="*/ 246 w 1193"/>
              <a:gd name="T7" fmla="*/ 694 h 1018"/>
              <a:gd name="T8" fmla="*/ 153 w 1193"/>
              <a:gd name="T9" fmla="*/ 722 h 1018"/>
              <a:gd name="T10" fmla="*/ 0 w 1193"/>
              <a:gd name="T11" fmla="*/ 459 h 1018"/>
              <a:gd name="T12" fmla="*/ 85 w 1193"/>
              <a:gd name="T13" fmla="*/ 437 h 1018"/>
              <a:gd name="T14" fmla="*/ 200 w 1193"/>
              <a:gd name="T15" fmla="*/ 525 h 1018"/>
              <a:gd name="T16" fmla="*/ 489 w 1193"/>
              <a:gd name="T17" fmla="*/ 448 h 1018"/>
              <a:gd name="T18" fmla="*/ 249 w 1193"/>
              <a:gd name="T19" fmla="*/ 30 h 1018"/>
              <a:gd name="T20" fmla="*/ 361 w 1193"/>
              <a:gd name="T21" fmla="*/ 0 h 1018"/>
              <a:gd name="T22" fmla="*/ 763 w 1193"/>
              <a:gd name="T23" fmla="*/ 375 h 1018"/>
              <a:gd name="T24" fmla="*/ 1074 w 1193"/>
              <a:gd name="T25" fmla="*/ 293 h 1018"/>
              <a:gd name="T26" fmla="*/ 1181 w 1193"/>
              <a:gd name="T27" fmla="*/ 355 h 1018"/>
              <a:gd name="T28" fmla="*/ 38 w 1193"/>
              <a:gd name="T29" fmla="*/ 899 h 1018"/>
              <a:gd name="T30" fmla="*/ 1148 w 1193"/>
              <a:gd name="T31" fmla="*/ 899 h 1018"/>
              <a:gd name="T32" fmla="*/ 1148 w 1193"/>
              <a:gd name="T33" fmla="*/ 1017 h 1018"/>
              <a:gd name="T34" fmla="*/ 38 w 1193"/>
              <a:gd name="T35" fmla="*/ 1017 h 1018"/>
              <a:gd name="T36" fmla="*/ 38 w 1193"/>
              <a:gd name="T37" fmla="*/ 899 h 10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93" h="1018">
                <a:moveTo>
                  <a:pt x="1181" y="355"/>
                </a:moveTo>
                <a:cubicBezTo>
                  <a:pt x="1192" y="402"/>
                  <a:pt x="1164" y="448"/>
                  <a:pt x="1118" y="462"/>
                </a:cubicBezTo>
                <a:cubicBezTo>
                  <a:pt x="930" y="512"/>
                  <a:pt x="742" y="562"/>
                  <a:pt x="555" y="612"/>
                </a:cubicBezTo>
                <a:lnTo>
                  <a:pt x="246" y="694"/>
                </a:lnTo>
                <a:lnTo>
                  <a:pt x="153" y="722"/>
                </a:lnTo>
                <a:cubicBezTo>
                  <a:pt x="102" y="634"/>
                  <a:pt x="51" y="547"/>
                  <a:pt x="0" y="459"/>
                </a:cubicBezTo>
                <a:lnTo>
                  <a:pt x="85" y="437"/>
                </a:lnTo>
                <a:lnTo>
                  <a:pt x="200" y="525"/>
                </a:lnTo>
                <a:lnTo>
                  <a:pt x="489" y="448"/>
                </a:lnTo>
                <a:lnTo>
                  <a:pt x="249" y="30"/>
                </a:lnTo>
                <a:lnTo>
                  <a:pt x="361" y="0"/>
                </a:lnTo>
                <a:lnTo>
                  <a:pt x="763" y="375"/>
                </a:lnTo>
                <a:lnTo>
                  <a:pt x="1074" y="293"/>
                </a:lnTo>
                <a:cubicBezTo>
                  <a:pt x="1121" y="279"/>
                  <a:pt x="1170" y="309"/>
                  <a:pt x="1181" y="355"/>
                </a:cubicBezTo>
                <a:close/>
                <a:moveTo>
                  <a:pt x="38" y="899"/>
                </a:moveTo>
                <a:lnTo>
                  <a:pt x="1148" y="899"/>
                </a:lnTo>
                <a:lnTo>
                  <a:pt x="1148" y="1017"/>
                </a:lnTo>
                <a:lnTo>
                  <a:pt x="38" y="1017"/>
                </a:lnTo>
                <a:lnTo>
                  <a:pt x="38" y="89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1" name="Freeform 80"/>
          <p:cNvSpPr>
            <a:spLocks noChangeArrowheads="1"/>
          </p:cNvSpPr>
          <p:nvPr/>
        </p:nvSpPr>
        <p:spPr bwMode="auto">
          <a:xfrm>
            <a:off x="8601075" y="627063"/>
            <a:ext cx="400050" cy="398462"/>
          </a:xfrm>
          <a:custGeom>
            <a:avLst/>
            <a:gdLst>
              <a:gd name="T0" fmla="*/ 672 w 1110"/>
              <a:gd name="T1" fmla="*/ 724 h 1108"/>
              <a:gd name="T2" fmla="*/ 109 w 1110"/>
              <a:gd name="T3" fmla="*/ 574 h 1108"/>
              <a:gd name="T4" fmla="*/ 16 w 1110"/>
              <a:gd name="T5" fmla="*/ 547 h 1108"/>
              <a:gd name="T6" fmla="*/ 16 w 1110"/>
              <a:gd name="T7" fmla="*/ 246 h 1108"/>
              <a:gd name="T8" fmla="*/ 101 w 1110"/>
              <a:gd name="T9" fmla="*/ 268 h 1108"/>
              <a:gd name="T10" fmla="*/ 156 w 1110"/>
              <a:gd name="T11" fmla="*/ 405 h 1108"/>
              <a:gd name="T12" fmla="*/ 445 w 1110"/>
              <a:gd name="T13" fmla="*/ 481 h 1108"/>
              <a:gd name="T14" fmla="*/ 445 w 1110"/>
              <a:gd name="T15" fmla="*/ 0 h 1108"/>
              <a:gd name="T16" fmla="*/ 557 w 1110"/>
              <a:gd name="T17" fmla="*/ 30 h 1108"/>
              <a:gd name="T18" fmla="*/ 719 w 1110"/>
              <a:gd name="T19" fmla="*/ 555 h 1108"/>
              <a:gd name="T20" fmla="*/ 1028 w 1110"/>
              <a:gd name="T21" fmla="*/ 637 h 1108"/>
              <a:gd name="T22" fmla="*/ 1090 w 1110"/>
              <a:gd name="T23" fmla="*/ 746 h 1108"/>
              <a:gd name="T24" fmla="*/ 984 w 1110"/>
              <a:gd name="T25" fmla="*/ 806 h 1108"/>
              <a:gd name="T26" fmla="*/ 672 w 1110"/>
              <a:gd name="T27" fmla="*/ 724 h 1108"/>
              <a:gd name="T28" fmla="*/ 0 w 1110"/>
              <a:gd name="T29" fmla="*/ 989 h 1108"/>
              <a:gd name="T30" fmla="*/ 1109 w 1110"/>
              <a:gd name="T31" fmla="*/ 989 h 1108"/>
              <a:gd name="T32" fmla="*/ 1109 w 1110"/>
              <a:gd name="T33" fmla="*/ 1107 h 1108"/>
              <a:gd name="T34" fmla="*/ 0 w 1110"/>
              <a:gd name="T35" fmla="*/ 1107 h 1108"/>
              <a:gd name="T36" fmla="*/ 0 w 1110"/>
              <a:gd name="T37" fmla="*/ 989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0" h="1108">
                <a:moveTo>
                  <a:pt x="672" y="724"/>
                </a:moveTo>
                <a:cubicBezTo>
                  <a:pt x="486" y="673"/>
                  <a:pt x="298" y="623"/>
                  <a:pt x="109" y="574"/>
                </a:cubicBezTo>
                <a:lnTo>
                  <a:pt x="16" y="547"/>
                </a:lnTo>
                <a:lnTo>
                  <a:pt x="16" y="246"/>
                </a:lnTo>
                <a:lnTo>
                  <a:pt x="101" y="268"/>
                </a:lnTo>
                <a:lnTo>
                  <a:pt x="156" y="405"/>
                </a:lnTo>
                <a:lnTo>
                  <a:pt x="445" y="481"/>
                </a:lnTo>
                <a:lnTo>
                  <a:pt x="445" y="0"/>
                </a:lnTo>
                <a:lnTo>
                  <a:pt x="557" y="30"/>
                </a:lnTo>
                <a:lnTo>
                  <a:pt x="719" y="555"/>
                </a:lnTo>
                <a:lnTo>
                  <a:pt x="1028" y="637"/>
                </a:lnTo>
                <a:cubicBezTo>
                  <a:pt x="1074" y="650"/>
                  <a:pt x="1101" y="700"/>
                  <a:pt x="1090" y="746"/>
                </a:cubicBezTo>
                <a:cubicBezTo>
                  <a:pt x="1077" y="793"/>
                  <a:pt x="1030" y="817"/>
                  <a:pt x="984" y="806"/>
                </a:cubicBezTo>
                <a:lnTo>
                  <a:pt x="672" y="724"/>
                </a:lnTo>
                <a:close/>
                <a:moveTo>
                  <a:pt x="0" y="989"/>
                </a:moveTo>
                <a:lnTo>
                  <a:pt x="1109" y="989"/>
                </a:lnTo>
                <a:lnTo>
                  <a:pt x="1109" y="1107"/>
                </a:lnTo>
                <a:lnTo>
                  <a:pt x="0" y="1107"/>
                </a:lnTo>
                <a:lnTo>
                  <a:pt x="0" y="98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2" name="Freeform 81"/>
          <p:cNvSpPr>
            <a:spLocks noChangeArrowheads="1"/>
          </p:cNvSpPr>
          <p:nvPr/>
        </p:nvSpPr>
        <p:spPr bwMode="auto">
          <a:xfrm>
            <a:off x="9771064" y="617538"/>
            <a:ext cx="211137" cy="419100"/>
          </a:xfrm>
          <a:custGeom>
            <a:avLst/>
            <a:gdLst>
              <a:gd name="T0" fmla="*/ 0 w 586"/>
              <a:gd name="T1" fmla="*/ 0 h 1166"/>
              <a:gd name="T2" fmla="*/ 585 w 586"/>
              <a:gd name="T3" fmla="*/ 0 h 1166"/>
              <a:gd name="T4" fmla="*/ 350 w 586"/>
              <a:gd name="T5" fmla="*/ 465 h 1166"/>
              <a:gd name="T6" fmla="*/ 585 w 586"/>
              <a:gd name="T7" fmla="*/ 465 h 1166"/>
              <a:gd name="T8" fmla="*/ 175 w 586"/>
              <a:gd name="T9" fmla="*/ 1165 h 1166"/>
              <a:gd name="T10" fmla="*/ 175 w 586"/>
              <a:gd name="T11" fmla="*/ 640 h 1166"/>
              <a:gd name="T12" fmla="*/ 0 w 586"/>
              <a:gd name="T13" fmla="*/ 640 h 1166"/>
              <a:gd name="T14" fmla="*/ 0 w 586"/>
              <a:gd name="T1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6" h="1166">
                <a:moveTo>
                  <a:pt x="0" y="0"/>
                </a:moveTo>
                <a:lnTo>
                  <a:pt x="585" y="0"/>
                </a:lnTo>
                <a:lnTo>
                  <a:pt x="350" y="465"/>
                </a:lnTo>
                <a:lnTo>
                  <a:pt x="585" y="465"/>
                </a:lnTo>
                <a:lnTo>
                  <a:pt x="175" y="1165"/>
                </a:lnTo>
                <a:lnTo>
                  <a:pt x="175" y="640"/>
                </a:lnTo>
                <a:lnTo>
                  <a:pt x="0" y="64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3" name="Freeform 82"/>
          <p:cNvSpPr>
            <a:spLocks noChangeArrowheads="1"/>
          </p:cNvSpPr>
          <p:nvPr/>
        </p:nvSpPr>
        <p:spPr bwMode="auto">
          <a:xfrm>
            <a:off x="10775950" y="617538"/>
            <a:ext cx="357188" cy="419100"/>
          </a:xfrm>
          <a:custGeom>
            <a:avLst/>
            <a:gdLst>
              <a:gd name="T0" fmla="*/ 875 w 991"/>
              <a:gd name="T1" fmla="*/ 465 h 1166"/>
              <a:gd name="T2" fmla="*/ 785 w 991"/>
              <a:gd name="T3" fmla="*/ 621 h 1166"/>
              <a:gd name="T4" fmla="*/ 290 w 991"/>
              <a:gd name="T5" fmla="*/ 126 h 1166"/>
              <a:gd name="T6" fmla="*/ 290 w 991"/>
              <a:gd name="T7" fmla="*/ 0 h 1166"/>
              <a:gd name="T8" fmla="*/ 875 w 991"/>
              <a:gd name="T9" fmla="*/ 0 h 1166"/>
              <a:gd name="T10" fmla="*/ 640 w 991"/>
              <a:gd name="T11" fmla="*/ 465 h 1166"/>
              <a:gd name="T12" fmla="*/ 875 w 991"/>
              <a:gd name="T13" fmla="*/ 465 h 1166"/>
              <a:gd name="T14" fmla="*/ 74 w 991"/>
              <a:gd name="T15" fmla="*/ 58 h 1166"/>
              <a:gd name="T16" fmla="*/ 990 w 991"/>
              <a:gd name="T17" fmla="*/ 976 h 1166"/>
              <a:gd name="T18" fmla="*/ 916 w 991"/>
              <a:gd name="T19" fmla="*/ 1050 h 1166"/>
              <a:gd name="T20" fmla="*/ 675 w 991"/>
              <a:gd name="T21" fmla="*/ 807 h 1166"/>
              <a:gd name="T22" fmla="*/ 465 w 991"/>
              <a:gd name="T23" fmla="*/ 1165 h 1166"/>
              <a:gd name="T24" fmla="*/ 465 w 991"/>
              <a:gd name="T25" fmla="*/ 640 h 1166"/>
              <a:gd name="T26" fmla="*/ 290 w 991"/>
              <a:gd name="T27" fmla="*/ 640 h 1166"/>
              <a:gd name="T28" fmla="*/ 290 w 991"/>
              <a:gd name="T29" fmla="*/ 424 h 1166"/>
              <a:gd name="T30" fmla="*/ 0 w 991"/>
              <a:gd name="T31" fmla="*/ 132 h 1166"/>
              <a:gd name="T32" fmla="*/ 74 w 991"/>
              <a:gd name="T33" fmla="*/ 5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991" h="1166">
                <a:moveTo>
                  <a:pt x="875" y="465"/>
                </a:moveTo>
                <a:lnTo>
                  <a:pt x="785" y="621"/>
                </a:lnTo>
                <a:lnTo>
                  <a:pt x="290" y="126"/>
                </a:lnTo>
                <a:lnTo>
                  <a:pt x="290" y="0"/>
                </a:lnTo>
                <a:lnTo>
                  <a:pt x="875" y="0"/>
                </a:lnTo>
                <a:lnTo>
                  <a:pt x="640" y="465"/>
                </a:lnTo>
                <a:lnTo>
                  <a:pt x="875" y="465"/>
                </a:lnTo>
                <a:close/>
                <a:moveTo>
                  <a:pt x="74" y="58"/>
                </a:moveTo>
                <a:lnTo>
                  <a:pt x="990" y="976"/>
                </a:lnTo>
                <a:lnTo>
                  <a:pt x="916" y="1050"/>
                </a:lnTo>
                <a:lnTo>
                  <a:pt x="675" y="807"/>
                </a:lnTo>
                <a:lnTo>
                  <a:pt x="465" y="1165"/>
                </a:lnTo>
                <a:lnTo>
                  <a:pt x="465" y="640"/>
                </a:lnTo>
                <a:lnTo>
                  <a:pt x="290" y="640"/>
                </a:lnTo>
                <a:lnTo>
                  <a:pt x="290" y="424"/>
                </a:lnTo>
                <a:lnTo>
                  <a:pt x="0" y="132"/>
                </a:lnTo>
                <a:lnTo>
                  <a:pt x="74" y="5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4" name="Freeform 83"/>
          <p:cNvSpPr>
            <a:spLocks noChangeArrowheads="1"/>
          </p:cNvSpPr>
          <p:nvPr/>
        </p:nvSpPr>
        <p:spPr bwMode="auto">
          <a:xfrm>
            <a:off x="1058863" y="1525588"/>
            <a:ext cx="419100" cy="336550"/>
          </a:xfrm>
          <a:custGeom>
            <a:avLst/>
            <a:gdLst>
              <a:gd name="T0" fmla="*/ 990 w 1165"/>
              <a:gd name="T1" fmla="*/ 759 h 935"/>
              <a:gd name="T2" fmla="*/ 990 w 1165"/>
              <a:gd name="T3" fmla="*/ 699 h 935"/>
              <a:gd name="T4" fmla="*/ 757 w 1165"/>
              <a:gd name="T5" fmla="*/ 584 h 935"/>
              <a:gd name="T6" fmla="*/ 525 w 1165"/>
              <a:gd name="T7" fmla="*/ 699 h 935"/>
              <a:gd name="T8" fmla="*/ 525 w 1165"/>
              <a:gd name="T9" fmla="*/ 759 h 935"/>
              <a:gd name="T10" fmla="*/ 990 w 1165"/>
              <a:gd name="T11" fmla="*/ 759 h 935"/>
              <a:gd name="T12" fmla="*/ 757 w 1165"/>
              <a:gd name="T13" fmla="*/ 292 h 935"/>
              <a:gd name="T14" fmla="*/ 640 w 1165"/>
              <a:gd name="T15" fmla="*/ 409 h 935"/>
              <a:gd name="T16" fmla="*/ 757 w 1165"/>
              <a:gd name="T17" fmla="*/ 524 h 935"/>
              <a:gd name="T18" fmla="*/ 875 w 1165"/>
              <a:gd name="T19" fmla="*/ 409 h 935"/>
              <a:gd name="T20" fmla="*/ 757 w 1165"/>
              <a:gd name="T21" fmla="*/ 292 h 935"/>
              <a:gd name="T22" fmla="*/ 1164 w 1165"/>
              <a:gd name="T23" fmla="*/ 235 h 935"/>
              <a:gd name="T24" fmla="*/ 1164 w 1165"/>
              <a:gd name="T25" fmla="*/ 817 h 935"/>
              <a:gd name="T26" fmla="*/ 1050 w 1165"/>
              <a:gd name="T27" fmla="*/ 934 h 935"/>
              <a:gd name="T28" fmla="*/ 115 w 1165"/>
              <a:gd name="T29" fmla="*/ 934 h 935"/>
              <a:gd name="T30" fmla="*/ 0 w 1165"/>
              <a:gd name="T31" fmla="*/ 817 h 935"/>
              <a:gd name="T32" fmla="*/ 0 w 1165"/>
              <a:gd name="T33" fmla="*/ 117 h 935"/>
              <a:gd name="T34" fmla="*/ 115 w 1165"/>
              <a:gd name="T35" fmla="*/ 0 h 935"/>
              <a:gd name="T36" fmla="*/ 465 w 1165"/>
              <a:gd name="T37" fmla="*/ 0 h 935"/>
              <a:gd name="T38" fmla="*/ 582 w 1165"/>
              <a:gd name="T39" fmla="*/ 117 h 935"/>
              <a:gd name="T40" fmla="*/ 1050 w 1165"/>
              <a:gd name="T41" fmla="*/ 117 h 935"/>
              <a:gd name="T42" fmla="*/ 1164 w 1165"/>
              <a:gd name="T43" fmla="*/ 2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5" h="935">
                <a:moveTo>
                  <a:pt x="990" y="759"/>
                </a:moveTo>
                <a:lnTo>
                  <a:pt x="990" y="699"/>
                </a:lnTo>
                <a:cubicBezTo>
                  <a:pt x="990" y="623"/>
                  <a:pt x="833" y="584"/>
                  <a:pt x="757" y="584"/>
                </a:cubicBezTo>
                <a:cubicBezTo>
                  <a:pt x="680" y="584"/>
                  <a:pt x="525" y="623"/>
                  <a:pt x="525" y="699"/>
                </a:cubicBezTo>
                <a:lnTo>
                  <a:pt x="525" y="759"/>
                </a:lnTo>
                <a:lnTo>
                  <a:pt x="990" y="759"/>
                </a:lnTo>
                <a:close/>
                <a:moveTo>
                  <a:pt x="757" y="292"/>
                </a:moveTo>
                <a:cubicBezTo>
                  <a:pt x="694" y="292"/>
                  <a:pt x="640" y="347"/>
                  <a:pt x="640" y="409"/>
                </a:cubicBezTo>
                <a:cubicBezTo>
                  <a:pt x="640" y="472"/>
                  <a:pt x="694" y="524"/>
                  <a:pt x="757" y="524"/>
                </a:cubicBezTo>
                <a:cubicBezTo>
                  <a:pt x="820" y="524"/>
                  <a:pt x="875" y="472"/>
                  <a:pt x="875" y="409"/>
                </a:cubicBezTo>
                <a:cubicBezTo>
                  <a:pt x="875" y="347"/>
                  <a:pt x="820" y="292"/>
                  <a:pt x="757" y="292"/>
                </a:cubicBezTo>
                <a:close/>
                <a:moveTo>
                  <a:pt x="1164" y="235"/>
                </a:moveTo>
                <a:lnTo>
                  <a:pt x="1164" y="817"/>
                </a:lnTo>
                <a:cubicBezTo>
                  <a:pt x="1164" y="879"/>
                  <a:pt x="1113" y="934"/>
                  <a:pt x="1050" y="934"/>
                </a:cubicBezTo>
                <a:lnTo>
                  <a:pt x="115" y="934"/>
                </a:lnTo>
                <a:cubicBezTo>
                  <a:pt x="52" y="934"/>
                  <a:pt x="0" y="879"/>
                  <a:pt x="0" y="817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465" y="0"/>
                </a:lnTo>
                <a:lnTo>
                  <a:pt x="582" y="117"/>
                </a:lnTo>
                <a:lnTo>
                  <a:pt x="1050" y="117"/>
                </a:lnTo>
                <a:cubicBezTo>
                  <a:pt x="1113" y="117"/>
                  <a:pt x="1164" y="172"/>
                  <a:pt x="1164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5" name="Freeform 84"/>
          <p:cNvSpPr>
            <a:spLocks noChangeArrowheads="1"/>
          </p:cNvSpPr>
          <p:nvPr/>
        </p:nvSpPr>
        <p:spPr bwMode="auto">
          <a:xfrm>
            <a:off x="2152651" y="1525588"/>
            <a:ext cx="377825" cy="336550"/>
          </a:xfrm>
          <a:custGeom>
            <a:avLst/>
            <a:gdLst>
              <a:gd name="T0" fmla="*/ 232 w 1050"/>
              <a:gd name="T1" fmla="*/ 0 h 933"/>
              <a:gd name="T2" fmla="*/ 1049 w 1050"/>
              <a:gd name="T3" fmla="*/ 0 h 933"/>
              <a:gd name="T4" fmla="*/ 1049 w 1050"/>
              <a:gd name="T5" fmla="*/ 175 h 933"/>
              <a:gd name="T6" fmla="*/ 710 w 1050"/>
              <a:gd name="T7" fmla="*/ 175 h 933"/>
              <a:gd name="T8" fmla="*/ 617 w 1050"/>
              <a:gd name="T9" fmla="*/ 393 h 933"/>
              <a:gd name="T10" fmla="*/ 494 w 1050"/>
              <a:gd name="T11" fmla="*/ 273 h 933"/>
              <a:gd name="T12" fmla="*/ 535 w 1050"/>
              <a:gd name="T13" fmla="*/ 175 h 933"/>
              <a:gd name="T14" fmla="*/ 396 w 1050"/>
              <a:gd name="T15" fmla="*/ 175 h 933"/>
              <a:gd name="T16" fmla="*/ 232 w 1050"/>
              <a:gd name="T17" fmla="*/ 11 h 933"/>
              <a:gd name="T18" fmla="*/ 232 w 1050"/>
              <a:gd name="T19" fmla="*/ 0 h 933"/>
              <a:gd name="T20" fmla="*/ 73 w 1050"/>
              <a:gd name="T21" fmla="*/ 0 h 933"/>
              <a:gd name="T22" fmla="*/ 90 w 1050"/>
              <a:gd name="T23" fmla="*/ 14 h 933"/>
              <a:gd name="T24" fmla="*/ 932 w 1050"/>
              <a:gd name="T25" fmla="*/ 858 h 933"/>
              <a:gd name="T26" fmla="*/ 858 w 1050"/>
              <a:gd name="T27" fmla="*/ 932 h 933"/>
              <a:gd name="T28" fmla="*/ 527 w 1050"/>
              <a:gd name="T29" fmla="*/ 601 h 933"/>
              <a:gd name="T30" fmla="*/ 437 w 1050"/>
              <a:gd name="T31" fmla="*/ 814 h 933"/>
              <a:gd name="T32" fmla="*/ 262 w 1050"/>
              <a:gd name="T33" fmla="*/ 814 h 933"/>
              <a:gd name="T34" fmla="*/ 404 w 1050"/>
              <a:gd name="T35" fmla="*/ 478 h 933"/>
              <a:gd name="T36" fmla="*/ 0 w 1050"/>
              <a:gd name="T37" fmla="*/ 74 h 933"/>
              <a:gd name="T38" fmla="*/ 73 w 1050"/>
              <a:gd name="T3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0" h="933">
                <a:moveTo>
                  <a:pt x="232" y="0"/>
                </a:moveTo>
                <a:lnTo>
                  <a:pt x="1049" y="0"/>
                </a:lnTo>
                <a:lnTo>
                  <a:pt x="1049" y="175"/>
                </a:lnTo>
                <a:lnTo>
                  <a:pt x="710" y="175"/>
                </a:lnTo>
                <a:lnTo>
                  <a:pt x="617" y="393"/>
                </a:lnTo>
                <a:lnTo>
                  <a:pt x="494" y="273"/>
                </a:lnTo>
                <a:lnTo>
                  <a:pt x="535" y="175"/>
                </a:lnTo>
                <a:lnTo>
                  <a:pt x="396" y="175"/>
                </a:lnTo>
                <a:lnTo>
                  <a:pt x="232" y="11"/>
                </a:lnTo>
                <a:lnTo>
                  <a:pt x="232" y="0"/>
                </a:lnTo>
                <a:close/>
                <a:moveTo>
                  <a:pt x="73" y="0"/>
                </a:moveTo>
                <a:lnTo>
                  <a:pt x="90" y="14"/>
                </a:lnTo>
                <a:lnTo>
                  <a:pt x="932" y="858"/>
                </a:lnTo>
                <a:lnTo>
                  <a:pt x="858" y="932"/>
                </a:lnTo>
                <a:lnTo>
                  <a:pt x="527" y="601"/>
                </a:lnTo>
                <a:lnTo>
                  <a:pt x="437" y="814"/>
                </a:lnTo>
                <a:lnTo>
                  <a:pt x="262" y="814"/>
                </a:lnTo>
                <a:lnTo>
                  <a:pt x="404" y="478"/>
                </a:lnTo>
                <a:lnTo>
                  <a:pt x="0" y="74"/>
                </a:lnTo>
                <a:lnTo>
                  <a:pt x="7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6" name="Freeform 85"/>
          <p:cNvSpPr>
            <a:spLocks noChangeArrowheads="1"/>
          </p:cNvSpPr>
          <p:nvPr/>
        </p:nvSpPr>
        <p:spPr bwMode="auto">
          <a:xfrm>
            <a:off x="3300413" y="1546225"/>
            <a:ext cx="227012" cy="293688"/>
          </a:xfrm>
          <a:custGeom>
            <a:avLst/>
            <a:gdLst>
              <a:gd name="T0" fmla="*/ 380 w 630"/>
              <a:gd name="T1" fmla="*/ 673 h 818"/>
              <a:gd name="T2" fmla="*/ 467 w 630"/>
              <a:gd name="T3" fmla="*/ 585 h 818"/>
              <a:gd name="T4" fmla="*/ 380 w 630"/>
              <a:gd name="T5" fmla="*/ 498 h 818"/>
              <a:gd name="T6" fmla="*/ 175 w 630"/>
              <a:gd name="T7" fmla="*/ 498 h 818"/>
              <a:gd name="T8" fmla="*/ 175 w 630"/>
              <a:gd name="T9" fmla="*/ 673 h 818"/>
              <a:gd name="T10" fmla="*/ 380 w 630"/>
              <a:gd name="T11" fmla="*/ 673 h 818"/>
              <a:gd name="T12" fmla="*/ 175 w 630"/>
              <a:gd name="T13" fmla="*/ 148 h 818"/>
              <a:gd name="T14" fmla="*/ 175 w 630"/>
              <a:gd name="T15" fmla="*/ 323 h 818"/>
              <a:gd name="T16" fmla="*/ 350 w 630"/>
              <a:gd name="T17" fmla="*/ 323 h 818"/>
              <a:gd name="T18" fmla="*/ 437 w 630"/>
              <a:gd name="T19" fmla="*/ 235 h 818"/>
              <a:gd name="T20" fmla="*/ 350 w 630"/>
              <a:gd name="T21" fmla="*/ 148 h 818"/>
              <a:gd name="T22" fmla="*/ 175 w 630"/>
              <a:gd name="T23" fmla="*/ 148 h 818"/>
              <a:gd name="T24" fmla="*/ 503 w 630"/>
              <a:gd name="T25" fmla="*/ 397 h 818"/>
              <a:gd name="T26" fmla="*/ 629 w 630"/>
              <a:gd name="T27" fmla="*/ 596 h 818"/>
              <a:gd name="T28" fmla="*/ 413 w 630"/>
              <a:gd name="T29" fmla="*/ 817 h 818"/>
              <a:gd name="T30" fmla="*/ 0 w 630"/>
              <a:gd name="T31" fmla="*/ 817 h 818"/>
              <a:gd name="T32" fmla="*/ 0 w 630"/>
              <a:gd name="T33" fmla="*/ 0 h 818"/>
              <a:gd name="T34" fmla="*/ 366 w 630"/>
              <a:gd name="T35" fmla="*/ 0 h 818"/>
              <a:gd name="T36" fmla="*/ 599 w 630"/>
              <a:gd name="T37" fmla="*/ 235 h 818"/>
              <a:gd name="T38" fmla="*/ 503 w 630"/>
              <a:gd name="T39" fmla="*/ 397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30" h="818">
                <a:moveTo>
                  <a:pt x="380" y="673"/>
                </a:moveTo>
                <a:cubicBezTo>
                  <a:pt x="429" y="673"/>
                  <a:pt x="467" y="634"/>
                  <a:pt x="467" y="585"/>
                </a:cubicBezTo>
                <a:cubicBezTo>
                  <a:pt x="467" y="536"/>
                  <a:pt x="429" y="498"/>
                  <a:pt x="380" y="498"/>
                </a:cubicBezTo>
                <a:lnTo>
                  <a:pt x="175" y="498"/>
                </a:lnTo>
                <a:lnTo>
                  <a:pt x="175" y="673"/>
                </a:lnTo>
                <a:lnTo>
                  <a:pt x="380" y="673"/>
                </a:lnTo>
                <a:close/>
                <a:moveTo>
                  <a:pt x="175" y="148"/>
                </a:moveTo>
                <a:lnTo>
                  <a:pt x="175" y="323"/>
                </a:lnTo>
                <a:lnTo>
                  <a:pt x="350" y="323"/>
                </a:lnTo>
                <a:cubicBezTo>
                  <a:pt x="399" y="323"/>
                  <a:pt x="437" y="284"/>
                  <a:pt x="437" y="235"/>
                </a:cubicBezTo>
                <a:cubicBezTo>
                  <a:pt x="437" y="186"/>
                  <a:pt x="399" y="148"/>
                  <a:pt x="350" y="148"/>
                </a:cubicBezTo>
                <a:lnTo>
                  <a:pt x="175" y="148"/>
                </a:lnTo>
                <a:close/>
                <a:moveTo>
                  <a:pt x="503" y="397"/>
                </a:moveTo>
                <a:cubicBezTo>
                  <a:pt x="580" y="432"/>
                  <a:pt x="629" y="509"/>
                  <a:pt x="629" y="596"/>
                </a:cubicBezTo>
                <a:cubicBezTo>
                  <a:pt x="629" y="719"/>
                  <a:pt x="536" y="817"/>
                  <a:pt x="413" y="817"/>
                </a:cubicBezTo>
                <a:lnTo>
                  <a:pt x="0" y="817"/>
                </a:lnTo>
                <a:lnTo>
                  <a:pt x="0" y="0"/>
                </a:lnTo>
                <a:lnTo>
                  <a:pt x="366" y="0"/>
                </a:lnTo>
                <a:cubicBezTo>
                  <a:pt x="498" y="0"/>
                  <a:pt x="599" y="104"/>
                  <a:pt x="599" y="235"/>
                </a:cubicBezTo>
                <a:cubicBezTo>
                  <a:pt x="599" y="295"/>
                  <a:pt x="560" y="358"/>
                  <a:pt x="503" y="39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7" name="Freeform 86"/>
          <p:cNvSpPr>
            <a:spLocks noChangeArrowheads="1"/>
          </p:cNvSpPr>
          <p:nvPr/>
        </p:nvSpPr>
        <p:spPr bwMode="auto">
          <a:xfrm>
            <a:off x="4297364" y="1504951"/>
            <a:ext cx="377825" cy="377825"/>
          </a:xfrm>
          <a:custGeom>
            <a:avLst/>
            <a:gdLst>
              <a:gd name="T0" fmla="*/ 0 w 1050"/>
              <a:gd name="T1" fmla="*/ 0 h 1050"/>
              <a:gd name="T2" fmla="*/ 1049 w 1050"/>
              <a:gd name="T3" fmla="*/ 0 h 1050"/>
              <a:gd name="T4" fmla="*/ 1049 w 1050"/>
              <a:gd name="T5" fmla="*/ 118 h 1050"/>
              <a:gd name="T6" fmla="*/ 0 w 1050"/>
              <a:gd name="T7" fmla="*/ 118 h 1050"/>
              <a:gd name="T8" fmla="*/ 0 w 1050"/>
              <a:gd name="T9" fmla="*/ 0 h 1050"/>
              <a:gd name="T10" fmla="*/ 350 w 1050"/>
              <a:gd name="T11" fmla="*/ 350 h 1050"/>
              <a:gd name="T12" fmla="*/ 350 w 1050"/>
              <a:gd name="T13" fmla="*/ 232 h 1050"/>
              <a:gd name="T14" fmla="*/ 1049 w 1050"/>
              <a:gd name="T15" fmla="*/ 232 h 1050"/>
              <a:gd name="T16" fmla="*/ 1049 w 1050"/>
              <a:gd name="T17" fmla="*/ 350 h 1050"/>
              <a:gd name="T18" fmla="*/ 350 w 1050"/>
              <a:gd name="T19" fmla="*/ 350 h 1050"/>
              <a:gd name="T20" fmla="*/ 0 w 1050"/>
              <a:gd name="T21" fmla="*/ 582 h 1050"/>
              <a:gd name="T22" fmla="*/ 0 w 1050"/>
              <a:gd name="T23" fmla="*/ 467 h 1050"/>
              <a:gd name="T24" fmla="*/ 1049 w 1050"/>
              <a:gd name="T25" fmla="*/ 467 h 1050"/>
              <a:gd name="T26" fmla="*/ 1049 w 1050"/>
              <a:gd name="T27" fmla="*/ 582 h 1050"/>
              <a:gd name="T28" fmla="*/ 0 w 1050"/>
              <a:gd name="T29" fmla="*/ 582 h 1050"/>
              <a:gd name="T30" fmla="*/ 350 w 1050"/>
              <a:gd name="T31" fmla="*/ 817 h 1050"/>
              <a:gd name="T32" fmla="*/ 350 w 1050"/>
              <a:gd name="T33" fmla="*/ 700 h 1050"/>
              <a:gd name="T34" fmla="*/ 1049 w 1050"/>
              <a:gd name="T35" fmla="*/ 700 h 1050"/>
              <a:gd name="T36" fmla="*/ 1049 w 1050"/>
              <a:gd name="T37" fmla="*/ 817 h 1050"/>
              <a:gd name="T38" fmla="*/ 350 w 1050"/>
              <a:gd name="T39" fmla="*/ 817 h 1050"/>
              <a:gd name="T40" fmla="*/ 0 w 1050"/>
              <a:gd name="T41" fmla="*/ 1049 h 1050"/>
              <a:gd name="T42" fmla="*/ 0 w 1050"/>
              <a:gd name="T43" fmla="*/ 932 h 1050"/>
              <a:gd name="T44" fmla="*/ 1049 w 1050"/>
              <a:gd name="T45" fmla="*/ 932 h 1050"/>
              <a:gd name="T46" fmla="*/ 1049 w 1050"/>
              <a:gd name="T47" fmla="*/ 1049 h 1050"/>
              <a:gd name="T48" fmla="*/ 0 w 1050"/>
              <a:gd name="T49" fmla="*/ 1049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0">
                <a:moveTo>
                  <a:pt x="0" y="0"/>
                </a:moveTo>
                <a:lnTo>
                  <a:pt x="1049" y="0"/>
                </a:lnTo>
                <a:lnTo>
                  <a:pt x="1049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350" y="350"/>
                </a:moveTo>
                <a:lnTo>
                  <a:pt x="350" y="232"/>
                </a:lnTo>
                <a:lnTo>
                  <a:pt x="1049" y="232"/>
                </a:lnTo>
                <a:lnTo>
                  <a:pt x="1049" y="350"/>
                </a:lnTo>
                <a:lnTo>
                  <a:pt x="350" y="350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049" y="467"/>
                </a:lnTo>
                <a:lnTo>
                  <a:pt x="1049" y="582"/>
                </a:lnTo>
                <a:lnTo>
                  <a:pt x="0" y="582"/>
                </a:lnTo>
                <a:close/>
                <a:moveTo>
                  <a:pt x="350" y="817"/>
                </a:moveTo>
                <a:lnTo>
                  <a:pt x="350" y="700"/>
                </a:lnTo>
                <a:lnTo>
                  <a:pt x="1049" y="700"/>
                </a:lnTo>
                <a:lnTo>
                  <a:pt x="1049" y="817"/>
                </a:lnTo>
                <a:lnTo>
                  <a:pt x="350" y="817"/>
                </a:lnTo>
                <a:close/>
                <a:moveTo>
                  <a:pt x="0" y="1049"/>
                </a:moveTo>
                <a:lnTo>
                  <a:pt x="0" y="932"/>
                </a:lnTo>
                <a:lnTo>
                  <a:pt x="1049" y="932"/>
                </a:lnTo>
                <a:lnTo>
                  <a:pt x="1049" y="1049"/>
                </a:lnTo>
                <a:lnTo>
                  <a:pt x="0" y="104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8" name="Freeform 87"/>
          <p:cNvSpPr>
            <a:spLocks noChangeArrowheads="1"/>
          </p:cNvSpPr>
          <p:nvPr/>
        </p:nvSpPr>
        <p:spPr bwMode="auto">
          <a:xfrm>
            <a:off x="5370514" y="1504951"/>
            <a:ext cx="377825" cy="377825"/>
          </a:xfrm>
          <a:custGeom>
            <a:avLst/>
            <a:gdLst>
              <a:gd name="T0" fmla="*/ 0 w 1050"/>
              <a:gd name="T1" fmla="*/ 0 h 1050"/>
              <a:gd name="T2" fmla="*/ 1049 w 1050"/>
              <a:gd name="T3" fmla="*/ 0 h 1050"/>
              <a:gd name="T4" fmla="*/ 1049 w 1050"/>
              <a:gd name="T5" fmla="*/ 118 h 1050"/>
              <a:gd name="T6" fmla="*/ 0 w 1050"/>
              <a:gd name="T7" fmla="*/ 118 h 1050"/>
              <a:gd name="T8" fmla="*/ 0 w 1050"/>
              <a:gd name="T9" fmla="*/ 0 h 1050"/>
              <a:gd name="T10" fmla="*/ 0 w 1050"/>
              <a:gd name="T11" fmla="*/ 1049 h 1050"/>
              <a:gd name="T12" fmla="*/ 0 w 1050"/>
              <a:gd name="T13" fmla="*/ 932 h 1050"/>
              <a:gd name="T14" fmla="*/ 1049 w 1050"/>
              <a:gd name="T15" fmla="*/ 932 h 1050"/>
              <a:gd name="T16" fmla="*/ 1049 w 1050"/>
              <a:gd name="T17" fmla="*/ 1049 h 1050"/>
              <a:gd name="T18" fmla="*/ 0 w 1050"/>
              <a:gd name="T19" fmla="*/ 1049 h 1050"/>
              <a:gd name="T20" fmla="*/ 0 w 1050"/>
              <a:gd name="T21" fmla="*/ 582 h 1050"/>
              <a:gd name="T22" fmla="*/ 0 w 1050"/>
              <a:gd name="T23" fmla="*/ 467 h 1050"/>
              <a:gd name="T24" fmla="*/ 1049 w 1050"/>
              <a:gd name="T25" fmla="*/ 467 h 1050"/>
              <a:gd name="T26" fmla="*/ 1049 w 1050"/>
              <a:gd name="T27" fmla="*/ 582 h 1050"/>
              <a:gd name="T28" fmla="*/ 0 w 1050"/>
              <a:gd name="T29" fmla="*/ 582 h 1050"/>
              <a:gd name="T30" fmla="*/ 699 w 1050"/>
              <a:gd name="T31" fmla="*/ 232 h 1050"/>
              <a:gd name="T32" fmla="*/ 699 w 1050"/>
              <a:gd name="T33" fmla="*/ 350 h 1050"/>
              <a:gd name="T34" fmla="*/ 0 w 1050"/>
              <a:gd name="T35" fmla="*/ 350 h 1050"/>
              <a:gd name="T36" fmla="*/ 0 w 1050"/>
              <a:gd name="T37" fmla="*/ 232 h 1050"/>
              <a:gd name="T38" fmla="*/ 699 w 1050"/>
              <a:gd name="T39" fmla="*/ 232 h 1050"/>
              <a:gd name="T40" fmla="*/ 699 w 1050"/>
              <a:gd name="T41" fmla="*/ 700 h 1050"/>
              <a:gd name="T42" fmla="*/ 699 w 1050"/>
              <a:gd name="T43" fmla="*/ 817 h 1050"/>
              <a:gd name="T44" fmla="*/ 0 w 1050"/>
              <a:gd name="T45" fmla="*/ 817 h 1050"/>
              <a:gd name="T46" fmla="*/ 0 w 1050"/>
              <a:gd name="T47" fmla="*/ 700 h 1050"/>
              <a:gd name="T48" fmla="*/ 699 w 1050"/>
              <a:gd name="T49" fmla="*/ 70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0">
                <a:moveTo>
                  <a:pt x="0" y="0"/>
                </a:moveTo>
                <a:lnTo>
                  <a:pt x="1049" y="0"/>
                </a:lnTo>
                <a:lnTo>
                  <a:pt x="1049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0" y="1049"/>
                </a:moveTo>
                <a:lnTo>
                  <a:pt x="0" y="932"/>
                </a:lnTo>
                <a:lnTo>
                  <a:pt x="1049" y="932"/>
                </a:lnTo>
                <a:lnTo>
                  <a:pt x="1049" y="1049"/>
                </a:lnTo>
                <a:lnTo>
                  <a:pt x="0" y="1049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049" y="467"/>
                </a:lnTo>
                <a:lnTo>
                  <a:pt x="1049" y="582"/>
                </a:lnTo>
                <a:lnTo>
                  <a:pt x="0" y="582"/>
                </a:lnTo>
                <a:close/>
                <a:moveTo>
                  <a:pt x="699" y="232"/>
                </a:moveTo>
                <a:lnTo>
                  <a:pt x="699" y="350"/>
                </a:lnTo>
                <a:lnTo>
                  <a:pt x="0" y="350"/>
                </a:lnTo>
                <a:lnTo>
                  <a:pt x="0" y="232"/>
                </a:lnTo>
                <a:lnTo>
                  <a:pt x="699" y="232"/>
                </a:lnTo>
                <a:close/>
                <a:moveTo>
                  <a:pt x="699" y="700"/>
                </a:moveTo>
                <a:lnTo>
                  <a:pt x="699" y="817"/>
                </a:lnTo>
                <a:lnTo>
                  <a:pt x="0" y="817"/>
                </a:lnTo>
                <a:lnTo>
                  <a:pt x="0" y="700"/>
                </a:lnTo>
                <a:lnTo>
                  <a:pt x="699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9" name="Freeform 88"/>
          <p:cNvSpPr>
            <a:spLocks noChangeArrowheads="1"/>
          </p:cNvSpPr>
          <p:nvPr/>
        </p:nvSpPr>
        <p:spPr bwMode="auto">
          <a:xfrm>
            <a:off x="6443664" y="1504951"/>
            <a:ext cx="377825" cy="377825"/>
          </a:xfrm>
          <a:custGeom>
            <a:avLst/>
            <a:gdLst>
              <a:gd name="T0" fmla="*/ 0 w 1050"/>
              <a:gd name="T1" fmla="*/ 0 h 1050"/>
              <a:gd name="T2" fmla="*/ 1049 w 1050"/>
              <a:gd name="T3" fmla="*/ 0 h 1050"/>
              <a:gd name="T4" fmla="*/ 1049 w 1050"/>
              <a:gd name="T5" fmla="*/ 118 h 1050"/>
              <a:gd name="T6" fmla="*/ 0 w 1050"/>
              <a:gd name="T7" fmla="*/ 118 h 1050"/>
              <a:gd name="T8" fmla="*/ 0 w 1050"/>
              <a:gd name="T9" fmla="*/ 0 h 1050"/>
              <a:gd name="T10" fmla="*/ 0 w 1050"/>
              <a:gd name="T11" fmla="*/ 350 h 1050"/>
              <a:gd name="T12" fmla="*/ 0 w 1050"/>
              <a:gd name="T13" fmla="*/ 232 h 1050"/>
              <a:gd name="T14" fmla="*/ 1049 w 1050"/>
              <a:gd name="T15" fmla="*/ 232 h 1050"/>
              <a:gd name="T16" fmla="*/ 1049 w 1050"/>
              <a:gd name="T17" fmla="*/ 350 h 1050"/>
              <a:gd name="T18" fmla="*/ 0 w 1050"/>
              <a:gd name="T19" fmla="*/ 350 h 1050"/>
              <a:gd name="T20" fmla="*/ 0 w 1050"/>
              <a:gd name="T21" fmla="*/ 582 h 1050"/>
              <a:gd name="T22" fmla="*/ 0 w 1050"/>
              <a:gd name="T23" fmla="*/ 467 h 1050"/>
              <a:gd name="T24" fmla="*/ 1049 w 1050"/>
              <a:gd name="T25" fmla="*/ 467 h 1050"/>
              <a:gd name="T26" fmla="*/ 1049 w 1050"/>
              <a:gd name="T27" fmla="*/ 582 h 1050"/>
              <a:gd name="T28" fmla="*/ 0 w 1050"/>
              <a:gd name="T29" fmla="*/ 582 h 1050"/>
              <a:gd name="T30" fmla="*/ 0 w 1050"/>
              <a:gd name="T31" fmla="*/ 817 h 1050"/>
              <a:gd name="T32" fmla="*/ 0 w 1050"/>
              <a:gd name="T33" fmla="*/ 700 h 1050"/>
              <a:gd name="T34" fmla="*/ 1049 w 1050"/>
              <a:gd name="T35" fmla="*/ 700 h 1050"/>
              <a:gd name="T36" fmla="*/ 1049 w 1050"/>
              <a:gd name="T37" fmla="*/ 817 h 1050"/>
              <a:gd name="T38" fmla="*/ 0 w 1050"/>
              <a:gd name="T39" fmla="*/ 817 h 1050"/>
              <a:gd name="T40" fmla="*/ 0 w 1050"/>
              <a:gd name="T41" fmla="*/ 1049 h 1050"/>
              <a:gd name="T42" fmla="*/ 0 w 1050"/>
              <a:gd name="T43" fmla="*/ 932 h 1050"/>
              <a:gd name="T44" fmla="*/ 1049 w 1050"/>
              <a:gd name="T45" fmla="*/ 932 h 1050"/>
              <a:gd name="T46" fmla="*/ 1049 w 1050"/>
              <a:gd name="T47" fmla="*/ 1049 h 1050"/>
              <a:gd name="T48" fmla="*/ 0 w 1050"/>
              <a:gd name="T49" fmla="*/ 1049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0">
                <a:moveTo>
                  <a:pt x="0" y="0"/>
                </a:moveTo>
                <a:lnTo>
                  <a:pt x="1049" y="0"/>
                </a:lnTo>
                <a:lnTo>
                  <a:pt x="1049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049" y="232"/>
                </a:lnTo>
                <a:lnTo>
                  <a:pt x="1049" y="350"/>
                </a:lnTo>
                <a:lnTo>
                  <a:pt x="0" y="350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049" y="467"/>
                </a:lnTo>
                <a:lnTo>
                  <a:pt x="1049" y="582"/>
                </a:lnTo>
                <a:lnTo>
                  <a:pt x="0" y="582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049" y="700"/>
                </a:lnTo>
                <a:lnTo>
                  <a:pt x="1049" y="817"/>
                </a:lnTo>
                <a:lnTo>
                  <a:pt x="0" y="817"/>
                </a:lnTo>
                <a:close/>
                <a:moveTo>
                  <a:pt x="0" y="1049"/>
                </a:moveTo>
                <a:lnTo>
                  <a:pt x="0" y="932"/>
                </a:lnTo>
                <a:lnTo>
                  <a:pt x="1049" y="932"/>
                </a:lnTo>
                <a:lnTo>
                  <a:pt x="1049" y="1049"/>
                </a:lnTo>
                <a:lnTo>
                  <a:pt x="0" y="104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0" name="Freeform 89"/>
          <p:cNvSpPr>
            <a:spLocks noChangeArrowheads="1"/>
          </p:cNvSpPr>
          <p:nvPr/>
        </p:nvSpPr>
        <p:spPr bwMode="auto">
          <a:xfrm>
            <a:off x="7515226" y="1504951"/>
            <a:ext cx="377825" cy="377825"/>
          </a:xfrm>
          <a:custGeom>
            <a:avLst/>
            <a:gdLst>
              <a:gd name="T0" fmla="*/ 0 w 1050"/>
              <a:gd name="T1" fmla="*/ 0 h 1050"/>
              <a:gd name="T2" fmla="*/ 1049 w 1050"/>
              <a:gd name="T3" fmla="*/ 0 h 1050"/>
              <a:gd name="T4" fmla="*/ 1049 w 1050"/>
              <a:gd name="T5" fmla="*/ 118 h 1050"/>
              <a:gd name="T6" fmla="*/ 0 w 1050"/>
              <a:gd name="T7" fmla="*/ 118 h 1050"/>
              <a:gd name="T8" fmla="*/ 0 w 1050"/>
              <a:gd name="T9" fmla="*/ 0 h 1050"/>
              <a:gd name="T10" fmla="*/ 232 w 1050"/>
              <a:gd name="T11" fmla="*/ 232 h 1050"/>
              <a:gd name="T12" fmla="*/ 817 w 1050"/>
              <a:gd name="T13" fmla="*/ 232 h 1050"/>
              <a:gd name="T14" fmla="*/ 817 w 1050"/>
              <a:gd name="T15" fmla="*/ 350 h 1050"/>
              <a:gd name="T16" fmla="*/ 232 w 1050"/>
              <a:gd name="T17" fmla="*/ 350 h 1050"/>
              <a:gd name="T18" fmla="*/ 232 w 1050"/>
              <a:gd name="T19" fmla="*/ 232 h 1050"/>
              <a:gd name="T20" fmla="*/ 0 w 1050"/>
              <a:gd name="T21" fmla="*/ 582 h 1050"/>
              <a:gd name="T22" fmla="*/ 0 w 1050"/>
              <a:gd name="T23" fmla="*/ 467 h 1050"/>
              <a:gd name="T24" fmla="*/ 1049 w 1050"/>
              <a:gd name="T25" fmla="*/ 467 h 1050"/>
              <a:gd name="T26" fmla="*/ 1049 w 1050"/>
              <a:gd name="T27" fmla="*/ 582 h 1050"/>
              <a:gd name="T28" fmla="*/ 0 w 1050"/>
              <a:gd name="T29" fmla="*/ 582 h 1050"/>
              <a:gd name="T30" fmla="*/ 0 w 1050"/>
              <a:gd name="T31" fmla="*/ 1049 h 1050"/>
              <a:gd name="T32" fmla="*/ 0 w 1050"/>
              <a:gd name="T33" fmla="*/ 932 h 1050"/>
              <a:gd name="T34" fmla="*/ 1049 w 1050"/>
              <a:gd name="T35" fmla="*/ 932 h 1050"/>
              <a:gd name="T36" fmla="*/ 1049 w 1050"/>
              <a:gd name="T37" fmla="*/ 1049 h 1050"/>
              <a:gd name="T38" fmla="*/ 0 w 1050"/>
              <a:gd name="T39" fmla="*/ 1049 h 1050"/>
              <a:gd name="T40" fmla="*/ 232 w 1050"/>
              <a:gd name="T41" fmla="*/ 700 h 1050"/>
              <a:gd name="T42" fmla="*/ 817 w 1050"/>
              <a:gd name="T43" fmla="*/ 700 h 1050"/>
              <a:gd name="T44" fmla="*/ 817 w 1050"/>
              <a:gd name="T45" fmla="*/ 817 h 1050"/>
              <a:gd name="T46" fmla="*/ 232 w 1050"/>
              <a:gd name="T47" fmla="*/ 817 h 1050"/>
              <a:gd name="T48" fmla="*/ 232 w 1050"/>
              <a:gd name="T49" fmla="*/ 70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0">
                <a:moveTo>
                  <a:pt x="0" y="0"/>
                </a:moveTo>
                <a:lnTo>
                  <a:pt x="1049" y="0"/>
                </a:lnTo>
                <a:lnTo>
                  <a:pt x="1049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232" y="232"/>
                </a:moveTo>
                <a:lnTo>
                  <a:pt x="817" y="232"/>
                </a:lnTo>
                <a:lnTo>
                  <a:pt x="817" y="350"/>
                </a:lnTo>
                <a:lnTo>
                  <a:pt x="232" y="350"/>
                </a:lnTo>
                <a:lnTo>
                  <a:pt x="232" y="232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049" y="467"/>
                </a:lnTo>
                <a:lnTo>
                  <a:pt x="1049" y="582"/>
                </a:lnTo>
                <a:lnTo>
                  <a:pt x="0" y="582"/>
                </a:lnTo>
                <a:close/>
                <a:moveTo>
                  <a:pt x="0" y="1049"/>
                </a:moveTo>
                <a:lnTo>
                  <a:pt x="0" y="932"/>
                </a:lnTo>
                <a:lnTo>
                  <a:pt x="1049" y="932"/>
                </a:lnTo>
                <a:lnTo>
                  <a:pt x="1049" y="1049"/>
                </a:lnTo>
                <a:lnTo>
                  <a:pt x="0" y="1049"/>
                </a:lnTo>
                <a:close/>
                <a:moveTo>
                  <a:pt x="232" y="700"/>
                </a:moveTo>
                <a:lnTo>
                  <a:pt x="817" y="700"/>
                </a:lnTo>
                <a:lnTo>
                  <a:pt x="817" y="817"/>
                </a:lnTo>
                <a:lnTo>
                  <a:pt x="232" y="817"/>
                </a:lnTo>
                <a:lnTo>
                  <a:pt x="232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1" name="Freeform 90"/>
          <p:cNvSpPr>
            <a:spLocks noChangeArrowheads="1"/>
          </p:cNvSpPr>
          <p:nvPr/>
        </p:nvSpPr>
        <p:spPr bwMode="auto">
          <a:xfrm>
            <a:off x="8567738" y="1484313"/>
            <a:ext cx="419100" cy="419100"/>
          </a:xfrm>
          <a:custGeom>
            <a:avLst/>
            <a:gdLst>
              <a:gd name="T0" fmla="*/ 812 w 1166"/>
              <a:gd name="T1" fmla="*/ 962 h 1165"/>
              <a:gd name="T2" fmla="*/ 935 w 1166"/>
              <a:gd name="T3" fmla="*/ 962 h 1165"/>
              <a:gd name="T4" fmla="*/ 637 w 1166"/>
              <a:gd name="T5" fmla="*/ 202 h 1165"/>
              <a:gd name="T6" fmla="*/ 528 w 1166"/>
              <a:gd name="T7" fmla="*/ 202 h 1165"/>
              <a:gd name="T8" fmla="*/ 230 w 1166"/>
              <a:gd name="T9" fmla="*/ 962 h 1165"/>
              <a:gd name="T10" fmla="*/ 353 w 1166"/>
              <a:gd name="T11" fmla="*/ 962 h 1165"/>
              <a:gd name="T12" fmla="*/ 419 w 1166"/>
              <a:gd name="T13" fmla="*/ 787 h 1165"/>
              <a:gd name="T14" fmla="*/ 747 w 1166"/>
              <a:gd name="T15" fmla="*/ 787 h 1165"/>
              <a:gd name="T16" fmla="*/ 812 w 1166"/>
              <a:gd name="T17" fmla="*/ 962 h 1165"/>
              <a:gd name="T18" fmla="*/ 1050 w 1166"/>
              <a:gd name="T19" fmla="*/ 0 h 1165"/>
              <a:gd name="T20" fmla="*/ 1165 w 1166"/>
              <a:gd name="T21" fmla="*/ 115 h 1165"/>
              <a:gd name="T22" fmla="*/ 1165 w 1166"/>
              <a:gd name="T23" fmla="*/ 1049 h 1165"/>
              <a:gd name="T24" fmla="*/ 1050 w 1166"/>
              <a:gd name="T25" fmla="*/ 1164 h 1165"/>
              <a:gd name="T26" fmla="*/ 115 w 1166"/>
              <a:gd name="T27" fmla="*/ 1164 h 1165"/>
              <a:gd name="T28" fmla="*/ 0 w 1166"/>
              <a:gd name="T29" fmla="*/ 1049 h 1165"/>
              <a:gd name="T30" fmla="*/ 0 w 1166"/>
              <a:gd name="T31" fmla="*/ 115 h 1165"/>
              <a:gd name="T32" fmla="*/ 115 w 1166"/>
              <a:gd name="T33" fmla="*/ 0 h 1165"/>
              <a:gd name="T34" fmla="*/ 1050 w 1166"/>
              <a:gd name="T35" fmla="*/ 0 h 1165"/>
              <a:gd name="T36" fmla="*/ 462 w 1166"/>
              <a:gd name="T37" fmla="*/ 669 h 1165"/>
              <a:gd name="T38" fmla="*/ 583 w 1166"/>
              <a:gd name="T39" fmla="*/ 347 h 1165"/>
              <a:gd name="T40" fmla="*/ 703 w 1166"/>
              <a:gd name="T41" fmla="*/ 669 h 1165"/>
              <a:gd name="T42" fmla="*/ 462 w 1166"/>
              <a:gd name="T43" fmla="*/ 66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6" h="1165">
                <a:moveTo>
                  <a:pt x="812" y="962"/>
                </a:moveTo>
                <a:lnTo>
                  <a:pt x="935" y="962"/>
                </a:lnTo>
                <a:lnTo>
                  <a:pt x="637" y="202"/>
                </a:lnTo>
                <a:lnTo>
                  <a:pt x="528" y="202"/>
                </a:lnTo>
                <a:lnTo>
                  <a:pt x="230" y="962"/>
                </a:lnTo>
                <a:lnTo>
                  <a:pt x="353" y="962"/>
                </a:lnTo>
                <a:lnTo>
                  <a:pt x="419" y="787"/>
                </a:lnTo>
                <a:lnTo>
                  <a:pt x="747" y="787"/>
                </a:lnTo>
                <a:lnTo>
                  <a:pt x="812" y="962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1049"/>
                </a:lnTo>
                <a:cubicBezTo>
                  <a:pt x="1165" y="1112"/>
                  <a:pt x="1113" y="1164"/>
                  <a:pt x="1050" y="1164"/>
                </a:cubicBezTo>
                <a:lnTo>
                  <a:pt x="115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  <a:moveTo>
                  <a:pt x="462" y="669"/>
                </a:moveTo>
                <a:lnTo>
                  <a:pt x="583" y="347"/>
                </a:lnTo>
                <a:lnTo>
                  <a:pt x="703" y="669"/>
                </a:lnTo>
                <a:lnTo>
                  <a:pt x="462" y="66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2" name="Freeform 91"/>
          <p:cNvSpPr>
            <a:spLocks noChangeArrowheads="1"/>
          </p:cNvSpPr>
          <p:nvPr/>
        </p:nvSpPr>
        <p:spPr bwMode="auto">
          <a:xfrm>
            <a:off x="9640888" y="1525588"/>
            <a:ext cx="419100" cy="336550"/>
          </a:xfrm>
          <a:custGeom>
            <a:avLst/>
            <a:gdLst>
              <a:gd name="T0" fmla="*/ 583 w 1166"/>
              <a:gd name="T1" fmla="*/ 117 h 935"/>
              <a:gd name="T2" fmla="*/ 1050 w 1166"/>
              <a:gd name="T3" fmla="*/ 117 h 935"/>
              <a:gd name="T4" fmla="*/ 1165 w 1166"/>
              <a:gd name="T5" fmla="*/ 235 h 935"/>
              <a:gd name="T6" fmla="*/ 1165 w 1166"/>
              <a:gd name="T7" fmla="*/ 817 h 935"/>
              <a:gd name="T8" fmla="*/ 1050 w 1166"/>
              <a:gd name="T9" fmla="*/ 934 h 935"/>
              <a:gd name="T10" fmla="*/ 115 w 1166"/>
              <a:gd name="T11" fmla="*/ 934 h 935"/>
              <a:gd name="T12" fmla="*/ 0 w 1166"/>
              <a:gd name="T13" fmla="*/ 817 h 935"/>
              <a:gd name="T14" fmla="*/ 0 w 1166"/>
              <a:gd name="T15" fmla="*/ 117 h 935"/>
              <a:gd name="T16" fmla="*/ 115 w 1166"/>
              <a:gd name="T17" fmla="*/ 0 h 935"/>
              <a:gd name="T18" fmla="*/ 465 w 1166"/>
              <a:gd name="T19" fmla="*/ 0 h 935"/>
              <a:gd name="T20" fmla="*/ 583 w 1166"/>
              <a:gd name="T21" fmla="*/ 11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6" h="935">
                <a:moveTo>
                  <a:pt x="583" y="117"/>
                </a:moveTo>
                <a:lnTo>
                  <a:pt x="1050" y="117"/>
                </a:lnTo>
                <a:cubicBezTo>
                  <a:pt x="1113" y="117"/>
                  <a:pt x="1165" y="172"/>
                  <a:pt x="1165" y="235"/>
                </a:cubicBezTo>
                <a:lnTo>
                  <a:pt x="1165" y="817"/>
                </a:lnTo>
                <a:cubicBezTo>
                  <a:pt x="1165" y="879"/>
                  <a:pt x="1113" y="934"/>
                  <a:pt x="1050" y="934"/>
                </a:cubicBezTo>
                <a:lnTo>
                  <a:pt x="115" y="934"/>
                </a:lnTo>
                <a:cubicBezTo>
                  <a:pt x="52" y="934"/>
                  <a:pt x="0" y="879"/>
                  <a:pt x="0" y="817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465" y="0"/>
                </a:lnTo>
                <a:lnTo>
                  <a:pt x="583" y="11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3" name="Freeform 92"/>
          <p:cNvSpPr>
            <a:spLocks noChangeArrowheads="1"/>
          </p:cNvSpPr>
          <p:nvPr/>
        </p:nvSpPr>
        <p:spPr bwMode="auto">
          <a:xfrm>
            <a:off x="10714038" y="1525588"/>
            <a:ext cx="419100" cy="336550"/>
          </a:xfrm>
          <a:custGeom>
            <a:avLst/>
            <a:gdLst>
              <a:gd name="T0" fmla="*/ 929 w 1165"/>
              <a:gd name="T1" fmla="*/ 759 h 935"/>
              <a:gd name="T2" fmla="*/ 882 w 1165"/>
              <a:gd name="T3" fmla="*/ 565 h 935"/>
              <a:gd name="T4" fmla="*/ 1033 w 1165"/>
              <a:gd name="T5" fmla="*/ 434 h 935"/>
              <a:gd name="T6" fmla="*/ 836 w 1165"/>
              <a:gd name="T7" fmla="*/ 418 h 935"/>
              <a:gd name="T8" fmla="*/ 756 w 1165"/>
              <a:gd name="T9" fmla="*/ 235 h 935"/>
              <a:gd name="T10" fmla="*/ 677 w 1165"/>
              <a:gd name="T11" fmla="*/ 418 h 935"/>
              <a:gd name="T12" fmla="*/ 480 w 1165"/>
              <a:gd name="T13" fmla="*/ 434 h 935"/>
              <a:gd name="T14" fmla="*/ 631 w 1165"/>
              <a:gd name="T15" fmla="*/ 565 h 935"/>
              <a:gd name="T16" fmla="*/ 584 w 1165"/>
              <a:gd name="T17" fmla="*/ 759 h 935"/>
              <a:gd name="T18" fmla="*/ 756 w 1165"/>
              <a:gd name="T19" fmla="*/ 658 h 935"/>
              <a:gd name="T20" fmla="*/ 929 w 1165"/>
              <a:gd name="T21" fmla="*/ 759 h 935"/>
              <a:gd name="T22" fmla="*/ 1164 w 1165"/>
              <a:gd name="T23" fmla="*/ 235 h 935"/>
              <a:gd name="T24" fmla="*/ 1164 w 1165"/>
              <a:gd name="T25" fmla="*/ 817 h 935"/>
              <a:gd name="T26" fmla="*/ 1049 w 1165"/>
              <a:gd name="T27" fmla="*/ 934 h 935"/>
              <a:gd name="T28" fmla="*/ 114 w 1165"/>
              <a:gd name="T29" fmla="*/ 934 h 935"/>
              <a:gd name="T30" fmla="*/ 0 w 1165"/>
              <a:gd name="T31" fmla="*/ 817 h 935"/>
              <a:gd name="T32" fmla="*/ 0 w 1165"/>
              <a:gd name="T33" fmla="*/ 117 h 935"/>
              <a:gd name="T34" fmla="*/ 114 w 1165"/>
              <a:gd name="T35" fmla="*/ 0 h 935"/>
              <a:gd name="T36" fmla="*/ 464 w 1165"/>
              <a:gd name="T37" fmla="*/ 0 h 935"/>
              <a:gd name="T38" fmla="*/ 582 w 1165"/>
              <a:gd name="T39" fmla="*/ 117 h 935"/>
              <a:gd name="T40" fmla="*/ 1049 w 1165"/>
              <a:gd name="T41" fmla="*/ 117 h 935"/>
              <a:gd name="T42" fmla="*/ 1164 w 1165"/>
              <a:gd name="T43" fmla="*/ 2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5" h="935">
                <a:moveTo>
                  <a:pt x="929" y="759"/>
                </a:moveTo>
                <a:lnTo>
                  <a:pt x="882" y="565"/>
                </a:lnTo>
                <a:lnTo>
                  <a:pt x="1033" y="434"/>
                </a:lnTo>
                <a:lnTo>
                  <a:pt x="836" y="418"/>
                </a:lnTo>
                <a:lnTo>
                  <a:pt x="756" y="235"/>
                </a:lnTo>
                <a:lnTo>
                  <a:pt x="677" y="418"/>
                </a:lnTo>
                <a:lnTo>
                  <a:pt x="480" y="434"/>
                </a:lnTo>
                <a:lnTo>
                  <a:pt x="631" y="565"/>
                </a:lnTo>
                <a:lnTo>
                  <a:pt x="584" y="759"/>
                </a:lnTo>
                <a:lnTo>
                  <a:pt x="756" y="658"/>
                </a:lnTo>
                <a:lnTo>
                  <a:pt x="929" y="759"/>
                </a:lnTo>
                <a:close/>
                <a:moveTo>
                  <a:pt x="1164" y="235"/>
                </a:moveTo>
                <a:lnTo>
                  <a:pt x="1164" y="817"/>
                </a:lnTo>
                <a:cubicBezTo>
                  <a:pt x="1164" y="879"/>
                  <a:pt x="1112" y="934"/>
                  <a:pt x="1049" y="934"/>
                </a:cubicBezTo>
                <a:lnTo>
                  <a:pt x="114" y="934"/>
                </a:lnTo>
                <a:cubicBezTo>
                  <a:pt x="51" y="934"/>
                  <a:pt x="0" y="879"/>
                  <a:pt x="0" y="817"/>
                </a:cubicBezTo>
                <a:lnTo>
                  <a:pt x="0" y="117"/>
                </a:lnTo>
                <a:cubicBezTo>
                  <a:pt x="0" y="54"/>
                  <a:pt x="51" y="0"/>
                  <a:pt x="114" y="0"/>
                </a:cubicBezTo>
                <a:lnTo>
                  <a:pt x="464" y="0"/>
                </a:lnTo>
                <a:lnTo>
                  <a:pt x="582" y="117"/>
                </a:lnTo>
                <a:lnTo>
                  <a:pt x="1049" y="117"/>
                </a:lnTo>
                <a:cubicBezTo>
                  <a:pt x="1112" y="117"/>
                  <a:pt x="1164" y="172"/>
                  <a:pt x="1164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4" name="Freeform 93"/>
          <p:cNvSpPr>
            <a:spLocks noChangeArrowheads="1"/>
          </p:cNvSpPr>
          <p:nvPr/>
        </p:nvSpPr>
        <p:spPr bwMode="auto">
          <a:xfrm>
            <a:off x="1058864" y="2309814"/>
            <a:ext cx="504825" cy="503237"/>
          </a:xfrm>
          <a:custGeom>
            <a:avLst/>
            <a:gdLst>
              <a:gd name="T0" fmla="*/ 0 w 1401"/>
              <a:gd name="T1" fmla="*/ 1166 h 1400"/>
              <a:gd name="T2" fmla="*/ 1400 w 1401"/>
              <a:gd name="T3" fmla="*/ 1166 h 1400"/>
              <a:gd name="T4" fmla="*/ 1400 w 1401"/>
              <a:gd name="T5" fmla="*/ 1399 h 1400"/>
              <a:gd name="T6" fmla="*/ 0 w 1401"/>
              <a:gd name="T7" fmla="*/ 1399 h 1400"/>
              <a:gd name="T8" fmla="*/ 0 w 1401"/>
              <a:gd name="T9" fmla="*/ 1166 h 1400"/>
              <a:gd name="T10" fmla="*/ 1107 w 1401"/>
              <a:gd name="T11" fmla="*/ 669 h 1400"/>
              <a:gd name="T12" fmla="*/ 1225 w 1401"/>
              <a:gd name="T13" fmla="*/ 874 h 1400"/>
              <a:gd name="T14" fmla="*/ 1107 w 1401"/>
              <a:gd name="T15" fmla="*/ 992 h 1400"/>
              <a:gd name="T16" fmla="*/ 992 w 1401"/>
              <a:gd name="T17" fmla="*/ 874 h 1400"/>
              <a:gd name="T18" fmla="*/ 1107 w 1401"/>
              <a:gd name="T19" fmla="*/ 669 h 1400"/>
              <a:gd name="T20" fmla="*/ 304 w 1401"/>
              <a:gd name="T21" fmla="*/ 582 h 1400"/>
              <a:gd name="T22" fmla="*/ 864 w 1401"/>
              <a:gd name="T23" fmla="*/ 582 h 1400"/>
              <a:gd name="T24" fmla="*/ 582 w 1401"/>
              <a:gd name="T25" fmla="*/ 303 h 1400"/>
              <a:gd name="T26" fmla="*/ 304 w 1401"/>
              <a:gd name="T27" fmla="*/ 582 h 1400"/>
              <a:gd name="T28" fmla="*/ 965 w 1401"/>
              <a:gd name="T29" fmla="*/ 522 h 1400"/>
              <a:gd name="T30" fmla="*/ 965 w 1401"/>
              <a:gd name="T31" fmla="*/ 645 h 1400"/>
              <a:gd name="T32" fmla="*/ 645 w 1401"/>
              <a:gd name="T33" fmla="*/ 964 h 1400"/>
              <a:gd name="T34" fmla="*/ 582 w 1401"/>
              <a:gd name="T35" fmla="*/ 992 h 1400"/>
              <a:gd name="T36" fmla="*/ 522 w 1401"/>
              <a:gd name="T37" fmla="*/ 964 h 1400"/>
              <a:gd name="T38" fmla="*/ 200 w 1401"/>
              <a:gd name="T39" fmla="*/ 645 h 1400"/>
              <a:gd name="T40" fmla="*/ 200 w 1401"/>
              <a:gd name="T41" fmla="*/ 522 h 1400"/>
              <a:gd name="T42" fmla="*/ 500 w 1401"/>
              <a:gd name="T43" fmla="*/ 221 h 1400"/>
              <a:gd name="T44" fmla="*/ 361 w 1401"/>
              <a:gd name="T45" fmla="*/ 82 h 1400"/>
              <a:gd name="T46" fmla="*/ 446 w 1401"/>
              <a:gd name="T47" fmla="*/ 0 h 1400"/>
              <a:gd name="T48" fmla="*/ 965 w 1401"/>
              <a:gd name="T49" fmla="*/ 522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1" h="1400">
                <a:moveTo>
                  <a:pt x="0" y="1166"/>
                </a:moveTo>
                <a:lnTo>
                  <a:pt x="1400" y="1166"/>
                </a:lnTo>
                <a:lnTo>
                  <a:pt x="1400" y="1399"/>
                </a:lnTo>
                <a:lnTo>
                  <a:pt x="0" y="1399"/>
                </a:lnTo>
                <a:lnTo>
                  <a:pt x="0" y="1166"/>
                </a:lnTo>
                <a:close/>
                <a:moveTo>
                  <a:pt x="1107" y="669"/>
                </a:moveTo>
                <a:cubicBezTo>
                  <a:pt x="1107" y="669"/>
                  <a:pt x="1225" y="798"/>
                  <a:pt x="1225" y="874"/>
                </a:cubicBezTo>
                <a:cubicBezTo>
                  <a:pt x="1225" y="937"/>
                  <a:pt x="1170" y="992"/>
                  <a:pt x="1107" y="992"/>
                </a:cubicBezTo>
                <a:cubicBezTo>
                  <a:pt x="1044" y="992"/>
                  <a:pt x="992" y="937"/>
                  <a:pt x="992" y="874"/>
                </a:cubicBezTo>
                <a:cubicBezTo>
                  <a:pt x="992" y="798"/>
                  <a:pt x="1107" y="669"/>
                  <a:pt x="1107" y="669"/>
                </a:cubicBezTo>
                <a:close/>
                <a:moveTo>
                  <a:pt x="304" y="582"/>
                </a:moveTo>
                <a:lnTo>
                  <a:pt x="864" y="582"/>
                </a:lnTo>
                <a:lnTo>
                  <a:pt x="582" y="303"/>
                </a:lnTo>
                <a:lnTo>
                  <a:pt x="304" y="582"/>
                </a:lnTo>
                <a:close/>
                <a:moveTo>
                  <a:pt x="965" y="522"/>
                </a:moveTo>
                <a:cubicBezTo>
                  <a:pt x="1001" y="557"/>
                  <a:pt x="1001" y="612"/>
                  <a:pt x="965" y="645"/>
                </a:cubicBezTo>
                <a:lnTo>
                  <a:pt x="645" y="964"/>
                </a:lnTo>
                <a:cubicBezTo>
                  <a:pt x="629" y="981"/>
                  <a:pt x="603" y="992"/>
                  <a:pt x="582" y="992"/>
                </a:cubicBezTo>
                <a:cubicBezTo>
                  <a:pt x="560" y="992"/>
                  <a:pt x="539" y="981"/>
                  <a:pt x="522" y="964"/>
                </a:cubicBezTo>
                <a:lnTo>
                  <a:pt x="200" y="645"/>
                </a:lnTo>
                <a:cubicBezTo>
                  <a:pt x="164" y="612"/>
                  <a:pt x="164" y="557"/>
                  <a:pt x="200" y="522"/>
                </a:cubicBezTo>
                <a:lnTo>
                  <a:pt x="500" y="221"/>
                </a:lnTo>
                <a:lnTo>
                  <a:pt x="361" y="82"/>
                </a:lnTo>
                <a:lnTo>
                  <a:pt x="446" y="0"/>
                </a:lnTo>
                <a:lnTo>
                  <a:pt x="965" y="52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5" name="Freeform 94"/>
          <p:cNvSpPr>
            <a:spLocks noChangeArrowheads="1"/>
          </p:cNvSpPr>
          <p:nvPr/>
        </p:nvSpPr>
        <p:spPr bwMode="auto">
          <a:xfrm>
            <a:off x="2205039" y="2351088"/>
            <a:ext cx="357187" cy="419100"/>
          </a:xfrm>
          <a:custGeom>
            <a:avLst/>
            <a:gdLst>
              <a:gd name="T0" fmla="*/ 817 w 993"/>
              <a:gd name="T1" fmla="*/ 115 h 1165"/>
              <a:gd name="T2" fmla="*/ 992 w 993"/>
              <a:gd name="T3" fmla="*/ 115 h 1165"/>
              <a:gd name="T4" fmla="*/ 992 w 993"/>
              <a:gd name="T5" fmla="*/ 582 h 1165"/>
              <a:gd name="T6" fmla="*/ 525 w 993"/>
              <a:gd name="T7" fmla="*/ 582 h 1165"/>
              <a:gd name="T8" fmla="*/ 525 w 993"/>
              <a:gd name="T9" fmla="*/ 1107 h 1165"/>
              <a:gd name="T10" fmla="*/ 467 w 993"/>
              <a:gd name="T11" fmla="*/ 1164 h 1165"/>
              <a:gd name="T12" fmla="*/ 350 w 993"/>
              <a:gd name="T13" fmla="*/ 1164 h 1165"/>
              <a:gd name="T14" fmla="*/ 292 w 993"/>
              <a:gd name="T15" fmla="*/ 1107 h 1165"/>
              <a:gd name="T16" fmla="*/ 292 w 993"/>
              <a:gd name="T17" fmla="*/ 465 h 1165"/>
              <a:gd name="T18" fmla="*/ 875 w 993"/>
              <a:gd name="T19" fmla="*/ 465 h 1165"/>
              <a:gd name="T20" fmla="*/ 875 w 993"/>
              <a:gd name="T21" fmla="*/ 232 h 1165"/>
              <a:gd name="T22" fmla="*/ 817 w 993"/>
              <a:gd name="T23" fmla="*/ 232 h 1165"/>
              <a:gd name="T24" fmla="*/ 817 w 993"/>
              <a:gd name="T25" fmla="*/ 290 h 1165"/>
              <a:gd name="T26" fmla="*/ 760 w 993"/>
              <a:gd name="T27" fmla="*/ 350 h 1165"/>
              <a:gd name="T28" fmla="*/ 60 w 993"/>
              <a:gd name="T29" fmla="*/ 350 h 1165"/>
              <a:gd name="T30" fmla="*/ 0 w 993"/>
              <a:gd name="T31" fmla="*/ 290 h 1165"/>
              <a:gd name="T32" fmla="*/ 0 w 993"/>
              <a:gd name="T33" fmla="*/ 57 h 1165"/>
              <a:gd name="T34" fmla="*/ 60 w 993"/>
              <a:gd name="T35" fmla="*/ 0 h 1165"/>
              <a:gd name="T36" fmla="*/ 760 w 993"/>
              <a:gd name="T37" fmla="*/ 0 h 1165"/>
              <a:gd name="T38" fmla="*/ 817 w 993"/>
              <a:gd name="T39" fmla="*/ 57 h 1165"/>
              <a:gd name="T40" fmla="*/ 817 w 993"/>
              <a:gd name="T41" fmla="*/ 11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93" h="1165">
                <a:moveTo>
                  <a:pt x="817" y="115"/>
                </a:moveTo>
                <a:lnTo>
                  <a:pt x="992" y="115"/>
                </a:lnTo>
                <a:lnTo>
                  <a:pt x="992" y="582"/>
                </a:lnTo>
                <a:lnTo>
                  <a:pt x="525" y="582"/>
                </a:lnTo>
                <a:lnTo>
                  <a:pt x="525" y="1107"/>
                </a:lnTo>
                <a:cubicBezTo>
                  <a:pt x="525" y="1140"/>
                  <a:pt x="500" y="1164"/>
                  <a:pt x="467" y="1164"/>
                </a:cubicBezTo>
                <a:lnTo>
                  <a:pt x="350" y="1164"/>
                </a:lnTo>
                <a:cubicBezTo>
                  <a:pt x="317" y="1164"/>
                  <a:pt x="292" y="1140"/>
                  <a:pt x="292" y="1107"/>
                </a:cubicBezTo>
                <a:lnTo>
                  <a:pt x="292" y="465"/>
                </a:lnTo>
                <a:lnTo>
                  <a:pt x="875" y="465"/>
                </a:lnTo>
                <a:lnTo>
                  <a:pt x="875" y="232"/>
                </a:lnTo>
                <a:lnTo>
                  <a:pt x="817" y="232"/>
                </a:lnTo>
                <a:lnTo>
                  <a:pt x="817" y="290"/>
                </a:lnTo>
                <a:cubicBezTo>
                  <a:pt x="817" y="323"/>
                  <a:pt x="793" y="350"/>
                  <a:pt x="760" y="350"/>
                </a:cubicBezTo>
                <a:lnTo>
                  <a:pt x="60" y="350"/>
                </a:lnTo>
                <a:cubicBezTo>
                  <a:pt x="27" y="350"/>
                  <a:pt x="0" y="323"/>
                  <a:pt x="0" y="290"/>
                </a:cubicBezTo>
                <a:lnTo>
                  <a:pt x="0" y="57"/>
                </a:lnTo>
                <a:cubicBezTo>
                  <a:pt x="0" y="25"/>
                  <a:pt x="27" y="0"/>
                  <a:pt x="60" y="0"/>
                </a:cubicBezTo>
                <a:lnTo>
                  <a:pt x="760" y="0"/>
                </a:lnTo>
                <a:cubicBezTo>
                  <a:pt x="793" y="0"/>
                  <a:pt x="817" y="25"/>
                  <a:pt x="817" y="57"/>
                </a:cubicBezTo>
                <a:lnTo>
                  <a:pt x="817" y="11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6" name="Freeform 95"/>
          <p:cNvSpPr>
            <a:spLocks noChangeArrowheads="1"/>
          </p:cNvSpPr>
          <p:nvPr/>
        </p:nvSpPr>
        <p:spPr bwMode="auto">
          <a:xfrm>
            <a:off x="3257551" y="2393950"/>
            <a:ext cx="398463" cy="336550"/>
          </a:xfrm>
          <a:custGeom>
            <a:avLst/>
            <a:gdLst>
              <a:gd name="T0" fmla="*/ 290 w 1108"/>
              <a:gd name="T1" fmla="*/ 525 h 935"/>
              <a:gd name="T2" fmla="*/ 290 w 1108"/>
              <a:gd name="T3" fmla="*/ 410 h 935"/>
              <a:gd name="T4" fmla="*/ 1107 w 1108"/>
              <a:gd name="T5" fmla="*/ 410 h 935"/>
              <a:gd name="T6" fmla="*/ 1107 w 1108"/>
              <a:gd name="T7" fmla="*/ 525 h 935"/>
              <a:gd name="T8" fmla="*/ 290 w 1108"/>
              <a:gd name="T9" fmla="*/ 525 h 935"/>
              <a:gd name="T10" fmla="*/ 290 w 1108"/>
              <a:gd name="T11" fmla="*/ 874 h 935"/>
              <a:gd name="T12" fmla="*/ 290 w 1108"/>
              <a:gd name="T13" fmla="*/ 760 h 935"/>
              <a:gd name="T14" fmla="*/ 1107 w 1108"/>
              <a:gd name="T15" fmla="*/ 760 h 935"/>
              <a:gd name="T16" fmla="*/ 1107 w 1108"/>
              <a:gd name="T17" fmla="*/ 874 h 935"/>
              <a:gd name="T18" fmla="*/ 290 w 1108"/>
              <a:gd name="T19" fmla="*/ 874 h 935"/>
              <a:gd name="T20" fmla="*/ 290 w 1108"/>
              <a:gd name="T21" fmla="*/ 60 h 935"/>
              <a:gd name="T22" fmla="*/ 1107 w 1108"/>
              <a:gd name="T23" fmla="*/ 60 h 935"/>
              <a:gd name="T24" fmla="*/ 1107 w 1108"/>
              <a:gd name="T25" fmla="*/ 175 h 935"/>
              <a:gd name="T26" fmla="*/ 290 w 1108"/>
              <a:gd name="T27" fmla="*/ 175 h 935"/>
              <a:gd name="T28" fmla="*/ 290 w 1108"/>
              <a:gd name="T29" fmla="*/ 60 h 935"/>
              <a:gd name="T30" fmla="*/ 0 w 1108"/>
              <a:gd name="T31" fmla="*/ 410 h 935"/>
              <a:gd name="T32" fmla="*/ 0 w 1108"/>
              <a:gd name="T33" fmla="*/ 350 h 935"/>
              <a:gd name="T34" fmla="*/ 175 w 1108"/>
              <a:gd name="T35" fmla="*/ 350 h 935"/>
              <a:gd name="T36" fmla="*/ 175 w 1108"/>
              <a:gd name="T37" fmla="*/ 404 h 935"/>
              <a:gd name="T38" fmla="*/ 68 w 1108"/>
              <a:gd name="T39" fmla="*/ 525 h 935"/>
              <a:gd name="T40" fmla="*/ 175 w 1108"/>
              <a:gd name="T41" fmla="*/ 525 h 935"/>
              <a:gd name="T42" fmla="*/ 175 w 1108"/>
              <a:gd name="T43" fmla="*/ 585 h 935"/>
              <a:gd name="T44" fmla="*/ 0 w 1108"/>
              <a:gd name="T45" fmla="*/ 585 h 935"/>
              <a:gd name="T46" fmla="*/ 0 w 1108"/>
              <a:gd name="T47" fmla="*/ 530 h 935"/>
              <a:gd name="T48" fmla="*/ 104 w 1108"/>
              <a:gd name="T49" fmla="*/ 410 h 935"/>
              <a:gd name="T50" fmla="*/ 0 w 1108"/>
              <a:gd name="T51" fmla="*/ 410 h 935"/>
              <a:gd name="T52" fmla="*/ 57 w 1108"/>
              <a:gd name="T53" fmla="*/ 235 h 935"/>
              <a:gd name="T54" fmla="*/ 57 w 1108"/>
              <a:gd name="T55" fmla="*/ 60 h 935"/>
              <a:gd name="T56" fmla="*/ 0 w 1108"/>
              <a:gd name="T57" fmla="*/ 60 h 935"/>
              <a:gd name="T58" fmla="*/ 0 w 1108"/>
              <a:gd name="T59" fmla="*/ 0 h 935"/>
              <a:gd name="T60" fmla="*/ 115 w 1108"/>
              <a:gd name="T61" fmla="*/ 0 h 935"/>
              <a:gd name="T62" fmla="*/ 115 w 1108"/>
              <a:gd name="T63" fmla="*/ 235 h 935"/>
              <a:gd name="T64" fmla="*/ 57 w 1108"/>
              <a:gd name="T65" fmla="*/ 235 h 935"/>
              <a:gd name="T66" fmla="*/ 0 w 1108"/>
              <a:gd name="T67" fmla="*/ 760 h 935"/>
              <a:gd name="T68" fmla="*/ 0 w 1108"/>
              <a:gd name="T69" fmla="*/ 699 h 935"/>
              <a:gd name="T70" fmla="*/ 175 w 1108"/>
              <a:gd name="T71" fmla="*/ 699 h 935"/>
              <a:gd name="T72" fmla="*/ 175 w 1108"/>
              <a:gd name="T73" fmla="*/ 934 h 935"/>
              <a:gd name="T74" fmla="*/ 0 w 1108"/>
              <a:gd name="T75" fmla="*/ 934 h 935"/>
              <a:gd name="T76" fmla="*/ 0 w 1108"/>
              <a:gd name="T77" fmla="*/ 874 h 935"/>
              <a:gd name="T78" fmla="*/ 115 w 1108"/>
              <a:gd name="T79" fmla="*/ 874 h 935"/>
              <a:gd name="T80" fmla="*/ 115 w 1108"/>
              <a:gd name="T81" fmla="*/ 847 h 935"/>
              <a:gd name="T82" fmla="*/ 57 w 1108"/>
              <a:gd name="T83" fmla="*/ 847 h 935"/>
              <a:gd name="T84" fmla="*/ 57 w 1108"/>
              <a:gd name="T85" fmla="*/ 787 h 935"/>
              <a:gd name="T86" fmla="*/ 115 w 1108"/>
              <a:gd name="T87" fmla="*/ 787 h 935"/>
              <a:gd name="T88" fmla="*/ 115 w 1108"/>
              <a:gd name="T89" fmla="*/ 760 h 935"/>
              <a:gd name="T90" fmla="*/ 0 w 1108"/>
              <a:gd name="T91" fmla="*/ 76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08" h="935">
                <a:moveTo>
                  <a:pt x="290" y="525"/>
                </a:moveTo>
                <a:lnTo>
                  <a:pt x="290" y="410"/>
                </a:lnTo>
                <a:lnTo>
                  <a:pt x="1107" y="410"/>
                </a:lnTo>
                <a:lnTo>
                  <a:pt x="1107" y="525"/>
                </a:lnTo>
                <a:lnTo>
                  <a:pt x="290" y="525"/>
                </a:lnTo>
                <a:close/>
                <a:moveTo>
                  <a:pt x="290" y="874"/>
                </a:moveTo>
                <a:lnTo>
                  <a:pt x="290" y="760"/>
                </a:lnTo>
                <a:lnTo>
                  <a:pt x="1107" y="760"/>
                </a:lnTo>
                <a:lnTo>
                  <a:pt x="1107" y="874"/>
                </a:lnTo>
                <a:lnTo>
                  <a:pt x="290" y="874"/>
                </a:lnTo>
                <a:close/>
                <a:moveTo>
                  <a:pt x="290" y="60"/>
                </a:moveTo>
                <a:lnTo>
                  <a:pt x="1107" y="60"/>
                </a:lnTo>
                <a:lnTo>
                  <a:pt x="1107" y="175"/>
                </a:lnTo>
                <a:lnTo>
                  <a:pt x="290" y="175"/>
                </a:lnTo>
                <a:lnTo>
                  <a:pt x="290" y="60"/>
                </a:lnTo>
                <a:close/>
                <a:moveTo>
                  <a:pt x="0" y="410"/>
                </a:moveTo>
                <a:lnTo>
                  <a:pt x="0" y="350"/>
                </a:lnTo>
                <a:lnTo>
                  <a:pt x="175" y="350"/>
                </a:lnTo>
                <a:lnTo>
                  <a:pt x="175" y="404"/>
                </a:lnTo>
                <a:lnTo>
                  <a:pt x="68" y="525"/>
                </a:lnTo>
                <a:lnTo>
                  <a:pt x="175" y="525"/>
                </a:lnTo>
                <a:lnTo>
                  <a:pt x="175" y="585"/>
                </a:lnTo>
                <a:lnTo>
                  <a:pt x="0" y="585"/>
                </a:lnTo>
                <a:lnTo>
                  <a:pt x="0" y="530"/>
                </a:lnTo>
                <a:lnTo>
                  <a:pt x="104" y="410"/>
                </a:lnTo>
                <a:lnTo>
                  <a:pt x="0" y="410"/>
                </a:lnTo>
                <a:close/>
                <a:moveTo>
                  <a:pt x="57" y="235"/>
                </a:moveTo>
                <a:lnTo>
                  <a:pt x="57" y="60"/>
                </a:lnTo>
                <a:lnTo>
                  <a:pt x="0" y="60"/>
                </a:lnTo>
                <a:lnTo>
                  <a:pt x="0" y="0"/>
                </a:lnTo>
                <a:lnTo>
                  <a:pt x="115" y="0"/>
                </a:lnTo>
                <a:lnTo>
                  <a:pt x="115" y="235"/>
                </a:lnTo>
                <a:lnTo>
                  <a:pt x="57" y="235"/>
                </a:lnTo>
                <a:close/>
                <a:moveTo>
                  <a:pt x="0" y="760"/>
                </a:moveTo>
                <a:lnTo>
                  <a:pt x="0" y="699"/>
                </a:lnTo>
                <a:lnTo>
                  <a:pt x="175" y="699"/>
                </a:lnTo>
                <a:lnTo>
                  <a:pt x="175" y="934"/>
                </a:lnTo>
                <a:lnTo>
                  <a:pt x="0" y="934"/>
                </a:lnTo>
                <a:lnTo>
                  <a:pt x="0" y="874"/>
                </a:lnTo>
                <a:lnTo>
                  <a:pt x="115" y="874"/>
                </a:lnTo>
                <a:lnTo>
                  <a:pt x="115" y="847"/>
                </a:lnTo>
                <a:lnTo>
                  <a:pt x="57" y="847"/>
                </a:lnTo>
                <a:lnTo>
                  <a:pt x="57" y="787"/>
                </a:lnTo>
                <a:lnTo>
                  <a:pt x="115" y="787"/>
                </a:lnTo>
                <a:lnTo>
                  <a:pt x="115" y="760"/>
                </a:lnTo>
                <a:lnTo>
                  <a:pt x="0" y="76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7" name="Freeform 96"/>
          <p:cNvSpPr>
            <a:spLocks noChangeArrowheads="1"/>
          </p:cNvSpPr>
          <p:nvPr/>
        </p:nvSpPr>
        <p:spPr bwMode="auto">
          <a:xfrm>
            <a:off x="4335464" y="2403476"/>
            <a:ext cx="388937" cy="314325"/>
          </a:xfrm>
          <a:custGeom>
            <a:avLst/>
            <a:gdLst>
              <a:gd name="T0" fmla="*/ 262 w 1080"/>
              <a:gd name="T1" fmla="*/ 30 h 875"/>
              <a:gd name="T2" fmla="*/ 1079 w 1080"/>
              <a:gd name="T3" fmla="*/ 30 h 875"/>
              <a:gd name="T4" fmla="*/ 1079 w 1080"/>
              <a:gd name="T5" fmla="*/ 145 h 875"/>
              <a:gd name="T6" fmla="*/ 262 w 1080"/>
              <a:gd name="T7" fmla="*/ 145 h 875"/>
              <a:gd name="T8" fmla="*/ 262 w 1080"/>
              <a:gd name="T9" fmla="*/ 30 h 875"/>
              <a:gd name="T10" fmla="*/ 262 w 1080"/>
              <a:gd name="T11" fmla="*/ 495 h 875"/>
              <a:gd name="T12" fmla="*/ 262 w 1080"/>
              <a:gd name="T13" fmla="*/ 380 h 875"/>
              <a:gd name="T14" fmla="*/ 1079 w 1080"/>
              <a:gd name="T15" fmla="*/ 380 h 875"/>
              <a:gd name="T16" fmla="*/ 1079 w 1080"/>
              <a:gd name="T17" fmla="*/ 495 h 875"/>
              <a:gd name="T18" fmla="*/ 262 w 1080"/>
              <a:gd name="T19" fmla="*/ 495 h 875"/>
              <a:gd name="T20" fmla="*/ 262 w 1080"/>
              <a:gd name="T21" fmla="*/ 844 h 875"/>
              <a:gd name="T22" fmla="*/ 262 w 1080"/>
              <a:gd name="T23" fmla="*/ 730 h 875"/>
              <a:gd name="T24" fmla="*/ 1079 w 1080"/>
              <a:gd name="T25" fmla="*/ 730 h 875"/>
              <a:gd name="T26" fmla="*/ 1079 w 1080"/>
              <a:gd name="T27" fmla="*/ 844 h 875"/>
              <a:gd name="T28" fmla="*/ 262 w 1080"/>
              <a:gd name="T29" fmla="*/ 844 h 875"/>
              <a:gd name="T30" fmla="*/ 87 w 1080"/>
              <a:gd name="T31" fmla="*/ 700 h 875"/>
              <a:gd name="T32" fmla="*/ 175 w 1080"/>
              <a:gd name="T33" fmla="*/ 787 h 875"/>
              <a:gd name="T34" fmla="*/ 87 w 1080"/>
              <a:gd name="T35" fmla="*/ 874 h 875"/>
              <a:gd name="T36" fmla="*/ 0 w 1080"/>
              <a:gd name="T37" fmla="*/ 787 h 875"/>
              <a:gd name="T38" fmla="*/ 87 w 1080"/>
              <a:gd name="T39" fmla="*/ 700 h 875"/>
              <a:gd name="T40" fmla="*/ 87 w 1080"/>
              <a:gd name="T41" fmla="*/ 0 h 875"/>
              <a:gd name="T42" fmla="*/ 175 w 1080"/>
              <a:gd name="T43" fmla="*/ 87 h 875"/>
              <a:gd name="T44" fmla="*/ 87 w 1080"/>
              <a:gd name="T45" fmla="*/ 175 h 875"/>
              <a:gd name="T46" fmla="*/ 0 w 1080"/>
              <a:gd name="T47" fmla="*/ 87 h 875"/>
              <a:gd name="T48" fmla="*/ 87 w 1080"/>
              <a:gd name="T49" fmla="*/ 0 h 875"/>
              <a:gd name="T50" fmla="*/ 87 w 1080"/>
              <a:gd name="T51" fmla="*/ 350 h 875"/>
              <a:gd name="T52" fmla="*/ 175 w 1080"/>
              <a:gd name="T53" fmla="*/ 437 h 875"/>
              <a:gd name="T54" fmla="*/ 87 w 1080"/>
              <a:gd name="T55" fmla="*/ 525 h 875"/>
              <a:gd name="T56" fmla="*/ 0 w 1080"/>
              <a:gd name="T57" fmla="*/ 437 h 875"/>
              <a:gd name="T58" fmla="*/ 87 w 1080"/>
              <a:gd name="T59" fmla="*/ 35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80" h="875">
                <a:moveTo>
                  <a:pt x="262" y="30"/>
                </a:moveTo>
                <a:lnTo>
                  <a:pt x="1079" y="30"/>
                </a:lnTo>
                <a:lnTo>
                  <a:pt x="1079" y="145"/>
                </a:lnTo>
                <a:lnTo>
                  <a:pt x="262" y="145"/>
                </a:lnTo>
                <a:lnTo>
                  <a:pt x="262" y="30"/>
                </a:lnTo>
                <a:close/>
                <a:moveTo>
                  <a:pt x="262" y="495"/>
                </a:moveTo>
                <a:lnTo>
                  <a:pt x="262" y="380"/>
                </a:lnTo>
                <a:lnTo>
                  <a:pt x="1079" y="380"/>
                </a:lnTo>
                <a:lnTo>
                  <a:pt x="1079" y="495"/>
                </a:lnTo>
                <a:lnTo>
                  <a:pt x="262" y="495"/>
                </a:lnTo>
                <a:close/>
                <a:moveTo>
                  <a:pt x="262" y="844"/>
                </a:moveTo>
                <a:lnTo>
                  <a:pt x="262" y="730"/>
                </a:lnTo>
                <a:lnTo>
                  <a:pt x="1079" y="730"/>
                </a:lnTo>
                <a:lnTo>
                  <a:pt x="1079" y="844"/>
                </a:lnTo>
                <a:lnTo>
                  <a:pt x="262" y="844"/>
                </a:lnTo>
                <a:close/>
                <a:moveTo>
                  <a:pt x="87" y="700"/>
                </a:moveTo>
                <a:cubicBezTo>
                  <a:pt x="136" y="700"/>
                  <a:pt x="175" y="740"/>
                  <a:pt x="175" y="787"/>
                </a:cubicBezTo>
                <a:cubicBezTo>
                  <a:pt x="175" y="833"/>
                  <a:pt x="133" y="874"/>
                  <a:pt x="87" y="874"/>
                </a:cubicBezTo>
                <a:cubicBezTo>
                  <a:pt x="40" y="874"/>
                  <a:pt x="0" y="833"/>
                  <a:pt x="0" y="787"/>
                </a:cubicBezTo>
                <a:cubicBezTo>
                  <a:pt x="0" y="740"/>
                  <a:pt x="38" y="700"/>
                  <a:pt x="87" y="700"/>
                </a:cubicBezTo>
                <a:close/>
                <a:moveTo>
                  <a:pt x="87" y="0"/>
                </a:moveTo>
                <a:cubicBezTo>
                  <a:pt x="136" y="0"/>
                  <a:pt x="175" y="37"/>
                  <a:pt x="175" y="87"/>
                </a:cubicBezTo>
                <a:cubicBezTo>
                  <a:pt x="175" y="136"/>
                  <a:pt x="136" y="175"/>
                  <a:pt x="87" y="175"/>
                </a:cubicBezTo>
                <a:cubicBezTo>
                  <a:pt x="38" y="175"/>
                  <a:pt x="0" y="136"/>
                  <a:pt x="0" y="87"/>
                </a:cubicBezTo>
                <a:cubicBezTo>
                  <a:pt x="0" y="37"/>
                  <a:pt x="38" y="0"/>
                  <a:pt x="87" y="0"/>
                </a:cubicBezTo>
                <a:close/>
                <a:moveTo>
                  <a:pt x="87" y="350"/>
                </a:moveTo>
                <a:cubicBezTo>
                  <a:pt x="136" y="350"/>
                  <a:pt x="175" y="388"/>
                  <a:pt x="175" y="437"/>
                </a:cubicBezTo>
                <a:cubicBezTo>
                  <a:pt x="175" y="486"/>
                  <a:pt x="136" y="525"/>
                  <a:pt x="87" y="525"/>
                </a:cubicBezTo>
                <a:cubicBezTo>
                  <a:pt x="38" y="525"/>
                  <a:pt x="0" y="486"/>
                  <a:pt x="0" y="437"/>
                </a:cubicBezTo>
                <a:cubicBezTo>
                  <a:pt x="0" y="388"/>
                  <a:pt x="38" y="350"/>
                  <a:pt x="87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8" name="Freeform 97"/>
          <p:cNvSpPr>
            <a:spLocks noChangeArrowheads="1"/>
          </p:cNvSpPr>
          <p:nvPr/>
        </p:nvSpPr>
        <p:spPr bwMode="auto">
          <a:xfrm>
            <a:off x="5386388" y="2382839"/>
            <a:ext cx="430212" cy="357187"/>
          </a:xfrm>
          <a:custGeom>
            <a:avLst/>
            <a:gdLst>
              <a:gd name="T0" fmla="*/ 495 w 1196"/>
              <a:gd name="T1" fmla="*/ 552 h 990"/>
              <a:gd name="T2" fmla="*/ 495 w 1196"/>
              <a:gd name="T3" fmla="*/ 437 h 990"/>
              <a:gd name="T4" fmla="*/ 1195 w 1196"/>
              <a:gd name="T5" fmla="*/ 437 h 990"/>
              <a:gd name="T6" fmla="*/ 1195 w 1196"/>
              <a:gd name="T7" fmla="*/ 552 h 990"/>
              <a:gd name="T8" fmla="*/ 495 w 1196"/>
              <a:gd name="T9" fmla="*/ 552 h 990"/>
              <a:gd name="T10" fmla="*/ 495 w 1196"/>
              <a:gd name="T11" fmla="*/ 901 h 990"/>
              <a:gd name="T12" fmla="*/ 495 w 1196"/>
              <a:gd name="T13" fmla="*/ 787 h 990"/>
              <a:gd name="T14" fmla="*/ 1195 w 1196"/>
              <a:gd name="T15" fmla="*/ 787 h 990"/>
              <a:gd name="T16" fmla="*/ 1195 w 1196"/>
              <a:gd name="T17" fmla="*/ 901 h 990"/>
              <a:gd name="T18" fmla="*/ 495 w 1196"/>
              <a:gd name="T19" fmla="*/ 901 h 990"/>
              <a:gd name="T20" fmla="*/ 495 w 1196"/>
              <a:gd name="T21" fmla="*/ 87 h 990"/>
              <a:gd name="T22" fmla="*/ 1195 w 1196"/>
              <a:gd name="T23" fmla="*/ 87 h 990"/>
              <a:gd name="T24" fmla="*/ 1195 w 1196"/>
              <a:gd name="T25" fmla="*/ 202 h 990"/>
              <a:gd name="T26" fmla="*/ 495 w 1196"/>
              <a:gd name="T27" fmla="*/ 202 h 990"/>
              <a:gd name="T28" fmla="*/ 495 w 1196"/>
              <a:gd name="T29" fmla="*/ 87 h 990"/>
              <a:gd name="T30" fmla="*/ 263 w 1196"/>
              <a:gd name="T31" fmla="*/ 202 h 990"/>
              <a:gd name="T32" fmla="*/ 263 w 1196"/>
              <a:gd name="T33" fmla="*/ 787 h 990"/>
              <a:gd name="T34" fmla="*/ 408 w 1196"/>
              <a:gd name="T35" fmla="*/ 787 h 990"/>
              <a:gd name="T36" fmla="*/ 205 w 1196"/>
              <a:gd name="T37" fmla="*/ 989 h 990"/>
              <a:gd name="T38" fmla="*/ 0 w 1196"/>
              <a:gd name="T39" fmla="*/ 787 h 990"/>
              <a:gd name="T40" fmla="*/ 145 w 1196"/>
              <a:gd name="T41" fmla="*/ 787 h 990"/>
              <a:gd name="T42" fmla="*/ 145 w 1196"/>
              <a:gd name="T43" fmla="*/ 202 h 990"/>
              <a:gd name="T44" fmla="*/ 0 w 1196"/>
              <a:gd name="T45" fmla="*/ 202 h 990"/>
              <a:gd name="T46" fmla="*/ 205 w 1196"/>
              <a:gd name="T47" fmla="*/ 0 h 990"/>
              <a:gd name="T48" fmla="*/ 408 w 1196"/>
              <a:gd name="T49" fmla="*/ 202 h 990"/>
              <a:gd name="T50" fmla="*/ 263 w 1196"/>
              <a:gd name="T51" fmla="*/ 202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96" h="990">
                <a:moveTo>
                  <a:pt x="495" y="552"/>
                </a:moveTo>
                <a:lnTo>
                  <a:pt x="495" y="437"/>
                </a:lnTo>
                <a:lnTo>
                  <a:pt x="1195" y="437"/>
                </a:lnTo>
                <a:lnTo>
                  <a:pt x="1195" y="552"/>
                </a:lnTo>
                <a:lnTo>
                  <a:pt x="495" y="552"/>
                </a:lnTo>
                <a:close/>
                <a:moveTo>
                  <a:pt x="495" y="901"/>
                </a:moveTo>
                <a:lnTo>
                  <a:pt x="495" y="787"/>
                </a:lnTo>
                <a:lnTo>
                  <a:pt x="1195" y="787"/>
                </a:lnTo>
                <a:lnTo>
                  <a:pt x="1195" y="901"/>
                </a:lnTo>
                <a:lnTo>
                  <a:pt x="495" y="901"/>
                </a:lnTo>
                <a:close/>
                <a:moveTo>
                  <a:pt x="495" y="87"/>
                </a:moveTo>
                <a:lnTo>
                  <a:pt x="1195" y="87"/>
                </a:lnTo>
                <a:lnTo>
                  <a:pt x="1195" y="202"/>
                </a:lnTo>
                <a:lnTo>
                  <a:pt x="495" y="202"/>
                </a:lnTo>
                <a:lnTo>
                  <a:pt x="495" y="87"/>
                </a:lnTo>
                <a:close/>
                <a:moveTo>
                  <a:pt x="263" y="202"/>
                </a:moveTo>
                <a:lnTo>
                  <a:pt x="263" y="787"/>
                </a:lnTo>
                <a:lnTo>
                  <a:pt x="408" y="787"/>
                </a:lnTo>
                <a:lnTo>
                  <a:pt x="205" y="989"/>
                </a:lnTo>
                <a:lnTo>
                  <a:pt x="0" y="787"/>
                </a:lnTo>
                <a:lnTo>
                  <a:pt x="145" y="787"/>
                </a:lnTo>
                <a:lnTo>
                  <a:pt x="145" y="202"/>
                </a:lnTo>
                <a:lnTo>
                  <a:pt x="0" y="202"/>
                </a:lnTo>
                <a:lnTo>
                  <a:pt x="205" y="0"/>
                </a:lnTo>
                <a:lnTo>
                  <a:pt x="408" y="202"/>
                </a:lnTo>
                <a:lnTo>
                  <a:pt x="263" y="20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9" name="Freeform 98"/>
          <p:cNvSpPr>
            <a:spLocks noChangeArrowheads="1"/>
          </p:cNvSpPr>
          <p:nvPr/>
        </p:nvSpPr>
        <p:spPr bwMode="auto">
          <a:xfrm>
            <a:off x="6548438" y="2414589"/>
            <a:ext cx="252412" cy="293687"/>
          </a:xfrm>
          <a:custGeom>
            <a:avLst/>
            <a:gdLst>
              <a:gd name="T0" fmla="*/ 232 w 701"/>
              <a:gd name="T1" fmla="*/ 0 h 818"/>
              <a:gd name="T2" fmla="*/ 700 w 701"/>
              <a:gd name="T3" fmla="*/ 0 h 818"/>
              <a:gd name="T4" fmla="*/ 700 w 701"/>
              <a:gd name="T5" fmla="*/ 175 h 818"/>
              <a:gd name="T6" fmla="*/ 536 w 701"/>
              <a:gd name="T7" fmla="*/ 175 h 818"/>
              <a:gd name="T8" fmla="*/ 339 w 701"/>
              <a:gd name="T9" fmla="*/ 642 h 818"/>
              <a:gd name="T10" fmla="*/ 467 w 701"/>
              <a:gd name="T11" fmla="*/ 642 h 818"/>
              <a:gd name="T12" fmla="*/ 467 w 701"/>
              <a:gd name="T13" fmla="*/ 817 h 818"/>
              <a:gd name="T14" fmla="*/ 0 w 701"/>
              <a:gd name="T15" fmla="*/ 817 h 818"/>
              <a:gd name="T16" fmla="*/ 0 w 701"/>
              <a:gd name="T17" fmla="*/ 642 h 818"/>
              <a:gd name="T18" fmla="*/ 164 w 701"/>
              <a:gd name="T19" fmla="*/ 642 h 818"/>
              <a:gd name="T20" fmla="*/ 361 w 701"/>
              <a:gd name="T21" fmla="*/ 175 h 818"/>
              <a:gd name="T22" fmla="*/ 232 w 701"/>
              <a:gd name="T23" fmla="*/ 175 h 818"/>
              <a:gd name="T24" fmla="*/ 232 w 701"/>
              <a:gd name="T25" fmla="*/ 0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1" h="818">
                <a:moveTo>
                  <a:pt x="232" y="0"/>
                </a:moveTo>
                <a:lnTo>
                  <a:pt x="700" y="0"/>
                </a:lnTo>
                <a:lnTo>
                  <a:pt x="700" y="175"/>
                </a:lnTo>
                <a:lnTo>
                  <a:pt x="536" y="175"/>
                </a:lnTo>
                <a:lnTo>
                  <a:pt x="339" y="642"/>
                </a:lnTo>
                <a:lnTo>
                  <a:pt x="467" y="642"/>
                </a:lnTo>
                <a:lnTo>
                  <a:pt x="467" y="817"/>
                </a:lnTo>
                <a:lnTo>
                  <a:pt x="0" y="817"/>
                </a:lnTo>
                <a:lnTo>
                  <a:pt x="0" y="642"/>
                </a:lnTo>
                <a:lnTo>
                  <a:pt x="164" y="642"/>
                </a:lnTo>
                <a:lnTo>
                  <a:pt x="361" y="175"/>
                </a:lnTo>
                <a:lnTo>
                  <a:pt x="232" y="175"/>
                </a:lnTo>
                <a:lnTo>
                  <a:pt x="23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0" name="Freeform 99"/>
          <p:cNvSpPr>
            <a:spLocks noChangeArrowheads="1"/>
          </p:cNvSpPr>
          <p:nvPr/>
        </p:nvSpPr>
        <p:spPr bwMode="auto">
          <a:xfrm>
            <a:off x="7558089" y="2371726"/>
            <a:ext cx="377825" cy="377825"/>
          </a:xfrm>
          <a:custGeom>
            <a:avLst/>
            <a:gdLst>
              <a:gd name="T0" fmla="*/ 468 w 1051"/>
              <a:gd name="T1" fmla="*/ 583 h 1051"/>
              <a:gd name="T2" fmla="*/ 468 w 1051"/>
              <a:gd name="T3" fmla="*/ 468 h 1051"/>
              <a:gd name="T4" fmla="*/ 1050 w 1051"/>
              <a:gd name="T5" fmla="*/ 468 h 1051"/>
              <a:gd name="T6" fmla="*/ 1050 w 1051"/>
              <a:gd name="T7" fmla="*/ 583 h 1051"/>
              <a:gd name="T8" fmla="*/ 468 w 1051"/>
              <a:gd name="T9" fmla="*/ 583 h 1051"/>
              <a:gd name="T10" fmla="*/ 468 w 1051"/>
              <a:gd name="T11" fmla="*/ 350 h 1051"/>
              <a:gd name="T12" fmla="*/ 468 w 1051"/>
              <a:gd name="T13" fmla="*/ 233 h 1051"/>
              <a:gd name="T14" fmla="*/ 1050 w 1051"/>
              <a:gd name="T15" fmla="*/ 233 h 1051"/>
              <a:gd name="T16" fmla="*/ 1050 w 1051"/>
              <a:gd name="T17" fmla="*/ 350 h 1051"/>
              <a:gd name="T18" fmla="*/ 468 w 1051"/>
              <a:gd name="T19" fmla="*/ 350 h 1051"/>
              <a:gd name="T20" fmla="*/ 0 w 1051"/>
              <a:gd name="T21" fmla="*/ 0 h 1051"/>
              <a:gd name="T22" fmla="*/ 1050 w 1051"/>
              <a:gd name="T23" fmla="*/ 0 h 1051"/>
              <a:gd name="T24" fmla="*/ 1050 w 1051"/>
              <a:gd name="T25" fmla="*/ 118 h 1051"/>
              <a:gd name="T26" fmla="*/ 0 w 1051"/>
              <a:gd name="T27" fmla="*/ 118 h 1051"/>
              <a:gd name="T28" fmla="*/ 0 w 1051"/>
              <a:gd name="T29" fmla="*/ 0 h 1051"/>
              <a:gd name="T30" fmla="*/ 468 w 1051"/>
              <a:gd name="T31" fmla="*/ 818 h 1051"/>
              <a:gd name="T32" fmla="*/ 468 w 1051"/>
              <a:gd name="T33" fmla="*/ 700 h 1051"/>
              <a:gd name="T34" fmla="*/ 1050 w 1051"/>
              <a:gd name="T35" fmla="*/ 700 h 1051"/>
              <a:gd name="T36" fmla="*/ 1050 w 1051"/>
              <a:gd name="T37" fmla="*/ 818 h 1051"/>
              <a:gd name="T38" fmla="*/ 468 w 1051"/>
              <a:gd name="T39" fmla="*/ 818 h 1051"/>
              <a:gd name="T40" fmla="*/ 0 w 1051"/>
              <a:gd name="T41" fmla="*/ 293 h 1051"/>
              <a:gd name="T42" fmla="*/ 233 w 1051"/>
              <a:gd name="T43" fmla="*/ 525 h 1051"/>
              <a:gd name="T44" fmla="*/ 0 w 1051"/>
              <a:gd name="T45" fmla="*/ 757 h 1051"/>
              <a:gd name="T46" fmla="*/ 0 w 1051"/>
              <a:gd name="T47" fmla="*/ 293 h 1051"/>
              <a:gd name="T48" fmla="*/ 0 w 1051"/>
              <a:gd name="T49" fmla="*/ 1050 h 1051"/>
              <a:gd name="T50" fmla="*/ 0 w 1051"/>
              <a:gd name="T51" fmla="*/ 932 h 1051"/>
              <a:gd name="T52" fmla="*/ 1050 w 1051"/>
              <a:gd name="T53" fmla="*/ 932 h 1051"/>
              <a:gd name="T54" fmla="*/ 1050 w 1051"/>
              <a:gd name="T55" fmla="*/ 1050 h 1051"/>
              <a:gd name="T56" fmla="*/ 0 w 1051"/>
              <a:gd name="T57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51" h="1051">
                <a:moveTo>
                  <a:pt x="468" y="583"/>
                </a:moveTo>
                <a:lnTo>
                  <a:pt x="468" y="468"/>
                </a:lnTo>
                <a:lnTo>
                  <a:pt x="1050" y="468"/>
                </a:lnTo>
                <a:lnTo>
                  <a:pt x="1050" y="583"/>
                </a:lnTo>
                <a:lnTo>
                  <a:pt x="468" y="583"/>
                </a:lnTo>
                <a:close/>
                <a:moveTo>
                  <a:pt x="468" y="350"/>
                </a:moveTo>
                <a:lnTo>
                  <a:pt x="468" y="233"/>
                </a:lnTo>
                <a:lnTo>
                  <a:pt x="1050" y="233"/>
                </a:lnTo>
                <a:lnTo>
                  <a:pt x="1050" y="350"/>
                </a:lnTo>
                <a:lnTo>
                  <a:pt x="468" y="350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468" y="818"/>
                </a:moveTo>
                <a:lnTo>
                  <a:pt x="468" y="700"/>
                </a:lnTo>
                <a:lnTo>
                  <a:pt x="1050" y="700"/>
                </a:lnTo>
                <a:lnTo>
                  <a:pt x="1050" y="818"/>
                </a:lnTo>
                <a:lnTo>
                  <a:pt x="468" y="818"/>
                </a:lnTo>
                <a:close/>
                <a:moveTo>
                  <a:pt x="0" y="293"/>
                </a:moveTo>
                <a:lnTo>
                  <a:pt x="233" y="525"/>
                </a:lnTo>
                <a:lnTo>
                  <a:pt x="0" y="757"/>
                </a:lnTo>
                <a:lnTo>
                  <a:pt x="0" y="293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050" y="932"/>
                </a:lnTo>
                <a:lnTo>
                  <a:pt x="1050" y="1050"/>
                </a:lnTo>
                <a:lnTo>
                  <a:pt x="0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1" name="Freeform 100"/>
          <p:cNvSpPr>
            <a:spLocks noChangeArrowheads="1"/>
          </p:cNvSpPr>
          <p:nvPr/>
        </p:nvSpPr>
        <p:spPr bwMode="auto">
          <a:xfrm>
            <a:off x="8631239" y="2371726"/>
            <a:ext cx="377825" cy="377825"/>
          </a:xfrm>
          <a:custGeom>
            <a:avLst/>
            <a:gdLst>
              <a:gd name="T0" fmla="*/ 468 w 1051"/>
              <a:gd name="T1" fmla="*/ 583 h 1051"/>
              <a:gd name="T2" fmla="*/ 468 w 1051"/>
              <a:gd name="T3" fmla="*/ 468 h 1051"/>
              <a:gd name="T4" fmla="*/ 1050 w 1051"/>
              <a:gd name="T5" fmla="*/ 468 h 1051"/>
              <a:gd name="T6" fmla="*/ 1050 w 1051"/>
              <a:gd name="T7" fmla="*/ 583 h 1051"/>
              <a:gd name="T8" fmla="*/ 468 w 1051"/>
              <a:gd name="T9" fmla="*/ 583 h 1051"/>
              <a:gd name="T10" fmla="*/ 468 w 1051"/>
              <a:gd name="T11" fmla="*/ 350 h 1051"/>
              <a:gd name="T12" fmla="*/ 468 w 1051"/>
              <a:gd name="T13" fmla="*/ 233 h 1051"/>
              <a:gd name="T14" fmla="*/ 1050 w 1051"/>
              <a:gd name="T15" fmla="*/ 233 h 1051"/>
              <a:gd name="T16" fmla="*/ 1050 w 1051"/>
              <a:gd name="T17" fmla="*/ 350 h 1051"/>
              <a:gd name="T18" fmla="*/ 468 w 1051"/>
              <a:gd name="T19" fmla="*/ 350 h 1051"/>
              <a:gd name="T20" fmla="*/ 0 w 1051"/>
              <a:gd name="T21" fmla="*/ 0 h 1051"/>
              <a:gd name="T22" fmla="*/ 1050 w 1051"/>
              <a:gd name="T23" fmla="*/ 0 h 1051"/>
              <a:gd name="T24" fmla="*/ 1050 w 1051"/>
              <a:gd name="T25" fmla="*/ 118 h 1051"/>
              <a:gd name="T26" fmla="*/ 0 w 1051"/>
              <a:gd name="T27" fmla="*/ 118 h 1051"/>
              <a:gd name="T28" fmla="*/ 0 w 1051"/>
              <a:gd name="T29" fmla="*/ 0 h 1051"/>
              <a:gd name="T30" fmla="*/ 0 w 1051"/>
              <a:gd name="T31" fmla="*/ 1050 h 1051"/>
              <a:gd name="T32" fmla="*/ 0 w 1051"/>
              <a:gd name="T33" fmla="*/ 932 h 1051"/>
              <a:gd name="T34" fmla="*/ 1050 w 1051"/>
              <a:gd name="T35" fmla="*/ 932 h 1051"/>
              <a:gd name="T36" fmla="*/ 1050 w 1051"/>
              <a:gd name="T37" fmla="*/ 1050 h 1051"/>
              <a:gd name="T38" fmla="*/ 0 w 1051"/>
              <a:gd name="T39" fmla="*/ 1050 h 1051"/>
              <a:gd name="T40" fmla="*/ 0 w 1051"/>
              <a:gd name="T41" fmla="*/ 525 h 1051"/>
              <a:gd name="T42" fmla="*/ 233 w 1051"/>
              <a:gd name="T43" fmla="*/ 293 h 1051"/>
              <a:gd name="T44" fmla="*/ 233 w 1051"/>
              <a:gd name="T45" fmla="*/ 757 h 1051"/>
              <a:gd name="T46" fmla="*/ 0 w 1051"/>
              <a:gd name="T47" fmla="*/ 525 h 1051"/>
              <a:gd name="T48" fmla="*/ 468 w 1051"/>
              <a:gd name="T49" fmla="*/ 818 h 1051"/>
              <a:gd name="T50" fmla="*/ 468 w 1051"/>
              <a:gd name="T51" fmla="*/ 700 h 1051"/>
              <a:gd name="T52" fmla="*/ 1050 w 1051"/>
              <a:gd name="T53" fmla="*/ 700 h 1051"/>
              <a:gd name="T54" fmla="*/ 1050 w 1051"/>
              <a:gd name="T55" fmla="*/ 818 h 1051"/>
              <a:gd name="T56" fmla="*/ 468 w 1051"/>
              <a:gd name="T57" fmla="*/ 8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51" h="1051">
                <a:moveTo>
                  <a:pt x="468" y="583"/>
                </a:moveTo>
                <a:lnTo>
                  <a:pt x="468" y="468"/>
                </a:lnTo>
                <a:lnTo>
                  <a:pt x="1050" y="468"/>
                </a:lnTo>
                <a:lnTo>
                  <a:pt x="1050" y="583"/>
                </a:lnTo>
                <a:lnTo>
                  <a:pt x="468" y="583"/>
                </a:lnTo>
                <a:close/>
                <a:moveTo>
                  <a:pt x="468" y="350"/>
                </a:moveTo>
                <a:lnTo>
                  <a:pt x="468" y="233"/>
                </a:lnTo>
                <a:lnTo>
                  <a:pt x="1050" y="233"/>
                </a:lnTo>
                <a:lnTo>
                  <a:pt x="1050" y="350"/>
                </a:lnTo>
                <a:lnTo>
                  <a:pt x="468" y="350"/>
                </a:lnTo>
                <a:close/>
                <a:moveTo>
                  <a:pt x="0" y="0"/>
                </a:moveTo>
                <a:lnTo>
                  <a:pt x="1050" y="0"/>
                </a:lnTo>
                <a:lnTo>
                  <a:pt x="1050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0" y="1050"/>
                </a:moveTo>
                <a:lnTo>
                  <a:pt x="0" y="932"/>
                </a:lnTo>
                <a:lnTo>
                  <a:pt x="1050" y="932"/>
                </a:lnTo>
                <a:lnTo>
                  <a:pt x="1050" y="1050"/>
                </a:lnTo>
                <a:lnTo>
                  <a:pt x="0" y="1050"/>
                </a:lnTo>
                <a:close/>
                <a:moveTo>
                  <a:pt x="0" y="525"/>
                </a:moveTo>
                <a:lnTo>
                  <a:pt x="233" y="293"/>
                </a:lnTo>
                <a:lnTo>
                  <a:pt x="233" y="757"/>
                </a:lnTo>
                <a:lnTo>
                  <a:pt x="0" y="525"/>
                </a:lnTo>
                <a:close/>
                <a:moveTo>
                  <a:pt x="468" y="818"/>
                </a:moveTo>
                <a:lnTo>
                  <a:pt x="468" y="700"/>
                </a:lnTo>
                <a:lnTo>
                  <a:pt x="1050" y="700"/>
                </a:lnTo>
                <a:lnTo>
                  <a:pt x="1050" y="818"/>
                </a:lnTo>
                <a:lnTo>
                  <a:pt x="468" y="8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2" name="Freeform 101"/>
          <p:cNvSpPr>
            <a:spLocks noChangeArrowheads="1"/>
          </p:cNvSpPr>
          <p:nvPr/>
        </p:nvSpPr>
        <p:spPr bwMode="auto">
          <a:xfrm>
            <a:off x="9640889" y="2341564"/>
            <a:ext cx="503237" cy="441325"/>
          </a:xfrm>
          <a:custGeom>
            <a:avLst/>
            <a:gdLst>
              <a:gd name="T0" fmla="*/ 560 w 1400"/>
              <a:gd name="T1" fmla="*/ 525 h 1225"/>
              <a:gd name="T2" fmla="*/ 839 w 1400"/>
              <a:gd name="T3" fmla="*/ 525 h 1225"/>
              <a:gd name="T4" fmla="*/ 699 w 1400"/>
              <a:gd name="T5" fmla="*/ 156 h 1225"/>
              <a:gd name="T6" fmla="*/ 560 w 1400"/>
              <a:gd name="T7" fmla="*/ 525 h 1225"/>
              <a:gd name="T8" fmla="*/ 642 w 1400"/>
              <a:gd name="T9" fmla="*/ 0 h 1225"/>
              <a:gd name="T10" fmla="*/ 757 w 1400"/>
              <a:gd name="T11" fmla="*/ 0 h 1225"/>
              <a:gd name="T12" fmla="*/ 1076 w 1400"/>
              <a:gd name="T13" fmla="*/ 817 h 1225"/>
              <a:gd name="T14" fmla="*/ 945 w 1400"/>
              <a:gd name="T15" fmla="*/ 817 h 1225"/>
              <a:gd name="T16" fmla="*/ 882 w 1400"/>
              <a:gd name="T17" fmla="*/ 642 h 1225"/>
              <a:gd name="T18" fmla="*/ 516 w 1400"/>
              <a:gd name="T19" fmla="*/ 642 h 1225"/>
              <a:gd name="T20" fmla="*/ 451 w 1400"/>
              <a:gd name="T21" fmla="*/ 817 h 1225"/>
              <a:gd name="T22" fmla="*/ 319 w 1400"/>
              <a:gd name="T23" fmla="*/ 817 h 1225"/>
              <a:gd name="T24" fmla="*/ 642 w 1400"/>
              <a:gd name="T25" fmla="*/ 0 h 1225"/>
              <a:gd name="T26" fmla="*/ 0 w 1400"/>
              <a:gd name="T27" fmla="*/ 992 h 1225"/>
              <a:gd name="T28" fmla="*/ 1399 w 1400"/>
              <a:gd name="T29" fmla="*/ 992 h 1225"/>
              <a:gd name="T30" fmla="*/ 1399 w 1400"/>
              <a:gd name="T31" fmla="*/ 1224 h 1225"/>
              <a:gd name="T32" fmla="*/ 0 w 1400"/>
              <a:gd name="T33" fmla="*/ 1224 h 1225"/>
              <a:gd name="T34" fmla="*/ 0 w 1400"/>
              <a:gd name="T35" fmla="*/ 992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0" h="1225">
                <a:moveTo>
                  <a:pt x="560" y="525"/>
                </a:moveTo>
                <a:lnTo>
                  <a:pt x="839" y="525"/>
                </a:lnTo>
                <a:lnTo>
                  <a:pt x="699" y="156"/>
                </a:lnTo>
                <a:lnTo>
                  <a:pt x="560" y="525"/>
                </a:lnTo>
                <a:close/>
                <a:moveTo>
                  <a:pt x="642" y="0"/>
                </a:moveTo>
                <a:lnTo>
                  <a:pt x="757" y="0"/>
                </a:lnTo>
                <a:lnTo>
                  <a:pt x="1076" y="817"/>
                </a:lnTo>
                <a:lnTo>
                  <a:pt x="945" y="817"/>
                </a:lnTo>
                <a:lnTo>
                  <a:pt x="882" y="642"/>
                </a:lnTo>
                <a:lnTo>
                  <a:pt x="516" y="642"/>
                </a:lnTo>
                <a:lnTo>
                  <a:pt x="451" y="817"/>
                </a:lnTo>
                <a:lnTo>
                  <a:pt x="319" y="817"/>
                </a:lnTo>
                <a:lnTo>
                  <a:pt x="642" y="0"/>
                </a:lnTo>
                <a:close/>
                <a:moveTo>
                  <a:pt x="0" y="992"/>
                </a:moveTo>
                <a:lnTo>
                  <a:pt x="1399" y="992"/>
                </a:lnTo>
                <a:lnTo>
                  <a:pt x="1399" y="1224"/>
                </a:lnTo>
                <a:lnTo>
                  <a:pt x="0" y="1224"/>
                </a:lnTo>
                <a:lnTo>
                  <a:pt x="0" y="99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3" name="Freeform 102"/>
          <p:cNvSpPr>
            <a:spLocks noChangeArrowheads="1"/>
          </p:cNvSpPr>
          <p:nvPr/>
        </p:nvSpPr>
        <p:spPr bwMode="auto">
          <a:xfrm>
            <a:off x="10798176" y="2373314"/>
            <a:ext cx="333375" cy="376237"/>
          </a:xfrm>
          <a:custGeom>
            <a:avLst/>
            <a:gdLst>
              <a:gd name="T0" fmla="*/ 74 w 928"/>
              <a:gd name="T1" fmla="*/ 120 h 1047"/>
              <a:gd name="T2" fmla="*/ 927 w 928"/>
              <a:gd name="T3" fmla="*/ 973 h 1047"/>
              <a:gd name="T4" fmla="*/ 853 w 928"/>
              <a:gd name="T5" fmla="*/ 1046 h 1047"/>
              <a:gd name="T6" fmla="*/ 697 w 928"/>
              <a:gd name="T7" fmla="*/ 893 h 1047"/>
              <a:gd name="T8" fmla="*/ 468 w 928"/>
              <a:gd name="T9" fmla="*/ 981 h 1047"/>
              <a:gd name="T10" fmla="*/ 118 w 928"/>
              <a:gd name="T11" fmla="*/ 631 h 1047"/>
              <a:gd name="T12" fmla="*/ 194 w 928"/>
              <a:gd name="T13" fmla="*/ 391 h 1047"/>
              <a:gd name="T14" fmla="*/ 0 w 928"/>
              <a:gd name="T15" fmla="*/ 197 h 1047"/>
              <a:gd name="T16" fmla="*/ 74 w 928"/>
              <a:gd name="T17" fmla="*/ 120 h 1047"/>
              <a:gd name="T18" fmla="*/ 817 w 928"/>
              <a:gd name="T19" fmla="*/ 631 h 1047"/>
              <a:gd name="T20" fmla="*/ 809 w 928"/>
              <a:gd name="T21" fmla="*/ 708 h 1047"/>
              <a:gd name="T22" fmla="*/ 309 w 928"/>
              <a:gd name="T23" fmla="*/ 205 h 1047"/>
              <a:gd name="T24" fmla="*/ 468 w 928"/>
              <a:gd name="T25" fmla="*/ 0 h 1047"/>
              <a:gd name="T26" fmla="*/ 817 w 928"/>
              <a:gd name="T27" fmla="*/ 631 h 1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28" h="1047">
                <a:moveTo>
                  <a:pt x="74" y="120"/>
                </a:moveTo>
                <a:lnTo>
                  <a:pt x="927" y="973"/>
                </a:lnTo>
                <a:lnTo>
                  <a:pt x="853" y="1046"/>
                </a:lnTo>
                <a:lnTo>
                  <a:pt x="697" y="893"/>
                </a:lnTo>
                <a:cubicBezTo>
                  <a:pt x="634" y="948"/>
                  <a:pt x="555" y="981"/>
                  <a:pt x="468" y="981"/>
                </a:cubicBezTo>
                <a:cubicBezTo>
                  <a:pt x="274" y="981"/>
                  <a:pt x="118" y="825"/>
                  <a:pt x="118" y="631"/>
                </a:cubicBezTo>
                <a:cubicBezTo>
                  <a:pt x="118" y="560"/>
                  <a:pt x="151" y="475"/>
                  <a:pt x="194" y="391"/>
                </a:cubicBezTo>
                <a:lnTo>
                  <a:pt x="0" y="197"/>
                </a:lnTo>
                <a:lnTo>
                  <a:pt x="74" y="120"/>
                </a:lnTo>
                <a:close/>
                <a:moveTo>
                  <a:pt x="817" y="631"/>
                </a:moveTo>
                <a:cubicBezTo>
                  <a:pt x="817" y="658"/>
                  <a:pt x="815" y="683"/>
                  <a:pt x="809" y="708"/>
                </a:cubicBezTo>
                <a:lnTo>
                  <a:pt x="309" y="205"/>
                </a:lnTo>
                <a:cubicBezTo>
                  <a:pt x="391" y="87"/>
                  <a:pt x="468" y="0"/>
                  <a:pt x="468" y="0"/>
                </a:cubicBezTo>
                <a:cubicBezTo>
                  <a:pt x="468" y="0"/>
                  <a:pt x="817" y="399"/>
                  <a:pt x="817" y="63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4" name="Freeform 103"/>
          <p:cNvSpPr>
            <a:spLocks noChangeArrowheads="1"/>
          </p:cNvSpPr>
          <p:nvPr/>
        </p:nvSpPr>
        <p:spPr bwMode="auto">
          <a:xfrm>
            <a:off x="1058864" y="3324225"/>
            <a:ext cx="293687" cy="211138"/>
          </a:xfrm>
          <a:custGeom>
            <a:avLst/>
            <a:gdLst>
              <a:gd name="T0" fmla="*/ 525 w 816"/>
              <a:gd name="T1" fmla="*/ 584 h 585"/>
              <a:gd name="T2" fmla="*/ 640 w 816"/>
              <a:gd name="T3" fmla="*/ 349 h 585"/>
              <a:gd name="T4" fmla="*/ 465 w 816"/>
              <a:gd name="T5" fmla="*/ 349 h 585"/>
              <a:gd name="T6" fmla="*/ 465 w 816"/>
              <a:gd name="T7" fmla="*/ 0 h 585"/>
              <a:gd name="T8" fmla="*/ 815 w 816"/>
              <a:gd name="T9" fmla="*/ 0 h 585"/>
              <a:gd name="T10" fmla="*/ 815 w 816"/>
              <a:gd name="T11" fmla="*/ 349 h 585"/>
              <a:gd name="T12" fmla="*/ 700 w 816"/>
              <a:gd name="T13" fmla="*/ 584 h 585"/>
              <a:gd name="T14" fmla="*/ 525 w 816"/>
              <a:gd name="T15" fmla="*/ 584 h 585"/>
              <a:gd name="T16" fmla="*/ 58 w 816"/>
              <a:gd name="T17" fmla="*/ 584 h 585"/>
              <a:gd name="T18" fmla="*/ 175 w 816"/>
              <a:gd name="T19" fmla="*/ 349 h 585"/>
              <a:gd name="T20" fmla="*/ 0 w 816"/>
              <a:gd name="T21" fmla="*/ 349 h 585"/>
              <a:gd name="T22" fmla="*/ 0 w 816"/>
              <a:gd name="T23" fmla="*/ 0 h 585"/>
              <a:gd name="T24" fmla="*/ 350 w 816"/>
              <a:gd name="T25" fmla="*/ 0 h 585"/>
              <a:gd name="T26" fmla="*/ 350 w 816"/>
              <a:gd name="T27" fmla="*/ 349 h 585"/>
              <a:gd name="T28" fmla="*/ 233 w 816"/>
              <a:gd name="T29" fmla="*/ 584 h 585"/>
              <a:gd name="T30" fmla="*/ 58 w 816"/>
              <a:gd name="T31" fmla="*/ 584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6" h="585">
                <a:moveTo>
                  <a:pt x="525" y="584"/>
                </a:moveTo>
                <a:lnTo>
                  <a:pt x="640" y="349"/>
                </a:lnTo>
                <a:lnTo>
                  <a:pt x="465" y="349"/>
                </a:lnTo>
                <a:lnTo>
                  <a:pt x="465" y="0"/>
                </a:lnTo>
                <a:lnTo>
                  <a:pt x="815" y="0"/>
                </a:lnTo>
                <a:lnTo>
                  <a:pt x="815" y="349"/>
                </a:lnTo>
                <a:lnTo>
                  <a:pt x="700" y="584"/>
                </a:lnTo>
                <a:lnTo>
                  <a:pt x="525" y="584"/>
                </a:lnTo>
                <a:close/>
                <a:moveTo>
                  <a:pt x="58" y="584"/>
                </a:moveTo>
                <a:lnTo>
                  <a:pt x="175" y="349"/>
                </a:lnTo>
                <a:lnTo>
                  <a:pt x="0" y="349"/>
                </a:lnTo>
                <a:lnTo>
                  <a:pt x="0" y="0"/>
                </a:lnTo>
                <a:lnTo>
                  <a:pt x="350" y="0"/>
                </a:lnTo>
                <a:lnTo>
                  <a:pt x="350" y="349"/>
                </a:lnTo>
                <a:lnTo>
                  <a:pt x="233" y="584"/>
                </a:lnTo>
                <a:lnTo>
                  <a:pt x="58" y="58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5" name="Freeform 104"/>
          <p:cNvSpPr>
            <a:spLocks noChangeArrowheads="1"/>
          </p:cNvSpPr>
          <p:nvPr/>
        </p:nvSpPr>
        <p:spPr bwMode="auto">
          <a:xfrm>
            <a:off x="2114550" y="3219450"/>
            <a:ext cx="336550" cy="420688"/>
          </a:xfrm>
          <a:custGeom>
            <a:avLst/>
            <a:gdLst>
              <a:gd name="T0" fmla="*/ 467 w 936"/>
              <a:gd name="T1" fmla="*/ 0 h 1167"/>
              <a:gd name="T2" fmla="*/ 467 w 936"/>
              <a:gd name="T3" fmla="*/ 584 h 1167"/>
              <a:gd name="T4" fmla="*/ 117 w 936"/>
              <a:gd name="T5" fmla="*/ 699 h 1167"/>
              <a:gd name="T6" fmla="*/ 817 w 936"/>
              <a:gd name="T7" fmla="*/ 699 h 1167"/>
              <a:gd name="T8" fmla="*/ 467 w 936"/>
              <a:gd name="T9" fmla="*/ 1166 h 1167"/>
              <a:gd name="T10" fmla="*/ 0 w 936"/>
              <a:gd name="T11" fmla="*/ 699 h 1167"/>
              <a:gd name="T12" fmla="*/ 544 w 936"/>
              <a:gd name="T13" fmla="*/ 827 h 1167"/>
              <a:gd name="T14" fmla="*/ 590 w 936"/>
              <a:gd name="T15" fmla="*/ 841 h 1167"/>
              <a:gd name="T16" fmla="*/ 607 w 936"/>
              <a:gd name="T17" fmla="*/ 811 h 1167"/>
              <a:gd name="T18" fmla="*/ 601 w 936"/>
              <a:gd name="T19" fmla="*/ 677 h 1167"/>
              <a:gd name="T20" fmla="*/ 555 w 936"/>
              <a:gd name="T21" fmla="*/ 666 h 1167"/>
              <a:gd name="T22" fmla="*/ 538 w 936"/>
              <a:gd name="T23" fmla="*/ 693 h 1167"/>
              <a:gd name="T24" fmla="*/ 544 w 936"/>
              <a:gd name="T25" fmla="*/ 827 h 1167"/>
              <a:gd name="T26" fmla="*/ 653 w 936"/>
              <a:gd name="T27" fmla="*/ 816 h 1167"/>
              <a:gd name="T28" fmla="*/ 607 w 936"/>
              <a:gd name="T29" fmla="*/ 868 h 1167"/>
              <a:gd name="T30" fmla="*/ 508 w 936"/>
              <a:gd name="T31" fmla="*/ 852 h 1167"/>
              <a:gd name="T32" fmla="*/ 484 w 936"/>
              <a:gd name="T33" fmla="*/ 770 h 1167"/>
              <a:gd name="T34" fmla="*/ 492 w 936"/>
              <a:gd name="T35" fmla="*/ 682 h 1167"/>
              <a:gd name="T36" fmla="*/ 538 w 936"/>
              <a:gd name="T37" fmla="*/ 630 h 1167"/>
              <a:gd name="T38" fmla="*/ 607 w 936"/>
              <a:gd name="T39" fmla="*/ 630 h 1167"/>
              <a:gd name="T40" fmla="*/ 653 w 936"/>
              <a:gd name="T41" fmla="*/ 682 h 1167"/>
              <a:gd name="T42" fmla="*/ 659 w 936"/>
              <a:gd name="T43" fmla="*/ 770 h 1167"/>
              <a:gd name="T44" fmla="*/ 391 w 936"/>
              <a:gd name="T45" fmla="*/ 693 h 1167"/>
              <a:gd name="T46" fmla="*/ 385 w 936"/>
              <a:gd name="T47" fmla="*/ 671 h 1167"/>
              <a:gd name="T48" fmla="*/ 344 w 936"/>
              <a:gd name="T49" fmla="*/ 666 h 1167"/>
              <a:gd name="T50" fmla="*/ 328 w 936"/>
              <a:gd name="T51" fmla="*/ 682 h 1167"/>
              <a:gd name="T52" fmla="*/ 268 w 936"/>
              <a:gd name="T53" fmla="*/ 693 h 1167"/>
              <a:gd name="T54" fmla="*/ 344 w 936"/>
              <a:gd name="T55" fmla="*/ 625 h 1167"/>
              <a:gd name="T56" fmla="*/ 432 w 936"/>
              <a:gd name="T57" fmla="*/ 693 h 1167"/>
              <a:gd name="T58" fmla="*/ 426 w 936"/>
              <a:gd name="T59" fmla="*/ 729 h 1167"/>
              <a:gd name="T60" fmla="*/ 396 w 936"/>
              <a:gd name="T61" fmla="*/ 753 h 1167"/>
              <a:gd name="T62" fmla="*/ 437 w 936"/>
              <a:gd name="T63" fmla="*/ 811 h 1167"/>
              <a:gd name="T64" fmla="*/ 415 w 936"/>
              <a:gd name="T65" fmla="*/ 863 h 1167"/>
              <a:gd name="T66" fmla="*/ 350 w 936"/>
              <a:gd name="T67" fmla="*/ 879 h 1167"/>
              <a:gd name="T68" fmla="*/ 292 w 936"/>
              <a:gd name="T69" fmla="*/ 863 h 1167"/>
              <a:gd name="T70" fmla="*/ 317 w 936"/>
              <a:gd name="T71" fmla="*/ 805 h 1167"/>
              <a:gd name="T72" fmla="*/ 322 w 936"/>
              <a:gd name="T73" fmla="*/ 827 h 1167"/>
              <a:gd name="T74" fmla="*/ 363 w 936"/>
              <a:gd name="T75" fmla="*/ 833 h 1167"/>
              <a:gd name="T76" fmla="*/ 380 w 936"/>
              <a:gd name="T77" fmla="*/ 816 h 1167"/>
              <a:gd name="T78" fmla="*/ 374 w 936"/>
              <a:gd name="T79" fmla="*/ 775 h 1167"/>
              <a:gd name="T80" fmla="*/ 328 w 936"/>
              <a:gd name="T81" fmla="*/ 770 h 1167"/>
              <a:gd name="T82" fmla="*/ 350 w 936"/>
              <a:gd name="T83" fmla="*/ 729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36" h="1167">
                <a:moveTo>
                  <a:pt x="467" y="235"/>
                </a:moveTo>
                <a:lnTo>
                  <a:pt x="467" y="0"/>
                </a:lnTo>
                <a:lnTo>
                  <a:pt x="760" y="292"/>
                </a:lnTo>
                <a:lnTo>
                  <a:pt x="467" y="584"/>
                </a:lnTo>
                <a:lnTo>
                  <a:pt x="467" y="350"/>
                </a:lnTo>
                <a:cubicBezTo>
                  <a:pt x="276" y="350"/>
                  <a:pt x="117" y="508"/>
                  <a:pt x="117" y="699"/>
                </a:cubicBezTo>
                <a:cubicBezTo>
                  <a:pt x="117" y="891"/>
                  <a:pt x="275" y="1048"/>
                  <a:pt x="467" y="1048"/>
                </a:cubicBezTo>
                <a:cubicBezTo>
                  <a:pt x="658" y="1048"/>
                  <a:pt x="817" y="890"/>
                  <a:pt x="817" y="699"/>
                </a:cubicBezTo>
                <a:lnTo>
                  <a:pt x="935" y="699"/>
                </a:lnTo>
                <a:cubicBezTo>
                  <a:pt x="935" y="956"/>
                  <a:pt x="724" y="1166"/>
                  <a:pt x="467" y="1166"/>
                </a:cubicBezTo>
                <a:cubicBezTo>
                  <a:pt x="210" y="1166"/>
                  <a:pt x="0" y="956"/>
                  <a:pt x="0" y="699"/>
                </a:cubicBezTo>
                <a:lnTo>
                  <a:pt x="0" y="699"/>
                </a:lnTo>
                <a:cubicBezTo>
                  <a:pt x="0" y="443"/>
                  <a:pt x="210" y="235"/>
                  <a:pt x="467" y="235"/>
                </a:cubicBezTo>
                <a:close/>
                <a:moveTo>
                  <a:pt x="544" y="827"/>
                </a:moveTo>
                <a:cubicBezTo>
                  <a:pt x="544" y="836"/>
                  <a:pt x="561" y="846"/>
                  <a:pt x="571" y="846"/>
                </a:cubicBezTo>
                <a:cubicBezTo>
                  <a:pt x="577" y="846"/>
                  <a:pt x="585" y="846"/>
                  <a:pt x="590" y="841"/>
                </a:cubicBezTo>
                <a:lnTo>
                  <a:pt x="601" y="827"/>
                </a:lnTo>
                <a:cubicBezTo>
                  <a:pt x="601" y="827"/>
                  <a:pt x="607" y="816"/>
                  <a:pt x="607" y="811"/>
                </a:cubicBezTo>
                <a:lnTo>
                  <a:pt x="607" y="693"/>
                </a:lnTo>
                <a:cubicBezTo>
                  <a:pt x="607" y="693"/>
                  <a:pt x="601" y="682"/>
                  <a:pt x="601" y="677"/>
                </a:cubicBezTo>
                <a:cubicBezTo>
                  <a:pt x="601" y="669"/>
                  <a:pt x="579" y="658"/>
                  <a:pt x="571" y="658"/>
                </a:cubicBezTo>
                <a:cubicBezTo>
                  <a:pt x="566" y="658"/>
                  <a:pt x="560" y="660"/>
                  <a:pt x="555" y="666"/>
                </a:cubicBezTo>
                <a:lnTo>
                  <a:pt x="544" y="677"/>
                </a:lnTo>
                <a:cubicBezTo>
                  <a:pt x="544" y="677"/>
                  <a:pt x="538" y="688"/>
                  <a:pt x="538" y="693"/>
                </a:cubicBezTo>
                <a:lnTo>
                  <a:pt x="538" y="811"/>
                </a:lnTo>
                <a:cubicBezTo>
                  <a:pt x="538" y="811"/>
                  <a:pt x="544" y="822"/>
                  <a:pt x="544" y="827"/>
                </a:cubicBezTo>
                <a:close/>
                <a:moveTo>
                  <a:pt x="659" y="770"/>
                </a:moveTo>
                <a:cubicBezTo>
                  <a:pt x="659" y="786"/>
                  <a:pt x="659" y="805"/>
                  <a:pt x="653" y="816"/>
                </a:cubicBezTo>
                <a:lnTo>
                  <a:pt x="637" y="852"/>
                </a:lnTo>
                <a:cubicBezTo>
                  <a:pt x="637" y="852"/>
                  <a:pt x="618" y="868"/>
                  <a:pt x="607" y="868"/>
                </a:cubicBezTo>
                <a:cubicBezTo>
                  <a:pt x="596" y="868"/>
                  <a:pt x="582" y="874"/>
                  <a:pt x="571" y="874"/>
                </a:cubicBezTo>
                <a:cubicBezTo>
                  <a:pt x="543" y="874"/>
                  <a:pt x="527" y="861"/>
                  <a:pt x="508" y="852"/>
                </a:cubicBezTo>
                <a:cubicBezTo>
                  <a:pt x="497" y="846"/>
                  <a:pt x="497" y="833"/>
                  <a:pt x="492" y="816"/>
                </a:cubicBezTo>
                <a:cubicBezTo>
                  <a:pt x="486" y="800"/>
                  <a:pt x="484" y="786"/>
                  <a:pt x="484" y="770"/>
                </a:cubicBezTo>
                <a:lnTo>
                  <a:pt x="484" y="729"/>
                </a:lnTo>
                <a:cubicBezTo>
                  <a:pt x="484" y="712"/>
                  <a:pt x="486" y="693"/>
                  <a:pt x="492" y="682"/>
                </a:cubicBezTo>
                <a:lnTo>
                  <a:pt x="508" y="647"/>
                </a:lnTo>
                <a:cubicBezTo>
                  <a:pt x="508" y="647"/>
                  <a:pt x="527" y="630"/>
                  <a:pt x="538" y="630"/>
                </a:cubicBezTo>
                <a:cubicBezTo>
                  <a:pt x="549" y="630"/>
                  <a:pt x="560" y="625"/>
                  <a:pt x="571" y="625"/>
                </a:cubicBezTo>
                <a:cubicBezTo>
                  <a:pt x="582" y="625"/>
                  <a:pt x="596" y="625"/>
                  <a:pt x="607" y="630"/>
                </a:cubicBezTo>
                <a:cubicBezTo>
                  <a:pt x="618" y="636"/>
                  <a:pt x="626" y="642"/>
                  <a:pt x="637" y="647"/>
                </a:cubicBezTo>
                <a:cubicBezTo>
                  <a:pt x="648" y="653"/>
                  <a:pt x="647" y="666"/>
                  <a:pt x="653" y="682"/>
                </a:cubicBezTo>
                <a:cubicBezTo>
                  <a:pt x="658" y="699"/>
                  <a:pt x="659" y="712"/>
                  <a:pt x="659" y="729"/>
                </a:cubicBezTo>
                <a:lnTo>
                  <a:pt x="659" y="770"/>
                </a:lnTo>
                <a:close/>
                <a:moveTo>
                  <a:pt x="350" y="729"/>
                </a:moveTo>
                <a:cubicBezTo>
                  <a:pt x="372" y="729"/>
                  <a:pt x="391" y="715"/>
                  <a:pt x="391" y="693"/>
                </a:cubicBezTo>
                <a:lnTo>
                  <a:pt x="391" y="682"/>
                </a:lnTo>
                <a:cubicBezTo>
                  <a:pt x="391" y="682"/>
                  <a:pt x="385" y="677"/>
                  <a:pt x="385" y="671"/>
                </a:cubicBezTo>
                <a:cubicBezTo>
                  <a:pt x="385" y="666"/>
                  <a:pt x="380" y="666"/>
                  <a:pt x="374" y="666"/>
                </a:cubicBezTo>
                <a:lnTo>
                  <a:pt x="344" y="666"/>
                </a:lnTo>
                <a:cubicBezTo>
                  <a:pt x="344" y="666"/>
                  <a:pt x="338" y="671"/>
                  <a:pt x="333" y="671"/>
                </a:cubicBezTo>
                <a:cubicBezTo>
                  <a:pt x="327" y="671"/>
                  <a:pt x="328" y="677"/>
                  <a:pt x="328" y="682"/>
                </a:cubicBezTo>
                <a:lnTo>
                  <a:pt x="328" y="693"/>
                </a:lnTo>
                <a:lnTo>
                  <a:pt x="268" y="693"/>
                </a:lnTo>
                <a:cubicBezTo>
                  <a:pt x="268" y="666"/>
                  <a:pt x="292" y="630"/>
                  <a:pt x="317" y="630"/>
                </a:cubicBezTo>
                <a:cubicBezTo>
                  <a:pt x="322" y="630"/>
                  <a:pt x="339" y="625"/>
                  <a:pt x="344" y="625"/>
                </a:cubicBezTo>
                <a:cubicBezTo>
                  <a:pt x="368" y="625"/>
                  <a:pt x="392" y="633"/>
                  <a:pt x="410" y="641"/>
                </a:cubicBezTo>
                <a:cubicBezTo>
                  <a:pt x="424" y="648"/>
                  <a:pt x="432" y="674"/>
                  <a:pt x="432" y="693"/>
                </a:cubicBezTo>
                <a:lnTo>
                  <a:pt x="432" y="712"/>
                </a:lnTo>
                <a:cubicBezTo>
                  <a:pt x="432" y="712"/>
                  <a:pt x="426" y="724"/>
                  <a:pt x="426" y="729"/>
                </a:cubicBezTo>
                <a:cubicBezTo>
                  <a:pt x="426" y="735"/>
                  <a:pt x="420" y="740"/>
                  <a:pt x="415" y="740"/>
                </a:cubicBezTo>
                <a:cubicBezTo>
                  <a:pt x="409" y="740"/>
                  <a:pt x="402" y="748"/>
                  <a:pt x="396" y="753"/>
                </a:cubicBezTo>
                <a:cubicBezTo>
                  <a:pt x="407" y="759"/>
                  <a:pt x="420" y="764"/>
                  <a:pt x="426" y="775"/>
                </a:cubicBezTo>
                <a:cubicBezTo>
                  <a:pt x="431" y="786"/>
                  <a:pt x="437" y="800"/>
                  <a:pt x="437" y="811"/>
                </a:cubicBezTo>
                <a:cubicBezTo>
                  <a:pt x="437" y="822"/>
                  <a:pt x="437" y="836"/>
                  <a:pt x="432" y="841"/>
                </a:cubicBezTo>
                <a:cubicBezTo>
                  <a:pt x="426" y="847"/>
                  <a:pt x="420" y="858"/>
                  <a:pt x="415" y="863"/>
                </a:cubicBezTo>
                <a:cubicBezTo>
                  <a:pt x="409" y="869"/>
                  <a:pt x="396" y="874"/>
                  <a:pt x="385" y="874"/>
                </a:cubicBezTo>
                <a:cubicBezTo>
                  <a:pt x="374" y="874"/>
                  <a:pt x="361" y="879"/>
                  <a:pt x="350" y="879"/>
                </a:cubicBezTo>
                <a:cubicBezTo>
                  <a:pt x="339" y="879"/>
                  <a:pt x="327" y="880"/>
                  <a:pt x="322" y="874"/>
                </a:cubicBezTo>
                <a:cubicBezTo>
                  <a:pt x="316" y="869"/>
                  <a:pt x="303" y="868"/>
                  <a:pt x="292" y="863"/>
                </a:cubicBezTo>
                <a:cubicBezTo>
                  <a:pt x="277" y="855"/>
                  <a:pt x="268" y="826"/>
                  <a:pt x="268" y="805"/>
                </a:cubicBezTo>
                <a:lnTo>
                  <a:pt x="317" y="805"/>
                </a:lnTo>
                <a:lnTo>
                  <a:pt x="317" y="816"/>
                </a:lnTo>
                <a:cubicBezTo>
                  <a:pt x="317" y="816"/>
                  <a:pt x="322" y="822"/>
                  <a:pt x="322" y="827"/>
                </a:cubicBezTo>
                <a:cubicBezTo>
                  <a:pt x="322" y="833"/>
                  <a:pt x="328" y="833"/>
                  <a:pt x="333" y="833"/>
                </a:cubicBezTo>
                <a:lnTo>
                  <a:pt x="363" y="833"/>
                </a:lnTo>
                <a:cubicBezTo>
                  <a:pt x="363" y="833"/>
                  <a:pt x="368" y="827"/>
                  <a:pt x="374" y="827"/>
                </a:cubicBezTo>
                <a:cubicBezTo>
                  <a:pt x="379" y="827"/>
                  <a:pt x="380" y="822"/>
                  <a:pt x="380" y="816"/>
                </a:cubicBezTo>
                <a:lnTo>
                  <a:pt x="380" y="786"/>
                </a:lnTo>
                <a:cubicBezTo>
                  <a:pt x="380" y="786"/>
                  <a:pt x="374" y="781"/>
                  <a:pt x="374" y="775"/>
                </a:cubicBezTo>
                <a:cubicBezTo>
                  <a:pt x="374" y="770"/>
                  <a:pt x="369" y="770"/>
                  <a:pt x="363" y="770"/>
                </a:cubicBezTo>
                <a:lnTo>
                  <a:pt x="328" y="770"/>
                </a:lnTo>
                <a:lnTo>
                  <a:pt x="328" y="729"/>
                </a:lnTo>
                <a:lnTo>
                  <a:pt x="350" y="72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6" name="Freeform 105"/>
          <p:cNvSpPr>
            <a:spLocks noChangeArrowheads="1"/>
          </p:cNvSpPr>
          <p:nvPr/>
        </p:nvSpPr>
        <p:spPr bwMode="auto">
          <a:xfrm>
            <a:off x="3192463" y="3219450"/>
            <a:ext cx="336550" cy="420688"/>
          </a:xfrm>
          <a:custGeom>
            <a:avLst/>
            <a:gdLst>
              <a:gd name="T0" fmla="*/ 538 w 935"/>
              <a:gd name="T1" fmla="*/ 827 h 1167"/>
              <a:gd name="T2" fmla="*/ 565 w 935"/>
              <a:gd name="T3" fmla="*/ 846 h 1167"/>
              <a:gd name="T4" fmla="*/ 585 w 935"/>
              <a:gd name="T5" fmla="*/ 841 h 1167"/>
              <a:gd name="T6" fmla="*/ 595 w 935"/>
              <a:gd name="T7" fmla="*/ 827 h 1167"/>
              <a:gd name="T8" fmla="*/ 601 w 935"/>
              <a:gd name="T9" fmla="*/ 811 h 1167"/>
              <a:gd name="T10" fmla="*/ 601 w 935"/>
              <a:gd name="T11" fmla="*/ 693 h 1167"/>
              <a:gd name="T12" fmla="*/ 595 w 935"/>
              <a:gd name="T13" fmla="*/ 677 h 1167"/>
              <a:gd name="T14" fmla="*/ 565 w 935"/>
              <a:gd name="T15" fmla="*/ 658 h 1167"/>
              <a:gd name="T16" fmla="*/ 549 w 935"/>
              <a:gd name="T17" fmla="*/ 666 h 1167"/>
              <a:gd name="T18" fmla="*/ 538 w 935"/>
              <a:gd name="T19" fmla="*/ 677 h 1167"/>
              <a:gd name="T20" fmla="*/ 530 w 935"/>
              <a:gd name="T21" fmla="*/ 693 h 1167"/>
              <a:gd name="T22" fmla="*/ 530 w 935"/>
              <a:gd name="T23" fmla="*/ 811 h 1167"/>
              <a:gd name="T24" fmla="*/ 538 w 935"/>
              <a:gd name="T25" fmla="*/ 827 h 1167"/>
              <a:gd name="T26" fmla="*/ 647 w 935"/>
              <a:gd name="T27" fmla="*/ 770 h 1167"/>
              <a:gd name="T28" fmla="*/ 642 w 935"/>
              <a:gd name="T29" fmla="*/ 816 h 1167"/>
              <a:gd name="T30" fmla="*/ 626 w 935"/>
              <a:gd name="T31" fmla="*/ 852 h 1167"/>
              <a:gd name="T32" fmla="*/ 595 w 935"/>
              <a:gd name="T33" fmla="*/ 868 h 1167"/>
              <a:gd name="T34" fmla="*/ 560 w 935"/>
              <a:gd name="T35" fmla="*/ 874 h 1167"/>
              <a:gd name="T36" fmla="*/ 524 w 935"/>
              <a:gd name="T37" fmla="*/ 868 h 1167"/>
              <a:gd name="T38" fmla="*/ 497 w 935"/>
              <a:gd name="T39" fmla="*/ 852 h 1167"/>
              <a:gd name="T40" fmla="*/ 472 w 935"/>
              <a:gd name="T41" fmla="*/ 770 h 1167"/>
              <a:gd name="T42" fmla="*/ 472 w 935"/>
              <a:gd name="T43" fmla="*/ 729 h 1167"/>
              <a:gd name="T44" fmla="*/ 478 w 935"/>
              <a:gd name="T45" fmla="*/ 682 h 1167"/>
              <a:gd name="T46" fmla="*/ 497 w 935"/>
              <a:gd name="T47" fmla="*/ 647 h 1167"/>
              <a:gd name="T48" fmla="*/ 524 w 935"/>
              <a:gd name="T49" fmla="*/ 630 h 1167"/>
              <a:gd name="T50" fmla="*/ 560 w 935"/>
              <a:gd name="T51" fmla="*/ 625 h 1167"/>
              <a:gd name="T52" fmla="*/ 595 w 935"/>
              <a:gd name="T53" fmla="*/ 630 h 1167"/>
              <a:gd name="T54" fmla="*/ 626 w 935"/>
              <a:gd name="T55" fmla="*/ 647 h 1167"/>
              <a:gd name="T56" fmla="*/ 642 w 935"/>
              <a:gd name="T57" fmla="*/ 682 h 1167"/>
              <a:gd name="T58" fmla="*/ 647 w 935"/>
              <a:gd name="T59" fmla="*/ 729 h 1167"/>
              <a:gd name="T60" fmla="*/ 647 w 935"/>
              <a:gd name="T61" fmla="*/ 770 h 1167"/>
              <a:gd name="T62" fmla="*/ 404 w 935"/>
              <a:gd name="T63" fmla="*/ 874 h 1167"/>
              <a:gd name="T64" fmla="*/ 350 w 935"/>
              <a:gd name="T65" fmla="*/ 874 h 1167"/>
              <a:gd name="T66" fmla="*/ 350 w 935"/>
              <a:gd name="T67" fmla="*/ 682 h 1167"/>
              <a:gd name="T68" fmla="*/ 292 w 935"/>
              <a:gd name="T69" fmla="*/ 699 h 1167"/>
              <a:gd name="T70" fmla="*/ 292 w 935"/>
              <a:gd name="T71" fmla="*/ 658 h 1167"/>
              <a:gd name="T72" fmla="*/ 396 w 935"/>
              <a:gd name="T73" fmla="*/ 625 h 1167"/>
              <a:gd name="T74" fmla="*/ 404 w 935"/>
              <a:gd name="T75" fmla="*/ 625 h 1167"/>
              <a:gd name="T76" fmla="*/ 404 w 935"/>
              <a:gd name="T77" fmla="*/ 874 h 1167"/>
              <a:gd name="T78" fmla="*/ 0 w 935"/>
              <a:gd name="T79" fmla="*/ 699 h 1167"/>
              <a:gd name="T80" fmla="*/ 467 w 935"/>
              <a:gd name="T81" fmla="*/ 235 h 1167"/>
              <a:gd name="T82" fmla="*/ 467 w 935"/>
              <a:gd name="T83" fmla="*/ 0 h 1167"/>
              <a:gd name="T84" fmla="*/ 759 w 935"/>
              <a:gd name="T85" fmla="*/ 292 h 1167"/>
              <a:gd name="T86" fmla="*/ 467 w 935"/>
              <a:gd name="T87" fmla="*/ 584 h 1167"/>
              <a:gd name="T88" fmla="*/ 467 w 935"/>
              <a:gd name="T89" fmla="*/ 350 h 1167"/>
              <a:gd name="T90" fmla="*/ 117 w 935"/>
              <a:gd name="T91" fmla="*/ 699 h 1167"/>
              <a:gd name="T92" fmla="*/ 467 w 935"/>
              <a:gd name="T93" fmla="*/ 1048 h 1167"/>
              <a:gd name="T94" fmla="*/ 817 w 935"/>
              <a:gd name="T95" fmla="*/ 699 h 1167"/>
              <a:gd name="T96" fmla="*/ 934 w 935"/>
              <a:gd name="T97" fmla="*/ 699 h 1167"/>
              <a:gd name="T98" fmla="*/ 467 w 935"/>
              <a:gd name="T99" fmla="*/ 1166 h 1167"/>
              <a:gd name="T100" fmla="*/ 0 w 935"/>
              <a:gd name="T101" fmla="*/ 699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5" h="1167">
                <a:moveTo>
                  <a:pt x="538" y="827"/>
                </a:moveTo>
                <a:cubicBezTo>
                  <a:pt x="538" y="836"/>
                  <a:pt x="555" y="846"/>
                  <a:pt x="565" y="846"/>
                </a:cubicBezTo>
                <a:cubicBezTo>
                  <a:pt x="571" y="846"/>
                  <a:pt x="579" y="846"/>
                  <a:pt x="585" y="841"/>
                </a:cubicBezTo>
                <a:lnTo>
                  <a:pt x="595" y="827"/>
                </a:lnTo>
                <a:cubicBezTo>
                  <a:pt x="595" y="827"/>
                  <a:pt x="601" y="816"/>
                  <a:pt x="601" y="811"/>
                </a:cubicBezTo>
                <a:lnTo>
                  <a:pt x="601" y="693"/>
                </a:lnTo>
                <a:cubicBezTo>
                  <a:pt x="601" y="693"/>
                  <a:pt x="595" y="682"/>
                  <a:pt x="595" y="677"/>
                </a:cubicBezTo>
                <a:cubicBezTo>
                  <a:pt x="595" y="669"/>
                  <a:pt x="573" y="658"/>
                  <a:pt x="565" y="658"/>
                </a:cubicBezTo>
                <a:cubicBezTo>
                  <a:pt x="560" y="658"/>
                  <a:pt x="554" y="660"/>
                  <a:pt x="549" y="666"/>
                </a:cubicBezTo>
                <a:lnTo>
                  <a:pt x="538" y="677"/>
                </a:lnTo>
                <a:cubicBezTo>
                  <a:pt x="538" y="677"/>
                  <a:pt x="530" y="688"/>
                  <a:pt x="530" y="693"/>
                </a:cubicBezTo>
                <a:lnTo>
                  <a:pt x="530" y="811"/>
                </a:lnTo>
                <a:cubicBezTo>
                  <a:pt x="530" y="811"/>
                  <a:pt x="538" y="822"/>
                  <a:pt x="538" y="827"/>
                </a:cubicBezTo>
                <a:close/>
                <a:moveTo>
                  <a:pt x="647" y="770"/>
                </a:moveTo>
                <a:cubicBezTo>
                  <a:pt x="647" y="786"/>
                  <a:pt x="647" y="805"/>
                  <a:pt x="642" y="816"/>
                </a:cubicBezTo>
                <a:lnTo>
                  <a:pt x="626" y="852"/>
                </a:lnTo>
                <a:cubicBezTo>
                  <a:pt x="626" y="852"/>
                  <a:pt x="605" y="868"/>
                  <a:pt x="595" y="868"/>
                </a:cubicBezTo>
                <a:cubicBezTo>
                  <a:pt x="584" y="868"/>
                  <a:pt x="571" y="874"/>
                  <a:pt x="560" y="874"/>
                </a:cubicBezTo>
                <a:cubicBezTo>
                  <a:pt x="549" y="874"/>
                  <a:pt x="535" y="874"/>
                  <a:pt x="524" y="868"/>
                </a:cubicBezTo>
                <a:cubicBezTo>
                  <a:pt x="513" y="863"/>
                  <a:pt x="508" y="857"/>
                  <a:pt x="497" y="852"/>
                </a:cubicBezTo>
                <a:cubicBezTo>
                  <a:pt x="479" y="842"/>
                  <a:pt x="472" y="798"/>
                  <a:pt x="472" y="770"/>
                </a:cubicBezTo>
                <a:lnTo>
                  <a:pt x="472" y="729"/>
                </a:lnTo>
                <a:cubicBezTo>
                  <a:pt x="472" y="712"/>
                  <a:pt x="472" y="693"/>
                  <a:pt x="478" y="682"/>
                </a:cubicBezTo>
                <a:lnTo>
                  <a:pt x="497" y="647"/>
                </a:lnTo>
                <a:cubicBezTo>
                  <a:pt x="497" y="647"/>
                  <a:pt x="513" y="630"/>
                  <a:pt x="524" y="630"/>
                </a:cubicBezTo>
                <a:cubicBezTo>
                  <a:pt x="535" y="630"/>
                  <a:pt x="549" y="625"/>
                  <a:pt x="560" y="625"/>
                </a:cubicBezTo>
                <a:cubicBezTo>
                  <a:pt x="571" y="625"/>
                  <a:pt x="584" y="625"/>
                  <a:pt x="595" y="630"/>
                </a:cubicBezTo>
                <a:cubicBezTo>
                  <a:pt x="605" y="636"/>
                  <a:pt x="615" y="642"/>
                  <a:pt x="626" y="647"/>
                </a:cubicBezTo>
                <a:cubicBezTo>
                  <a:pt x="636" y="653"/>
                  <a:pt x="636" y="666"/>
                  <a:pt x="642" y="682"/>
                </a:cubicBezTo>
                <a:cubicBezTo>
                  <a:pt x="647" y="699"/>
                  <a:pt x="647" y="712"/>
                  <a:pt x="647" y="729"/>
                </a:cubicBezTo>
                <a:lnTo>
                  <a:pt x="647" y="770"/>
                </a:lnTo>
                <a:close/>
                <a:moveTo>
                  <a:pt x="404" y="874"/>
                </a:moveTo>
                <a:lnTo>
                  <a:pt x="350" y="874"/>
                </a:lnTo>
                <a:lnTo>
                  <a:pt x="350" y="682"/>
                </a:lnTo>
                <a:lnTo>
                  <a:pt x="292" y="699"/>
                </a:lnTo>
                <a:lnTo>
                  <a:pt x="292" y="658"/>
                </a:lnTo>
                <a:lnTo>
                  <a:pt x="396" y="625"/>
                </a:lnTo>
                <a:lnTo>
                  <a:pt x="404" y="625"/>
                </a:lnTo>
                <a:lnTo>
                  <a:pt x="404" y="874"/>
                </a:lnTo>
                <a:close/>
                <a:moveTo>
                  <a:pt x="0" y="699"/>
                </a:moveTo>
                <a:cubicBezTo>
                  <a:pt x="0" y="443"/>
                  <a:pt x="210" y="235"/>
                  <a:pt x="467" y="235"/>
                </a:cubicBezTo>
                <a:lnTo>
                  <a:pt x="467" y="0"/>
                </a:lnTo>
                <a:lnTo>
                  <a:pt x="759" y="292"/>
                </a:lnTo>
                <a:lnTo>
                  <a:pt x="467" y="584"/>
                </a:lnTo>
                <a:lnTo>
                  <a:pt x="467" y="350"/>
                </a:lnTo>
                <a:cubicBezTo>
                  <a:pt x="276" y="350"/>
                  <a:pt x="117" y="508"/>
                  <a:pt x="117" y="699"/>
                </a:cubicBezTo>
                <a:cubicBezTo>
                  <a:pt x="117" y="891"/>
                  <a:pt x="276" y="1048"/>
                  <a:pt x="467" y="1048"/>
                </a:cubicBezTo>
                <a:cubicBezTo>
                  <a:pt x="658" y="1048"/>
                  <a:pt x="817" y="890"/>
                  <a:pt x="817" y="699"/>
                </a:cubicBezTo>
                <a:lnTo>
                  <a:pt x="934" y="699"/>
                </a:lnTo>
                <a:cubicBezTo>
                  <a:pt x="934" y="956"/>
                  <a:pt x="724" y="1166"/>
                  <a:pt x="467" y="1166"/>
                </a:cubicBezTo>
                <a:cubicBezTo>
                  <a:pt x="210" y="1166"/>
                  <a:pt x="0" y="956"/>
                  <a:pt x="0" y="69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7" name="Freeform 106"/>
          <p:cNvSpPr>
            <a:spLocks noChangeArrowheads="1"/>
          </p:cNvSpPr>
          <p:nvPr/>
        </p:nvSpPr>
        <p:spPr bwMode="auto">
          <a:xfrm>
            <a:off x="4268788" y="3219450"/>
            <a:ext cx="336550" cy="420688"/>
          </a:xfrm>
          <a:custGeom>
            <a:avLst/>
            <a:gdLst>
              <a:gd name="T0" fmla="*/ 451 w 936"/>
              <a:gd name="T1" fmla="*/ 734 h 1167"/>
              <a:gd name="T2" fmla="*/ 432 w 936"/>
              <a:gd name="T3" fmla="*/ 745 h 1167"/>
              <a:gd name="T4" fmla="*/ 427 w 936"/>
              <a:gd name="T5" fmla="*/ 753 h 1167"/>
              <a:gd name="T6" fmla="*/ 391 w 936"/>
              <a:gd name="T7" fmla="*/ 753 h 1167"/>
              <a:gd name="T8" fmla="*/ 405 w 936"/>
              <a:gd name="T9" fmla="*/ 625 h 1167"/>
              <a:gd name="T10" fmla="*/ 544 w 936"/>
              <a:gd name="T11" fmla="*/ 625 h 1167"/>
              <a:gd name="T12" fmla="*/ 544 w 936"/>
              <a:gd name="T13" fmla="*/ 666 h 1167"/>
              <a:gd name="T14" fmla="*/ 443 w 936"/>
              <a:gd name="T15" fmla="*/ 666 h 1167"/>
              <a:gd name="T16" fmla="*/ 438 w 936"/>
              <a:gd name="T17" fmla="*/ 718 h 1167"/>
              <a:gd name="T18" fmla="*/ 443 w 936"/>
              <a:gd name="T19" fmla="*/ 712 h 1167"/>
              <a:gd name="T20" fmla="*/ 451 w 936"/>
              <a:gd name="T21" fmla="*/ 704 h 1167"/>
              <a:gd name="T22" fmla="*/ 462 w 936"/>
              <a:gd name="T23" fmla="*/ 704 h 1167"/>
              <a:gd name="T24" fmla="*/ 473 w 936"/>
              <a:gd name="T25" fmla="*/ 704 h 1167"/>
              <a:gd name="T26" fmla="*/ 503 w 936"/>
              <a:gd name="T27" fmla="*/ 712 h 1167"/>
              <a:gd name="T28" fmla="*/ 525 w 936"/>
              <a:gd name="T29" fmla="*/ 729 h 1167"/>
              <a:gd name="T30" fmla="*/ 550 w 936"/>
              <a:gd name="T31" fmla="*/ 792 h 1167"/>
              <a:gd name="T32" fmla="*/ 544 w 936"/>
              <a:gd name="T33" fmla="*/ 822 h 1167"/>
              <a:gd name="T34" fmla="*/ 525 w 936"/>
              <a:gd name="T35" fmla="*/ 852 h 1167"/>
              <a:gd name="T36" fmla="*/ 462 w 936"/>
              <a:gd name="T37" fmla="*/ 874 h 1167"/>
              <a:gd name="T38" fmla="*/ 432 w 936"/>
              <a:gd name="T39" fmla="*/ 868 h 1167"/>
              <a:gd name="T40" fmla="*/ 405 w 936"/>
              <a:gd name="T41" fmla="*/ 857 h 1167"/>
              <a:gd name="T42" fmla="*/ 380 w 936"/>
              <a:gd name="T43" fmla="*/ 805 h 1167"/>
              <a:gd name="T44" fmla="*/ 427 w 936"/>
              <a:gd name="T45" fmla="*/ 805 h 1167"/>
              <a:gd name="T46" fmla="*/ 462 w 936"/>
              <a:gd name="T47" fmla="*/ 833 h 1167"/>
              <a:gd name="T48" fmla="*/ 479 w 936"/>
              <a:gd name="T49" fmla="*/ 827 h 1167"/>
              <a:gd name="T50" fmla="*/ 492 w 936"/>
              <a:gd name="T51" fmla="*/ 816 h 1167"/>
              <a:gd name="T52" fmla="*/ 498 w 936"/>
              <a:gd name="T53" fmla="*/ 800 h 1167"/>
              <a:gd name="T54" fmla="*/ 498 w 936"/>
              <a:gd name="T55" fmla="*/ 764 h 1167"/>
              <a:gd name="T56" fmla="*/ 492 w 936"/>
              <a:gd name="T57" fmla="*/ 753 h 1167"/>
              <a:gd name="T58" fmla="*/ 479 w 936"/>
              <a:gd name="T59" fmla="*/ 740 h 1167"/>
              <a:gd name="T60" fmla="*/ 462 w 936"/>
              <a:gd name="T61" fmla="*/ 734 h 1167"/>
              <a:gd name="T62" fmla="*/ 451 w 936"/>
              <a:gd name="T63" fmla="*/ 734 h 1167"/>
              <a:gd name="T64" fmla="*/ 0 w 936"/>
              <a:gd name="T65" fmla="*/ 699 h 1167"/>
              <a:gd name="T66" fmla="*/ 468 w 936"/>
              <a:gd name="T67" fmla="*/ 235 h 1167"/>
              <a:gd name="T68" fmla="*/ 468 w 936"/>
              <a:gd name="T69" fmla="*/ 0 h 1167"/>
              <a:gd name="T70" fmla="*/ 760 w 936"/>
              <a:gd name="T71" fmla="*/ 292 h 1167"/>
              <a:gd name="T72" fmla="*/ 468 w 936"/>
              <a:gd name="T73" fmla="*/ 584 h 1167"/>
              <a:gd name="T74" fmla="*/ 468 w 936"/>
              <a:gd name="T75" fmla="*/ 350 h 1167"/>
              <a:gd name="T76" fmla="*/ 118 w 936"/>
              <a:gd name="T77" fmla="*/ 699 h 1167"/>
              <a:gd name="T78" fmla="*/ 468 w 936"/>
              <a:gd name="T79" fmla="*/ 1048 h 1167"/>
              <a:gd name="T80" fmla="*/ 818 w 936"/>
              <a:gd name="T81" fmla="*/ 699 h 1167"/>
              <a:gd name="T82" fmla="*/ 935 w 936"/>
              <a:gd name="T83" fmla="*/ 699 h 1167"/>
              <a:gd name="T84" fmla="*/ 468 w 936"/>
              <a:gd name="T85" fmla="*/ 1166 h 1167"/>
              <a:gd name="T86" fmla="*/ 0 w 936"/>
              <a:gd name="T87" fmla="*/ 699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936" h="1167">
                <a:moveTo>
                  <a:pt x="451" y="734"/>
                </a:moveTo>
                <a:cubicBezTo>
                  <a:pt x="447" y="736"/>
                  <a:pt x="432" y="741"/>
                  <a:pt x="432" y="745"/>
                </a:cubicBezTo>
                <a:cubicBezTo>
                  <a:pt x="432" y="751"/>
                  <a:pt x="427" y="753"/>
                  <a:pt x="427" y="753"/>
                </a:cubicBezTo>
                <a:lnTo>
                  <a:pt x="391" y="753"/>
                </a:lnTo>
                <a:lnTo>
                  <a:pt x="405" y="625"/>
                </a:lnTo>
                <a:lnTo>
                  <a:pt x="544" y="625"/>
                </a:lnTo>
                <a:lnTo>
                  <a:pt x="544" y="666"/>
                </a:lnTo>
                <a:lnTo>
                  <a:pt x="443" y="666"/>
                </a:lnTo>
                <a:lnTo>
                  <a:pt x="438" y="718"/>
                </a:lnTo>
                <a:cubicBezTo>
                  <a:pt x="438" y="718"/>
                  <a:pt x="443" y="718"/>
                  <a:pt x="443" y="712"/>
                </a:cubicBezTo>
                <a:cubicBezTo>
                  <a:pt x="443" y="707"/>
                  <a:pt x="451" y="710"/>
                  <a:pt x="451" y="704"/>
                </a:cubicBezTo>
                <a:cubicBezTo>
                  <a:pt x="451" y="699"/>
                  <a:pt x="457" y="704"/>
                  <a:pt x="462" y="704"/>
                </a:cubicBezTo>
                <a:lnTo>
                  <a:pt x="473" y="704"/>
                </a:lnTo>
                <a:cubicBezTo>
                  <a:pt x="484" y="704"/>
                  <a:pt x="497" y="707"/>
                  <a:pt x="503" y="712"/>
                </a:cubicBezTo>
                <a:cubicBezTo>
                  <a:pt x="508" y="718"/>
                  <a:pt x="519" y="724"/>
                  <a:pt x="525" y="729"/>
                </a:cubicBezTo>
                <a:cubicBezTo>
                  <a:pt x="536" y="742"/>
                  <a:pt x="550" y="766"/>
                  <a:pt x="550" y="792"/>
                </a:cubicBezTo>
                <a:cubicBezTo>
                  <a:pt x="550" y="802"/>
                  <a:pt x="549" y="817"/>
                  <a:pt x="544" y="822"/>
                </a:cubicBezTo>
                <a:cubicBezTo>
                  <a:pt x="538" y="828"/>
                  <a:pt x="536" y="841"/>
                  <a:pt x="525" y="852"/>
                </a:cubicBezTo>
                <a:cubicBezTo>
                  <a:pt x="510" y="867"/>
                  <a:pt x="489" y="874"/>
                  <a:pt x="462" y="874"/>
                </a:cubicBezTo>
                <a:cubicBezTo>
                  <a:pt x="451" y="874"/>
                  <a:pt x="437" y="874"/>
                  <a:pt x="432" y="868"/>
                </a:cubicBezTo>
                <a:cubicBezTo>
                  <a:pt x="426" y="863"/>
                  <a:pt x="416" y="863"/>
                  <a:pt x="405" y="857"/>
                </a:cubicBezTo>
                <a:cubicBezTo>
                  <a:pt x="390" y="849"/>
                  <a:pt x="380" y="826"/>
                  <a:pt x="380" y="805"/>
                </a:cubicBezTo>
                <a:lnTo>
                  <a:pt x="427" y="805"/>
                </a:lnTo>
                <a:cubicBezTo>
                  <a:pt x="427" y="825"/>
                  <a:pt x="441" y="833"/>
                  <a:pt x="462" y="833"/>
                </a:cubicBezTo>
                <a:cubicBezTo>
                  <a:pt x="468" y="833"/>
                  <a:pt x="473" y="833"/>
                  <a:pt x="479" y="827"/>
                </a:cubicBezTo>
                <a:lnTo>
                  <a:pt x="492" y="816"/>
                </a:lnTo>
                <a:cubicBezTo>
                  <a:pt x="492" y="816"/>
                  <a:pt x="498" y="805"/>
                  <a:pt x="498" y="800"/>
                </a:cubicBezTo>
                <a:lnTo>
                  <a:pt x="498" y="764"/>
                </a:lnTo>
                <a:lnTo>
                  <a:pt x="492" y="753"/>
                </a:lnTo>
                <a:lnTo>
                  <a:pt x="479" y="740"/>
                </a:lnTo>
                <a:cubicBezTo>
                  <a:pt x="479" y="740"/>
                  <a:pt x="468" y="734"/>
                  <a:pt x="462" y="734"/>
                </a:cubicBezTo>
                <a:lnTo>
                  <a:pt x="451" y="734"/>
                </a:lnTo>
                <a:close/>
                <a:moveTo>
                  <a:pt x="0" y="699"/>
                </a:moveTo>
                <a:cubicBezTo>
                  <a:pt x="0" y="443"/>
                  <a:pt x="211" y="235"/>
                  <a:pt x="468" y="235"/>
                </a:cubicBezTo>
                <a:lnTo>
                  <a:pt x="468" y="0"/>
                </a:lnTo>
                <a:lnTo>
                  <a:pt x="760" y="292"/>
                </a:lnTo>
                <a:lnTo>
                  <a:pt x="468" y="584"/>
                </a:lnTo>
                <a:lnTo>
                  <a:pt x="468" y="350"/>
                </a:lnTo>
                <a:cubicBezTo>
                  <a:pt x="277" y="350"/>
                  <a:pt x="118" y="508"/>
                  <a:pt x="118" y="699"/>
                </a:cubicBezTo>
                <a:cubicBezTo>
                  <a:pt x="118" y="891"/>
                  <a:pt x="277" y="1048"/>
                  <a:pt x="468" y="1048"/>
                </a:cubicBezTo>
                <a:cubicBezTo>
                  <a:pt x="659" y="1048"/>
                  <a:pt x="818" y="890"/>
                  <a:pt x="818" y="699"/>
                </a:cubicBezTo>
                <a:lnTo>
                  <a:pt x="935" y="699"/>
                </a:lnTo>
                <a:cubicBezTo>
                  <a:pt x="935" y="956"/>
                  <a:pt x="725" y="1166"/>
                  <a:pt x="468" y="1166"/>
                </a:cubicBezTo>
                <a:cubicBezTo>
                  <a:pt x="211" y="1166"/>
                  <a:pt x="0" y="956"/>
                  <a:pt x="0" y="69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8" name="Freeform 107"/>
          <p:cNvSpPr>
            <a:spLocks noChangeArrowheads="1"/>
          </p:cNvSpPr>
          <p:nvPr/>
        </p:nvSpPr>
        <p:spPr bwMode="auto">
          <a:xfrm>
            <a:off x="5367339" y="3240089"/>
            <a:ext cx="293687" cy="377825"/>
          </a:xfrm>
          <a:custGeom>
            <a:avLst/>
            <a:gdLst>
              <a:gd name="T0" fmla="*/ 0 w 816"/>
              <a:gd name="T1" fmla="*/ 931 h 1049"/>
              <a:gd name="T2" fmla="*/ 815 w 816"/>
              <a:gd name="T3" fmla="*/ 931 h 1049"/>
              <a:gd name="T4" fmla="*/ 815 w 816"/>
              <a:gd name="T5" fmla="*/ 1048 h 1049"/>
              <a:gd name="T6" fmla="*/ 0 w 816"/>
              <a:gd name="T7" fmla="*/ 1048 h 1049"/>
              <a:gd name="T8" fmla="*/ 0 w 816"/>
              <a:gd name="T9" fmla="*/ 931 h 1049"/>
              <a:gd name="T10" fmla="*/ 408 w 816"/>
              <a:gd name="T11" fmla="*/ 816 h 1049"/>
              <a:gd name="T12" fmla="*/ 58 w 816"/>
              <a:gd name="T13" fmla="*/ 467 h 1049"/>
              <a:gd name="T14" fmla="*/ 58 w 816"/>
              <a:gd name="T15" fmla="*/ 0 h 1049"/>
              <a:gd name="T16" fmla="*/ 203 w 816"/>
              <a:gd name="T17" fmla="*/ 0 h 1049"/>
              <a:gd name="T18" fmla="*/ 203 w 816"/>
              <a:gd name="T19" fmla="*/ 467 h 1049"/>
              <a:gd name="T20" fmla="*/ 408 w 816"/>
              <a:gd name="T21" fmla="*/ 668 h 1049"/>
              <a:gd name="T22" fmla="*/ 613 w 816"/>
              <a:gd name="T23" fmla="*/ 467 h 1049"/>
              <a:gd name="T24" fmla="*/ 613 w 816"/>
              <a:gd name="T25" fmla="*/ 0 h 1049"/>
              <a:gd name="T26" fmla="*/ 757 w 816"/>
              <a:gd name="T27" fmla="*/ 0 h 1049"/>
              <a:gd name="T28" fmla="*/ 757 w 816"/>
              <a:gd name="T29" fmla="*/ 467 h 1049"/>
              <a:gd name="T30" fmla="*/ 408 w 816"/>
              <a:gd name="T31" fmla="*/ 816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6" h="1049">
                <a:moveTo>
                  <a:pt x="0" y="931"/>
                </a:moveTo>
                <a:lnTo>
                  <a:pt x="815" y="931"/>
                </a:lnTo>
                <a:lnTo>
                  <a:pt x="815" y="1048"/>
                </a:lnTo>
                <a:lnTo>
                  <a:pt x="0" y="1048"/>
                </a:lnTo>
                <a:lnTo>
                  <a:pt x="0" y="931"/>
                </a:lnTo>
                <a:close/>
                <a:moveTo>
                  <a:pt x="408" y="816"/>
                </a:moveTo>
                <a:cubicBezTo>
                  <a:pt x="214" y="816"/>
                  <a:pt x="58" y="660"/>
                  <a:pt x="58" y="467"/>
                </a:cubicBezTo>
                <a:lnTo>
                  <a:pt x="58" y="0"/>
                </a:lnTo>
                <a:lnTo>
                  <a:pt x="203" y="0"/>
                </a:lnTo>
                <a:lnTo>
                  <a:pt x="203" y="467"/>
                </a:lnTo>
                <a:cubicBezTo>
                  <a:pt x="203" y="578"/>
                  <a:pt x="296" y="668"/>
                  <a:pt x="408" y="668"/>
                </a:cubicBezTo>
                <a:cubicBezTo>
                  <a:pt x="520" y="668"/>
                  <a:pt x="613" y="578"/>
                  <a:pt x="613" y="467"/>
                </a:cubicBezTo>
                <a:lnTo>
                  <a:pt x="613" y="0"/>
                </a:lnTo>
                <a:lnTo>
                  <a:pt x="757" y="0"/>
                </a:lnTo>
                <a:lnTo>
                  <a:pt x="757" y="467"/>
                </a:lnTo>
                <a:cubicBezTo>
                  <a:pt x="757" y="660"/>
                  <a:pt x="602" y="816"/>
                  <a:pt x="408" y="81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9" name="Freeform 108"/>
          <p:cNvSpPr>
            <a:spLocks noChangeArrowheads="1"/>
          </p:cNvSpPr>
          <p:nvPr/>
        </p:nvSpPr>
        <p:spPr bwMode="auto">
          <a:xfrm>
            <a:off x="6423025" y="3219450"/>
            <a:ext cx="336550" cy="419100"/>
          </a:xfrm>
          <a:custGeom>
            <a:avLst/>
            <a:gdLst>
              <a:gd name="T0" fmla="*/ 235 w 936"/>
              <a:gd name="T1" fmla="*/ 874 h 1165"/>
              <a:gd name="T2" fmla="*/ 935 w 936"/>
              <a:gd name="T3" fmla="*/ 874 h 1165"/>
              <a:gd name="T4" fmla="*/ 935 w 936"/>
              <a:gd name="T5" fmla="*/ 989 h 1165"/>
              <a:gd name="T6" fmla="*/ 235 w 936"/>
              <a:gd name="T7" fmla="*/ 989 h 1165"/>
              <a:gd name="T8" fmla="*/ 235 w 936"/>
              <a:gd name="T9" fmla="*/ 1164 h 1165"/>
              <a:gd name="T10" fmla="*/ 0 w 936"/>
              <a:gd name="T11" fmla="*/ 931 h 1165"/>
              <a:gd name="T12" fmla="*/ 235 w 936"/>
              <a:gd name="T13" fmla="*/ 699 h 1165"/>
              <a:gd name="T14" fmla="*/ 235 w 936"/>
              <a:gd name="T15" fmla="*/ 874 h 1165"/>
              <a:gd name="T16" fmla="*/ 350 w 936"/>
              <a:gd name="T17" fmla="*/ 465 h 1165"/>
              <a:gd name="T18" fmla="*/ 118 w 936"/>
              <a:gd name="T19" fmla="*/ 233 h 1165"/>
              <a:gd name="T20" fmla="*/ 350 w 936"/>
              <a:gd name="T21" fmla="*/ 0 h 1165"/>
              <a:gd name="T22" fmla="*/ 817 w 936"/>
              <a:gd name="T23" fmla="*/ 0 h 1165"/>
              <a:gd name="T24" fmla="*/ 817 w 936"/>
              <a:gd name="T25" fmla="*/ 115 h 1165"/>
              <a:gd name="T26" fmla="*/ 700 w 936"/>
              <a:gd name="T27" fmla="*/ 115 h 1165"/>
              <a:gd name="T28" fmla="*/ 700 w 936"/>
              <a:gd name="T29" fmla="*/ 756 h 1165"/>
              <a:gd name="T30" fmla="*/ 585 w 936"/>
              <a:gd name="T31" fmla="*/ 756 h 1165"/>
              <a:gd name="T32" fmla="*/ 585 w 936"/>
              <a:gd name="T33" fmla="*/ 115 h 1165"/>
              <a:gd name="T34" fmla="*/ 467 w 936"/>
              <a:gd name="T35" fmla="*/ 115 h 1165"/>
              <a:gd name="T36" fmla="*/ 467 w 936"/>
              <a:gd name="T37" fmla="*/ 756 h 1165"/>
              <a:gd name="T38" fmla="*/ 350 w 936"/>
              <a:gd name="T39" fmla="*/ 756 h 1165"/>
              <a:gd name="T40" fmla="*/ 350 w 936"/>
              <a:gd name="T41" fmla="*/ 46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1165">
                <a:moveTo>
                  <a:pt x="235" y="874"/>
                </a:moveTo>
                <a:lnTo>
                  <a:pt x="935" y="874"/>
                </a:lnTo>
                <a:lnTo>
                  <a:pt x="935" y="989"/>
                </a:lnTo>
                <a:lnTo>
                  <a:pt x="235" y="989"/>
                </a:lnTo>
                <a:lnTo>
                  <a:pt x="235" y="1164"/>
                </a:lnTo>
                <a:lnTo>
                  <a:pt x="0" y="931"/>
                </a:lnTo>
                <a:lnTo>
                  <a:pt x="235" y="699"/>
                </a:lnTo>
                <a:lnTo>
                  <a:pt x="235" y="874"/>
                </a:lnTo>
                <a:close/>
                <a:moveTo>
                  <a:pt x="350" y="465"/>
                </a:moveTo>
                <a:cubicBezTo>
                  <a:pt x="221" y="465"/>
                  <a:pt x="118" y="361"/>
                  <a:pt x="118" y="233"/>
                </a:cubicBezTo>
                <a:cubicBezTo>
                  <a:pt x="118" y="104"/>
                  <a:pt x="221" y="0"/>
                  <a:pt x="350" y="0"/>
                </a:cubicBezTo>
                <a:lnTo>
                  <a:pt x="817" y="0"/>
                </a:lnTo>
                <a:lnTo>
                  <a:pt x="817" y="115"/>
                </a:lnTo>
                <a:lnTo>
                  <a:pt x="700" y="115"/>
                </a:lnTo>
                <a:lnTo>
                  <a:pt x="700" y="756"/>
                </a:lnTo>
                <a:lnTo>
                  <a:pt x="585" y="756"/>
                </a:lnTo>
                <a:lnTo>
                  <a:pt x="585" y="115"/>
                </a:lnTo>
                <a:lnTo>
                  <a:pt x="467" y="115"/>
                </a:lnTo>
                <a:lnTo>
                  <a:pt x="467" y="756"/>
                </a:lnTo>
                <a:lnTo>
                  <a:pt x="350" y="756"/>
                </a:lnTo>
                <a:lnTo>
                  <a:pt x="350" y="46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0" name="Freeform 109"/>
          <p:cNvSpPr>
            <a:spLocks noChangeArrowheads="1"/>
          </p:cNvSpPr>
          <p:nvPr/>
        </p:nvSpPr>
        <p:spPr bwMode="auto">
          <a:xfrm>
            <a:off x="7500938" y="3219450"/>
            <a:ext cx="336550" cy="419100"/>
          </a:xfrm>
          <a:custGeom>
            <a:avLst/>
            <a:gdLst>
              <a:gd name="T0" fmla="*/ 932 w 933"/>
              <a:gd name="T1" fmla="*/ 931 h 1165"/>
              <a:gd name="T2" fmla="*/ 700 w 933"/>
              <a:gd name="T3" fmla="*/ 1164 h 1165"/>
              <a:gd name="T4" fmla="*/ 700 w 933"/>
              <a:gd name="T5" fmla="*/ 989 h 1165"/>
              <a:gd name="T6" fmla="*/ 0 w 933"/>
              <a:gd name="T7" fmla="*/ 989 h 1165"/>
              <a:gd name="T8" fmla="*/ 0 w 933"/>
              <a:gd name="T9" fmla="*/ 874 h 1165"/>
              <a:gd name="T10" fmla="*/ 700 w 933"/>
              <a:gd name="T11" fmla="*/ 874 h 1165"/>
              <a:gd name="T12" fmla="*/ 700 w 933"/>
              <a:gd name="T13" fmla="*/ 699 h 1165"/>
              <a:gd name="T14" fmla="*/ 932 w 933"/>
              <a:gd name="T15" fmla="*/ 931 h 1165"/>
              <a:gd name="T16" fmla="*/ 232 w 933"/>
              <a:gd name="T17" fmla="*/ 465 h 1165"/>
              <a:gd name="T18" fmla="*/ 0 w 933"/>
              <a:gd name="T19" fmla="*/ 233 h 1165"/>
              <a:gd name="T20" fmla="*/ 232 w 933"/>
              <a:gd name="T21" fmla="*/ 0 h 1165"/>
              <a:gd name="T22" fmla="*/ 700 w 933"/>
              <a:gd name="T23" fmla="*/ 0 h 1165"/>
              <a:gd name="T24" fmla="*/ 700 w 933"/>
              <a:gd name="T25" fmla="*/ 115 h 1165"/>
              <a:gd name="T26" fmla="*/ 582 w 933"/>
              <a:gd name="T27" fmla="*/ 115 h 1165"/>
              <a:gd name="T28" fmla="*/ 582 w 933"/>
              <a:gd name="T29" fmla="*/ 756 h 1165"/>
              <a:gd name="T30" fmla="*/ 465 w 933"/>
              <a:gd name="T31" fmla="*/ 756 h 1165"/>
              <a:gd name="T32" fmla="*/ 465 w 933"/>
              <a:gd name="T33" fmla="*/ 115 h 1165"/>
              <a:gd name="T34" fmla="*/ 350 w 933"/>
              <a:gd name="T35" fmla="*/ 115 h 1165"/>
              <a:gd name="T36" fmla="*/ 350 w 933"/>
              <a:gd name="T37" fmla="*/ 756 h 1165"/>
              <a:gd name="T38" fmla="*/ 232 w 933"/>
              <a:gd name="T39" fmla="*/ 756 h 1165"/>
              <a:gd name="T40" fmla="*/ 232 w 933"/>
              <a:gd name="T41" fmla="*/ 46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3" h="1165">
                <a:moveTo>
                  <a:pt x="932" y="931"/>
                </a:moveTo>
                <a:lnTo>
                  <a:pt x="700" y="1164"/>
                </a:lnTo>
                <a:lnTo>
                  <a:pt x="700" y="989"/>
                </a:lnTo>
                <a:lnTo>
                  <a:pt x="0" y="989"/>
                </a:lnTo>
                <a:lnTo>
                  <a:pt x="0" y="874"/>
                </a:lnTo>
                <a:lnTo>
                  <a:pt x="700" y="874"/>
                </a:lnTo>
                <a:lnTo>
                  <a:pt x="700" y="699"/>
                </a:lnTo>
                <a:lnTo>
                  <a:pt x="932" y="931"/>
                </a:lnTo>
                <a:close/>
                <a:moveTo>
                  <a:pt x="232" y="465"/>
                </a:moveTo>
                <a:cubicBezTo>
                  <a:pt x="104" y="465"/>
                  <a:pt x="0" y="361"/>
                  <a:pt x="0" y="233"/>
                </a:cubicBezTo>
                <a:cubicBezTo>
                  <a:pt x="0" y="104"/>
                  <a:pt x="104" y="0"/>
                  <a:pt x="232" y="0"/>
                </a:cubicBezTo>
                <a:lnTo>
                  <a:pt x="700" y="0"/>
                </a:lnTo>
                <a:lnTo>
                  <a:pt x="700" y="115"/>
                </a:lnTo>
                <a:lnTo>
                  <a:pt x="582" y="115"/>
                </a:lnTo>
                <a:lnTo>
                  <a:pt x="582" y="756"/>
                </a:lnTo>
                <a:lnTo>
                  <a:pt x="465" y="756"/>
                </a:lnTo>
                <a:lnTo>
                  <a:pt x="465" y="115"/>
                </a:lnTo>
                <a:lnTo>
                  <a:pt x="350" y="115"/>
                </a:lnTo>
                <a:lnTo>
                  <a:pt x="350" y="756"/>
                </a:lnTo>
                <a:lnTo>
                  <a:pt x="232" y="756"/>
                </a:lnTo>
                <a:lnTo>
                  <a:pt x="232" y="46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1" name="Freeform 110"/>
          <p:cNvSpPr>
            <a:spLocks noChangeArrowheads="1"/>
          </p:cNvSpPr>
          <p:nvPr/>
        </p:nvSpPr>
        <p:spPr bwMode="auto">
          <a:xfrm>
            <a:off x="8558214" y="3271839"/>
            <a:ext cx="377825" cy="314325"/>
          </a:xfrm>
          <a:custGeom>
            <a:avLst/>
            <a:gdLst>
              <a:gd name="T0" fmla="*/ 0 w 1051"/>
              <a:gd name="T1" fmla="*/ 584 h 875"/>
              <a:gd name="T2" fmla="*/ 0 w 1051"/>
              <a:gd name="T3" fmla="*/ 467 h 875"/>
              <a:gd name="T4" fmla="*/ 1050 w 1051"/>
              <a:gd name="T5" fmla="*/ 467 h 875"/>
              <a:gd name="T6" fmla="*/ 1050 w 1051"/>
              <a:gd name="T7" fmla="*/ 584 h 875"/>
              <a:gd name="T8" fmla="*/ 0 w 1051"/>
              <a:gd name="T9" fmla="*/ 584 h 875"/>
              <a:gd name="T10" fmla="*/ 118 w 1051"/>
              <a:gd name="T11" fmla="*/ 0 h 875"/>
              <a:gd name="T12" fmla="*/ 932 w 1051"/>
              <a:gd name="T13" fmla="*/ 0 h 875"/>
              <a:gd name="T14" fmla="*/ 932 w 1051"/>
              <a:gd name="T15" fmla="*/ 175 h 875"/>
              <a:gd name="T16" fmla="*/ 642 w 1051"/>
              <a:gd name="T17" fmla="*/ 175 h 875"/>
              <a:gd name="T18" fmla="*/ 642 w 1051"/>
              <a:gd name="T19" fmla="*/ 350 h 875"/>
              <a:gd name="T20" fmla="*/ 407 w 1051"/>
              <a:gd name="T21" fmla="*/ 350 h 875"/>
              <a:gd name="T22" fmla="*/ 407 w 1051"/>
              <a:gd name="T23" fmla="*/ 175 h 875"/>
              <a:gd name="T24" fmla="*/ 118 w 1051"/>
              <a:gd name="T25" fmla="*/ 175 h 875"/>
              <a:gd name="T26" fmla="*/ 118 w 1051"/>
              <a:gd name="T27" fmla="*/ 0 h 875"/>
              <a:gd name="T28" fmla="*/ 407 w 1051"/>
              <a:gd name="T29" fmla="*/ 874 h 875"/>
              <a:gd name="T30" fmla="*/ 407 w 1051"/>
              <a:gd name="T31" fmla="*/ 699 h 875"/>
              <a:gd name="T32" fmla="*/ 642 w 1051"/>
              <a:gd name="T33" fmla="*/ 699 h 875"/>
              <a:gd name="T34" fmla="*/ 642 w 1051"/>
              <a:gd name="T35" fmla="*/ 874 h 875"/>
              <a:gd name="T36" fmla="*/ 407 w 1051"/>
              <a:gd name="T37" fmla="*/ 874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875">
                <a:moveTo>
                  <a:pt x="0" y="584"/>
                </a:moveTo>
                <a:lnTo>
                  <a:pt x="0" y="467"/>
                </a:lnTo>
                <a:lnTo>
                  <a:pt x="1050" y="467"/>
                </a:lnTo>
                <a:lnTo>
                  <a:pt x="1050" y="584"/>
                </a:lnTo>
                <a:lnTo>
                  <a:pt x="0" y="584"/>
                </a:lnTo>
                <a:close/>
                <a:moveTo>
                  <a:pt x="118" y="0"/>
                </a:moveTo>
                <a:lnTo>
                  <a:pt x="932" y="0"/>
                </a:lnTo>
                <a:lnTo>
                  <a:pt x="932" y="175"/>
                </a:lnTo>
                <a:lnTo>
                  <a:pt x="642" y="175"/>
                </a:lnTo>
                <a:lnTo>
                  <a:pt x="642" y="350"/>
                </a:lnTo>
                <a:lnTo>
                  <a:pt x="407" y="350"/>
                </a:lnTo>
                <a:lnTo>
                  <a:pt x="407" y="175"/>
                </a:lnTo>
                <a:lnTo>
                  <a:pt x="118" y="175"/>
                </a:lnTo>
                <a:lnTo>
                  <a:pt x="118" y="0"/>
                </a:lnTo>
                <a:close/>
                <a:moveTo>
                  <a:pt x="407" y="874"/>
                </a:moveTo>
                <a:lnTo>
                  <a:pt x="407" y="699"/>
                </a:lnTo>
                <a:lnTo>
                  <a:pt x="642" y="699"/>
                </a:lnTo>
                <a:lnTo>
                  <a:pt x="642" y="874"/>
                </a:lnTo>
                <a:lnTo>
                  <a:pt x="407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2" name="Freeform 111"/>
          <p:cNvSpPr>
            <a:spLocks noChangeArrowheads="1"/>
          </p:cNvSpPr>
          <p:nvPr/>
        </p:nvSpPr>
        <p:spPr bwMode="auto">
          <a:xfrm>
            <a:off x="9625013" y="3271839"/>
            <a:ext cx="398462" cy="314325"/>
          </a:xfrm>
          <a:custGeom>
            <a:avLst/>
            <a:gdLst>
              <a:gd name="T0" fmla="*/ 0 w 1108"/>
              <a:gd name="T1" fmla="*/ 467 h 875"/>
              <a:gd name="T2" fmla="*/ 0 w 1108"/>
              <a:gd name="T3" fmla="*/ 293 h 875"/>
              <a:gd name="T4" fmla="*/ 525 w 1108"/>
              <a:gd name="T5" fmla="*/ 293 h 875"/>
              <a:gd name="T6" fmla="*/ 525 w 1108"/>
              <a:gd name="T7" fmla="*/ 467 h 875"/>
              <a:gd name="T8" fmla="*/ 350 w 1108"/>
              <a:gd name="T9" fmla="*/ 467 h 875"/>
              <a:gd name="T10" fmla="*/ 350 w 1108"/>
              <a:gd name="T11" fmla="*/ 874 h 875"/>
              <a:gd name="T12" fmla="*/ 175 w 1108"/>
              <a:gd name="T13" fmla="*/ 874 h 875"/>
              <a:gd name="T14" fmla="*/ 175 w 1108"/>
              <a:gd name="T15" fmla="*/ 467 h 875"/>
              <a:gd name="T16" fmla="*/ 0 w 1108"/>
              <a:gd name="T17" fmla="*/ 467 h 875"/>
              <a:gd name="T18" fmla="*/ 1107 w 1108"/>
              <a:gd name="T19" fmla="*/ 0 h 875"/>
              <a:gd name="T20" fmla="*/ 1107 w 1108"/>
              <a:gd name="T21" fmla="*/ 175 h 875"/>
              <a:gd name="T22" fmla="*/ 817 w 1108"/>
              <a:gd name="T23" fmla="*/ 175 h 875"/>
              <a:gd name="T24" fmla="*/ 817 w 1108"/>
              <a:gd name="T25" fmla="*/ 874 h 875"/>
              <a:gd name="T26" fmla="*/ 643 w 1108"/>
              <a:gd name="T27" fmla="*/ 874 h 875"/>
              <a:gd name="T28" fmla="*/ 643 w 1108"/>
              <a:gd name="T29" fmla="*/ 175 h 875"/>
              <a:gd name="T30" fmla="*/ 350 w 1108"/>
              <a:gd name="T31" fmla="*/ 175 h 875"/>
              <a:gd name="T32" fmla="*/ 350 w 1108"/>
              <a:gd name="T33" fmla="*/ 0 h 875"/>
              <a:gd name="T34" fmla="*/ 1107 w 1108"/>
              <a:gd name="T35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08" h="875">
                <a:moveTo>
                  <a:pt x="0" y="467"/>
                </a:moveTo>
                <a:lnTo>
                  <a:pt x="0" y="293"/>
                </a:lnTo>
                <a:lnTo>
                  <a:pt x="525" y="293"/>
                </a:lnTo>
                <a:lnTo>
                  <a:pt x="525" y="467"/>
                </a:lnTo>
                <a:lnTo>
                  <a:pt x="350" y="467"/>
                </a:lnTo>
                <a:lnTo>
                  <a:pt x="350" y="874"/>
                </a:lnTo>
                <a:lnTo>
                  <a:pt x="175" y="874"/>
                </a:lnTo>
                <a:lnTo>
                  <a:pt x="175" y="467"/>
                </a:lnTo>
                <a:lnTo>
                  <a:pt x="0" y="467"/>
                </a:lnTo>
                <a:close/>
                <a:moveTo>
                  <a:pt x="1107" y="0"/>
                </a:moveTo>
                <a:lnTo>
                  <a:pt x="1107" y="175"/>
                </a:lnTo>
                <a:lnTo>
                  <a:pt x="817" y="175"/>
                </a:lnTo>
                <a:lnTo>
                  <a:pt x="817" y="874"/>
                </a:lnTo>
                <a:lnTo>
                  <a:pt x="643" y="874"/>
                </a:lnTo>
                <a:lnTo>
                  <a:pt x="643" y="175"/>
                </a:lnTo>
                <a:lnTo>
                  <a:pt x="350" y="175"/>
                </a:lnTo>
                <a:lnTo>
                  <a:pt x="350" y="0"/>
                </a:lnTo>
                <a:lnTo>
                  <a:pt x="110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3" name="Freeform 112"/>
          <p:cNvSpPr>
            <a:spLocks noChangeArrowheads="1"/>
          </p:cNvSpPr>
          <p:nvPr/>
        </p:nvSpPr>
        <p:spPr bwMode="auto">
          <a:xfrm>
            <a:off x="10669588" y="3197226"/>
            <a:ext cx="463550" cy="461963"/>
          </a:xfrm>
          <a:custGeom>
            <a:avLst/>
            <a:gdLst>
              <a:gd name="T0" fmla="*/ 719 w 1286"/>
              <a:gd name="T1" fmla="*/ 685 h 1285"/>
              <a:gd name="T2" fmla="*/ 566 w 1286"/>
              <a:gd name="T3" fmla="*/ 685 h 1285"/>
              <a:gd name="T4" fmla="*/ 539 w 1286"/>
              <a:gd name="T5" fmla="*/ 759 h 1285"/>
              <a:gd name="T6" fmla="*/ 402 w 1286"/>
              <a:gd name="T7" fmla="*/ 874 h 1285"/>
              <a:gd name="T8" fmla="*/ 683 w 1286"/>
              <a:gd name="T9" fmla="*/ 350 h 1285"/>
              <a:gd name="T10" fmla="*/ 787 w 1286"/>
              <a:gd name="T11" fmla="*/ 874 h 1285"/>
              <a:gd name="T12" fmla="*/ 1050 w 1286"/>
              <a:gd name="T13" fmla="*/ 235 h 1285"/>
              <a:gd name="T14" fmla="*/ 1167 w 1286"/>
              <a:gd name="T15" fmla="*/ 118 h 1285"/>
              <a:gd name="T16" fmla="*/ 1050 w 1286"/>
              <a:gd name="T17" fmla="*/ 235 h 1285"/>
              <a:gd name="T18" fmla="*/ 1167 w 1286"/>
              <a:gd name="T19" fmla="*/ 1049 h 1285"/>
              <a:gd name="T20" fmla="*/ 1050 w 1286"/>
              <a:gd name="T21" fmla="*/ 1166 h 1285"/>
              <a:gd name="T22" fmla="*/ 935 w 1286"/>
              <a:gd name="T23" fmla="*/ 1049 h 1285"/>
              <a:gd name="T24" fmla="*/ 1050 w 1286"/>
              <a:gd name="T25" fmla="*/ 934 h 1285"/>
              <a:gd name="T26" fmla="*/ 935 w 1286"/>
              <a:gd name="T27" fmla="*/ 350 h 1285"/>
              <a:gd name="T28" fmla="*/ 350 w 1286"/>
              <a:gd name="T29" fmla="*/ 235 h 1285"/>
              <a:gd name="T30" fmla="*/ 235 w 1286"/>
              <a:gd name="T31" fmla="*/ 350 h 1285"/>
              <a:gd name="T32" fmla="*/ 350 w 1286"/>
              <a:gd name="T33" fmla="*/ 934 h 1285"/>
              <a:gd name="T34" fmla="*/ 935 w 1286"/>
              <a:gd name="T35" fmla="*/ 1049 h 1285"/>
              <a:gd name="T36" fmla="*/ 235 w 1286"/>
              <a:gd name="T37" fmla="*/ 1049 h 1285"/>
              <a:gd name="T38" fmla="*/ 118 w 1286"/>
              <a:gd name="T39" fmla="*/ 1166 h 1285"/>
              <a:gd name="T40" fmla="*/ 118 w 1286"/>
              <a:gd name="T41" fmla="*/ 118 h 1285"/>
              <a:gd name="T42" fmla="*/ 235 w 1286"/>
              <a:gd name="T43" fmla="*/ 235 h 1285"/>
              <a:gd name="T44" fmla="*/ 118 w 1286"/>
              <a:gd name="T45" fmla="*/ 118 h 1285"/>
              <a:gd name="T46" fmla="*/ 1167 w 1286"/>
              <a:gd name="T47" fmla="*/ 350 h 1285"/>
              <a:gd name="T48" fmla="*/ 1285 w 1286"/>
              <a:gd name="T49" fmla="*/ 934 h 1285"/>
              <a:gd name="T50" fmla="*/ 935 w 1286"/>
              <a:gd name="T51" fmla="*/ 1284 h 1285"/>
              <a:gd name="T52" fmla="*/ 350 w 1286"/>
              <a:gd name="T53" fmla="*/ 1166 h 1285"/>
              <a:gd name="T54" fmla="*/ 0 w 1286"/>
              <a:gd name="T55" fmla="*/ 1284 h 1285"/>
              <a:gd name="T56" fmla="*/ 118 w 1286"/>
              <a:gd name="T57" fmla="*/ 934 h 1285"/>
              <a:gd name="T58" fmla="*/ 0 w 1286"/>
              <a:gd name="T59" fmla="*/ 350 h 1285"/>
              <a:gd name="T60" fmla="*/ 350 w 1286"/>
              <a:gd name="T61" fmla="*/ 0 h 1285"/>
              <a:gd name="T62" fmla="*/ 935 w 1286"/>
              <a:gd name="T63" fmla="*/ 118 h 1285"/>
              <a:gd name="T64" fmla="*/ 1285 w 1286"/>
              <a:gd name="T65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85">
                <a:moveTo>
                  <a:pt x="566" y="685"/>
                </a:moveTo>
                <a:lnTo>
                  <a:pt x="719" y="685"/>
                </a:lnTo>
                <a:lnTo>
                  <a:pt x="642" y="462"/>
                </a:lnTo>
                <a:lnTo>
                  <a:pt x="566" y="685"/>
                </a:lnTo>
                <a:close/>
                <a:moveTo>
                  <a:pt x="744" y="759"/>
                </a:moveTo>
                <a:lnTo>
                  <a:pt x="539" y="759"/>
                </a:lnTo>
                <a:lnTo>
                  <a:pt x="498" y="874"/>
                </a:lnTo>
                <a:lnTo>
                  <a:pt x="402" y="874"/>
                </a:lnTo>
                <a:lnTo>
                  <a:pt x="602" y="350"/>
                </a:lnTo>
                <a:lnTo>
                  <a:pt x="683" y="350"/>
                </a:lnTo>
                <a:lnTo>
                  <a:pt x="880" y="874"/>
                </a:lnTo>
                <a:lnTo>
                  <a:pt x="787" y="874"/>
                </a:lnTo>
                <a:lnTo>
                  <a:pt x="744" y="759"/>
                </a:lnTo>
                <a:close/>
                <a:moveTo>
                  <a:pt x="1050" y="235"/>
                </a:moveTo>
                <a:lnTo>
                  <a:pt x="1167" y="235"/>
                </a:lnTo>
                <a:lnTo>
                  <a:pt x="1167" y="118"/>
                </a:lnTo>
                <a:lnTo>
                  <a:pt x="1050" y="118"/>
                </a:lnTo>
                <a:lnTo>
                  <a:pt x="1050" y="235"/>
                </a:lnTo>
                <a:close/>
                <a:moveTo>
                  <a:pt x="1167" y="1166"/>
                </a:moveTo>
                <a:lnTo>
                  <a:pt x="1167" y="1049"/>
                </a:lnTo>
                <a:lnTo>
                  <a:pt x="1050" y="1049"/>
                </a:lnTo>
                <a:lnTo>
                  <a:pt x="1050" y="1166"/>
                </a:lnTo>
                <a:lnTo>
                  <a:pt x="1167" y="1166"/>
                </a:lnTo>
                <a:close/>
                <a:moveTo>
                  <a:pt x="935" y="1049"/>
                </a:moveTo>
                <a:lnTo>
                  <a:pt x="935" y="934"/>
                </a:lnTo>
                <a:lnTo>
                  <a:pt x="1050" y="934"/>
                </a:lnTo>
                <a:lnTo>
                  <a:pt x="1050" y="350"/>
                </a:lnTo>
                <a:lnTo>
                  <a:pt x="935" y="350"/>
                </a:lnTo>
                <a:lnTo>
                  <a:pt x="935" y="235"/>
                </a:lnTo>
                <a:lnTo>
                  <a:pt x="350" y="235"/>
                </a:lnTo>
                <a:lnTo>
                  <a:pt x="350" y="350"/>
                </a:lnTo>
                <a:lnTo>
                  <a:pt x="235" y="350"/>
                </a:lnTo>
                <a:lnTo>
                  <a:pt x="235" y="934"/>
                </a:lnTo>
                <a:lnTo>
                  <a:pt x="350" y="934"/>
                </a:lnTo>
                <a:lnTo>
                  <a:pt x="350" y="1049"/>
                </a:lnTo>
                <a:lnTo>
                  <a:pt x="935" y="1049"/>
                </a:lnTo>
                <a:close/>
                <a:moveTo>
                  <a:pt x="235" y="1166"/>
                </a:moveTo>
                <a:lnTo>
                  <a:pt x="235" y="1049"/>
                </a:lnTo>
                <a:lnTo>
                  <a:pt x="118" y="1049"/>
                </a:lnTo>
                <a:lnTo>
                  <a:pt x="118" y="1166"/>
                </a:lnTo>
                <a:lnTo>
                  <a:pt x="235" y="1166"/>
                </a:lnTo>
                <a:close/>
                <a:moveTo>
                  <a:pt x="118" y="118"/>
                </a:moveTo>
                <a:lnTo>
                  <a:pt x="118" y="235"/>
                </a:lnTo>
                <a:lnTo>
                  <a:pt x="235" y="235"/>
                </a:lnTo>
                <a:lnTo>
                  <a:pt x="235" y="118"/>
                </a:lnTo>
                <a:lnTo>
                  <a:pt x="118" y="118"/>
                </a:lnTo>
                <a:close/>
                <a:moveTo>
                  <a:pt x="1285" y="350"/>
                </a:moveTo>
                <a:lnTo>
                  <a:pt x="1167" y="350"/>
                </a:lnTo>
                <a:lnTo>
                  <a:pt x="1167" y="934"/>
                </a:lnTo>
                <a:lnTo>
                  <a:pt x="1285" y="934"/>
                </a:lnTo>
                <a:lnTo>
                  <a:pt x="1285" y="1284"/>
                </a:lnTo>
                <a:lnTo>
                  <a:pt x="935" y="1284"/>
                </a:lnTo>
                <a:lnTo>
                  <a:pt x="935" y="1166"/>
                </a:lnTo>
                <a:lnTo>
                  <a:pt x="350" y="1166"/>
                </a:lnTo>
                <a:lnTo>
                  <a:pt x="350" y="1284"/>
                </a:lnTo>
                <a:lnTo>
                  <a:pt x="0" y="1284"/>
                </a:lnTo>
                <a:lnTo>
                  <a:pt x="0" y="934"/>
                </a:lnTo>
                <a:lnTo>
                  <a:pt x="118" y="934"/>
                </a:lnTo>
                <a:lnTo>
                  <a:pt x="118" y="350"/>
                </a:lnTo>
                <a:lnTo>
                  <a:pt x="0" y="350"/>
                </a:lnTo>
                <a:lnTo>
                  <a:pt x="0" y="0"/>
                </a:lnTo>
                <a:lnTo>
                  <a:pt x="350" y="0"/>
                </a:lnTo>
                <a:lnTo>
                  <a:pt x="350" y="118"/>
                </a:lnTo>
                <a:lnTo>
                  <a:pt x="935" y="118"/>
                </a:lnTo>
                <a:lnTo>
                  <a:pt x="935" y="0"/>
                </a:lnTo>
                <a:lnTo>
                  <a:pt x="1285" y="0"/>
                </a:lnTo>
                <a:lnTo>
                  <a:pt x="1285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4" name="Freeform 113"/>
          <p:cNvSpPr>
            <a:spLocks noChangeArrowheads="1"/>
          </p:cNvSpPr>
          <p:nvPr/>
        </p:nvSpPr>
        <p:spPr bwMode="auto">
          <a:xfrm>
            <a:off x="1058863" y="4127500"/>
            <a:ext cx="336550" cy="336550"/>
          </a:xfrm>
          <a:custGeom>
            <a:avLst/>
            <a:gdLst>
              <a:gd name="T0" fmla="*/ 468 w 936"/>
              <a:gd name="T1" fmla="*/ 235 h 935"/>
              <a:gd name="T2" fmla="*/ 468 w 936"/>
              <a:gd name="T3" fmla="*/ 0 h 935"/>
              <a:gd name="T4" fmla="*/ 935 w 936"/>
              <a:gd name="T5" fmla="*/ 467 h 935"/>
              <a:gd name="T6" fmla="*/ 468 w 936"/>
              <a:gd name="T7" fmla="*/ 934 h 935"/>
              <a:gd name="T8" fmla="*/ 468 w 936"/>
              <a:gd name="T9" fmla="*/ 699 h 935"/>
              <a:gd name="T10" fmla="*/ 0 w 936"/>
              <a:gd name="T11" fmla="*/ 699 h 935"/>
              <a:gd name="T12" fmla="*/ 0 w 936"/>
              <a:gd name="T13" fmla="*/ 235 h 935"/>
              <a:gd name="T14" fmla="*/ 468 w 936"/>
              <a:gd name="T15" fmla="*/ 2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36" h="935">
                <a:moveTo>
                  <a:pt x="468" y="235"/>
                </a:moveTo>
                <a:lnTo>
                  <a:pt x="468" y="0"/>
                </a:lnTo>
                <a:lnTo>
                  <a:pt x="935" y="467"/>
                </a:lnTo>
                <a:lnTo>
                  <a:pt x="468" y="934"/>
                </a:lnTo>
                <a:lnTo>
                  <a:pt x="468" y="699"/>
                </a:lnTo>
                <a:lnTo>
                  <a:pt x="0" y="699"/>
                </a:lnTo>
                <a:lnTo>
                  <a:pt x="0" y="235"/>
                </a:lnTo>
                <a:lnTo>
                  <a:pt x="468" y="23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5" name="Freeform 114"/>
          <p:cNvSpPr>
            <a:spLocks noChangeArrowheads="1"/>
          </p:cNvSpPr>
          <p:nvPr/>
        </p:nvSpPr>
        <p:spPr bwMode="auto">
          <a:xfrm>
            <a:off x="2160589" y="4117975"/>
            <a:ext cx="293687" cy="357188"/>
          </a:xfrm>
          <a:custGeom>
            <a:avLst/>
            <a:gdLst>
              <a:gd name="T0" fmla="*/ 0 w 815"/>
              <a:gd name="T1" fmla="*/ 874 h 993"/>
              <a:gd name="T2" fmla="*/ 814 w 815"/>
              <a:gd name="T3" fmla="*/ 874 h 993"/>
              <a:gd name="T4" fmla="*/ 814 w 815"/>
              <a:gd name="T5" fmla="*/ 992 h 993"/>
              <a:gd name="T6" fmla="*/ 0 w 815"/>
              <a:gd name="T7" fmla="*/ 992 h 993"/>
              <a:gd name="T8" fmla="*/ 0 w 815"/>
              <a:gd name="T9" fmla="*/ 874 h 993"/>
              <a:gd name="T10" fmla="*/ 814 w 815"/>
              <a:gd name="T11" fmla="*/ 350 h 993"/>
              <a:gd name="T12" fmla="*/ 407 w 815"/>
              <a:gd name="T13" fmla="*/ 757 h 993"/>
              <a:gd name="T14" fmla="*/ 0 w 815"/>
              <a:gd name="T15" fmla="*/ 350 h 993"/>
              <a:gd name="T16" fmla="*/ 232 w 815"/>
              <a:gd name="T17" fmla="*/ 350 h 993"/>
              <a:gd name="T18" fmla="*/ 232 w 815"/>
              <a:gd name="T19" fmla="*/ 0 h 993"/>
              <a:gd name="T20" fmla="*/ 582 w 815"/>
              <a:gd name="T21" fmla="*/ 0 h 993"/>
              <a:gd name="T22" fmla="*/ 582 w 815"/>
              <a:gd name="T23" fmla="*/ 350 h 993"/>
              <a:gd name="T24" fmla="*/ 814 w 815"/>
              <a:gd name="T25" fmla="*/ 350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5" h="993">
                <a:moveTo>
                  <a:pt x="0" y="874"/>
                </a:moveTo>
                <a:lnTo>
                  <a:pt x="814" y="874"/>
                </a:lnTo>
                <a:lnTo>
                  <a:pt x="814" y="992"/>
                </a:lnTo>
                <a:lnTo>
                  <a:pt x="0" y="992"/>
                </a:lnTo>
                <a:lnTo>
                  <a:pt x="0" y="874"/>
                </a:lnTo>
                <a:close/>
                <a:moveTo>
                  <a:pt x="814" y="350"/>
                </a:moveTo>
                <a:lnTo>
                  <a:pt x="407" y="757"/>
                </a:lnTo>
                <a:lnTo>
                  <a:pt x="0" y="350"/>
                </a:lnTo>
                <a:lnTo>
                  <a:pt x="232" y="350"/>
                </a:lnTo>
                <a:lnTo>
                  <a:pt x="232" y="0"/>
                </a:lnTo>
                <a:lnTo>
                  <a:pt x="582" y="0"/>
                </a:lnTo>
                <a:lnTo>
                  <a:pt x="582" y="350"/>
                </a:lnTo>
                <a:lnTo>
                  <a:pt x="814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6" name="Freeform 115"/>
          <p:cNvSpPr>
            <a:spLocks noChangeArrowheads="1"/>
          </p:cNvSpPr>
          <p:nvPr/>
        </p:nvSpPr>
        <p:spPr bwMode="auto">
          <a:xfrm>
            <a:off x="3195638" y="4106864"/>
            <a:ext cx="381000" cy="377825"/>
          </a:xfrm>
          <a:custGeom>
            <a:avLst/>
            <a:gdLst>
              <a:gd name="T0" fmla="*/ 642 w 1059"/>
              <a:gd name="T1" fmla="*/ 907 h 1051"/>
              <a:gd name="T2" fmla="*/ 768 w 1059"/>
              <a:gd name="T3" fmla="*/ 702 h 1051"/>
              <a:gd name="T4" fmla="*/ 599 w 1059"/>
              <a:gd name="T5" fmla="*/ 864 h 1051"/>
              <a:gd name="T6" fmla="*/ 642 w 1059"/>
              <a:gd name="T7" fmla="*/ 907 h 1051"/>
              <a:gd name="T8" fmla="*/ 101 w 1059"/>
              <a:gd name="T9" fmla="*/ 227 h 1051"/>
              <a:gd name="T10" fmla="*/ 0 w 1059"/>
              <a:gd name="T11" fmla="*/ 129 h 1051"/>
              <a:gd name="T12" fmla="*/ 49 w 1059"/>
              <a:gd name="T13" fmla="*/ 74 h 1051"/>
              <a:gd name="T14" fmla="*/ 208 w 1059"/>
              <a:gd name="T15" fmla="*/ 0 h 1051"/>
              <a:gd name="T16" fmla="*/ 355 w 1059"/>
              <a:gd name="T17" fmla="*/ 167 h 1051"/>
              <a:gd name="T18" fmla="*/ 279 w 1059"/>
              <a:gd name="T19" fmla="*/ 358 h 1051"/>
              <a:gd name="T20" fmla="*/ 172 w 1059"/>
              <a:gd name="T21" fmla="*/ 563 h 1051"/>
              <a:gd name="T22" fmla="*/ 191 w 1059"/>
              <a:gd name="T23" fmla="*/ 675 h 1051"/>
              <a:gd name="T24" fmla="*/ 257 w 1059"/>
              <a:gd name="T25" fmla="*/ 626 h 1051"/>
              <a:gd name="T26" fmla="*/ 391 w 1059"/>
              <a:gd name="T27" fmla="*/ 467 h 1051"/>
              <a:gd name="T28" fmla="*/ 678 w 1059"/>
              <a:gd name="T29" fmla="*/ 304 h 1051"/>
              <a:gd name="T30" fmla="*/ 913 w 1059"/>
              <a:gd name="T31" fmla="*/ 547 h 1051"/>
              <a:gd name="T32" fmla="*/ 1058 w 1059"/>
              <a:gd name="T33" fmla="*/ 547 h 1051"/>
              <a:gd name="T34" fmla="*/ 1058 w 1059"/>
              <a:gd name="T35" fmla="*/ 692 h 1051"/>
              <a:gd name="T36" fmla="*/ 916 w 1059"/>
              <a:gd name="T37" fmla="*/ 692 h 1051"/>
              <a:gd name="T38" fmla="*/ 640 w 1059"/>
              <a:gd name="T39" fmla="*/ 1050 h 1051"/>
              <a:gd name="T40" fmla="*/ 454 w 1059"/>
              <a:gd name="T41" fmla="*/ 869 h 1051"/>
              <a:gd name="T42" fmla="*/ 768 w 1059"/>
              <a:gd name="T43" fmla="*/ 555 h 1051"/>
              <a:gd name="T44" fmla="*/ 664 w 1059"/>
              <a:gd name="T45" fmla="*/ 451 h 1051"/>
              <a:gd name="T46" fmla="*/ 426 w 1059"/>
              <a:gd name="T47" fmla="*/ 651 h 1051"/>
              <a:gd name="T48" fmla="*/ 249 w 1059"/>
              <a:gd name="T49" fmla="*/ 812 h 1051"/>
              <a:gd name="T50" fmla="*/ 16 w 1059"/>
              <a:gd name="T51" fmla="*/ 612 h 1051"/>
              <a:gd name="T52" fmla="*/ 183 w 1059"/>
              <a:gd name="T53" fmla="*/ 243 h 1051"/>
              <a:gd name="T54" fmla="*/ 200 w 1059"/>
              <a:gd name="T55" fmla="*/ 156 h 1051"/>
              <a:gd name="T56" fmla="*/ 101 w 1059"/>
              <a:gd name="T57" fmla="*/ 22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59" h="1051">
                <a:moveTo>
                  <a:pt x="642" y="907"/>
                </a:moveTo>
                <a:cubicBezTo>
                  <a:pt x="683" y="907"/>
                  <a:pt x="752" y="858"/>
                  <a:pt x="768" y="702"/>
                </a:cubicBezTo>
                <a:cubicBezTo>
                  <a:pt x="642" y="735"/>
                  <a:pt x="599" y="828"/>
                  <a:pt x="599" y="864"/>
                </a:cubicBezTo>
                <a:cubicBezTo>
                  <a:pt x="599" y="891"/>
                  <a:pt x="623" y="907"/>
                  <a:pt x="642" y="907"/>
                </a:cubicBezTo>
                <a:close/>
                <a:moveTo>
                  <a:pt x="101" y="227"/>
                </a:moveTo>
                <a:lnTo>
                  <a:pt x="0" y="129"/>
                </a:lnTo>
                <a:cubicBezTo>
                  <a:pt x="14" y="112"/>
                  <a:pt x="27" y="96"/>
                  <a:pt x="49" y="74"/>
                </a:cubicBezTo>
                <a:cubicBezTo>
                  <a:pt x="63" y="60"/>
                  <a:pt x="131" y="0"/>
                  <a:pt x="208" y="0"/>
                </a:cubicBezTo>
                <a:cubicBezTo>
                  <a:pt x="260" y="0"/>
                  <a:pt x="355" y="41"/>
                  <a:pt x="355" y="167"/>
                </a:cubicBezTo>
                <a:cubicBezTo>
                  <a:pt x="355" y="246"/>
                  <a:pt x="325" y="293"/>
                  <a:pt x="279" y="358"/>
                </a:cubicBezTo>
                <a:cubicBezTo>
                  <a:pt x="252" y="396"/>
                  <a:pt x="191" y="500"/>
                  <a:pt x="172" y="563"/>
                </a:cubicBezTo>
                <a:cubicBezTo>
                  <a:pt x="150" y="626"/>
                  <a:pt x="164" y="675"/>
                  <a:pt x="191" y="675"/>
                </a:cubicBezTo>
                <a:cubicBezTo>
                  <a:pt x="216" y="675"/>
                  <a:pt x="243" y="642"/>
                  <a:pt x="257" y="626"/>
                </a:cubicBezTo>
                <a:cubicBezTo>
                  <a:pt x="271" y="612"/>
                  <a:pt x="358" y="511"/>
                  <a:pt x="391" y="467"/>
                </a:cubicBezTo>
                <a:cubicBezTo>
                  <a:pt x="435" y="413"/>
                  <a:pt x="547" y="304"/>
                  <a:pt x="678" y="304"/>
                </a:cubicBezTo>
                <a:cubicBezTo>
                  <a:pt x="850" y="304"/>
                  <a:pt x="905" y="451"/>
                  <a:pt x="913" y="547"/>
                </a:cubicBezTo>
                <a:lnTo>
                  <a:pt x="1058" y="547"/>
                </a:lnTo>
                <a:lnTo>
                  <a:pt x="1058" y="692"/>
                </a:lnTo>
                <a:lnTo>
                  <a:pt x="916" y="692"/>
                </a:lnTo>
                <a:cubicBezTo>
                  <a:pt x="891" y="970"/>
                  <a:pt x="735" y="1050"/>
                  <a:pt x="640" y="1050"/>
                </a:cubicBezTo>
                <a:cubicBezTo>
                  <a:pt x="536" y="1050"/>
                  <a:pt x="454" y="968"/>
                  <a:pt x="454" y="869"/>
                </a:cubicBezTo>
                <a:cubicBezTo>
                  <a:pt x="454" y="771"/>
                  <a:pt x="547" y="593"/>
                  <a:pt x="768" y="555"/>
                </a:cubicBezTo>
                <a:cubicBezTo>
                  <a:pt x="763" y="508"/>
                  <a:pt x="760" y="451"/>
                  <a:pt x="664" y="451"/>
                </a:cubicBezTo>
                <a:cubicBezTo>
                  <a:pt x="590" y="451"/>
                  <a:pt x="497" y="563"/>
                  <a:pt x="426" y="651"/>
                </a:cubicBezTo>
                <a:cubicBezTo>
                  <a:pt x="361" y="730"/>
                  <a:pt x="312" y="793"/>
                  <a:pt x="249" y="812"/>
                </a:cubicBezTo>
                <a:cubicBezTo>
                  <a:pt x="113" y="855"/>
                  <a:pt x="16" y="735"/>
                  <a:pt x="16" y="612"/>
                </a:cubicBezTo>
                <a:cubicBezTo>
                  <a:pt x="16" y="470"/>
                  <a:pt x="170" y="268"/>
                  <a:pt x="183" y="243"/>
                </a:cubicBezTo>
                <a:cubicBezTo>
                  <a:pt x="200" y="216"/>
                  <a:pt x="230" y="167"/>
                  <a:pt x="200" y="156"/>
                </a:cubicBezTo>
                <a:cubicBezTo>
                  <a:pt x="180" y="148"/>
                  <a:pt x="142" y="186"/>
                  <a:pt x="101" y="22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7" name="Freeform 116"/>
          <p:cNvSpPr>
            <a:spLocks noChangeArrowheads="1"/>
          </p:cNvSpPr>
          <p:nvPr/>
        </p:nvSpPr>
        <p:spPr bwMode="auto">
          <a:xfrm>
            <a:off x="4243389" y="4064001"/>
            <a:ext cx="446087" cy="461963"/>
          </a:xfrm>
          <a:custGeom>
            <a:avLst/>
            <a:gdLst>
              <a:gd name="T0" fmla="*/ 167 w 1239"/>
              <a:gd name="T1" fmla="*/ 494 h 1285"/>
              <a:gd name="T2" fmla="*/ 495 w 1239"/>
              <a:gd name="T3" fmla="*/ 825 h 1285"/>
              <a:gd name="T4" fmla="*/ 331 w 1239"/>
              <a:gd name="T5" fmla="*/ 989 h 1285"/>
              <a:gd name="T6" fmla="*/ 0 w 1239"/>
              <a:gd name="T7" fmla="*/ 661 h 1285"/>
              <a:gd name="T8" fmla="*/ 167 w 1239"/>
              <a:gd name="T9" fmla="*/ 494 h 1285"/>
              <a:gd name="T10" fmla="*/ 661 w 1239"/>
              <a:gd name="T11" fmla="*/ 0 h 1285"/>
              <a:gd name="T12" fmla="*/ 989 w 1239"/>
              <a:gd name="T13" fmla="*/ 330 h 1285"/>
              <a:gd name="T14" fmla="*/ 825 w 1239"/>
              <a:gd name="T15" fmla="*/ 494 h 1285"/>
              <a:gd name="T16" fmla="*/ 495 w 1239"/>
              <a:gd name="T17" fmla="*/ 166 h 1285"/>
              <a:gd name="T18" fmla="*/ 661 w 1239"/>
              <a:gd name="T19" fmla="*/ 0 h 1285"/>
              <a:gd name="T20" fmla="*/ 249 w 1239"/>
              <a:gd name="T21" fmla="*/ 412 h 1285"/>
              <a:gd name="T22" fmla="*/ 413 w 1239"/>
              <a:gd name="T23" fmla="*/ 248 h 1285"/>
              <a:gd name="T24" fmla="*/ 1238 w 1239"/>
              <a:gd name="T25" fmla="*/ 1074 h 1285"/>
              <a:gd name="T26" fmla="*/ 1074 w 1239"/>
              <a:gd name="T27" fmla="*/ 1238 h 1285"/>
              <a:gd name="T28" fmla="*/ 249 w 1239"/>
              <a:gd name="T29" fmla="*/ 412 h 1285"/>
              <a:gd name="T30" fmla="*/ 0 w 1239"/>
              <a:gd name="T31" fmla="*/ 1167 h 1285"/>
              <a:gd name="T32" fmla="*/ 700 w 1239"/>
              <a:gd name="T33" fmla="*/ 1167 h 1285"/>
              <a:gd name="T34" fmla="*/ 700 w 1239"/>
              <a:gd name="T35" fmla="*/ 1284 h 1285"/>
              <a:gd name="T36" fmla="*/ 0 w 1239"/>
              <a:gd name="T37" fmla="*/ 1284 h 1285"/>
              <a:gd name="T38" fmla="*/ 0 w 1239"/>
              <a:gd name="T39" fmla="*/ 1167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39" h="1285">
                <a:moveTo>
                  <a:pt x="167" y="494"/>
                </a:moveTo>
                <a:lnTo>
                  <a:pt x="495" y="825"/>
                </a:lnTo>
                <a:lnTo>
                  <a:pt x="331" y="989"/>
                </a:lnTo>
                <a:lnTo>
                  <a:pt x="0" y="661"/>
                </a:lnTo>
                <a:lnTo>
                  <a:pt x="167" y="494"/>
                </a:lnTo>
                <a:close/>
                <a:moveTo>
                  <a:pt x="661" y="0"/>
                </a:moveTo>
                <a:lnTo>
                  <a:pt x="989" y="330"/>
                </a:lnTo>
                <a:lnTo>
                  <a:pt x="825" y="494"/>
                </a:lnTo>
                <a:lnTo>
                  <a:pt x="495" y="166"/>
                </a:lnTo>
                <a:lnTo>
                  <a:pt x="661" y="0"/>
                </a:lnTo>
                <a:close/>
                <a:moveTo>
                  <a:pt x="249" y="412"/>
                </a:moveTo>
                <a:lnTo>
                  <a:pt x="413" y="248"/>
                </a:lnTo>
                <a:lnTo>
                  <a:pt x="1238" y="1074"/>
                </a:lnTo>
                <a:lnTo>
                  <a:pt x="1074" y="1238"/>
                </a:lnTo>
                <a:lnTo>
                  <a:pt x="249" y="412"/>
                </a:lnTo>
                <a:close/>
                <a:moveTo>
                  <a:pt x="0" y="1167"/>
                </a:moveTo>
                <a:lnTo>
                  <a:pt x="700" y="1167"/>
                </a:lnTo>
                <a:lnTo>
                  <a:pt x="700" y="1284"/>
                </a:lnTo>
                <a:lnTo>
                  <a:pt x="0" y="1284"/>
                </a:lnTo>
                <a:lnTo>
                  <a:pt x="0" y="11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8" name="Freeform 117"/>
          <p:cNvSpPr>
            <a:spLocks noChangeArrowheads="1"/>
          </p:cNvSpPr>
          <p:nvPr/>
        </p:nvSpPr>
        <p:spPr bwMode="auto">
          <a:xfrm>
            <a:off x="5335588" y="4086225"/>
            <a:ext cx="419100" cy="419100"/>
          </a:xfrm>
          <a:custGeom>
            <a:avLst/>
            <a:gdLst>
              <a:gd name="T0" fmla="*/ 845 w 1165"/>
              <a:gd name="T1" fmla="*/ 407 h 1165"/>
              <a:gd name="T2" fmla="*/ 1164 w 1165"/>
              <a:gd name="T3" fmla="*/ 407 h 1165"/>
              <a:gd name="T4" fmla="*/ 1164 w 1165"/>
              <a:gd name="T5" fmla="*/ 757 h 1165"/>
              <a:gd name="T6" fmla="*/ 845 w 1165"/>
              <a:gd name="T7" fmla="*/ 757 h 1165"/>
              <a:gd name="T8" fmla="*/ 670 w 1165"/>
              <a:gd name="T9" fmla="*/ 582 h 1165"/>
              <a:gd name="T10" fmla="*/ 845 w 1165"/>
              <a:gd name="T11" fmla="*/ 407 h 1165"/>
              <a:gd name="T12" fmla="*/ 407 w 1165"/>
              <a:gd name="T13" fmla="*/ 844 h 1165"/>
              <a:gd name="T14" fmla="*/ 582 w 1165"/>
              <a:gd name="T15" fmla="*/ 669 h 1165"/>
              <a:gd name="T16" fmla="*/ 757 w 1165"/>
              <a:gd name="T17" fmla="*/ 844 h 1165"/>
              <a:gd name="T18" fmla="*/ 757 w 1165"/>
              <a:gd name="T19" fmla="*/ 1164 h 1165"/>
              <a:gd name="T20" fmla="*/ 407 w 1165"/>
              <a:gd name="T21" fmla="*/ 1164 h 1165"/>
              <a:gd name="T22" fmla="*/ 407 w 1165"/>
              <a:gd name="T23" fmla="*/ 844 h 1165"/>
              <a:gd name="T24" fmla="*/ 320 w 1165"/>
              <a:gd name="T25" fmla="*/ 407 h 1165"/>
              <a:gd name="T26" fmla="*/ 495 w 1165"/>
              <a:gd name="T27" fmla="*/ 582 h 1165"/>
              <a:gd name="T28" fmla="*/ 320 w 1165"/>
              <a:gd name="T29" fmla="*/ 757 h 1165"/>
              <a:gd name="T30" fmla="*/ 0 w 1165"/>
              <a:gd name="T31" fmla="*/ 757 h 1165"/>
              <a:gd name="T32" fmla="*/ 0 w 1165"/>
              <a:gd name="T33" fmla="*/ 407 h 1165"/>
              <a:gd name="T34" fmla="*/ 320 w 1165"/>
              <a:gd name="T35" fmla="*/ 407 h 1165"/>
              <a:gd name="T36" fmla="*/ 757 w 1165"/>
              <a:gd name="T37" fmla="*/ 319 h 1165"/>
              <a:gd name="T38" fmla="*/ 582 w 1165"/>
              <a:gd name="T39" fmla="*/ 494 h 1165"/>
              <a:gd name="T40" fmla="*/ 407 w 1165"/>
              <a:gd name="T41" fmla="*/ 319 h 1165"/>
              <a:gd name="T42" fmla="*/ 407 w 1165"/>
              <a:gd name="T43" fmla="*/ 0 h 1165"/>
              <a:gd name="T44" fmla="*/ 757 w 1165"/>
              <a:gd name="T45" fmla="*/ 0 h 1165"/>
              <a:gd name="T46" fmla="*/ 757 w 1165"/>
              <a:gd name="T47" fmla="*/ 31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5" h="1165">
                <a:moveTo>
                  <a:pt x="845" y="407"/>
                </a:moveTo>
                <a:lnTo>
                  <a:pt x="1164" y="407"/>
                </a:lnTo>
                <a:lnTo>
                  <a:pt x="1164" y="757"/>
                </a:lnTo>
                <a:lnTo>
                  <a:pt x="845" y="757"/>
                </a:lnTo>
                <a:lnTo>
                  <a:pt x="670" y="582"/>
                </a:lnTo>
                <a:lnTo>
                  <a:pt x="845" y="407"/>
                </a:lnTo>
                <a:close/>
                <a:moveTo>
                  <a:pt x="407" y="844"/>
                </a:moveTo>
                <a:lnTo>
                  <a:pt x="582" y="669"/>
                </a:lnTo>
                <a:lnTo>
                  <a:pt x="757" y="844"/>
                </a:lnTo>
                <a:lnTo>
                  <a:pt x="757" y="1164"/>
                </a:lnTo>
                <a:lnTo>
                  <a:pt x="407" y="1164"/>
                </a:lnTo>
                <a:lnTo>
                  <a:pt x="407" y="844"/>
                </a:lnTo>
                <a:close/>
                <a:moveTo>
                  <a:pt x="320" y="407"/>
                </a:moveTo>
                <a:lnTo>
                  <a:pt x="495" y="582"/>
                </a:lnTo>
                <a:lnTo>
                  <a:pt x="320" y="757"/>
                </a:lnTo>
                <a:lnTo>
                  <a:pt x="0" y="757"/>
                </a:lnTo>
                <a:lnTo>
                  <a:pt x="0" y="407"/>
                </a:lnTo>
                <a:lnTo>
                  <a:pt x="320" y="407"/>
                </a:lnTo>
                <a:close/>
                <a:moveTo>
                  <a:pt x="757" y="319"/>
                </a:moveTo>
                <a:lnTo>
                  <a:pt x="582" y="494"/>
                </a:lnTo>
                <a:lnTo>
                  <a:pt x="407" y="319"/>
                </a:lnTo>
                <a:lnTo>
                  <a:pt x="407" y="0"/>
                </a:lnTo>
                <a:lnTo>
                  <a:pt x="757" y="0"/>
                </a:lnTo>
                <a:lnTo>
                  <a:pt x="757" y="31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9" name="Freeform 118"/>
          <p:cNvSpPr>
            <a:spLocks noChangeArrowheads="1"/>
          </p:cNvSpPr>
          <p:nvPr/>
        </p:nvSpPr>
        <p:spPr bwMode="auto">
          <a:xfrm>
            <a:off x="6415088" y="4086225"/>
            <a:ext cx="419100" cy="419100"/>
          </a:xfrm>
          <a:custGeom>
            <a:avLst/>
            <a:gdLst>
              <a:gd name="T0" fmla="*/ 1107 w 1165"/>
              <a:gd name="T1" fmla="*/ 1049 h 1165"/>
              <a:gd name="T2" fmla="*/ 1107 w 1165"/>
              <a:gd name="T3" fmla="*/ 289 h 1165"/>
              <a:gd name="T4" fmla="*/ 1050 w 1165"/>
              <a:gd name="T5" fmla="*/ 232 h 1165"/>
              <a:gd name="T6" fmla="*/ 536 w 1165"/>
              <a:gd name="T7" fmla="*/ 232 h 1165"/>
              <a:gd name="T8" fmla="*/ 604 w 1165"/>
              <a:gd name="T9" fmla="*/ 467 h 1165"/>
              <a:gd name="T10" fmla="*/ 716 w 1165"/>
              <a:gd name="T11" fmla="*/ 467 h 1165"/>
              <a:gd name="T12" fmla="*/ 716 w 1165"/>
              <a:gd name="T13" fmla="*/ 407 h 1165"/>
              <a:gd name="T14" fmla="*/ 779 w 1165"/>
              <a:gd name="T15" fmla="*/ 407 h 1165"/>
              <a:gd name="T16" fmla="*/ 779 w 1165"/>
              <a:gd name="T17" fmla="*/ 467 h 1165"/>
              <a:gd name="T18" fmla="*/ 990 w 1165"/>
              <a:gd name="T19" fmla="*/ 467 h 1165"/>
              <a:gd name="T20" fmla="*/ 990 w 1165"/>
              <a:gd name="T21" fmla="*/ 527 h 1165"/>
              <a:gd name="T22" fmla="*/ 916 w 1165"/>
              <a:gd name="T23" fmla="*/ 527 h 1165"/>
              <a:gd name="T24" fmla="*/ 804 w 1165"/>
              <a:gd name="T25" fmla="*/ 732 h 1165"/>
              <a:gd name="T26" fmla="*/ 962 w 1165"/>
              <a:gd name="T27" fmla="*/ 888 h 1165"/>
              <a:gd name="T28" fmla="*/ 921 w 1165"/>
              <a:gd name="T29" fmla="*/ 932 h 1165"/>
              <a:gd name="T30" fmla="*/ 763 w 1165"/>
              <a:gd name="T31" fmla="*/ 776 h 1165"/>
              <a:gd name="T32" fmla="*/ 711 w 1165"/>
              <a:gd name="T33" fmla="*/ 828 h 1165"/>
              <a:gd name="T34" fmla="*/ 757 w 1165"/>
              <a:gd name="T35" fmla="*/ 989 h 1165"/>
              <a:gd name="T36" fmla="*/ 640 w 1165"/>
              <a:gd name="T37" fmla="*/ 1107 h 1165"/>
              <a:gd name="T38" fmla="*/ 1050 w 1165"/>
              <a:gd name="T39" fmla="*/ 1107 h 1165"/>
              <a:gd name="T40" fmla="*/ 1107 w 1165"/>
              <a:gd name="T41" fmla="*/ 1049 h 1165"/>
              <a:gd name="T42" fmla="*/ 697 w 1165"/>
              <a:gd name="T43" fmla="*/ 590 h 1165"/>
              <a:gd name="T44" fmla="*/ 763 w 1165"/>
              <a:gd name="T45" fmla="*/ 688 h 1165"/>
              <a:gd name="T46" fmla="*/ 853 w 1165"/>
              <a:gd name="T47" fmla="*/ 527 h 1165"/>
              <a:gd name="T48" fmla="*/ 621 w 1165"/>
              <a:gd name="T49" fmla="*/ 527 h 1165"/>
              <a:gd name="T50" fmla="*/ 640 w 1165"/>
              <a:gd name="T51" fmla="*/ 590 h 1165"/>
              <a:gd name="T52" fmla="*/ 697 w 1165"/>
              <a:gd name="T53" fmla="*/ 590 h 1165"/>
              <a:gd name="T54" fmla="*/ 653 w 1165"/>
              <a:gd name="T55" fmla="*/ 634 h 1165"/>
              <a:gd name="T56" fmla="*/ 689 w 1165"/>
              <a:gd name="T57" fmla="*/ 762 h 1165"/>
              <a:gd name="T58" fmla="*/ 722 w 1165"/>
              <a:gd name="T59" fmla="*/ 732 h 1165"/>
              <a:gd name="T60" fmla="*/ 653 w 1165"/>
              <a:gd name="T61" fmla="*/ 634 h 1165"/>
              <a:gd name="T62" fmla="*/ 530 w 1165"/>
              <a:gd name="T63" fmla="*/ 500 h 1165"/>
              <a:gd name="T64" fmla="*/ 525 w 1165"/>
              <a:gd name="T65" fmla="*/ 459 h 1165"/>
              <a:gd name="T66" fmla="*/ 295 w 1165"/>
              <a:gd name="T67" fmla="*/ 459 h 1165"/>
              <a:gd name="T68" fmla="*/ 295 w 1165"/>
              <a:gd name="T69" fmla="*/ 549 h 1165"/>
              <a:gd name="T70" fmla="*/ 424 w 1165"/>
              <a:gd name="T71" fmla="*/ 549 h 1165"/>
              <a:gd name="T72" fmla="*/ 301 w 1165"/>
              <a:gd name="T73" fmla="*/ 637 h 1165"/>
              <a:gd name="T74" fmla="*/ 162 w 1165"/>
              <a:gd name="T75" fmla="*/ 494 h 1165"/>
              <a:gd name="T76" fmla="*/ 301 w 1165"/>
              <a:gd name="T77" fmla="*/ 352 h 1165"/>
              <a:gd name="T78" fmla="*/ 388 w 1165"/>
              <a:gd name="T79" fmla="*/ 388 h 1165"/>
              <a:gd name="T80" fmla="*/ 394 w 1165"/>
              <a:gd name="T81" fmla="*/ 391 h 1165"/>
              <a:gd name="T82" fmla="*/ 465 w 1165"/>
              <a:gd name="T83" fmla="*/ 322 h 1165"/>
              <a:gd name="T84" fmla="*/ 459 w 1165"/>
              <a:gd name="T85" fmla="*/ 320 h 1165"/>
              <a:gd name="T86" fmla="*/ 301 w 1165"/>
              <a:gd name="T87" fmla="*/ 257 h 1165"/>
              <a:gd name="T88" fmla="*/ 63 w 1165"/>
              <a:gd name="T89" fmla="*/ 494 h 1165"/>
              <a:gd name="T90" fmla="*/ 301 w 1165"/>
              <a:gd name="T91" fmla="*/ 732 h 1165"/>
              <a:gd name="T92" fmla="*/ 530 w 1165"/>
              <a:gd name="T93" fmla="*/ 500 h 1165"/>
              <a:gd name="T94" fmla="*/ 1050 w 1165"/>
              <a:gd name="T95" fmla="*/ 175 h 1165"/>
              <a:gd name="T96" fmla="*/ 1164 w 1165"/>
              <a:gd name="T97" fmla="*/ 289 h 1165"/>
              <a:gd name="T98" fmla="*/ 1164 w 1165"/>
              <a:gd name="T99" fmla="*/ 1049 h 1165"/>
              <a:gd name="T100" fmla="*/ 1050 w 1165"/>
              <a:gd name="T101" fmla="*/ 1164 h 1165"/>
              <a:gd name="T102" fmla="*/ 582 w 1165"/>
              <a:gd name="T103" fmla="*/ 1164 h 1165"/>
              <a:gd name="T104" fmla="*/ 525 w 1165"/>
              <a:gd name="T105" fmla="*/ 989 h 1165"/>
              <a:gd name="T106" fmla="*/ 115 w 1165"/>
              <a:gd name="T107" fmla="*/ 989 h 1165"/>
              <a:gd name="T108" fmla="*/ 0 w 1165"/>
              <a:gd name="T109" fmla="*/ 874 h 1165"/>
              <a:gd name="T110" fmla="*/ 0 w 1165"/>
              <a:gd name="T111" fmla="*/ 115 h 1165"/>
              <a:gd name="T112" fmla="*/ 115 w 1165"/>
              <a:gd name="T113" fmla="*/ 0 h 1165"/>
              <a:gd name="T114" fmla="*/ 465 w 1165"/>
              <a:gd name="T115" fmla="*/ 0 h 1165"/>
              <a:gd name="T116" fmla="*/ 517 w 1165"/>
              <a:gd name="T117" fmla="*/ 175 h 1165"/>
              <a:gd name="T118" fmla="*/ 1050 w 1165"/>
              <a:gd name="T119" fmla="*/ 17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65" h="1165">
                <a:moveTo>
                  <a:pt x="1107" y="1049"/>
                </a:moveTo>
                <a:lnTo>
                  <a:pt x="1107" y="289"/>
                </a:lnTo>
                <a:cubicBezTo>
                  <a:pt x="1107" y="257"/>
                  <a:pt x="1082" y="232"/>
                  <a:pt x="1050" y="232"/>
                </a:cubicBezTo>
                <a:lnTo>
                  <a:pt x="536" y="232"/>
                </a:lnTo>
                <a:lnTo>
                  <a:pt x="604" y="467"/>
                </a:lnTo>
                <a:lnTo>
                  <a:pt x="716" y="467"/>
                </a:lnTo>
                <a:lnTo>
                  <a:pt x="716" y="407"/>
                </a:lnTo>
                <a:lnTo>
                  <a:pt x="779" y="407"/>
                </a:lnTo>
                <a:lnTo>
                  <a:pt x="779" y="467"/>
                </a:lnTo>
                <a:lnTo>
                  <a:pt x="990" y="467"/>
                </a:lnTo>
                <a:lnTo>
                  <a:pt x="990" y="527"/>
                </a:lnTo>
                <a:lnTo>
                  <a:pt x="916" y="527"/>
                </a:lnTo>
                <a:cubicBezTo>
                  <a:pt x="897" y="601"/>
                  <a:pt x="856" y="672"/>
                  <a:pt x="804" y="732"/>
                </a:cubicBezTo>
                <a:lnTo>
                  <a:pt x="962" y="888"/>
                </a:lnTo>
                <a:lnTo>
                  <a:pt x="921" y="932"/>
                </a:lnTo>
                <a:lnTo>
                  <a:pt x="763" y="776"/>
                </a:lnTo>
                <a:lnTo>
                  <a:pt x="711" y="828"/>
                </a:lnTo>
                <a:lnTo>
                  <a:pt x="757" y="989"/>
                </a:lnTo>
                <a:lnTo>
                  <a:pt x="640" y="1107"/>
                </a:lnTo>
                <a:lnTo>
                  <a:pt x="1050" y="1107"/>
                </a:lnTo>
                <a:cubicBezTo>
                  <a:pt x="1083" y="1107"/>
                  <a:pt x="1107" y="1082"/>
                  <a:pt x="1107" y="1049"/>
                </a:cubicBezTo>
                <a:close/>
                <a:moveTo>
                  <a:pt x="697" y="590"/>
                </a:moveTo>
                <a:cubicBezTo>
                  <a:pt x="711" y="617"/>
                  <a:pt x="733" y="653"/>
                  <a:pt x="763" y="688"/>
                </a:cubicBezTo>
                <a:cubicBezTo>
                  <a:pt x="834" y="604"/>
                  <a:pt x="853" y="527"/>
                  <a:pt x="853" y="527"/>
                </a:cubicBezTo>
                <a:lnTo>
                  <a:pt x="621" y="527"/>
                </a:lnTo>
                <a:lnTo>
                  <a:pt x="640" y="590"/>
                </a:lnTo>
                <a:lnTo>
                  <a:pt x="697" y="590"/>
                </a:lnTo>
                <a:close/>
                <a:moveTo>
                  <a:pt x="653" y="634"/>
                </a:moveTo>
                <a:lnTo>
                  <a:pt x="689" y="762"/>
                </a:lnTo>
                <a:lnTo>
                  <a:pt x="722" y="732"/>
                </a:lnTo>
                <a:cubicBezTo>
                  <a:pt x="694" y="702"/>
                  <a:pt x="673" y="669"/>
                  <a:pt x="653" y="634"/>
                </a:cubicBezTo>
                <a:close/>
                <a:moveTo>
                  <a:pt x="530" y="500"/>
                </a:moveTo>
                <a:cubicBezTo>
                  <a:pt x="530" y="486"/>
                  <a:pt x="530" y="469"/>
                  <a:pt x="525" y="459"/>
                </a:cubicBezTo>
                <a:lnTo>
                  <a:pt x="295" y="459"/>
                </a:lnTo>
                <a:lnTo>
                  <a:pt x="295" y="549"/>
                </a:lnTo>
                <a:lnTo>
                  <a:pt x="424" y="549"/>
                </a:lnTo>
                <a:cubicBezTo>
                  <a:pt x="416" y="585"/>
                  <a:pt x="380" y="637"/>
                  <a:pt x="301" y="637"/>
                </a:cubicBezTo>
                <a:cubicBezTo>
                  <a:pt x="224" y="637"/>
                  <a:pt x="162" y="571"/>
                  <a:pt x="162" y="494"/>
                </a:cubicBezTo>
                <a:cubicBezTo>
                  <a:pt x="162" y="418"/>
                  <a:pt x="224" y="352"/>
                  <a:pt x="301" y="352"/>
                </a:cubicBezTo>
                <a:cubicBezTo>
                  <a:pt x="345" y="352"/>
                  <a:pt x="372" y="371"/>
                  <a:pt x="388" y="388"/>
                </a:cubicBezTo>
                <a:lnTo>
                  <a:pt x="394" y="391"/>
                </a:lnTo>
                <a:lnTo>
                  <a:pt x="465" y="322"/>
                </a:lnTo>
                <a:lnTo>
                  <a:pt x="459" y="320"/>
                </a:lnTo>
                <a:cubicBezTo>
                  <a:pt x="416" y="279"/>
                  <a:pt x="361" y="257"/>
                  <a:pt x="301" y="257"/>
                </a:cubicBezTo>
                <a:cubicBezTo>
                  <a:pt x="170" y="257"/>
                  <a:pt x="63" y="363"/>
                  <a:pt x="63" y="494"/>
                </a:cubicBezTo>
                <a:cubicBezTo>
                  <a:pt x="63" y="626"/>
                  <a:pt x="170" y="732"/>
                  <a:pt x="301" y="732"/>
                </a:cubicBezTo>
                <a:cubicBezTo>
                  <a:pt x="435" y="732"/>
                  <a:pt x="530" y="636"/>
                  <a:pt x="530" y="500"/>
                </a:cubicBezTo>
                <a:close/>
                <a:moveTo>
                  <a:pt x="1050" y="175"/>
                </a:moveTo>
                <a:cubicBezTo>
                  <a:pt x="1113" y="175"/>
                  <a:pt x="1164" y="227"/>
                  <a:pt x="1164" y="289"/>
                </a:cubicBezTo>
                <a:lnTo>
                  <a:pt x="1164" y="1049"/>
                </a:lnTo>
                <a:cubicBezTo>
                  <a:pt x="1164" y="1112"/>
                  <a:pt x="1113" y="1164"/>
                  <a:pt x="1050" y="1164"/>
                </a:cubicBezTo>
                <a:lnTo>
                  <a:pt x="582" y="1164"/>
                </a:lnTo>
                <a:lnTo>
                  <a:pt x="525" y="989"/>
                </a:lnTo>
                <a:lnTo>
                  <a:pt x="115" y="989"/>
                </a:lnTo>
                <a:cubicBezTo>
                  <a:pt x="52" y="989"/>
                  <a:pt x="0" y="937"/>
                  <a:pt x="0" y="874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465" y="0"/>
                </a:lnTo>
                <a:lnTo>
                  <a:pt x="517" y="175"/>
                </a:lnTo>
                <a:lnTo>
                  <a:pt x="1050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0" name="Freeform 119"/>
          <p:cNvSpPr>
            <a:spLocks noChangeArrowheads="1"/>
          </p:cNvSpPr>
          <p:nvPr/>
        </p:nvSpPr>
        <p:spPr bwMode="auto">
          <a:xfrm>
            <a:off x="7578726" y="4127500"/>
            <a:ext cx="252413" cy="336550"/>
          </a:xfrm>
          <a:custGeom>
            <a:avLst/>
            <a:gdLst>
              <a:gd name="T0" fmla="*/ 699 w 700"/>
              <a:gd name="T1" fmla="*/ 0 h 935"/>
              <a:gd name="T2" fmla="*/ 699 w 700"/>
              <a:gd name="T3" fmla="*/ 174 h 935"/>
              <a:gd name="T4" fmla="*/ 292 w 700"/>
              <a:gd name="T5" fmla="*/ 174 h 935"/>
              <a:gd name="T6" fmla="*/ 582 w 700"/>
              <a:gd name="T7" fmla="*/ 467 h 935"/>
              <a:gd name="T8" fmla="*/ 292 w 700"/>
              <a:gd name="T9" fmla="*/ 759 h 935"/>
              <a:gd name="T10" fmla="*/ 699 w 700"/>
              <a:gd name="T11" fmla="*/ 759 h 935"/>
              <a:gd name="T12" fmla="*/ 699 w 700"/>
              <a:gd name="T13" fmla="*/ 934 h 935"/>
              <a:gd name="T14" fmla="*/ 0 w 700"/>
              <a:gd name="T15" fmla="*/ 934 h 935"/>
              <a:gd name="T16" fmla="*/ 0 w 700"/>
              <a:gd name="T17" fmla="*/ 817 h 935"/>
              <a:gd name="T18" fmla="*/ 380 w 700"/>
              <a:gd name="T19" fmla="*/ 467 h 935"/>
              <a:gd name="T20" fmla="*/ 0 w 700"/>
              <a:gd name="T21" fmla="*/ 117 h 935"/>
              <a:gd name="T22" fmla="*/ 0 w 700"/>
              <a:gd name="T23" fmla="*/ 0 h 935"/>
              <a:gd name="T24" fmla="*/ 699 w 700"/>
              <a:gd name="T25" fmla="*/ 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00" h="935">
                <a:moveTo>
                  <a:pt x="699" y="0"/>
                </a:moveTo>
                <a:lnTo>
                  <a:pt x="699" y="174"/>
                </a:lnTo>
                <a:lnTo>
                  <a:pt x="292" y="174"/>
                </a:lnTo>
                <a:lnTo>
                  <a:pt x="582" y="467"/>
                </a:lnTo>
                <a:lnTo>
                  <a:pt x="292" y="759"/>
                </a:lnTo>
                <a:lnTo>
                  <a:pt x="699" y="759"/>
                </a:lnTo>
                <a:lnTo>
                  <a:pt x="699" y="934"/>
                </a:lnTo>
                <a:lnTo>
                  <a:pt x="0" y="934"/>
                </a:lnTo>
                <a:lnTo>
                  <a:pt x="0" y="817"/>
                </a:lnTo>
                <a:lnTo>
                  <a:pt x="380" y="467"/>
                </a:lnTo>
                <a:lnTo>
                  <a:pt x="0" y="117"/>
                </a:lnTo>
                <a:lnTo>
                  <a:pt x="0" y="0"/>
                </a:lnTo>
                <a:lnTo>
                  <a:pt x="699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1" name="Freeform 120"/>
          <p:cNvSpPr>
            <a:spLocks noChangeArrowheads="1"/>
          </p:cNvSpPr>
          <p:nvPr/>
        </p:nvSpPr>
        <p:spPr bwMode="auto">
          <a:xfrm>
            <a:off x="8637589" y="4149725"/>
            <a:ext cx="293687" cy="293688"/>
          </a:xfrm>
          <a:custGeom>
            <a:avLst/>
            <a:gdLst>
              <a:gd name="T0" fmla="*/ 524 w 815"/>
              <a:gd name="T1" fmla="*/ 0 h 815"/>
              <a:gd name="T2" fmla="*/ 814 w 815"/>
              <a:gd name="T3" fmla="*/ 0 h 815"/>
              <a:gd name="T4" fmla="*/ 814 w 815"/>
              <a:gd name="T5" fmla="*/ 289 h 815"/>
              <a:gd name="T6" fmla="*/ 699 w 815"/>
              <a:gd name="T7" fmla="*/ 289 h 815"/>
              <a:gd name="T8" fmla="*/ 699 w 815"/>
              <a:gd name="T9" fmla="*/ 114 h 815"/>
              <a:gd name="T10" fmla="*/ 524 w 815"/>
              <a:gd name="T11" fmla="*/ 114 h 815"/>
              <a:gd name="T12" fmla="*/ 524 w 815"/>
              <a:gd name="T13" fmla="*/ 0 h 815"/>
              <a:gd name="T14" fmla="*/ 699 w 815"/>
              <a:gd name="T15" fmla="*/ 699 h 815"/>
              <a:gd name="T16" fmla="*/ 699 w 815"/>
              <a:gd name="T17" fmla="*/ 524 h 815"/>
              <a:gd name="T18" fmla="*/ 814 w 815"/>
              <a:gd name="T19" fmla="*/ 524 h 815"/>
              <a:gd name="T20" fmla="*/ 814 w 815"/>
              <a:gd name="T21" fmla="*/ 814 h 815"/>
              <a:gd name="T22" fmla="*/ 524 w 815"/>
              <a:gd name="T23" fmla="*/ 814 h 815"/>
              <a:gd name="T24" fmla="*/ 524 w 815"/>
              <a:gd name="T25" fmla="*/ 699 h 815"/>
              <a:gd name="T26" fmla="*/ 699 w 815"/>
              <a:gd name="T27" fmla="*/ 699 h 815"/>
              <a:gd name="T28" fmla="*/ 0 w 815"/>
              <a:gd name="T29" fmla="*/ 289 h 815"/>
              <a:gd name="T30" fmla="*/ 0 w 815"/>
              <a:gd name="T31" fmla="*/ 0 h 815"/>
              <a:gd name="T32" fmla="*/ 289 w 815"/>
              <a:gd name="T33" fmla="*/ 0 h 815"/>
              <a:gd name="T34" fmla="*/ 289 w 815"/>
              <a:gd name="T35" fmla="*/ 114 h 815"/>
              <a:gd name="T36" fmla="*/ 114 w 815"/>
              <a:gd name="T37" fmla="*/ 114 h 815"/>
              <a:gd name="T38" fmla="*/ 114 w 815"/>
              <a:gd name="T39" fmla="*/ 289 h 815"/>
              <a:gd name="T40" fmla="*/ 0 w 815"/>
              <a:gd name="T41" fmla="*/ 289 h 815"/>
              <a:gd name="T42" fmla="*/ 114 w 815"/>
              <a:gd name="T43" fmla="*/ 524 h 815"/>
              <a:gd name="T44" fmla="*/ 114 w 815"/>
              <a:gd name="T45" fmla="*/ 699 h 815"/>
              <a:gd name="T46" fmla="*/ 289 w 815"/>
              <a:gd name="T47" fmla="*/ 699 h 815"/>
              <a:gd name="T48" fmla="*/ 289 w 815"/>
              <a:gd name="T49" fmla="*/ 814 h 815"/>
              <a:gd name="T50" fmla="*/ 0 w 815"/>
              <a:gd name="T51" fmla="*/ 814 h 815"/>
              <a:gd name="T52" fmla="*/ 0 w 815"/>
              <a:gd name="T53" fmla="*/ 524 h 815"/>
              <a:gd name="T54" fmla="*/ 114 w 815"/>
              <a:gd name="T55" fmla="*/ 524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5" h="815">
                <a:moveTo>
                  <a:pt x="524" y="0"/>
                </a:moveTo>
                <a:lnTo>
                  <a:pt x="814" y="0"/>
                </a:lnTo>
                <a:lnTo>
                  <a:pt x="814" y="289"/>
                </a:lnTo>
                <a:lnTo>
                  <a:pt x="699" y="289"/>
                </a:lnTo>
                <a:lnTo>
                  <a:pt x="699" y="114"/>
                </a:lnTo>
                <a:lnTo>
                  <a:pt x="524" y="114"/>
                </a:lnTo>
                <a:lnTo>
                  <a:pt x="524" y="0"/>
                </a:lnTo>
                <a:close/>
                <a:moveTo>
                  <a:pt x="699" y="699"/>
                </a:moveTo>
                <a:lnTo>
                  <a:pt x="699" y="524"/>
                </a:lnTo>
                <a:lnTo>
                  <a:pt x="814" y="524"/>
                </a:lnTo>
                <a:lnTo>
                  <a:pt x="814" y="814"/>
                </a:lnTo>
                <a:lnTo>
                  <a:pt x="524" y="814"/>
                </a:lnTo>
                <a:lnTo>
                  <a:pt x="524" y="699"/>
                </a:lnTo>
                <a:lnTo>
                  <a:pt x="699" y="699"/>
                </a:lnTo>
                <a:close/>
                <a:moveTo>
                  <a:pt x="0" y="289"/>
                </a:moveTo>
                <a:lnTo>
                  <a:pt x="0" y="0"/>
                </a:lnTo>
                <a:lnTo>
                  <a:pt x="289" y="0"/>
                </a:lnTo>
                <a:lnTo>
                  <a:pt x="289" y="114"/>
                </a:lnTo>
                <a:lnTo>
                  <a:pt x="114" y="114"/>
                </a:lnTo>
                <a:lnTo>
                  <a:pt x="114" y="289"/>
                </a:lnTo>
                <a:lnTo>
                  <a:pt x="0" y="289"/>
                </a:lnTo>
                <a:close/>
                <a:moveTo>
                  <a:pt x="114" y="524"/>
                </a:moveTo>
                <a:lnTo>
                  <a:pt x="114" y="699"/>
                </a:lnTo>
                <a:lnTo>
                  <a:pt x="289" y="699"/>
                </a:lnTo>
                <a:lnTo>
                  <a:pt x="289" y="814"/>
                </a:lnTo>
                <a:lnTo>
                  <a:pt x="0" y="814"/>
                </a:lnTo>
                <a:lnTo>
                  <a:pt x="0" y="524"/>
                </a:lnTo>
                <a:lnTo>
                  <a:pt x="114" y="52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2" name="Freeform 121"/>
          <p:cNvSpPr>
            <a:spLocks noChangeArrowheads="1"/>
          </p:cNvSpPr>
          <p:nvPr/>
        </p:nvSpPr>
        <p:spPr bwMode="auto">
          <a:xfrm>
            <a:off x="9717089" y="4149725"/>
            <a:ext cx="293687" cy="293688"/>
          </a:xfrm>
          <a:custGeom>
            <a:avLst/>
            <a:gdLst>
              <a:gd name="T0" fmla="*/ 639 w 815"/>
              <a:gd name="T1" fmla="*/ 175 h 815"/>
              <a:gd name="T2" fmla="*/ 814 w 815"/>
              <a:gd name="T3" fmla="*/ 175 h 815"/>
              <a:gd name="T4" fmla="*/ 814 w 815"/>
              <a:gd name="T5" fmla="*/ 289 h 815"/>
              <a:gd name="T6" fmla="*/ 524 w 815"/>
              <a:gd name="T7" fmla="*/ 289 h 815"/>
              <a:gd name="T8" fmla="*/ 524 w 815"/>
              <a:gd name="T9" fmla="*/ 0 h 815"/>
              <a:gd name="T10" fmla="*/ 639 w 815"/>
              <a:gd name="T11" fmla="*/ 0 h 815"/>
              <a:gd name="T12" fmla="*/ 639 w 815"/>
              <a:gd name="T13" fmla="*/ 175 h 815"/>
              <a:gd name="T14" fmla="*/ 524 w 815"/>
              <a:gd name="T15" fmla="*/ 814 h 815"/>
              <a:gd name="T16" fmla="*/ 524 w 815"/>
              <a:gd name="T17" fmla="*/ 524 h 815"/>
              <a:gd name="T18" fmla="*/ 814 w 815"/>
              <a:gd name="T19" fmla="*/ 524 h 815"/>
              <a:gd name="T20" fmla="*/ 814 w 815"/>
              <a:gd name="T21" fmla="*/ 639 h 815"/>
              <a:gd name="T22" fmla="*/ 639 w 815"/>
              <a:gd name="T23" fmla="*/ 639 h 815"/>
              <a:gd name="T24" fmla="*/ 639 w 815"/>
              <a:gd name="T25" fmla="*/ 814 h 815"/>
              <a:gd name="T26" fmla="*/ 524 w 815"/>
              <a:gd name="T27" fmla="*/ 814 h 815"/>
              <a:gd name="T28" fmla="*/ 175 w 815"/>
              <a:gd name="T29" fmla="*/ 175 h 815"/>
              <a:gd name="T30" fmla="*/ 175 w 815"/>
              <a:gd name="T31" fmla="*/ 0 h 815"/>
              <a:gd name="T32" fmla="*/ 289 w 815"/>
              <a:gd name="T33" fmla="*/ 0 h 815"/>
              <a:gd name="T34" fmla="*/ 289 w 815"/>
              <a:gd name="T35" fmla="*/ 289 h 815"/>
              <a:gd name="T36" fmla="*/ 0 w 815"/>
              <a:gd name="T37" fmla="*/ 289 h 815"/>
              <a:gd name="T38" fmla="*/ 0 w 815"/>
              <a:gd name="T39" fmla="*/ 175 h 815"/>
              <a:gd name="T40" fmla="*/ 175 w 815"/>
              <a:gd name="T41" fmla="*/ 175 h 815"/>
              <a:gd name="T42" fmla="*/ 0 w 815"/>
              <a:gd name="T43" fmla="*/ 639 h 815"/>
              <a:gd name="T44" fmla="*/ 0 w 815"/>
              <a:gd name="T45" fmla="*/ 524 h 815"/>
              <a:gd name="T46" fmla="*/ 289 w 815"/>
              <a:gd name="T47" fmla="*/ 524 h 815"/>
              <a:gd name="T48" fmla="*/ 289 w 815"/>
              <a:gd name="T49" fmla="*/ 814 h 815"/>
              <a:gd name="T50" fmla="*/ 175 w 815"/>
              <a:gd name="T51" fmla="*/ 814 h 815"/>
              <a:gd name="T52" fmla="*/ 175 w 815"/>
              <a:gd name="T53" fmla="*/ 639 h 815"/>
              <a:gd name="T54" fmla="*/ 0 w 815"/>
              <a:gd name="T55" fmla="*/ 63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5" h="815">
                <a:moveTo>
                  <a:pt x="639" y="175"/>
                </a:moveTo>
                <a:lnTo>
                  <a:pt x="814" y="175"/>
                </a:lnTo>
                <a:lnTo>
                  <a:pt x="814" y="289"/>
                </a:lnTo>
                <a:lnTo>
                  <a:pt x="524" y="289"/>
                </a:lnTo>
                <a:lnTo>
                  <a:pt x="524" y="0"/>
                </a:lnTo>
                <a:lnTo>
                  <a:pt x="639" y="0"/>
                </a:lnTo>
                <a:lnTo>
                  <a:pt x="639" y="175"/>
                </a:lnTo>
                <a:close/>
                <a:moveTo>
                  <a:pt x="524" y="814"/>
                </a:moveTo>
                <a:lnTo>
                  <a:pt x="524" y="524"/>
                </a:lnTo>
                <a:lnTo>
                  <a:pt x="814" y="524"/>
                </a:lnTo>
                <a:lnTo>
                  <a:pt x="814" y="639"/>
                </a:lnTo>
                <a:lnTo>
                  <a:pt x="639" y="639"/>
                </a:lnTo>
                <a:lnTo>
                  <a:pt x="639" y="814"/>
                </a:lnTo>
                <a:lnTo>
                  <a:pt x="524" y="814"/>
                </a:lnTo>
                <a:close/>
                <a:moveTo>
                  <a:pt x="175" y="175"/>
                </a:moveTo>
                <a:lnTo>
                  <a:pt x="175" y="0"/>
                </a:lnTo>
                <a:lnTo>
                  <a:pt x="289" y="0"/>
                </a:lnTo>
                <a:lnTo>
                  <a:pt x="289" y="289"/>
                </a:lnTo>
                <a:lnTo>
                  <a:pt x="0" y="289"/>
                </a:lnTo>
                <a:lnTo>
                  <a:pt x="0" y="175"/>
                </a:lnTo>
                <a:lnTo>
                  <a:pt x="175" y="175"/>
                </a:lnTo>
                <a:close/>
                <a:moveTo>
                  <a:pt x="0" y="639"/>
                </a:moveTo>
                <a:lnTo>
                  <a:pt x="0" y="524"/>
                </a:lnTo>
                <a:lnTo>
                  <a:pt x="289" y="524"/>
                </a:lnTo>
                <a:lnTo>
                  <a:pt x="289" y="814"/>
                </a:lnTo>
                <a:lnTo>
                  <a:pt x="175" y="814"/>
                </a:lnTo>
                <a:lnTo>
                  <a:pt x="175" y="639"/>
                </a:lnTo>
                <a:lnTo>
                  <a:pt x="0" y="63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3" name="Freeform 122"/>
          <p:cNvSpPr>
            <a:spLocks noChangeArrowheads="1"/>
          </p:cNvSpPr>
          <p:nvPr/>
        </p:nvSpPr>
        <p:spPr bwMode="auto">
          <a:xfrm>
            <a:off x="10755314" y="4106864"/>
            <a:ext cx="377825" cy="377825"/>
          </a:xfrm>
          <a:custGeom>
            <a:avLst/>
            <a:gdLst>
              <a:gd name="T0" fmla="*/ 0 w 1051"/>
              <a:gd name="T1" fmla="*/ 932 h 1051"/>
              <a:gd name="T2" fmla="*/ 935 w 1051"/>
              <a:gd name="T3" fmla="*/ 932 h 1051"/>
              <a:gd name="T4" fmla="*/ 935 w 1051"/>
              <a:gd name="T5" fmla="*/ 1050 h 1051"/>
              <a:gd name="T6" fmla="*/ 0 w 1051"/>
              <a:gd name="T7" fmla="*/ 1050 h 1051"/>
              <a:gd name="T8" fmla="*/ 0 w 1051"/>
              <a:gd name="T9" fmla="*/ 932 h 1051"/>
              <a:gd name="T10" fmla="*/ 935 w 1051"/>
              <a:gd name="T11" fmla="*/ 293 h 1051"/>
              <a:gd name="T12" fmla="*/ 935 w 1051"/>
              <a:gd name="T13" fmla="*/ 118 h 1051"/>
              <a:gd name="T14" fmla="*/ 817 w 1051"/>
              <a:gd name="T15" fmla="*/ 118 h 1051"/>
              <a:gd name="T16" fmla="*/ 817 w 1051"/>
              <a:gd name="T17" fmla="*/ 293 h 1051"/>
              <a:gd name="T18" fmla="*/ 935 w 1051"/>
              <a:gd name="T19" fmla="*/ 293 h 1051"/>
              <a:gd name="T20" fmla="*/ 935 w 1051"/>
              <a:gd name="T21" fmla="*/ 0 h 1051"/>
              <a:gd name="T22" fmla="*/ 1050 w 1051"/>
              <a:gd name="T23" fmla="*/ 118 h 1051"/>
              <a:gd name="T24" fmla="*/ 1050 w 1051"/>
              <a:gd name="T25" fmla="*/ 293 h 1051"/>
              <a:gd name="T26" fmla="*/ 935 w 1051"/>
              <a:gd name="T27" fmla="*/ 407 h 1051"/>
              <a:gd name="T28" fmla="*/ 817 w 1051"/>
              <a:gd name="T29" fmla="*/ 407 h 1051"/>
              <a:gd name="T30" fmla="*/ 817 w 1051"/>
              <a:gd name="T31" fmla="*/ 582 h 1051"/>
              <a:gd name="T32" fmla="*/ 585 w 1051"/>
              <a:gd name="T33" fmla="*/ 817 h 1051"/>
              <a:gd name="T34" fmla="*/ 235 w 1051"/>
              <a:gd name="T35" fmla="*/ 817 h 1051"/>
              <a:gd name="T36" fmla="*/ 0 w 1051"/>
              <a:gd name="T37" fmla="*/ 582 h 1051"/>
              <a:gd name="T38" fmla="*/ 0 w 1051"/>
              <a:gd name="T39" fmla="*/ 0 h 1051"/>
              <a:gd name="T40" fmla="*/ 935 w 1051"/>
              <a:gd name="T4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1" h="1051">
                <a:moveTo>
                  <a:pt x="0" y="932"/>
                </a:moveTo>
                <a:lnTo>
                  <a:pt x="935" y="932"/>
                </a:lnTo>
                <a:lnTo>
                  <a:pt x="935" y="1050"/>
                </a:lnTo>
                <a:lnTo>
                  <a:pt x="0" y="1050"/>
                </a:lnTo>
                <a:lnTo>
                  <a:pt x="0" y="932"/>
                </a:lnTo>
                <a:close/>
                <a:moveTo>
                  <a:pt x="935" y="293"/>
                </a:moveTo>
                <a:lnTo>
                  <a:pt x="935" y="118"/>
                </a:lnTo>
                <a:lnTo>
                  <a:pt x="817" y="118"/>
                </a:lnTo>
                <a:lnTo>
                  <a:pt x="817" y="293"/>
                </a:lnTo>
                <a:lnTo>
                  <a:pt x="935" y="293"/>
                </a:lnTo>
                <a:close/>
                <a:moveTo>
                  <a:pt x="935" y="0"/>
                </a:moveTo>
                <a:cubicBezTo>
                  <a:pt x="1001" y="0"/>
                  <a:pt x="1050" y="52"/>
                  <a:pt x="1050" y="118"/>
                </a:cubicBezTo>
                <a:lnTo>
                  <a:pt x="1050" y="293"/>
                </a:lnTo>
                <a:cubicBezTo>
                  <a:pt x="1050" y="355"/>
                  <a:pt x="1001" y="407"/>
                  <a:pt x="935" y="407"/>
                </a:cubicBezTo>
                <a:lnTo>
                  <a:pt x="817" y="407"/>
                </a:lnTo>
                <a:lnTo>
                  <a:pt x="817" y="582"/>
                </a:lnTo>
                <a:cubicBezTo>
                  <a:pt x="817" y="711"/>
                  <a:pt x="714" y="817"/>
                  <a:pt x="585" y="817"/>
                </a:cubicBezTo>
                <a:lnTo>
                  <a:pt x="235" y="817"/>
                </a:lnTo>
                <a:cubicBezTo>
                  <a:pt x="107" y="817"/>
                  <a:pt x="0" y="711"/>
                  <a:pt x="0" y="582"/>
                </a:cubicBezTo>
                <a:lnTo>
                  <a:pt x="0" y="0"/>
                </a:lnTo>
                <a:lnTo>
                  <a:pt x="93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4" name="Freeform 123"/>
          <p:cNvSpPr>
            <a:spLocks noChangeArrowheads="1"/>
          </p:cNvSpPr>
          <p:nvPr/>
        </p:nvSpPr>
        <p:spPr bwMode="auto">
          <a:xfrm>
            <a:off x="1058864" y="5100638"/>
            <a:ext cx="293687" cy="127000"/>
          </a:xfrm>
          <a:custGeom>
            <a:avLst/>
            <a:gdLst>
              <a:gd name="T0" fmla="*/ 815 w 816"/>
              <a:gd name="T1" fmla="*/ 88 h 351"/>
              <a:gd name="T2" fmla="*/ 640 w 816"/>
              <a:gd name="T3" fmla="*/ 88 h 351"/>
              <a:gd name="T4" fmla="*/ 640 w 816"/>
              <a:gd name="T5" fmla="*/ 145 h 351"/>
              <a:gd name="T6" fmla="*/ 757 w 816"/>
              <a:gd name="T7" fmla="*/ 145 h 351"/>
              <a:gd name="T8" fmla="*/ 757 w 816"/>
              <a:gd name="T9" fmla="*/ 233 h 351"/>
              <a:gd name="T10" fmla="*/ 640 w 816"/>
              <a:gd name="T11" fmla="*/ 233 h 351"/>
              <a:gd name="T12" fmla="*/ 640 w 816"/>
              <a:gd name="T13" fmla="*/ 350 h 351"/>
              <a:gd name="T14" fmla="*/ 552 w 816"/>
              <a:gd name="T15" fmla="*/ 350 h 351"/>
              <a:gd name="T16" fmla="*/ 552 w 816"/>
              <a:gd name="T17" fmla="*/ 0 h 351"/>
              <a:gd name="T18" fmla="*/ 815 w 816"/>
              <a:gd name="T19" fmla="*/ 0 h 351"/>
              <a:gd name="T20" fmla="*/ 815 w 816"/>
              <a:gd name="T21" fmla="*/ 88 h 351"/>
              <a:gd name="T22" fmla="*/ 233 w 816"/>
              <a:gd name="T23" fmla="*/ 0 h 351"/>
              <a:gd name="T24" fmla="*/ 290 w 816"/>
              <a:gd name="T25" fmla="*/ 58 h 351"/>
              <a:gd name="T26" fmla="*/ 290 w 816"/>
              <a:gd name="T27" fmla="*/ 88 h 351"/>
              <a:gd name="T28" fmla="*/ 88 w 816"/>
              <a:gd name="T29" fmla="*/ 88 h 351"/>
              <a:gd name="T30" fmla="*/ 88 w 816"/>
              <a:gd name="T31" fmla="*/ 263 h 351"/>
              <a:gd name="T32" fmla="*/ 203 w 816"/>
              <a:gd name="T33" fmla="*/ 263 h 351"/>
              <a:gd name="T34" fmla="*/ 203 w 816"/>
              <a:gd name="T35" fmla="*/ 175 h 351"/>
              <a:gd name="T36" fmla="*/ 290 w 816"/>
              <a:gd name="T37" fmla="*/ 175 h 351"/>
              <a:gd name="T38" fmla="*/ 290 w 816"/>
              <a:gd name="T39" fmla="*/ 293 h 351"/>
              <a:gd name="T40" fmla="*/ 233 w 816"/>
              <a:gd name="T41" fmla="*/ 350 h 351"/>
              <a:gd name="T42" fmla="*/ 58 w 816"/>
              <a:gd name="T43" fmla="*/ 350 h 351"/>
              <a:gd name="T44" fmla="*/ 0 w 816"/>
              <a:gd name="T45" fmla="*/ 293 h 351"/>
              <a:gd name="T46" fmla="*/ 0 w 816"/>
              <a:gd name="T47" fmla="*/ 58 h 351"/>
              <a:gd name="T48" fmla="*/ 58 w 816"/>
              <a:gd name="T49" fmla="*/ 0 h 351"/>
              <a:gd name="T50" fmla="*/ 233 w 816"/>
              <a:gd name="T51" fmla="*/ 0 h 351"/>
              <a:gd name="T52" fmla="*/ 377 w 816"/>
              <a:gd name="T53" fmla="*/ 0 h 351"/>
              <a:gd name="T54" fmla="*/ 465 w 816"/>
              <a:gd name="T55" fmla="*/ 0 h 351"/>
              <a:gd name="T56" fmla="*/ 465 w 816"/>
              <a:gd name="T57" fmla="*/ 350 h 351"/>
              <a:gd name="T58" fmla="*/ 377 w 816"/>
              <a:gd name="T59" fmla="*/ 350 h 351"/>
              <a:gd name="T60" fmla="*/ 377 w 816"/>
              <a:gd name="T61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16" h="351">
                <a:moveTo>
                  <a:pt x="815" y="88"/>
                </a:moveTo>
                <a:lnTo>
                  <a:pt x="640" y="88"/>
                </a:lnTo>
                <a:lnTo>
                  <a:pt x="640" y="145"/>
                </a:lnTo>
                <a:lnTo>
                  <a:pt x="757" y="145"/>
                </a:lnTo>
                <a:lnTo>
                  <a:pt x="757" y="233"/>
                </a:lnTo>
                <a:lnTo>
                  <a:pt x="640" y="233"/>
                </a:lnTo>
                <a:lnTo>
                  <a:pt x="640" y="350"/>
                </a:lnTo>
                <a:lnTo>
                  <a:pt x="552" y="350"/>
                </a:lnTo>
                <a:lnTo>
                  <a:pt x="552" y="0"/>
                </a:lnTo>
                <a:lnTo>
                  <a:pt x="815" y="0"/>
                </a:lnTo>
                <a:lnTo>
                  <a:pt x="815" y="88"/>
                </a:lnTo>
                <a:close/>
                <a:moveTo>
                  <a:pt x="233" y="0"/>
                </a:moveTo>
                <a:cubicBezTo>
                  <a:pt x="268" y="0"/>
                  <a:pt x="290" y="28"/>
                  <a:pt x="290" y="58"/>
                </a:cubicBezTo>
                <a:lnTo>
                  <a:pt x="290" y="88"/>
                </a:lnTo>
                <a:lnTo>
                  <a:pt x="88" y="88"/>
                </a:lnTo>
                <a:lnTo>
                  <a:pt x="88" y="263"/>
                </a:lnTo>
                <a:lnTo>
                  <a:pt x="203" y="263"/>
                </a:lnTo>
                <a:lnTo>
                  <a:pt x="203" y="175"/>
                </a:lnTo>
                <a:lnTo>
                  <a:pt x="290" y="175"/>
                </a:lnTo>
                <a:lnTo>
                  <a:pt x="290" y="293"/>
                </a:lnTo>
                <a:cubicBezTo>
                  <a:pt x="290" y="323"/>
                  <a:pt x="268" y="350"/>
                  <a:pt x="233" y="350"/>
                </a:cubicBezTo>
                <a:lnTo>
                  <a:pt x="58" y="350"/>
                </a:lnTo>
                <a:cubicBezTo>
                  <a:pt x="22" y="350"/>
                  <a:pt x="0" y="323"/>
                  <a:pt x="0" y="293"/>
                </a:cubicBezTo>
                <a:lnTo>
                  <a:pt x="0" y="58"/>
                </a:lnTo>
                <a:cubicBezTo>
                  <a:pt x="0" y="28"/>
                  <a:pt x="22" y="0"/>
                  <a:pt x="58" y="0"/>
                </a:cubicBezTo>
                <a:lnTo>
                  <a:pt x="233" y="0"/>
                </a:lnTo>
                <a:close/>
                <a:moveTo>
                  <a:pt x="377" y="0"/>
                </a:moveTo>
                <a:lnTo>
                  <a:pt x="465" y="0"/>
                </a:lnTo>
                <a:lnTo>
                  <a:pt x="465" y="350"/>
                </a:lnTo>
                <a:lnTo>
                  <a:pt x="377" y="350"/>
                </a:lnTo>
                <a:lnTo>
                  <a:pt x="37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5" name="Freeform 124"/>
          <p:cNvSpPr>
            <a:spLocks noChangeArrowheads="1"/>
          </p:cNvSpPr>
          <p:nvPr/>
        </p:nvSpPr>
        <p:spPr bwMode="auto">
          <a:xfrm>
            <a:off x="2070100" y="4953000"/>
            <a:ext cx="419100" cy="419100"/>
          </a:xfrm>
          <a:custGeom>
            <a:avLst/>
            <a:gdLst>
              <a:gd name="T0" fmla="*/ 814 w 1165"/>
              <a:gd name="T1" fmla="*/ 902 h 1165"/>
              <a:gd name="T2" fmla="*/ 962 w 1165"/>
              <a:gd name="T3" fmla="*/ 757 h 1165"/>
              <a:gd name="T4" fmla="*/ 814 w 1165"/>
              <a:gd name="T5" fmla="*/ 612 h 1165"/>
              <a:gd name="T6" fmla="*/ 669 w 1165"/>
              <a:gd name="T7" fmla="*/ 757 h 1165"/>
              <a:gd name="T8" fmla="*/ 814 w 1165"/>
              <a:gd name="T9" fmla="*/ 902 h 1165"/>
              <a:gd name="T10" fmla="*/ 437 w 1165"/>
              <a:gd name="T11" fmla="*/ 350 h 1165"/>
              <a:gd name="T12" fmla="*/ 582 w 1165"/>
              <a:gd name="T13" fmla="*/ 495 h 1165"/>
              <a:gd name="T14" fmla="*/ 727 w 1165"/>
              <a:gd name="T15" fmla="*/ 350 h 1165"/>
              <a:gd name="T16" fmla="*/ 582 w 1165"/>
              <a:gd name="T17" fmla="*/ 202 h 1165"/>
              <a:gd name="T18" fmla="*/ 437 w 1165"/>
              <a:gd name="T19" fmla="*/ 350 h 1165"/>
              <a:gd name="T20" fmla="*/ 350 w 1165"/>
              <a:gd name="T21" fmla="*/ 902 h 1165"/>
              <a:gd name="T22" fmla="*/ 494 w 1165"/>
              <a:gd name="T23" fmla="*/ 757 h 1165"/>
              <a:gd name="T24" fmla="*/ 350 w 1165"/>
              <a:gd name="T25" fmla="*/ 612 h 1165"/>
              <a:gd name="T26" fmla="*/ 202 w 1165"/>
              <a:gd name="T27" fmla="*/ 757 h 1165"/>
              <a:gd name="T28" fmla="*/ 350 w 1165"/>
              <a:gd name="T29" fmla="*/ 902 h 1165"/>
              <a:gd name="T30" fmla="*/ 582 w 1165"/>
              <a:gd name="T31" fmla="*/ 0 h 1165"/>
              <a:gd name="T32" fmla="*/ 1164 w 1165"/>
              <a:gd name="T33" fmla="*/ 582 h 1165"/>
              <a:gd name="T34" fmla="*/ 582 w 1165"/>
              <a:gd name="T35" fmla="*/ 1164 h 1165"/>
              <a:gd name="T36" fmla="*/ 0 w 1165"/>
              <a:gd name="T37" fmla="*/ 582 h 1165"/>
              <a:gd name="T38" fmla="*/ 582 w 1165"/>
              <a:gd name="T3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5" h="1165">
                <a:moveTo>
                  <a:pt x="814" y="902"/>
                </a:moveTo>
                <a:cubicBezTo>
                  <a:pt x="893" y="902"/>
                  <a:pt x="962" y="836"/>
                  <a:pt x="962" y="757"/>
                </a:cubicBezTo>
                <a:cubicBezTo>
                  <a:pt x="962" y="678"/>
                  <a:pt x="893" y="612"/>
                  <a:pt x="814" y="612"/>
                </a:cubicBezTo>
                <a:cubicBezTo>
                  <a:pt x="735" y="612"/>
                  <a:pt x="669" y="678"/>
                  <a:pt x="669" y="757"/>
                </a:cubicBezTo>
                <a:cubicBezTo>
                  <a:pt x="669" y="836"/>
                  <a:pt x="735" y="902"/>
                  <a:pt x="814" y="902"/>
                </a:cubicBezTo>
                <a:close/>
                <a:moveTo>
                  <a:pt x="437" y="350"/>
                </a:moveTo>
                <a:cubicBezTo>
                  <a:pt x="437" y="429"/>
                  <a:pt x="503" y="495"/>
                  <a:pt x="582" y="495"/>
                </a:cubicBezTo>
                <a:cubicBezTo>
                  <a:pt x="661" y="495"/>
                  <a:pt x="727" y="429"/>
                  <a:pt x="727" y="350"/>
                </a:cubicBezTo>
                <a:cubicBezTo>
                  <a:pt x="727" y="271"/>
                  <a:pt x="661" y="202"/>
                  <a:pt x="582" y="202"/>
                </a:cubicBezTo>
                <a:cubicBezTo>
                  <a:pt x="503" y="202"/>
                  <a:pt x="437" y="271"/>
                  <a:pt x="437" y="350"/>
                </a:cubicBezTo>
                <a:close/>
                <a:moveTo>
                  <a:pt x="350" y="902"/>
                </a:moveTo>
                <a:cubicBezTo>
                  <a:pt x="429" y="902"/>
                  <a:pt x="494" y="836"/>
                  <a:pt x="494" y="757"/>
                </a:cubicBezTo>
                <a:cubicBezTo>
                  <a:pt x="494" y="678"/>
                  <a:pt x="429" y="612"/>
                  <a:pt x="350" y="612"/>
                </a:cubicBezTo>
                <a:cubicBezTo>
                  <a:pt x="270" y="612"/>
                  <a:pt x="202" y="678"/>
                  <a:pt x="202" y="757"/>
                </a:cubicBezTo>
                <a:cubicBezTo>
                  <a:pt x="202" y="836"/>
                  <a:pt x="270" y="902"/>
                  <a:pt x="350" y="902"/>
                </a:cubicBezTo>
                <a:close/>
                <a:moveTo>
                  <a:pt x="582" y="0"/>
                </a:moveTo>
                <a:cubicBezTo>
                  <a:pt x="904" y="0"/>
                  <a:pt x="1164" y="260"/>
                  <a:pt x="1164" y="582"/>
                </a:cubicBezTo>
                <a:cubicBezTo>
                  <a:pt x="1164" y="905"/>
                  <a:pt x="904" y="1164"/>
                  <a:pt x="582" y="1164"/>
                </a:cubicBezTo>
                <a:cubicBezTo>
                  <a:pt x="259" y="1164"/>
                  <a:pt x="0" y="905"/>
                  <a:pt x="0" y="582"/>
                </a:cubicBezTo>
                <a:cubicBezTo>
                  <a:pt x="0" y="260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6" name="Freeform 125"/>
          <p:cNvSpPr>
            <a:spLocks noChangeArrowheads="1"/>
          </p:cNvSpPr>
          <p:nvPr/>
        </p:nvSpPr>
        <p:spPr bwMode="auto">
          <a:xfrm>
            <a:off x="3103564" y="5027613"/>
            <a:ext cx="503237" cy="273050"/>
          </a:xfrm>
          <a:custGeom>
            <a:avLst/>
            <a:gdLst>
              <a:gd name="T0" fmla="*/ 757 w 1400"/>
              <a:gd name="T1" fmla="*/ 464 h 758"/>
              <a:gd name="T2" fmla="*/ 1107 w 1400"/>
              <a:gd name="T3" fmla="*/ 639 h 758"/>
              <a:gd name="T4" fmla="*/ 1107 w 1400"/>
              <a:gd name="T5" fmla="*/ 757 h 758"/>
              <a:gd name="T6" fmla="*/ 407 w 1400"/>
              <a:gd name="T7" fmla="*/ 757 h 758"/>
              <a:gd name="T8" fmla="*/ 407 w 1400"/>
              <a:gd name="T9" fmla="*/ 639 h 758"/>
              <a:gd name="T10" fmla="*/ 757 w 1400"/>
              <a:gd name="T11" fmla="*/ 464 h 758"/>
              <a:gd name="T12" fmla="*/ 1145 w 1400"/>
              <a:gd name="T13" fmla="*/ 475 h 758"/>
              <a:gd name="T14" fmla="*/ 1399 w 1400"/>
              <a:gd name="T15" fmla="*/ 639 h 758"/>
              <a:gd name="T16" fmla="*/ 1399 w 1400"/>
              <a:gd name="T17" fmla="*/ 757 h 758"/>
              <a:gd name="T18" fmla="*/ 1224 w 1400"/>
              <a:gd name="T19" fmla="*/ 757 h 758"/>
              <a:gd name="T20" fmla="*/ 1224 w 1400"/>
              <a:gd name="T21" fmla="*/ 639 h 758"/>
              <a:gd name="T22" fmla="*/ 1145 w 1400"/>
              <a:gd name="T23" fmla="*/ 475 h 758"/>
              <a:gd name="T24" fmla="*/ 757 w 1400"/>
              <a:gd name="T25" fmla="*/ 349 h 758"/>
              <a:gd name="T26" fmla="*/ 582 w 1400"/>
              <a:gd name="T27" fmla="*/ 175 h 758"/>
              <a:gd name="T28" fmla="*/ 757 w 1400"/>
              <a:gd name="T29" fmla="*/ 0 h 758"/>
              <a:gd name="T30" fmla="*/ 932 w 1400"/>
              <a:gd name="T31" fmla="*/ 175 h 758"/>
              <a:gd name="T32" fmla="*/ 757 w 1400"/>
              <a:gd name="T33" fmla="*/ 349 h 758"/>
              <a:gd name="T34" fmla="*/ 1049 w 1400"/>
              <a:gd name="T35" fmla="*/ 349 h 758"/>
              <a:gd name="T36" fmla="*/ 997 w 1400"/>
              <a:gd name="T37" fmla="*/ 341 h 758"/>
              <a:gd name="T38" fmla="*/ 1049 w 1400"/>
              <a:gd name="T39" fmla="*/ 175 h 758"/>
              <a:gd name="T40" fmla="*/ 997 w 1400"/>
              <a:gd name="T41" fmla="*/ 8 h 758"/>
              <a:gd name="T42" fmla="*/ 1049 w 1400"/>
              <a:gd name="T43" fmla="*/ 0 h 758"/>
              <a:gd name="T44" fmla="*/ 1224 w 1400"/>
              <a:gd name="T45" fmla="*/ 175 h 758"/>
              <a:gd name="T46" fmla="*/ 1049 w 1400"/>
              <a:gd name="T47" fmla="*/ 349 h 758"/>
              <a:gd name="T48" fmla="*/ 467 w 1400"/>
              <a:gd name="T49" fmla="*/ 289 h 758"/>
              <a:gd name="T50" fmla="*/ 467 w 1400"/>
              <a:gd name="T51" fmla="*/ 407 h 758"/>
              <a:gd name="T52" fmla="*/ 292 w 1400"/>
              <a:gd name="T53" fmla="*/ 407 h 758"/>
              <a:gd name="T54" fmla="*/ 292 w 1400"/>
              <a:gd name="T55" fmla="*/ 582 h 758"/>
              <a:gd name="T56" fmla="*/ 175 w 1400"/>
              <a:gd name="T57" fmla="*/ 582 h 758"/>
              <a:gd name="T58" fmla="*/ 175 w 1400"/>
              <a:gd name="T59" fmla="*/ 407 h 758"/>
              <a:gd name="T60" fmla="*/ 0 w 1400"/>
              <a:gd name="T61" fmla="*/ 407 h 758"/>
              <a:gd name="T62" fmla="*/ 0 w 1400"/>
              <a:gd name="T63" fmla="*/ 289 h 758"/>
              <a:gd name="T64" fmla="*/ 175 w 1400"/>
              <a:gd name="T65" fmla="*/ 289 h 758"/>
              <a:gd name="T66" fmla="*/ 175 w 1400"/>
              <a:gd name="T67" fmla="*/ 114 h 758"/>
              <a:gd name="T68" fmla="*/ 292 w 1400"/>
              <a:gd name="T69" fmla="*/ 114 h 758"/>
              <a:gd name="T70" fmla="*/ 292 w 1400"/>
              <a:gd name="T71" fmla="*/ 289 h 758"/>
              <a:gd name="T72" fmla="*/ 467 w 1400"/>
              <a:gd name="T73" fmla="*/ 289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00" h="758">
                <a:moveTo>
                  <a:pt x="757" y="464"/>
                </a:moveTo>
                <a:cubicBezTo>
                  <a:pt x="874" y="464"/>
                  <a:pt x="1107" y="522"/>
                  <a:pt x="1107" y="639"/>
                </a:cubicBezTo>
                <a:lnTo>
                  <a:pt x="1107" y="757"/>
                </a:lnTo>
                <a:lnTo>
                  <a:pt x="407" y="757"/>
                </a:lnTo>
                <a:lnTo>
                  <a:pt x="407" y="639"/>
                </a:lnTo>
                <a:cubicBezTo>
                  <a:pt x="407" y="522"/>
                  <a:pt x="639" y="464"/>
                  <a:pt x="757" y="464"/>
                </a:cubicBezTo>
                <a:close/>
                <a:moveTo>
                  <a:pt x="1145" y="475"/>
                </a:moveTo>
                <a:cubicBezTo>
                  <a:pt x="1262" y="494"/>
                  <a:pt x="1399" y="549"/>
                  <a:pt x="1399" y="639"/>
                </a:cubicBezTo>
                <a:lnTo>
                  <a:pt x="1399" y="757"/>
                </a:lnTo>
                <a:lnTo>
                  <a:pt x="1224" y="757"/>
                </a:lnTo>
                <a:lnTo>
                  <a:pt x="1224" y="639"/>
                </a:lnTo>
                <a:cubicBezTo>
                  <a:pt x="1224" y="571"/>
                  <a:pt x="1194" y="519"/>
                  <a:pt x="1145" y="475"/>
                </a:cubicBezTo>
                <a:close/>
                <a:moveTo>
                  <a:pt x="757" y="349"/>
                </a:moveTo>
                <a:cubicBezTo>
                  <a:pt x="661" y="349"/>
                  <a:pt x="582" y="270"/>
                  <a:pt x="582" y="175"/>
                </a:cubicBezTo>
                <a:cubicBezTo>
                  <a:pt x="582" y="79"/>
                  <a:pt x="661" y="0"/>
                  <a:pt x="757" y="0"/>
                </a:cubicBezTo>
                <a:cubicBezTo>
                  <a:pt x="852" y="0"/>
                  <a:pt x="932" y="79"/>
                  <a:pt x="932" y="175"/>
                </a:cubicBezTo>
                <a:cubicBezTo>
                  <a:pt x="932" y="270"/>
                  <a:pt x="852" y="349"/>
                  <a:pt x="757" y="349"/>
                </a:cubicBezTo>
                <a:close/>
                <a:moveTo>
                  <a:pt x="1049" y="349"/>
                </a:moveTo>
                <a:cubicBezTo>
                  <a:pt x="1030" y="349"/>
                  <a:pt x="1014" y="347"/>
                  <a:pt x="997" y="341"/>
                </a:cubicBezTo>
                <a:cubicBezTo>
                  <a:pt x="1030" y="295"/>
                  <a:pt x="1049" y="238"/>
                  <a:pt x="1049" y="175"/>
                </a:cubicBezTo>
                <a:cubicBezTo>
                  <a:pt x="1049" y="113"/>
                  <a:pt x="1030" y="54"/>
                  <a:pt x="997" y="8"/>
                </a:cubicBezTo>
                <a:cubicBezTo>
                  <a:pt x="1014" y="2"/>
                  <a:pt x="1030" y="0"/>
                  <a:pt x="1049" y="0"/>
                </a:cubicBezTo>
                <a:cubicBezTo>
                  <a:pt x="1145" y="0"/>
                  <a:pt x="1224" y="79"/>
                  <a:pt x="1224" y="175"/>
                </a:cubicBezTo>
                <a:cubicBezTo>
                  <a:pt x="1224" y="270"/>
                  <a:pt x="1145" y="349"/>
                  <a:pt x="1049" y="349"/>
                </a:cubicBezTo>
                <a:close/>
                <a:moveTo>
                  <a:pt x="467" y="289"/>
                </a:moveTo>
                <a:lnTo>
                  <a:pt x="467" y="407"/>
                </a:lnTo>
                <a:lnTo>
                  <a:pt x="292" y="407"/>
                </a:lnTo>
                <a:lnTo>
                  <a:pt x="292" y="582"/>
                </a:lnTo>
                <a:lnTo>
                  <a:pt x="175" y="582"/>
                </a:lnTo>
                <a:lnTo>
                  <a:pt x="175" y="407"/>
                </a:lnTo>
                <a:lnTo>
                  <a:pt x="0" y="407"/>
                </a:lnTo>
                <a:lnTo>
                  <a:pt x="0" y="289"/>
                </a:lnTo>
                <a:lnTo>
                  <a:pt x="175" y="289"/>
                </a:lnTo>
                <a:lnTo>
                  <a:pt x="175" y="114"/>
                </a:lnTo>
                <a:lnTo>
                  <a:pt x="292" y="114"/>
                </a:lnTo>
                <a:lnTo>
                  <a:pt x="292" y="289"/>
                </a:lnTo>
                <a:lnTo>
                  <a:pt x="467" y="28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7" name="Freeform 126"/>
          <p:cNvSpPr>
            <a:spLocks noChangeArrowheads="1"/>
          </p:cNvSpPr>
          <p:nvPr/>
        </p:nvSpPr>
        <p:spPr bwMode="auto">
          <a:xfrm>
            <a:off x="4221163" y="4953000"/>
            <a:ext cx="419100" cy="419100"/>
          </a:xfrm>
          <a:custGeom>
            <a:avLst/>
            <a:gdLst>
              <a:gd name="T0" fmla="*/ 1049 w 1165"/>
              <a:gd name="T1" fmla="*/ 350 h 1165"/>
              <a:gd name="T2" fmla="*/ 1049 w 1165"/>
              <a:gd name="T3" fmla="*/ 115 h 1165"/>
              <a:gd name="T4" fmla="*/ 814 w 1165"/>
              <a:gd name="T5" fmla="*/ 115 h 1165"/>
              <a:gd name="T6" fmla="*/ 814 w 1165"/>
              <a:gd name="T7" fmla="*/ 350 h 1165"/>
              <a:gd name="T8" fmla="*/ 1049 w 1165"/>
              <a:gd name="T9" fmla="*/ 350 h 1165"/>
              <a:gd name="T10" fmla="*/ 1049 w 1165"/>
              <a:gd name="T11" fmla="*/ 700 h 1165"/>
              <a:gd name="T12" fmla="*/ 1049 w 1165"/>
              <a:gd name="T13" fmla="*/ 465 h 1165"/>
              <a:gd name="T14" fmla="*/ 814 w 1165"/>
              <a:gd name="T15" fmla="*/ 465 h 1165"/>
              <a:gd name="T16" fmla="*/ 814 w 1165"/>
              <a:gd name="T17" fmla="*/ 700 h 1165"/>
              <a:gd name="T18" fmla="*/ 1049 w 1165"/>
              <a:gd name="T19" fmla="*/ 700 h 1165"/>
              <a:gd name="T20" fmla="*/ 1049 w 1165"/>
              <a:gd name="T21" fmla="*/ 1049 h 1165"/>
              <a:gd name="T22" fmla="*/ 1049 w 1165"/>
              <a:gd name="T23" fmla="*/ 814 h 1165"/>
              <a:gd name="T24" fmla="*/ 814 w 1165"/>
              <a:gd name="T25" fmla="*/ 814 h 1165"/>
              <a:gd name="T26" fmla="*/ 814 w 1165"/>
              <a:gd name="T27" fmla="*/ 1049 h 1165"/>
              <a:gd name="T28" fmla="*/ 1049 w 1165"/>
              <a:gd name="T29" fmla="*/ 1049 h 1165"/>
              <a:gd name="T30" fmla="*/ 699 w 1165"/>
              <a:gd name="T31" fmla="*/ 350 h 1165"/>
              <a:gd name="T32" fmla="*/ 699 w 1165"/>
              <a:gd name="T33" fmla="*/ 115 h 1165"/>
              <a:gd name="T34" fmla="*/ 464 w 1165"/>
              <a:gd name="T35" fmla="*/ 115 h 1165"/>
              <a:gd name="T36" fmla="*/ 464 w 1165"/>
              <a:gd name="T37" fmla="*/ 350 h 1165"/>
              <a:gd name="T38" fmla="*/ 699 w 1165"/>
              <a:gd name="T39" fmla="*/ 350 h 1165"/>
              <a:gd name="T40" fmla="*/ 699 w 1165"/>
              <a:gd name="T41" fmla="*/ 700 h 1165"/>
              <a:gd name="T42" fmla="*/ 699 w 1165"/>
              <a:gd name="T43" fmla="*/ 465 h 1165"/>
              <a:gd name="T44" fmla="*/ 464 w 1165"/>
              <a:gd name="T45" fmla="*/ 465 h 1165"/>
              <a:gd name="T46" fmla="*/ 464 w 1165"/>
              <a:gd name="T47" fmla="*/ 700 h 1165"/>
              <a:gd name="T48" fmla="*/ 699 w 1165"/>
              <a:gd name="T49" fmla="*/ 700 h 1165"/>
              <a:gd name="T50" fmla="*/ 699 w 1165"/>
              <a:gd name="T51" fmla="*/ 1049 h 1165"/>
              <a:gd name="T52" fmla="*/ 699 w 1165"/>
              <a:gd name="T53" fmla="*/ 814 h 1165"/>
              <a:gd name="T54" fmla="*/ 464 w 1165"/>
              <a:gd name="T55" fmla="*/ 814 h 1165"/>
              <a:gd name="T56" fmla="*/ 464 w 1165"/>
              <a:gd name="T57" fmla="*/ 1049 h 1165"/>
              <a:gd name="T58" fmla="*/ 699 w 1165"/>
              <a:gd name="T59" fmla="*/ 1049 h 1165"/>
              <a:gd name="T60" fmla="*/ 350 w 1165"/>
              <a:gd name="T61" fmla="*/ 350 h 1165"/>
              <a:gd name="T62" fmla="*/ 350 w 1165"/>
              <a:gd name="T63" fmla="*/ 115 h 1165"/>
              <a:gd name="T64" fmla="*/ 114 w 1165"/>
              <a:gd name="T65" fmla="*/ 115 h 1165"/>
              <a:gd name="T66" fmla="*/ 114 w 1165"/>
              <a:gd name="T67" fmla="*/ 350 h 1165"/>
              <a:gd name="T68" fmla="*/ 350 w 1165"/>
              <a:gd name="T69" fmla="*/ 350 h 1165"/>
              <a:gd name="T70" fmla="*/ 350 w 1165"/>
              <a:gd name="T71" fmla="*/ 700 h 1165"/>
              <a:gd name="T72" fmla="*/ 350 w 1165"/>
              <a:gd name="T73" fmla="*/ 465 h 1165"/>
              <a:gd name="T74" fmla="*/ 114 w 1165"/>
              <a:gd name="T75" fmla="*/ 465 h 1165"/>
              <a:gd name="T76" fmla="*/ 114 w 1165"/>
              <a:gd name="T77" fmla="*/ 700 h 1165"/>
              <a:gd name="T78" fmla="*/ 350 w 1165"/>
              <a:gd name="T79" fmla="*/ 700 h 1165"/>
              <a:gd name="T80" fmla="*/ 350 w 1165"/>
              <a:gd name="T81" fmla="*/ 1049 h 1165"/>
              <a:gd name="T82" fmla="*/ 350 w 1165"/>
              <a:gd name="T83" fmla="*/ 814 h 1165"/>
              <a:gd name="T84" fmla="*/ 114 w 1165"/>
              <a:gd name="T85" fmla="*/ 814 h 1165"/>
              <a:gd name="T86" fmla="*/ 114 w 1165"/>
              <a:gd name="T87" fmla="*/ 1049 h 1165"/>
              <a:gd name="T88" fmla="*/ 350 w 1165"/>
              <a:gd name="T89" fmla="*/ 1049 h 1165"/>
              <a:gd name="T90" fmla="*/ 1049 w 1165"/>
              <a:gd name="T91" fmla="*/ 0 h 1165"/>
              <a:gd name="T92" fmla="*/ 1164 w 1165"/>
              <a:gd name="T93" fmla="*/ 115 h 1165"/>
              <a:gd name="T94" fmla="*/ 1164 w 1165"/>
              <a:gd name="T95" fmla="*/ 1049 h 1165"/>
              <a:gd name="T96" fmla="*/ 1049 w 1165"/>
              <a:gd name="T97" fmla="*/ 1164 h 1165"/>
              <a:gd name="T98" fmla="*/ 114 w 1165"/>
              <a:gd name="T99" fmla="*/ 1164 h 1165"/>
              <a:gd name="T100" fmla="*/ 0 w 1165"/>
              <a:gd name="T101" fmla="*/ 1049 h 1165"/>
              <a:gd name="T102" fmla="*/ 0 w 1165"/>
              <a:gd name="T103" fmla="*/ 115 h 1165"/>
              <a:gd name="T104" fmla="*/ 114 w 1165"/>
              <a:gd name="T105" fmla="*/ 0 h 1165"/>
              <a:gd name="T106" fmla="*/ 1049 w 1165"/>
              <a:gd name="T10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65" h="1165">
                <a:moveTo>
                  <a:pt x="1049" y="350"/>
                </a:moveTo>
                <a:lnTo>
                  <a:pt x="1049" y="115"/>
                </a:lnTo>
                <a:lnTo>
                  <a:pt x="814" y="115"/>
                </a:lnTo>
                <a:lnTo>
                  <a:pt x="814" y="350"/>
                </a:lnTo>
                <a:lnTo>
                  <a:pt x="1049" y="350"/>
                </a:lnTo>
                <a:close/>
                <a:moveTo>
                  <a:pt x="1049" y="700"/>
                </a:moveTo>
                <a:lnTo>
                  <a:pt x="1049" y="465"/>
                </a:lnTo>
                <a:lnTo>
                  <a:pt x="814" y="465"/>
                </a:lnTo>
                <a:lnTo>
                  <a:pt x="814" y="700"/>
                </a:lnTo>
                <a:lnTo>
                  <a:pt x="1049" y="700"/>
                </a:lnTo>
                <a:close/>
                <a:moveTo>
                  <a:pt x="1049" y="1049"/>
                </a:moveTo>
                <a:lnTo>
                  <a:pt x="1049" y="814"/>
                </a:lnTo>
                <a:lnTo>
                  <a:pt x="814" y="814"/>
                </a:lnTo>
                <a:lnTo>
                  <a:pt x="814" y="1049"/>
                </a:lnTo>
                <a:lnTo>
                  <a:pt x="1049" y="1049"/>
                </a:lnTo>
                <a:close/>
                <a:moveTo>
                  <a:pt x="699" y="350"/>
                </a:moveTo>
                <a:lnTo>
                  <a:pt x="699" y="115"/>
                </a:lnTo>
                <a:lnTo>
                  <a:pt x="464" y="115"/>
                </a:lnTo>
                <a:lnTo>
                  <a:pt x="464" y="350"/>
                </a:lnTo>
                <a:lnTo>
                  <a:pt x="699" y="350"/>
                </a:lnTo>
                <a:close/>
                <a:moveTo>
                  <a:pt x="699" y="700"/>
                </a:moveTo>
                <a:lnTo>
                  <a:pt x="699" y="465"/>
                </a:lnTo>
                <a:lnTo>
                  <a:pt x="464" y="465"/>
                </a:lnTo>
                <a:lnTo>
                  <a:pt x="464" y="700"/>
                </a:lnTo>
                <a:lnTo>
                  <a:pt x="699" y="700"/>
                </a:lnTo>
                <a:close/>
                <a:moveTo>
                  <a:pt x="699" y="1049"/>
                </a:moveTo>
                <a:lnTo>
                  <a:pt x="699" y="814"/>
                </a:lnTo>
                <a:lnTo>
                  <a:pt x="464" y="814"/>
                </a:lnTo>
                <a:lnTo>
                  <a:pt x="464" y="1049"/>
                </a:lnTo>
                <a:lnTo>
                  <a:pt x="699" y="1049"/>
                </a:lnTo>
                <a:close/>
                <a:moveTo>
                  <a:pt x="350" y="350"/>
                </a:moveTo>
                <a:lnTo>
                  <a:pt x="350" y="115"/>
                </a:lnTo>
                <a:lnTo>
                  <a:pt x="114" y="115"/>
                </a:lnTo>
                <a:lnTo>
                  <a:pt x="114" y="350"/>
                </a:lnTo>
                <a:lnTo>
                  <a:pt x="350" y="350"/>
                </a:lnTo>
                <a:close/>
                <a:moveTo>
                  <a:pt x="350" y="700"/>
                </a:moveTo>
                <a:lnTo>
                  <a:pt x="350" y="465"/>
                </a:lnTo>
                <a:lnTo>
                  <a:pt x="114" y="465"/>
                </a:lnTo>
                <a:lnTo>
                  <a:pt x="114" y="700"/>
                </a:lnTo>
                <a:lnTo>
                  <a:pt x="350" y="700"/>
                </a:lnTo>
                <a:close/>
                <a:moveTo>
                  <a:pt x="350" y="1049"/>
                </a:moveTo>
                <a:lnTo>
                  <a:pt x="350" y="814"/>
                </a:lnTo>
                <a:lnTo>
                  <a:pt x="114" y="814"/>
                </a:lnTo>
                <a:lnTo>
                  <a:pt x="114" y="1049"/>
                </a:lnTo>
                <a:lnTo>
                  <a:pt x="350" y="1049"/>
                </a:lnTo>
                <a:close/>
                <a:moveTo>
                  <a:pt x="1049" y="0"/>
                </a:moveTo>
                <a:cubicBezTo>
                  <a:pt x="1112" y="0"/>
                  <a:pt x="1164" y="52"/>
                  <a:pt x="1164" y="115"/>
                </a:cubicBezTo>
                <a:lnTo>
                  <a:pt x="1164" y="1049"/>
                </a:lnTo>
                <a:cubicBezTo>
                  <a:pt x="1164" y="1112"/>
                  <a:pt x="1112" y="1164"/>
                  <a:pt x="1049" y="1164"/>
                </a:cubicBezTo>
                <a:lnTo>
                  <a:pt x="114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115"/>
                </a:lnTo>
                <a:cubicBezTo>
                  <a:pt x="0" y="52"/>
                  <a:pt x="52" y="0"/>
                  <a:pt x="114" y="0"/>
                </a:cubicBezTo>
                <a:lnTo>
                  <a:pt x="1049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8" name="Freeform 127"/>
          <p:cNvSpPr>
            <a:spLocks noChangeArrowheads="1"/>
          </p:cNvSpPr>
          <p:nvPr/>
        </p:nvSpPr>
        <p:spPr bwMode="auto">
          <a:xfrm>
            <a:off x="5267325" y="4924425"/>
            <a:ext cx="477838" cy="477838"/>
          </a:xfrm>
          <a:custGeom>
            <a:avLst/>
            <a:gdLst>
              <a:gd name="T0" fmla="*/ 1016 w 1326"/>
              <a:gd name="T1" fmla="*/ 1094 h 1327"/>
              <a:gd name="T2" fmla="*/ 931 w 1326"/>
              <a:gd name="T3" fmla="*/ 1094 h 1327"/>
              <a:gd name="T4" fmla="*/ 817 w 1326"/>
              <a:gd name="T5" fmla="*/ 891 h 1327"/>
              <a:gd name="T6" fmla="*/ 582 w 1326"/>
              <a:gd name="T7" fmla="*/ 859 h 1327"/>
              <a:gd name="T8" fmla="*/ 817 w 1326"/>
              <a:gd name="T9" fmla="*/ 1094 h 1327"/>
              <a:gd name="T10" fmla="*/ 467 w 1326"/>
              <a:gd name="T11" fmla="*/ 542 h 1327"/>
              <a:gd name="T12" fmla="*/ 232 w 1326"/>
              <a:gd name="T13" fmla="*/ 509 h 1327"/>
              <a:gd name="T14" fmla="*/ 467 w 1326"/>
              <a:gd name="T15" fmla="*/ 744 h 1327"/>
              <a:gd name="T16" fmla="*/ 467 w 1326"/>
              <a:gd name="T17" fmla="*/ 859 h 1327"/>
              <a:gd name="T18" fmla="*/ 232 w 1326"/>
              <a:gd name="T19" fmla="*/ 1094 h 1327"/>
              <a:gd name="T20" fmla="*/ 232 w 1326"/>
              <a:gd name="T21" fmla="*/ 309 h 1327"/>
              <a:gd name="T22" fmla="*/ 317 w 1326"/>
              <a:gd name="T23" fmla="*/ 394 h 1327"/>
              <a:gd name="T24" fmla="*/ 582 w 1326"/>
              <a:gd name="T25" fmla="*/ 659 h 1327"/>
              <a:gd name="T26" fmla="*/ 666 w 1326"/>
              <a:gd name="T27" fmla="*/ 744 h 1327"/>
              <a:gd name="T28" fmla="*/ 73 w 1326"/>
              <a:gd name="T29" fmla="*/ 0 h 1327"/>
              <a:gd name="T30" fmla="*/ 1251 w 1326"/>
              <a:gd name="T31" fmla="*/ 1326 h 1327"/>
              <a:gd name="T32" fmla="*/ 232 w 1326"/>
              <a:gd name="T33" fmla="*/ 1208 h 1327"/>
              <a:gd name="T34" fmla="*/ 117 w 1326"/>
              <a:gd name="T35" fmla="*/ 192 h 1327"/>
              <a:gd name="T36" fmla="*/ 73 w 1326"/>
              <a:gd name="T37" fmla="*/ 0 h 1327"/>
              <a:gd name="T38" fmla="*/ 931 w 1326"/>
              <a:gd name="T39" fmla="*/ 394 h 1327"/>
              <a:gd name="T40" fmla="*/ 1166 w 1326"/>
              <a:gd name="T41" fmla="*/ 159 h 1327"/>
              <a:gd name="T42" fmla="*/ 467 w 1326"/>
              <a:gd name="T43" fmla="*/ 159 h 1327"/>
              <a:gd name="T44" fmla="*/ 265 w 1326"/>
              <a:gd name="T45" fmla="*/ 44 h 1327"/>
              <a:gd name="T46" fmla="*/ 1281 w 1326"/>
              <a:gd name="T47" fmla="*/ 159 h 1327"/>
              <a:gd name="T48" fmla="*/ 1166 w 1326"/>
              <a:gd name="T49" fmla="*/ 943 h 1327"/>
              <a:gd name="T50" fmla="*/ 1082 w 1326"/>
              <a:gd name="T51" fmla="*/ 859 h 1327"/>
              <a:gd name="T52" fmla="*/ 1166 w 1326"/>
              <a:gd name="T53" fmla="*/ 744 h 1327"/>
              <a:gd name="T54" fmla="*/ 931 w 1326"/>
              <a:gd name="T55" fmla="*/ 509 h 1327"/>
              <a:gd name="T56" fmla="*/ 817 w 1326"/>
              <a:gd name="T57" fmla="*/ 593 h 1327"/>
              <a:gd name="T58" fmla="*/ 732 w 1326"/>
              <a:gd name="T59" fmla="*/ 509 h 1327"/>
              <a:gd name="T60" fmla="*/ 817 w 1326"/>
              <a:gd name="T61" fmla="*/ 394 h 1327"/>
              <a:gd name="T62" fmla="*/ 582 w 1326"/>
              <a:gd name="T63" fmla="*/ 159 h 1327"/>
              <a:gd name="T64" fmla="*/ 467 w 1326"/>
              <a:gd name="T65" fmla="*/ 244 h 1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26" h="1327">
                <a:moveTo>
                  <a:pt x="931" y="1094"/>
                </a:moveTo>
                <a:lnTo>
                  <a:pt x="1016" y="1094"/>
                </a:lnTo>
                <a:lnTo>
                  <a:pt x="931" y="1009"/>
                </a:lnTo>
                <a:lnTo>
                  <a:pt x="931" y="1094"/>
                </a:lnTo>
                <a:close/>
                <a:moveTo>
                  <a:pt x="817" y="1094"/>
                </a:moveTo>
                <a:lnTo>
                  <a:pt x="817" y="891"/>
                </a:lnTo>
                <a:lnTo>
                  <a:pt x="784" y="859"/>
                </a:lnTo>
                <a:lnTo>
                  <a:pt x="582" y="859"/>
                </a:lnTo>
                <a:lnTo>
                  <a:pt x="582" y="1094"/>
                </a:lnTo>
                <a:lnTo>
                  <a:pt x="817" y="1094"/>
                </a:lnTo>
                <a:close/>
                <a:moveTo>
                  <a:pt x="467" y="744"/>
                </a:moveTo>
                <a:lnTo>
                  <a:pt x="467" y="542"/>
                </a:lnTo>
                <a:lnTo>
                  <a:pt x="434" y="509"/>
                </a:lnTo>
                <a:lnTo>
                  <a:pt x="232" y="509"/>
                </a:lnTo>
                <a:lnTo>
                  <a:pt x="232" y="744"/>
                </a:lnTo>
                <a:lnTo>
                  <a:pt x="467" y="744"/>
                </a:lnTo>
                <a:close/>
                <a:moveTo>
                  <a:pt x="467" y="1094"/>
                </a:moveTo>
                <a:lnTo>
                  <a:pt x="467" y="859"/>
                </a:lnTo>
                <a:lnTo>
                  <a:pt x="232" y="859"/>
                </a:lnTo>
                <a:lnTo>
                  <a:pt x="232" y="1094"/>
                </a:lnTo>
                <a:lnTo>
                  <a:pt x="467" y="1094"/>
                </a:lnTo>
                <a:close/>
                <a:moveTo>
                  <a:pt x="232" y="309"/>
                </a:moveTo>
                <a:lnTo>
                  <a:pt x="232" y="394"/>
                </a:lnTo>
                <a:lnTo>
                  <a:pt x="317" y="394"/>
                </a:lnTo>
                <a:lnTo>
                  <a:pt x="232" y="309"/>
                </a:lnTo>
                <a:close/>
                <a:moveTo>
                  <a:pt x="582" y="659"/>
                </a:moveTo>
                <a:lnTo>
                  <a:pt x="582" y="744"/>
                </a:lnTo>
                <a:lnTo>
                  <a:pt x="666" y="744"/>
                </a:lnTo>
                <a:lnTo>
                  <a:pt x="582" y="659"/>
                </a:lnTo>
                <a:close/>
                <a:moveTo>
                  <a:pt x="73" y="0"/>
                </a:moveTo>
                <a:lnTo>
                  <a:pt x="1325" y="1252"/>
                </a:lnTo>
                <a:lnTo>
                  <a:pt x="1251" y="1326"/>
                </a:lnTo>
                <a:lnTo>
                  <a:pt x="1134" y="1208"/>
                </a:lnTo>
                <a:lnTo>
                  <a:pt x="232" y="1208"/>
                </a:lnTo>
                <a:cubicBezTo>
                  <a:pt x="169" y="1208"/>
                  <a:pt x="117" y="1156"/>
                  <a:pt x="117" y="1094"/>
                </a:cubicBezTo>
                <a:lnTo>
                  <a:pt x="117" y="192"/>
                </a:lnTo>
                <a:lnTo>
                  <a:pt x="0" y="74"/>
                </a:lnTo>
                <a:lnTo>
                  <a:pt x="73" y="0"/>
                </a:lnTo>
                <a:close/>
                <a:moveTo>
                  <a:pt x="931" y="159"/>
                </a:moveTo>
                <a:lnTo>
                  <a:pt x="931" y="394"/>
                </a:lnTo>
                <a:lnTo>
                  <a:pt x="1166" y="394"/>
                </a:lnTo>
                <a:lnTo>
                  <a:pt x="1166" y="159"/>
                </a:lnTo>
                <a:lnTo>
                  <a:pt x="931" y="159"/>
                </a:lnTo>
                <a:close/>
                <a:moveTo>
                  <a:pt x="467" y="159"/>
                </a:moveTo>
                <a:lnTo>
                  <a:pt x="382" y="159"/>
                </a:lnTo>
                <a:lnTo>
                  <a:pt x="265" y="44"/>
                </a:lnTo>
                <a:lnTo>
                  <a:pt x="1166" y="44"/>
                </a:lnTo>
                <a:cubicBezTo>
                  <a:pt x="1229" y="44"/>
                  <a:pt x="1281" y="96"/>
                  <a:pt x="1281" y="159"/>
                </a:cubicBezTo>
                <a:lnTo>
                  <a:pt x="1281" y="1061"/>
                </a:lnTo>
                <a:lnTo>
                  <a:pt x="1166" y="943"/>
                </a:lnTo>
                <a:lnTo>
                  <a:pt x="1166" y="859"/>
                </a:lnTo>
                <a:lnTo>
                  <a:pt x="1082" y="859"/>
                </a:lnTo>
                <a:lnTo>
                  <a:pt x="964" y="744"/>
                </a:lnTo>
                <a:lnTo>
                  <a:pt x="1166" y="744"/>
                </a:lnTo>
                <a:lnTo>
                  <a:pt x="1166" y="509"/>
                </a:lnTo>
                <a:lnTo>
                  <a:pt x="931" y="509"/>
                </a:lnTo>
                <a:lnTo>
                  <a:pt x="931" y="711"/>
                </a:lnTo>
                <a:lnTo>
                  <a:pt x="817" y="593"/>
                </a:lnTo>
                <a:lnTo>
                  <a:pt x="817" y="509"/>
                </a:lnTo>
                <a:lnTo>
                  <a:pt x="732" y="509"/>
                </a:lnTo>
                <a:lnTo>
                  <a:pt x="614" y="394"/>
                </a:lnTo>
                <a:lnTo>
                  <a:pt x="817" y="394"/>
                </a:lnTo>
                <a:lnTo>
                  <a:pt x="817" y="159"/>
                </a:lnTo>
                <a:lnTo>
                  <a:pt x="582" y="159"/>
                </a:lnTo>
                <a:lnTo>
                  <a:pt x="582" y="361"/>
                </a:lnTo>
                <a:lnTo>
                  <a:pt x="467" y="244"/>
                </a:lnTo>
                <a:lnTo>
                  <a:pt x="467" y="15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9" name="Freeform 128"/>
          <p:cNvSpPr>
            <a:spLocks noChangeArrowheads="1"/>
          </p:cNvSpPr>
          <p:nvPr/>
        </p:nvSpPr>
        <p:spPr bwMode="auto">
          <a:xfrm>
            <a:off x="6391276" y="4953000"/>
            <a:ext cx="377825" cy="419100"/>
          </a:xfrm>
          <a:custGeom>
            <a:avLst/>
            <a:gdLst>
              <a:gd name="T0" fmla="*/ 932 w 1050"/>
              <a:gd name="T1" fmla="*/ 465 h 1165"/>
              <a:gd name="T2" fmla="*/ 1049 w 1050"/>
              <a:gd name="T3" fmla="*/ 465 h 1165"/>
              <a:gd name="T4" fmla="*/ 1049 w 1050"/>
              <a:gd name="T5" fmla="*/ 700 h 1165"/>
              <a:gd name="T6" fmla="*/ 932 w 1050"/>
              <a:gd name="T7" fmla="*/ 700 h 1165"/>
              <a:gd name="T8" fmla="*/ 932 w 1050"/>
              <a:gd name="T9" fmla="*/ 465 h 1165"/>
              <a:gd name="T10" fmla="*/ 700 w 1050"/>
              <a:gd name="T11" fmla="*/ 932 h 1165"/>
              <a:gd name="T12" fmla="*/ 700 w 1050"/>
              <a:gd name="T13" fmla="*/ 232 h 1165"/>
              <a:gd name="T14" fmla="*/ 817 w 1050"/>
              <a:gd name="T15" fmla="*/ 232 h 1165"/>
              <a:gd name="T16" fmla="*/ 817 w 1050"/>
              <a:gd name="T17" fmla="*/ 932 h 1165"/>
              <a:gd name="T18" fmla="*/ 700 w 1050"/>
              <a:gd name="T19" fmla="*/ 932 h 1165"/>
              <a:gd name="T20" fmla="*/ 0 w 1050"/>
              <a:gd name="T21" fmla="*/ 700 h 1165"/>
              <a:gd name="T22" fmla="*/ 0 w 1050"/>
              <a:gd name="T23" fmla="*/ 465 h 1165"/>
              <a:gd name="T24" fmla="*/ 117 w 1050"/>
              <a:gd name="T25" fmla="*/ 465 h 1165"/>
              <a:gd name="T26" fmla="*/ 117 w 1050"/>
              <a:gd name="T27" fmla="*/ 700 h 1165"/>
              <a:gd name="T28" fmla="*/ 0 w 1050"/>
              <a:gd name="T29" fmla="*/ 700 h 1165"/>
              <a:gd name="T30" fmla="*/ 467 w 1050"/>
              <a:gd name="T31" fmla="*/ 1164 h 1165"/>
              <a:gd name="T32" fmla="*/ 467 w 1050"/>
              <a:gd name="T33" fmla="*/ 0 h 1165"/>
              <a:gd name="T34" fmla="*/ 582 w 1050"/>
              <a:gd name="T35" fmla="*/ 0 h 1165"/>
              <a:gd name="T36" fmla="*/ 582 w 1050"/>
              <a:gd name="T37" fmla="*/ 1164 h 1165"/>
              <a:gd name="T38" fmla="*/ 467 w 1050"/>
              <a:gd name="T39" fmla="*/ 1164 h 1165"/>
              <a:gd name="T40" fmla="*/ 232 w 1050"/>
              <a:gd name="T41" fmla="*/ 932 h 1165"/>
              <a:gd name="T42" fmla="*/ 232 w 1050"/>
              <a:gd name="T43" fmla="*/ 232 h 1165"/>
              <a:gd name="T44" fmla="*/ 350 w 1050"/>
              <a:gd name="T45" fmla="*/ 232 h 1165"/>
              <a:gd name="T46" fmla="*/ 350 w 1050"/>
              <a:gd name="T47" fmla="*/ 932 h 1165"/>
              <a:gd name="T48" fmla="*/ 232 w 1050"/>
              <a:gd name="T49" fmla="*/ 932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165">
                <a:moveTo>
                  <a:pt x="932" y="465"/>
                </a:moveTo>
                <a:lnTo>
                  <a:pt x="1049" y="465"/>
                </a:lnTo>
                <a:lnTo>
                  <a:pt x="1049" y="700"/>
                </a:lnTo>
                <a:lnTo>
                  <a:pt x="932" y="700"/>
                </a:lnTo>
                <a:lnTo>
                  <a:pt x="932" y="465"/>
                </a:lnTo>
                <a:close/>
                <a:moveTo>
                  <a:pt x="700" y="932"/>
                </a:moveTo>
                <a:lnTo>
                  <a:pt x="700" y="232"/>
                </a:lnTo>
                <a:lnTo>
                  <a:pt x="817" y="232"/>
                </a:lnTo>
                <a:lnTo>
                  <a:pt x="817" y="932"/>
                </a:lnTo>
                <a:lnTo>
                  <a:pt x="700" y="932"/>
                </a:lnTo>
                <a:close/>
                <a:moveTo>
                  <a:pt x="0" y="700"/>
                </a:moveTo>
                <a:lnTo>
                  <a:pt x="0" y="465"/>
                </a:lnTo>
                <a:lnTo>
                  <a:pt x="117" y="465"/>
                </a:lnTo>
                <a:lnTo>
                  <a:pt x="117" y="700"/>
                </a:lnTo>
                <a:lnTo>
                  <a:pt x="0" y="700"/>
                </a:lnTo>
                <a:close/>
                <a:moveTo>
                  <a:pt x="467" y="1164"/>
                </a:moveTo>
                <a:lnTo>
                  <a:pt x="467" y="0"/>
                </a:lnTo>
                <a:lnTo>
                  <a:pt x="582" y="0"/>
                </a:lnTo>
                <a:lnTo>
                  <a:pt x="582" y="1164"/>
                </a:lnTo>
                <a:lnTo>
                  <a:pt x="467" y="1164"/>
                </a:lnTo>
                <a:close/>
                <a:moveTo>
                  <a:pt x="232" y="932"/>
                </a:moveTo>
                <a:lnTo>
                  <a:pt x="232" y="232"/>
                </a:lnTo>
                <a:lnTo>
                  <a:pt x="350" y="232"/>
                </a:lnTo>
                <a:lnTo>
                  <a:pt x="350" y="932"/>
                </a:lnTo>
                <a:lnTo>
                  <a:pt x="232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0" name="Freeform 129"/>
          <p:cNvSpPr>
            <a:spLocks noChangeArrowheads="1"/>
          </p:cNvSpPr>
          <p:nvPr/>
        </p:nvSpPr>
        <p:spPr bwMode="auto">
          <a:xfrm>
            <a:off x="7486650" y="4994275"/>
            <a:ext cx="336550" cy="336550"/>
          </a:xfrm>
          <a:custGeom>
            <a:avLst/>
            <a:gdLst>
              <a:gd name="T0" fmla="*/ 350 w 935"/>
              <a:gd name="T1" fmla="*/ 0 h 935"/>
              <a:gd name="T2" fmla="*/ 467 w 935"/>
              <a:gd name="T3" fmla="*/ 117 h 935"/>
              <a:gd name="T4" fmla="*/ 350 w 935"/>
              <a:gd name="T5" fmla="*/ 235 h 935"/>
              <a:gd name="T6" fmla="*/ 235 w 935"/>
              <a:gd name="T7" fmla="*/ 117 h 935"/>
              <a:gd name="T8" fmla="*/ 350 w 935"/>
              <a:gd name="T9" fmla="*/ 0 h 935"/>
              <a:gd name="T10" fmla="*/ 585 w 935"/>
              <a:gd name="T11" fmla="*/ 235 h 935"/>
              <a:gd name="T12" fmla="*/ 699 w 935"/>
              <a:gd name="T13" fmla="*/ 350 h 935"/>
              <a:gd name="T14" fmla="*/ 585 w 935"/>
              <a:gd name="T15" fmla="*/ 467 h 935"/>
              <a:gd name="T16" fmla="*/ 467 w 935"/>
              <a:gd name="T17" fmla="*/ 350 h 935"/>
              <a:gd name="T18" fmla="*/ 585 w 935"/>
              <a:gd name="T19" fmla="*/ 235 h 935"/>
              <a:gd name="T20" fmla="*/ 817 w 935"/>
              <a:gd name="T21" fmla="*/ 467 h 935"/>
              <a:gd name="T22" fmla="*/ 934 w 935"/>
              <a:gd name="T23" fmla="*/ 585 h 935"/>
              <a:gd name="T24" fmla="*/ 817 w 935"/>
              <a:gd name="T25" fmla="*/ 699 h 935"/>
              <a:gd name="T26" fmla="*/ 699 w 935"/>
              <a:gd name="T27" fmla="*/ 585 h 935"/>
              <a:gd name="T28" fmla="*/ 817 w 935"/>
              <a:gd name="T29" fmla="*/ 467 h 935"/>
              <a:gd name="T30" fmla="*/ 585 w 935"/>
              <a:gd name="T31" fmla="*/ 699 h 935"/>
              <a:gd name="T32" fmla="*/ 699 w 935"/>
              <a:gd name="T33" fmla="*/ 817 h 935"/>
              <a:gd name="T34" fmla="*/ 585 w 935"/>
              <a:gd name="T35" fmla="*/ 934 h 935"/>
              <a:gd name="T36" fmla="*/ 467 w 935"/>
              <a:gd name="T37" fmla="*/ 817 h 935"/>
              <a:gd name="T38" fmla="*/ 585 w 935"/>
              <a:gd name="T39" fmla="*/ 699 h 935"/>
              <a:gd name="T40" fmla="*/ 817 w 935"/>
              <a:gd name="T41" fmla="*/ 235 h 935"/>
              <a:gd name="T42" fmla="*/ 699 w 935"/>
              <a:gd name="T43" fmla="*/ 117 h 935"/>
              <a:gd name="T44" fmla="*/ 817 w 935"/>
              <a:gd name="T45" fmla="*/ 0 h 935"/>
              <a:gd name="T46" fmla="*/ 934 w 935"/>
              <a:gd name="T47" fmla="*/ 117 h 935"/>
              <a:gd name="T48" fmla="*/ 817 w 935"/>
              <a:gd name="T49" fmla="*/ 235 h 935"/>
              <a:gd name="T50" fmla="*/ 117 w 935"/>
              <a:gd name="T51" fmla="*/ 699 h 935"/>
              <a:gd name="T52" fmla="*/ 235 w 935"/>
              <a:gd name="T53" fmla="*/ 817 h 935"/>
              <a:gd name="T54" fmla="*/ 117 w 935"/>
              <a:gd name="T55" fmla="*/ 934 h 935"/>
              <a:gd name="T56" fmla="*/ 0 w 935"/>
              <a:gd name="T57" fmla="*/ 817 h 935"/>
              <a:gd name="T58" fmla="*/ 117 w 935"/>
              <a:gd name="T59" fmla="*/ 699 h 935"/>
              <a:gd name="T60" fmla="*/ 117 w 935"/>
              <a:gd name="T61" fmla="*/ 235 h 935"/>
              <a:gd name="T62" fmla="*/ 235 w 935"/>
              <a:gd name="T63" fmla="*/ 350 h 935"/>
              <a:gd name="T64" fmla="*/ 117 w 935"/>
              <a:gd name="T65" fmla="*/ 467 h 935"/>
              <a:gd name="T66" fmla="*/ 0 w 935"/>
              <a:gd name="T67" fmla="*/ 350 h 935"/>
              <a:gd name="T68" fmla="*/ 117 w 935"/>
              <a:gd name="T69" fmla="*/ 235 h 935"/>
              <a:gd name="T70" fmla="*/ 350 w 935"/>
              <a:gd name="T71" fmla="*/ 467 h 935"/>
              <a:gd name="T72" fmla="*/ 467 w 935"/>
              <a:gd name="T73" fmla="*/ 585 h 935"/>
              <a:gd name="T74" fmla="*/ 350 w 935"/>
              <a:gd name="T75" fmla="*/ 699 h 935"/>
              <a:gd name="T76" fmla="*/ 235 w 935"/>
              <a:gd name="T77" fmla="*/ 585 h 935"/>
              <a:gd name="T78" fmla="*/ 350 w 935"/>
              <a:gd name="T79" fmla="*/ 46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935" h="935">
                <a:moveTo>
                  <a:pt x="350" y="0"/>
                </a:moveTo>
                <a:cubicBezTo>
                  <a:pt x="412" y="0"/>
                  <a:pt x="467" y="55"/>
                  <a:pt x="467" y="117"/>
                </a:cubicBezTo>
                <a:cubicBezTo>
                  <a:pt x="467" y="180"/>
                  <a:pt x="412" y="235"/>
                  <a:pt x="350" y="235"/>
                </a:cubicBezTo>
                <a:cubicBezTo>
                  <a:pt x="287" y="235"/>
                  <a:pt x="235" y="180"/>
                  <a:pt x="235" y="117"/>
                </a:cubicBezTo>
                <a:cubicBezTo>
                  <a:pt x="235" y="55"/>
                  <a:pt x="287" y="0"/>
                  <a:pt x="350" y="0"/>
                </a:cubicBezTo>
                <a:close/>
                <a:moveTo>
                  <a:pt x="585" y="235"/>
                </a:moveTo>
                <a:cubicBezTo>
                  <a:pt x="647" y="235"/>
                  <a:pt x="699" y="287"/>
                  <a:pt x="699" y="350"/>
                </a:cubicBezTo>
                <a:cubicBezTo>
                  <a:pt x="699" y="413"/>
                  <a:pt x="647" y="467"/>
                  <a:pt x="585" y="467"/>
                </a:cubicBezTo>
                <a:cubicBezTo>
                  <a:pt x="522" y="467"/>
                  <a:pt x="467" y="413"/>
                  <a:pt x="467" y="350"/>
                </a:cubicBezTo>
                <a:cubicBezTo>
                  <a:pt x="467" y="287"/>
                  <a:pt x="522" y="235"/>
                  <a:pt x="585" y="235"/>
                </a:cubicBezTo>
                <a:close/>
                <a:moveTo>
                  <a:pt x="817" y="467"/>
                </a:moveTo>
                <a:cubicBezTo>
                  <a:pt x="880" y="467"/>
                  <a:pt x="934" y="522"/>
                  <a:pt x="934" y="585"/>
                </a:cubicBezTo>
                <a:cubicBezTo>
                  <a:pt x="934" y="648"/>
                  <a:pt x="880" y="699"/>
                  <a:pt x="817" y="699"/>
                </a:cubicBezTo>
                <a:cubicBezTo>
                  <a:pt x="754" y="699"/>
                  <a:pt x="699" y="648"/>
                  <a:pt x="699" y="585"/>
                </a:cubicBezTo>
                <a:cubicBezTo>
                  <a:pt x="699" y="522"/>
                  <a:pt x="754" y="467"/>
                  <a:pt x="817" y="467"/>
                </a:cubicBezTo>
                <a:close/>
                <a:moveTo>
                  <a:pt x="585" y="699"/>
                </a:moveTo>
                <a:cubicBezTo>
                  <a:pt x="647" y="699"/>
                  <a:pt x="699" y="754"/>
                  <a:pt x="699" y="817"/>
                </a:cubicBezTo>
                <a:cubicBezTo>
                  <a:pt x="699" y="880"/>
                  <a:pt x="647" y="934"/>
                  <a:pt x="585" y="934"/>
                </a:cubicBezTo>
                <a:cubicBezTo>
                  <a:pt x="522" y="934"/>
                  <a:pt x="467" y="880"/>
                  <a:pt x="467" y="817"/>
                </a:cubicBezTo>
                <a:cubicBezTo>
                  <a:pt x="467" y="754"/>
                  <a:pt x="522" y="699"/>
                  <a:pt x="585" y="699"/>
                </a:cubicBezTo>
                <a:close/>
                <a:moveTo>
                  <a:pt x="817" y="235"/>
                </a:moveTo>
                <a:cubicBezTo>
                  <a:pt x="754" y="235"/>
                  <a:pt x="699" y="180"/>
                  <a:pt x="699" y="117"/>
                </a:cubicBezTo>
                <a:cubicBezTo>
                  <a:pt x="699" y="55"/>
                  <a:pt x="754" y="0"/>
                  <a:pt x="817" y="0"/>
                </a:cubicBezTo>
                <a:cubicBezTo>
                  <a:pt x="880" y="0"/>
                  <a:pt x="934" y="55"/>
                  <a:pt x="934" y="117"/>
                </a:cubicBezTo>
                <a:cubicBezTo>
                  <a:pt x="934" y="180"/>
                  <a:pt x="880" y="235"/>
                  <a:pt x="817" y="235"/>
                </a:cubicBezTo>
                <a:close/>
                <a:moveTo>
                  <a:pt x="117" y="699"/>
                </a:moveTo>
                <a:cubicBezTo>
                  <a:pt x="180" y="699"/>
                  <a:pt x="235" y="754"/>
                  <a:pt x="235" y="817"/>
                </a:cubicBezTo>
                <a:cubicBezTo>
                  <a:pt x="235" y="880"/>
                  <a:pt x="180" y="934"/>
                  <a:pt x="117" y="934"/>
                </a:cubicBezTo>
                <a:cubicBezTo>
                  <a:pt x="54" y="934"/>
                  <a:pt x="0" y="880"/>
                  <a:pt x="0" y="817"/>
                </a:cubicBezTo>
                <a:cubicBezTo>
                  <a:pt x="0" y="754"/>
                  <a:pt x="54" y="699"/>
                  <a:pt x="117" y="699"/>
                </a:cubicBezTo>
                <a:close/>
                <a:moveTo>
                  <a:pt x="117" y="235"/>
                </a:moveTo>
                <a:cubicBezTo>
                  <a:pt x="180" y="235"/>
                  <a:pt x="235" y="287"/>
                  <a:pt x="235" y="350"/>
                </a:cubicBezTo>
                <a:cubicBezTo>
                  <a:pt x="235" y="413"/>
                  <a:pt x="180" y="467"/>
                  <a:pt x="117" y="467"/>
                </a:cubicBezTo>
                <a:cubicBezTo>
                  <a:pt x="54" y="467"/>
                  <a:pt x="0" y="413"/>
                  <a:pt x="0" y="350"/>
                </a:cubicBezTo>
                <a:cubicBezTo>
                  <a:pt x="0" y="287"/>
                  <a:pt x="54" y="235"/>
                  <a:pt x="117" y="235"/>
                </a:cubicBezTo>
                <a:close/>
                <a:moveTo>
                  <a:pt x="350" y="467"/>
                </a:moveTo>
                <a:cubicBezTo>
                  <a:pt x="412" y="467"/>
                  <a:pt x="467" y="522"/>
                  <a:pt x="467" y="585"/>
                </a:cubicBezTo>
                <a:cubicBezTo>
                  <a:pt x="467" y="648"/>
                  <a:pt x="412" y="699"/>
                  <a:pt x="350" y="699"/>
                </a:cubicBezTo>
                <a:cubicBezTo>
                  <a:pt x="287" y="699"/>
                  <a:pt x="235" y="648"/>
                  <a:pt x="235" y="585"/>
                </a:cubicBezTo>
                <a:cubicBezTo>
                  <a:pt x="235" y="522"/>
                  <a:pt x="287" y="467"/>
                  <a:pt x="350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1" name="Freeform 130"/>
          <p:cNvSpPr>
            <a:spLocks noChangeArrowheads="1"/>
          </p:cNvSpPr>
          <p:nvPr/>
        </p:nvSpPr>
        <p:spPr bwMode="auto">
          <a:xfrm>
            <a:off x="8542339" y="4973639"/>
            <a:ext cx="377825" cy="377825"/>
          </a:xfrm>
          <a:custGeom>
            <a:avLst/>
            <a:gdLst>
              <a:gd name="T0" fmla="*/ 117 w 1050"/>
              <a:gd name="T1" fmla="*/ 117 h 1050"/>
              <a:gd name="T2" fmla="*/ 232 w 1050"/>
              <a:gd name="T3" fmla="*/ 467 h 1050"/>
              <a:gd name="T4" fmla="*/ 117 w 1050"/>
              <a:gd name="T5" fmla="*/ 582 h 1050"/>
              <a:gd name="T6" fmla="*/ 232 w 1050"/>
              <a:gd name="T7" fmla="*/ 699 h 1050"/>
              <a:gd name="T8" fmla="*/ 350 w 1050"/>
              <a:gd name="T9" fmla="*/ 582 h 1050"/>
              <a:gd name="T10" fmla="*/ 467 w 1050"/>
              <a:gd name="T11" fmla="*/ 699 h 1050"/>
              <a:gd name="T12" fmla="*/ 582 w 1050"/>
              <a:gd name="T13" fmla="*/ 582 h 1050"/>
              <a:gd name="T14" fmla="*/ 699 w 1050"/>
              <a:gd name="T15" fmla="*/ 699 h 1050"/>
              <a:gd name="T16" fmla="*/ 817 w 1050"/>
              <a:gd name="T17" fmla="*/ 582 h 1050"/>
              <a:gd name="T18" fmla="*/ 932 w 1050"/>
              <a:gd name="T19" fmla="*/ 467 h 1050"/>
              <a:gd name="T20" fmla="*/ 817 w 1050"/>
              <a:gd name="T21" fmla="*/ 874 h 1050"/>
              <a:gd name="T22" fmla="*/ 699 w 1050"/>
              <a:gd name="T23" fmla="*/ 756 h 1050"/>
              <a:gd name="T24" fmla="*/ 817 w 1050"/>
              <a:gd name="T25" fmla="*/ 874 h 1050"/>
              <a:gd name="T26" fmla="*/ 582 w 1050"/>
              <a:gd name="T27" fmla="*/ 756 h 1050"/>
              <a:gd name="T28" fmla="*/ 467 w 1050"/>
              <a:gd name="T29" fmla="*/ 874 h 1050"/>
              <a:gd name="T30" fmla="*/ 350 w 1050"/>
              <a:gd name="T31" fmla="*/ 874 h 1050"/>
              <a:gd name="T32" fmla="*/ 232 w 1050"/>
              <a:gd name="T33" fmla="*/ 756 h 1050"/>
              <a:gd name="T34" fmla="*/ 350 w 1050"/>
              <a:gd name="T35" fmla="*/ 874 h 1050"/>
              <a:gd name="T36" fmla="*/ 1049 w 1050"/>
              <a:gd name="T37" fmla="*/ 117 h 1050"/>
              <a:gd name="T38" fmla="*/ 932 w 1050"/>
              <a:gd name="T39" fmla="*/ 1049 h 1050"/>
              <a:gd name="T40" fmla="*/ 0 w 1050"/>
              <a:gd name="T41" fmla="*/ 931 h 1050"/>
              <a:gd name="T42" fmla="*/ 117 w 1050"/>
              <a:gd name="T43" fmla="*/ 0 h 1050"/>
              <a:gd name="T44" fmla="*/ 232 w 1050"/>
              <a:gd name="T45" fmla="*/ 349 h 1050"/>
              <a:gd name="T46" fmla="*/ 350 w 1050"/>
              <a:gd name="T47" fmla="*/ 467 h 1050"/>
              <a:gd name="T48" fmla="*/ 232 w 1050"/>
              <a:gd name="T49" fmla="*/ 349 h 1050"/>
              <a:gd name="T50" fmla="*/ 817 w 1050"/>
              <a:gd name="T51" fmla="*/ 349 h 1050"/>
              <a:gd name="T52" fmla="*/ 699 w 1050"/>
              <a:gd name="T53" fmla="*/ 467 h 1050"/>
              <a:gd name="T54" fmla="*/ 467 w 1050"/>
              <a:gd name="T55" fmla="*/ 349 h 1050"/>
              <a:gd name="T56" fmla="*/ 582 w 1050"/>
              <a:gd name="T57" fmla="*/ 467 h 1050"/>
              <a:gd name="T58" fmla="*/ 699 w 1050"/>
              <a:gd name="T59" fmla="*/ 582 h 1050"/>
              <a:gd name="T60" fmla="*/ 582 w 1050"/>
              <a:gd name="T61" fmla="*/ 467 h 1050"/>
              <a:gd name="T62" fmla="*/ 467 w 1050"/>
              <a:gd name="T63" fmla="*/ 582 h 1050"/>
              <a:gd name="T64" fmla="*/ 350 w 1050"/>
              <a:gd name="T65" fmla="*/ 467 h 1050"/>
              <a:gd name="T66" fmla="*/ 467 w 1050"/>
              <a:gd name="T67" fmla="*/ 349 h 1050"/>
              <a:gd name="T68" fmla="*/ 817 w 1050"/>
              <a:gd name="T69" fmla="*/ 699 h 1050"/>
              <a:gd name="T70" fmla="*/ 932 w 1050"/>
              <a:gd name="T71" fmla="*/ 58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0" h="1050">
                <a:moveTo>
                  <a:pt x="932" y="117"/>
                </a:moveTo>
                <a:lnTo>
                  <a:pt x="117" y="117"/>
                </a:lnTo>
                <a:lnTo>
                  <a:pt x="117" y="467"/>
                </a:lnTo>
                <a:lnTo>
                  <a:pt x="232" y="467"/>
                </a:lnTo>
                <a:lnTo>
                  <a:pt x="232" y="582"/>
                </a:lnTo>
                <a:lnTo>
                  <a:pt x="117" y="582"/>
                </a:lnTo>
                <a:lnTo>
                  <a:pt x="117" y="699"/>
                </a:lnTo>
                <a:lnTo>
                  <a:pt x="232" y="699"/>
                </a:lnTo>
                <a:lnTo>
                  <a:pt x="232" y="582"/>
                </a:lnTo>
                <a:lnTo>
                  <a:pt x="350" y="582"/>
                </a:lnTo>
                <a:lnTo>
                  <a:pt x="350" y="699"/>
                </a:lnTo>
                <a:lnTo>
                  <a:pt x="467" y="699"/>
                </a:lnTo>
                <a:lnTo>
                  <a:pt x="467" y="582"/>
                </a:lnTo>
                <a:lnTo>
                  <a:pt x="582" y="582"/>
                </a:lnTo>
                <a:lnTo>
                  <a:pt x="582" y="699"/>
                </a:lnTo>
                <a:lnTo>
                  <a:pt x="699" y="699"/>
                </a:lnTo>
                <a:lnTo>
                  <a:pt x="699" y="582"/>
                </a:lnTo>
                <a:lnTo>
                  <a:pt x="817" y="582"/>
                </a:lnTo>
                <a:lnTo>
                  <a:pt x="817" y="467"/>
                </a:lnTo>
                <a:lnTo>
                  <a:pt x="932" y="467"/>
                </a:lnTo>
                <a:lnTo>
                  <a:pt x="932" y="117"/>
                </a:lnTo>
                <a:close/>
                <a:moveTo>
                  <a:pt x="817" y="874"/>
                </a:moveTo>
                <a:lnTo>
                  <a:pt x="817" y="756"/>
                </a:lnTo>
                <a:lnTo>
                  <a:pt x="699" y="756"/>
                </a:lnTo>
                <a:lnTo>
                  <a:pt x="699" y="874"/>
                </a:lnTo>
                <a:lnTo>
                  <a:pt x="817" y="874"/>
                </a:lnTo>
                <a:close/>
                <a:moveTo>
                  <a:pt x="582" y="874"/>
                </a:moveTo>
                <a:lnTo>
                  <a:pt x="582" y="756"/>
                </a:lnTo>
                <a:lnTo>
                  <a:pt x="467" y="756"/>
                </a:lnTo>
                <a:lnTo>
                  <a:pt x="467" y="874"/>
                </a:lnTo>
                <a:lnTo>
                  <a:pt x="582" y="874"/>
                </a:lnTo>
                <a:close/>
                <a:moveTo>
                  <a:pt x="350" y="874"/>
                </a:moveTo>
                <a:lnTo>
                  <a:pt x="350" y="756"/>
                </a:lnTo>
                <a:lnTo>
                  <a:pt x="232" y="756"/>
                </a:lnTo>
                <a:lnTo>
                  <a:pt x="232" y="874"/>
                </a:lnTo>
                <a:lnTo>
                  <a:pt x="350" y="874"/>
                </a:lnTo>
                <a:close/>
                <a:moveTo>
                  <a:pt x="932" y="0"/>
                </a:moveTo>
                <a:cubicBezTo>
                  <a:pt x="995" y="0"/>
                  <a:pt x="1049" y="54"/>
                  <a:pt x="1049" y="117"/>
                </a:cubicBezTo>
                <a:lnTo>
                  <a:pt x="1049" y="931"/>
                </a:lnTo>
                <a:cubicBezTo>
                  <a:pt x="1049" y="994"/>
                  <a:pt x="995" y="1049"/>
                  <a:pt x="932" y="1049"/>
                </a:cubicBezTo>
                <a:lnTo>
                  <a:pt x="117" y="1049"/>
                </a:lnTo>
                <a:cubicBezTo>
                  <a:pt x="54" y="1049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54" y="0"/>
                  <a:pt x="117" y="0"/>
                </a:cubicBezTo>
                <a:lnTo>
                  <a:pt x="932" y="0"/>
                </a:lnTo>
                <a:close/>
                <a:moveTo>
                  <a:pt x="232" y="349"/>
                </a:moveTo>
                <a:lnTo>
                  <a:pt x="350" y="349"/>
                </a:lnTo>
                <a:lnTo>
                  <a:pt x="350" y="467"/>
                </a:lnTo>
                <a:lnTo>
                  <a:pt x="232" y="467"/>
                </a:lnTo>
                <a:lnTo>
                  <a:pt x="232" y="349"/>
                </a:lnTo>
                <a:close/>
                <a:moveTo>
                  <a:pt x="699" y="349"/>
                </a:moveTo>
                <a:lnTo>
                  <a:pt x="817" y="349"/>
                </a:lnTo>
                <a:lnTo>
                  <a:pt x="817" y="467"/>
                </a:lnTo>
                <a:lnTo>
                  <a:pt x="699" y="467"/>
                </a:lnTo>
                <a:lnTo>
                  <a:pt x="699" y="349"/>
                </a:lnTo>
                <a:close/>
                <a:moveTo>
                  <a:pt x="467" y="349"/>
                </a:moveTo>
                <a:lnTo>
                  <a:pt x="582" y="349"/>
                </a:lnTo>
                <a:lnTo>
                  <a:pt x="582" y="467"/>
                </a:lnTo>
                <a:lnTo>
                  <a:pt x="699" y="467"/>
                </a:lnTo>
                <a:lnTo>
                  <a:pt x="699" y="582"/>
                </a:lnTo>
                <a:lnTo>
                  <a:pt x="582" y="582"/>
                </a:lnTo>
                <a:lnTo>
                  <a:pt x="582" y="467"/>
                </a:lnTo>
                <a:lnTo>
                  <a:pt x="467" y="467"/>
                </a:lnTo>
                <a:lnTo>
                  <a:pt x="467" y="582"/>
                </a:lnTo>
                <a:lnTo>
                  <a:pt x="350" y="582"/>
                </a:lnTo>
                <a:lnTo>
                  <a:pt x="350" y="467"/>
                </a:lnTo>
                <a:lnTo>
                  <a:pt x="467" y="467"/>
                </a:lnTo>
                <a:lnTo>
                  <a:pt x="467" y="349"/>
                </a:lnTo>
                <a:close/>
                <a:moveTo>
                  <a:pt x="817" y="582"/>
                </a:moveTo>
                <a:lnTo>
                  <a:pt x="817" y="699"/>
                </a:lnTo>
                <a:lnTo>
                  <a:pt x="932" y="699"/>
                </a:lnTo>
                <a:lnTo>
                  <a:pt x="932" y="582"/>
                </a:lnTo>
                <a:lnTo>
                  <a:pt x="817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2" name="Freeform 131"/>
          <p:cNvSpPr>
            <a:spLocks noChangeArrowheads="1"/>
          </p:cNvSpPr>
          <p:nvPr/>
        </p:nvSpPr>
        <p:spPr bwMode="auto">
          <a:xfrm>
            <a:off x="9626600" y="4953000"/>
            <a:ext cx="357188" cy="419100"/>
          </a:xfrm>
          <a:custGeom>
            <a:avLst/>
            <a:gdLst>
              <a:gd name="T0" fmla="*/ 760 w 993"/>
              <a:gd name="T1" fmla="*/ 227 h 1165"/>
              <a:gd name="T2" fmla="*/ 410 w 993"/>
              <a:gd name="T3" fmla="*/ 407 h 1165"/>
              <a:gd name="T4" fmla="*/ 410 w 993"/>
              <a:gd name="T5" fmla="*/ 935 h 1165"/>
              <a:gd name="T6" fmla="*/ 700 w 993"/>
              <a:gd name="T7" fmla="*/ 1049 h 1165"/>
              <a:gd name="T8" fmla="*/ 350 w 993"/>
              <a:gd name="T9" fmla="*/ 1164 h 1165"/>
              <a:gd name="T10" fmla="*/ 0 w 993"/>
              <a:gd name="T11" fmla="*/ 1049 h 1165"/>
              <a:gd name="T12" fmla="*/ 175 w 993"/>
              <a:gd name="T13" fmla="*/ 948 h 1165"/>
              <a:gd name="T14" fmla="*/ 175 w 993"/>
              <a:gd name="T15" fmla="*/ 1049 h 1165"/>
              <a:gd name="T16" fmla="*/ 292 w 993"/>
              <a:gd name="T17" fmla="*/ 1049 h 1165"/>
              <a:gd name="T18" fmla="*/ 292 w 993"/>
              <a:gd name="T19" fmla="*/ 0 h 1165"/>
              <a:gd name="T20" fmla="*/ 760 w 993"/>
              <a:gd name="T21" fmla="*/ 227 h 1165"/>
              <a:gd name="T22" fmla="*/ 817 w 993"/>
              <a:gd name="T23" fmla="*/ 1019 h 1165"/>
              <a:gd name="T24" fmla="*/ 905 w 993"/>
              <a:gd name="T25" fmla="*/ 932 h 1165"/>
              <a:gd name="T26" fmla="*/ 992 w 993"/>
              <a:gd name="T27" fmla="*/ 1019 h 1165"/>
              <a:gd name="T28" fmla="*/ 905 w 993"/>
              <a:gd name="T29" fmla="*/ 1107 h 1165"/>
              <a:gd name="T30" fmla="*/ 817 w 993"/>
              <a:gd name="T31" fmla="*/ 101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93" h="1165">
                <a:moveTo>
                  <a:pt x="760" y="227"/>
                </a:moveTo>
                <a:lnTo>
                  <a:pt x="410" y="407"/>
                </a:lnTo>
                <a:lnTo>
                  <a:pt x="410" y="935"/>
                </a:lnTo>
                <a:cubicBezTo>
                  <a:pt x="577" y="943"/>
                  <a:pt x="700" y="992"/>
                  <a:pt x="700" y="1049"/>
                </a:cubicBezTo>
                <a:cubicBezTo>
                  <a:pt x="700" y="1112"/>
                  <a:pt x="544" y="1164"/>
                  <a:pt x="350" y="1164"/>
                </a:cubicBezTo>
                <a:cubicBezTo>
                  <a:pt x="156" y="1164"/>
                  <a:pt x="0" y="1112"/>
                  <a:pt x="0" y="1049"/>
                </a:cubicBezTo>
                <a:cubicBezTo>
                  <a:pt x="0" y="1006"/>
                  <a:pt x="71" y="968"/>
                  <a:pt x="175" y="948"/>
                </a:cubicBezTo>
                <a:lnTo>
                  <a:pt x="175" y="1049"/>
                </a:lnTo>
                <a:lnTo>
                  <a:pt x="292" y="1049"/>
                </a:lnTo>
                <a:lnTo>
                  <a:pt x="292" y="0"/>
                </a:lnTo>
                <a:lnTo>
                  <a:pt x="760" y="227"/>
                </a:lnTo>
                <a:close/>
                <a:moveTo>
                  <a:pt x="817" y="1019"/>
                </a:moveTo>
                <a:cubicBezTo>
                  <a:pt x="817" y="970"/>
                  <a:pt x="856" y="932"/>
                  <a:pt x="905" y="932"/>
                </a:cubicBezTo>
                <a:cubicBezTo>
                  <a:pt x="955" y="932"/>
                  <a:pt x="992" y="970"/>
                  <a:pt x="992" y="1019"/>
                </a:cubicBezTo>
                <a:cubicBezTo>
                  <a:pt x="992" y="1069"/>
                  <a:pt x="955" y="1107"/>
                  <a:pt x="905" y="1107"/>
                </a:cubicBezTo>
                <a:cubicBezTo>
                  <a:pt x="856" y="1107"/>
                  <a:pt x="817" y="1069"/>
                  <a:pt x="817" y="101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3" name="Freeform 132"/>
          <p:cNvSpPr>
            <a:spLocks noChangeArrowheads="1"/>
          </p:cNvSpPr>
          <p:nvPr/>
        </p:nvSpPr>
        <p:spPr bwMode="auto">
          <a:xfrm>
            <a:off x="10628314" y="4953000"/>
            <a:ext cx="503237" cy="419100"/>
          </a:xfrm>
          <a:custGeom>
            <a:avLst/>
            <a:gdLst>
              <a:gd name="T0" fmla="*/ 1397 w 1400"/>
              <a:gd name="T1" fmla="*/ 413 h 1165"/>
              <a:gd name="T2" fmla="*/ 1397 w 1400"/>
              <a:gd name="T3" fmla="*/ 426 h 1165"/>
              <a:gd name="T4" fmla="*/ 1328 w 1400"/>
              <a:gd name="T5" fmla="*/ 514 h 1165"/>
              <a:gd name="T6" fmla="*/ 1317 w 1400"/>
              <a:gd name="T7" fmla="*/ 519 h 1165"/>
              <a:gd name="T8" fmla="*/ 1276 w 1400"/>
              <a:gd name="T9" fmla="*/ 511 h 1165"/>
              <a:gd name="T10" fmla="*/ 1257 w 1400"/>
              <a:gd name="T11" fmla="*/ 571 h 1165"/>
              <a:gd name="T12" fmla="*/ 1222 w 1400"/>
              <a:gd name="T13" fmla="*/ 571 h 1165"/>
              <a:gd name="T14" fmla="*/ 1183 w 1400"/>
              <a:gd name="T15" fmla="*/ 489 h 1165"/>
              <a:gd name="T16" fmla="*/ 1121 w 1400"/>
              <a:gd name="T17" fmla="*/ 476 h 1165"/>
              <a:gd name="T18" fmla="*/ 992 w 1400"/>
              <a:gd name="T19" fmla="*/ 782 h 1165"/>
              <a:gd name="T20" fmla="*/ 1039 w 1400"/>
              <a:gd name="T21" fmla="*/ 1153 h 1165"/>
              <a:gd name="T22" fmla="*/ 1028 w 1400"/>
              <a:gd name="T23" fmla="*/ 1164 h 1165"/>
              <a:gd name="T24" fmla="*/ 973 w 1400"/>
              <a:gd name="T25" fmla="*/ 1164 h 1165"/>
              <a:gd name="T26" fmla="*/ 962 w 1400"/>
              <a:gd name="T27" fmla="*/ 1156 h 1165"/>
              <a:gd name="T28" fmla="*/ 907 w 1400"/>
              <a:gd name="T29" fmla="*/ 935 h 1165"/>
              <a:gd name="T30" fmla="*/ 880 w 1400"/>
              <a:gd name="T31" fmla="*/ 888 h 1165"/>
              <a:gd name="T32" fmla="*/ 812 w 1400"/>
              <a:gd name="T33" fmla="*/ 1156 h 1165"/>
              <a:gd name="T34" fmla="*/ 801 w 1400"/>
              <a:gd name="T35" fmla="*/ 1164 h 1165"/>
              <a:gd name="T36" fmla="*/ 743 w 1400"/>
              <a:gd name="T37" fmla="*/ 1164 h 1165"/>
              <a:gd name="T38" fmla="*/ 733 w 1400"/>
              <a:gd name="T39" fmla="*/ 1153 h 1165"/>
              <a:gd name="T40" fmla="*/ 795 w 1400"/>
              <a:gd name="T41" fmla="*/ 784 h 1165"/>
              <a:gd name="T42" fmla="*/ 426 w 1400"/>
              <a:gd name="T43" fmla="*/ 784 h 1165"/>
              <a:gd name="T44" fmla="*/ 331 w 1400"/>
              <a:gd name="T45" fmla="*/ 965 h 1165"/>
              <a:gd name="T46" fmla="*/ 353 w 1400"/>
              <a:gd name="T47" fmla="*/ 1151 h 1165"/>
              <a:gd name="T48" fmla="*/ 342 w 1400"/>
              <a:gd name="T49" fmla="*/ 1164 h 1165"/>
              <a:gd name="T50" fmla="*/ 287 w 1400"/>
              <a:gd name="T51" fmla="*/ 1164 h 1165"/>
              <a:gd name="T52" fmla="*/ 276 w 1400"/>
              <a:gd name="T53" fmla="*/ 1159 h 1165"/>
              <a:gd name="T54" fmla="*/ 200 w 1400"/>
              <a:gd name="T55" fmla="*/ 880 h 1165"/>
              <a:gd name="T56" fmla="*/ 107 w 1400"/>
              <a:gd name="T57" fmla="*/ 987 h 1165"/>
              <a:gd name="T58" fmla="*/ 123 w 1400"/>
              <a:gd name="T59" fmla="*/ 1151 h 1165"/>
              <a:gd name="T60" fmla="*/ 112 w 1400"/>
              <a:gd name="T61" fmla="*/ 1164 h 1165"/>
              <a:gd name="T62" fmla="*/ 52 w 1400"/>
              <a:gd name="T63" fmla="*/ 1164 h 1165"/>
              <a:gd name="T64" fmla="*/ 41 w 1400"/>
              <a:gd name="T65" fmla="*/ 1159 h 1165"/>
              <a:gd name="T66" fmla="*/ 6 w 1400"/>
              <a:gd name="T67" fmla="*/ 1006 h 1165"/>
              <a:gd name="T68" fmla="*/ 63 w 1400"/>
              <a:gd name="T69" fmla="*/ 782 h 1165"/>
              <a:gd name="T70" fmla="*/ 63 w 1400"/>
              <a:gd name="T71" fmla="*/ 388 h 1165"/>
              <a:gd name="T72" fmla="*/ 0 w 1400"/>
              <a:gd name="T73" fmla="*/ 306 h 1165"/>
              <a:gd name="T74" fmla="*/ 749 w 1400"/>
              <a:gd name="T75" fmla="*/ 306 h 1165"/>
              <a:gd name="T76" fmla="*/ 1009 w 1400"/>
              <a:gd name="T77" fmla="*/ 216 h 1165"/>
              <a:gd name="T78" fmla="*/ 1025 w 1400"/>
              <a:gd name="T79" fmla="*/ 118 h 1165"/>
              <a:gd name="T80" fmla="*/ 1123 w 1400"/>
              <a:gd name="T81" fmla="*/ 186 h 1165"/>
              <a:gd name="T82" fmla="*/ 1162 w 1400"/>
              <a:gd name="T83" fmla="*/ 148 h 1165"/>
              <a:gd name="T84" fmla="*/ 1039 w 1400"/>
              <a:gd name="T85" fmla="*/ 33 h 1165"/>
              <a:gd name="T86" fmla="*/ 1003 w 1400"/>
              <a:gd name="T87" fmla="*/ 8 h 1165"/>
              <a:gd name="T88" fmla="*/ 1014 w 1400"/>
              <a:gd name="T89" fmla="*/ 0 h 1165"/>
              <a:gd name="T90" fmla="*/ 1224 w 1400"/>
              <a:gd name="T91" fmla="*/ 159 h 1165"/>
              <a:gd name="T92" fmla="*/ 1274 w 1400"/>
              <a:gd name="T93" fmla="*/ 262 h 1165"/>
              <a:gd name="T94" fmla="*/ 1279 w 1400"/>
              <a:gd name="T95" fmla="*/ 282 h 1165"/>
              <a:gd name="T96" fmla="*/ 1397 w 1400"/>
              <a:gd name="T97" fmla="*/ 413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00" h="1165">
                <a:moveTo>
                  <a:pt x="1397" y="413"/>
                </a:moveTo>
                <a:cubicBezTo>
                  <a:pt x="1399" y="416"/>
                  <a:pt x="1399" y="424"/>
                  <a:pt x="1397" y="426"/>
                </a:cubicBezTo>
                <a:lnTo>
                  <a:pt x="1328" y="514"/>
                </a:lnTo>
                <a:cubicBezTo>
                  <a:pt x="1326" y="517"/>
                  <a:pt x="1320" y="519"/>
                  <a:pt x="1317" y="519"/>
                </a:cubicBezTo>
                <a:lnTo>
                  <a:pt x="1276" y="511"/>
                </a:lnTo>
                <a:lnTo>
                  <a:pt x="1257" y="571"/>
                </a:lnTo>
                <a:cubicBezTo>
                  <a:pt x="1249" y="585"/>
                  <a:pt x="1230" y="585"/>
                  <a:pt x="1222" y="571"/>
                </a:cubicBezTo>
                <a:lnTo>
                  <a:pt x="1183" y="489"/>
                </a:lnTo>
                <a:lnTo>
                  <a:pt x="1121" y="476"/>
                </a:lnTo>
                <a:lnTo>
                  <a:pt x="992" y="782"/>
                </a:lnTo>
                <a:lnTo>
                  <a:pt x="1039" y="1153"/>
                </a:lnTo>
                <a:cubicBezTo>
                  <a:pt x="1039" y="1162"/>
                  <a:pt x="1033" y="1164"/>
                  <a:pt x="1028" y="1164"/>
                </a:cubicBezTo>
                <a:lnTo>
                  <a:pt x="973" y="1164"/>
                </a:lnTo>
                <a:cubicBezTo>
                  <a:pt x="968" y="1164"/>
                  <a:pt x="965" y="1162"/>
                  <a:pt x="962" y="1156"/>
                </a:cubicBezTo>
                <a:lnTo>
                  <a:pt x="907" y="935"/>
                </a:lnTo>
                <a:lnTo>
                  <a:pt x="880" y="888"/>
                </a:lnTo>
                <a:lnTo>
                  <a:pt x="812" y="1156"/>
                </a:lnTo>
                <a:cubicBezTo>
                  <a:pt x="812" y="1162"/>
                  <a:pt x="806" y="1164"/>
                  <a:pt x="801" y="1164"/>
                </a:cubicBezTo>
                <a:lnTo>
                  <a:pt x="743" y="1164"/>
                </a:lnTo>
                <a:cubicBezTo>
                  <a:pt x="738" y="1164"/>
                  <a:pt x="733" y="1159"/>
                  <a:pt x="733" y="1153"/>
                </a:cubicBezTo>
                <a:lnTo>
                  <a:pt x="795" y="784"/>
                </a:lnTo>
                <a:lnTo>
                  <a:pt x="426" y="784"/>
                </a:lnTo>
                <a:lnTo>
                  <a:pt x="331" y="965"/>
                </a:lnTo>
                <a:lnTo>
                  <a:pt x="353" y="1151"/>
                </a:lnTo>
                <a:cubicBezTo>
                  <a:pt x="355" y="1159"/>
                  <a:pt x="350" y="1164"/>
                  <a:pt x="342" y="1164"/>
                </a:cubicBezTo>
                <a:lnTo>
                  <a:pt x="287" y="1164"/>
                </a:lnTo>
                <a:cubicBezTo>
                  <a:pt x="284" y="1164"/>
                  <a:pt x="279" y="1164"/>
                  <a:pt x="276" y="1159"/>
                </a:cubicBezTo>
                <a:lnTo>
                  <a:pt x="200" y="880"/>
                </a:lnTo>
                <a:lnTo>
                  <a:pt x="107" y="987"/>
                </a:lnTo>
                <a:lnTo>
                  <a:pt x="123" y="1151"/>
                </a:lnTo>
                <a:cubicBezTo>
                  <a:pt x="126" y="1159"/>
                  <a:pt x="120" y="1164"/>
                  <a:pt x="112" y="1164"/>
                </a:cubicBezTo>
                <a:lnTo>
                  <a:pt x="52" y="1164"/>
                </a:lnTo>
                <a:cubicBezTo>
                  <a:pt x="47" y="1164"/>
                  <a:pt x="41" y="1162"/>
                  <a:pt x="41" y="1159"/>
                </a:cubicBezTo>
                <a:lnTo>
                  <a:pt x="6" y="1006"/>
                </a:lnTo>
                <a:lnTo>
                  <a:pt x="63" y="782"/>
                </a:lnTo>
                <a:lnTo>
                  <a:pt x="63" y="388"/>
                </a:lnTo>
                <a:cubicBezTo>
                  <a:pt x="63" y="388"/>
                  <a:pt x="0" y="364"/>
                  <a:pt x="0" y="306"/>
                </a:cubicBezTo>
                <a:lnTo>
                  <a:pt x="749" y="306"/>
                </a:lnTo>
                <a:cubicBezTo>
                  <a:pt x="749" y="306"/>
                  <a:pt x="880" y="309"/>
                  <a:pt x="1009" y="216"/>
                </a:cubicBezTo>
                <a:cubicBezTo>
                  <a:pt x="1009" y="216"/>
                  <a:pt x="987" y="156"/>
                  <a:pt x="1025" y="118"/>
                </a:cubicBezTo>
                <a:cubicBezTo>
                  <a:pt x="1025" y="118"/>
                  <a:pt x="1101" y="172"/>
                  <a:pt x="1123" y="186"/>
                </a:cubicBezTo>
                <a:cubicBezTo>
                  <a:pt x="1151" y="202"/>
                  <a:pt x="1170" y="172"/>
                  <a:pt x="1162" y="148"/>
                </a:cubicBezTo>
                <a:cubicBezTo>
                  <a:pt x="1156" y="131"/>
                  <a:pt x="1137" y="71"/>
                  <a:pt x="1039" y="33"/>
                </a:cubicBezTo>
                <a:cubicBezTo>
                  <a:pt x="1026" y="29"/>
                  <a:pt x="997" y="26"/>
                  <a:pt x="1003" y="8"/>
                </a:cubicBezTo>
                <a:cubicBezTo>
                  <a:pt x="1003" y="3"/>
                  <a:pt x="1009" y="0"/>
                  <a:pt x="1014" y="0"/>
                </a:cubicBezTo>
                <a:cubicBezTo>
                  <a:pt x="1134" y="17"/>
                  <a:pt x="1205" y="115"/>
                  <a:pt x="1224" y="159"/>
                </a:cubicBezTo>
                <a:cubicBezTo>
                  <a:pt x="1227" y="164"/>
                  <a:pt x="1279" y="200"/>
                  <a:pt x="1274" y="262"/>
                </a:cubicBezTo>
                <a:cubicBezTo>
                  <a:pt x="1274" y="271"/>
                  <a:pt x="1274" y="276"/>
                  <a:pt x="1279" y="282"/>
                </a:cubicBezTo>
                <a:lnTo>
                  <a:pt x="1397" y="41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4" name="Freeform 133"/>
          <p:cNvSpPr>
            <a:spLocks noChangeArrowheads="1"/>
          </p:cNvSpPr>
          <p:nvPr/>
        </p:nvSpPr>
        <p:spPr bwMode="auto">
          <a:xfrm>
            <a:off x="1058864" y="5842001"/>
            <a:ext cx="377825" cy="377825"/>
          </a:xfrm>
          <a:custGeom>
            <a:avLst/>
            <a:gdLst>
              <a:gd name="T0" fmla="*/ 670 w 1051"/>
              <a:gd name="T1" fmla="*/ 612 h 1050"/>
              <a:gd name="T2" fmla="*/ 670 w 1051"/>
              <a:gd name="T3" fmla="*/ 437 h 1050"/>
              <a:gd name="T4" fmla="*/ 787 w 1051"/>
              <a:gd name="T5" fmla="*/ 437 h 1050"/>
              <a:gd name="T6" fmla="*/ 787 w 1051"/>
              <a:gd name="T7" fmla="*/ 612 h 1050"/>
              <a:gd name="T8" fmla="*/ 670 w 1051"/>
              <a:gd name="T9" fmla="*/ 612 h 1050"/>
              <a:gd name="T10" fmla="*/ 582 w 1051"/>
              <a:gd name="T11" fmla="*/ 350 h 1050"/>
              <a:gd name="T12" fmla="*/ 582 w 1051"/>
              <a:gd name="T13" fmla="*/ 699 h 1050"/>
              <a:gd name="T14" fmla="*/ 817 w 1051"/>
              <a:gd name="T15" fmla="*/ 699 h 1050"/>
              <a:gd name="T16" fmla="*/ 875 w 1051"/>
              <a:gd name="T17" fmla="*/ 642 h 1050"/>
              <a:gd name="T18" fmla="*/ 875 w 1051"/>
              <a:gd name="T19" fmla="*/ 407 h 1050"/>
              <a:gd name="T20" fmla="*/ 817 w 1051"/>
              <a:gd name="T21" fmla="*/ 350 h 1050"/>
              <a:gd name="T22" fmla="*/ 582 w 1051"/>
              <a:gd name="T23" fmla="*/ 350 h 1050"/>
              <a:gd name="T24" fmla="*/ 468 w 1051"/>
              <a:gd name="T25" fmla="*/ 699 h 1050"/>
              <a:gd name="T26" fmla="*/ 468 w 1051"/>
              <a:gd name="T27" fmla="*/ 350 h 1050"/>
              <a:gd name="T28" fmla="*/ 380 w 1051"/>
              <a:gd name="T29" fmla="*/ 350 h 1050"/>
              <a:gd name="T30" fmla="*/ 380 w 1051"/>
              <a:gd name="T31" fmla="*/ 494 h 1050"/>
              <a:gd name="T32" fmla="*/ 263 w 1051"/>
              <a:gd name="T33" fmla="*/ 494 h 1050"/>
              <a:gd name="T34" fmla="*/ 263 w 1051"/>
              <a:gd name="T35" fmla="*/ 350 h 1050"/>
              <a:gd name="T36" fmla="*/ 175 w 1051"/>
              <a:gd name="T37" fmla="*/ 350 h 1050"/>
              <a:gd name="T38" fmla="*/ 175 w 1051"/>
              <a:gd name="T39" fmla="*/ 699 h 1050"/>
              <a:gd name="T40" fmla="*/ 263 w 1051"/>
              <a:gd name="T41" fmla="*/ 699 h 1050"/>
              <a:gd name="T42" fmla="*/ 263 w 1051"/>
              <a:gd name="T43" fmla="*/ 582 h 1050"/>
              <a:gd name="T44" fmla="*/ 380 w 1051"/>
              <a:gd name="T45" fmla="*/ 582 h 1050"/>
              <a:gd name="T46" fmla="*/ 380 w 1051"/>
              <a:gd name="T47" fmla="*/ 699 h 1050"/>
              <a:gd name="T48" fmla="*/ 468 w 1051"/>
              <a:gd name="T49" fmla="*/ 699 h 1050"/>
              <a:gd name="T50" fmla="*/ 932 w 1051"/>
              <a:gd name="T51" fmla="*/ 0 h 1050"/>
              <a:gd name="T52" fmla="*/ 1050 w 1051"/>
              <a:gd name="T53" fmla="*/ 117 h 1050"/>
              <a:gd name="T54" fmla="*/ 1050 w 1051"/>
              <a:gd name="T55" fmla="*/ 932 h 1050"/>
              <a:gd name="T56" fmla="*/ 932 w 1051"/>
              <a:gd name="T57" fmla="*/ 1049 h 1050"/>
              <a:gd name="T58" fmla="*/ 118 w 1051"/>
              <a:gd name="T59" fmla="*/ 1049 h 1050"/>
              <a:gd name="T60" fmla="*/ 0 w 1051"/>
              <a:gd name="T61" fmla="*/ 932 h 1050"/>
              <a:gd name="T62" fmla="*/ 0 w 1051"/>
              <a:gd name="T63" fmla="*/ 117 h 1050"/>
              <a:gd name="T64" fmla="*/ 118 w 1051"/>
              <a:gd name="T65" fmla="*/ 0 h 1050"/>
              <a:gd name="T66" fmla="*/ 932 w 1051"/>
              <a:gd name="T6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051" h="1050">
                <a:moveTo>
                  <a:pt x="670" y="612"/>
                </a:moveTo>
                <a:lnTo>
                  <a:pt x="670" y="437"/>
                </a:lnTo>
                <a:lnTo>
                  <a:pt x="787" y="437"/>
                </a:lnTo>
                <a:lnTo>
                  <a:pt x="787" y="612"/>
                </a:lnTo>
                <a:lnTo>
                  <a:pt x="670" y="612"/>
                </a:lnTo>
                <a:close/>
                <a:moveTo>
                  <a:pt x="582" y="350"/>
                </a:moveTo>
                <a:lnTo>
                  <a:pt x="582" y="699"/>
                </a:lnTo>
                <a:lnTo>
                  <a:pt x="817" y="699"/>
                </a:lnTo>
                <a:cubicBezTo>
                  <a:pt x="850" y="699"/>
                  <a:pt x="875" y="675"/>
                  <a:pt x="875" y="642"/>
                </a:cubicBezTo>
                <a:lnTo>
                  <a:pt x="875" y="407"/>
                </a:lnTo>
                <a:cubicBezTo>
                  <a:pt x="875" y="374"/>
                  <a:pt x="850" y="350"/>
                  <a:pt x="817" y="350"/>
                </a:cubicBezTo>
                <a:lnTo>
                  <a:pt x="582" y="350"/>
                </a:lnTo>
                <a:close/>
                <a:moveTo>
                  <a:pt x="468" y="699"/>
                </a:moveTo>
                <a:lnTo>
                  <a:pt x="468" y="350"/>
                </a:lnTo>
                <a:lnTo>
                  <a:pt x="380" y="350"/>
                </a:lnTo>
                <a:lnTo>
                  <a:pt x="380" y="494"/>
                </a:lnTo>
                <a:lnTo>
                  <a:pt x="263" y="494"/>
                </a:lnTo>
                <a:lnTo>
                  <a:pt x="263" y="350"/>
                </a:lnTo>
                <a:lnTo>
                  <a:pt x="175" y="350"/>
                </a:lnTo>
                <a:lnTo>
                  <a:pt x="175" y="699"/>
                </a:lnTo>
                <a:lnTo>
                  <a:pt x="263" y="699"/>
                </a:lnTo>
                <a:lnTo>
                  <a:pt x="263" y="582"/>
                </a:lnTo>
                <a:lnTo>
                  <a:pt x="380" y="582"/>
                </a:lnTo>
                <a:lnTo>
                  <a:pt x="380" y="699"/>
                </a:lnTo>
                <a:lnTo>
                  <a:pt x="468" y="699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7"/>
                </a:cubicBezTo>
                <a:lnTo>
                  <a:pt x="1050" y="932"/>
                </a:lnTo>
                <a:cubicBezTo>
                  <a:pt x="1050" y="995"/>
                  <a:pt x="995" y="1049"/>
                  <a:pt x="932" y="1049"/>
                </a:cubicBezTo>
                <a:lnTo>
                  <a:pt x="118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5"/>
                  <a:pt x="52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5" name="Freeform 134"/>
          <p:cNvSpPr>
            <a:spLocks noChangeArrowheads="1"/>
          </p:cNvSpPr>
          <p:nvPr/>
        </p:nvSpPr>
        <p:spPr bwMode="auto">
          <a:xfrm>
            <a:off x="2112963" y="5821363"/>
            <a:ext cx="419100" cy="419100"/>
          </a:xfrm>
          <a:custGeom>
            <a:avLst/>
            <a:gdLst>
              <a:gd name="T0" fmla="*/ 582 w 1165"/>
              <a:gd name="T1" fmla="*/ 233 h 1166"/>
              <a:gd name="T2" fmla="*/ 814 w 1165"/>
              <a:gd name="T3" fmla="*/ 465 h 1166"/>
              <a:gd name="T4" fmla="*/ 639 w 1165"/>
              <a:gd name="T5" fmla="*/ 757 h 1166"/>
              <a:gd name="T6" fmla="*/ 524 w 1165"/>
              <a:gd name="T7" fmla="*/ 757 h 1166"/>
              <a:gd name="T8" fmla="*/ 699 w 1165"/>
              <a:gd name="T9" fmla="*/ 465 h 1166"/>
              <a:gd name="T10" fmla="*/ 582 w 1165"/>
              <a:gd name="T11" fmla="*/ 350 h 1166"/>
              <a:gd name="T12" fmla="*/ 464 w 1165"/>
              <a:gd name="T13" fmla="*/ 465 h 1166"/>
              <a:gd name="T14" fmla="*/ 349 w 1165"/>
              <a:gd name="T15" fmla="*/ 465 h 1166"/>
              <a:gd name="T16" fmla="*/ 582 w 1165"/>
              <a:gd name="T17" fmla="*/ 233 h 1166"/>
              <a:gd name="T18" fmla="*/ 582 w 1165"/>
              <a:gd name="T19" fmla="*/ 1050 h 1166"/>
              <a:gd name="T20" fmla="*/ 1049 w 1165"/>
              <a:gd name="T21" fmla="*/ 583 h 1166"/>
              <a:gd name="T22" fmla="*/ 582 w 1165"/>
              <a:gd name="T23" fmla="*/ 115 h 1166"/>
              <a:gd name="T24" fmla="*/ 114 w 1165"/>
              <a:gd name="T25" fmla="*/ 583 h 1166"/>
              <a:gd name="T26" fmla="*/ 582 w 1165"/>
              <a:gd name="T27" fmla="*/ 1050 h 1166"/>
              <a:gd name="T28" fmla="*/ 582 w 1165"/>
              <a:gd name="T29" fmla="*/ 0 h 1166"/>
              <a:gd name="T30" fmla="*/ 1164 w 1165"/>
              <a:gd name="T31" fmla="*/ 583 h 1166"/>
              <a:gd name="T32" fmla="*/ 582 w 1165"/>
              <a:gd name="T33" fmla="*/ 1165 h 1166"/>
              <a:gd name="T34" fmla="*/ 0 w 1165"/>
              <a:gd name="T35" fmla="*/ 583 h 1166"/>
              <a:gd name="T36" fmla="*/ 582 w 1165"/>
              <a:gd name="T37" fmla="*/ 0 h 1166"/>
              <a:gd name="T38" fmla="*/ 524 w 1165"/>
              <a:gd name="T39" fmla="*/ 932 h 1166"/>
              <a:gd name="T40" fmla="*/ 524 w 1165"/>
              <a:gd name="T41" fmla="*/ 815 h 1166"/>
              <a:gd name="T42" fmla="*/ 639 w 1165"/>
              <a:gd name="T43" fmla="*/ 815 h 1166"/>
              <a:gd name="T44" fmla="*/ 639 w 1165"/>
              <a:gd name="T45" fmla="*/ 932 h 1166"/>
              <a:gd name="T46" fmla="*/ 524 w 1165"/>
              <a:gd name="T47" fmla="*/ 9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5" h="1166">
                <a:moveTo>
                  <a:pt x="582" y="233"/>
                </a:moveTo>
                <a:cubicBezTo>
                  <a:pt x="710" y="233"/>
                  <a:pt x="814" y="337"/>
                  <a:pt x="814" y="465"/>
                </a:cubicBezTo>
                <a:cubicBezTo>
                  <a:pt x="814" y="610"/>
                  <a:pt x="639" y="626"/>
                  <a:pt x="639" y="757"/>
                </a:cubicBezTo>
                <a:lnTo>
                  <a:pt x="524" y="757"/>
                </a:lnTo>
                <a:cubicBezTo>
                  <a:pt x="524" y="569"/>
                  <a:pt x="699" y="583"/>
                  <a:pt x="699" y="465"/>
                </a:cubicBezTo>
                <a:cubicBezTo>
                  <a:pt x="699" y="402"/>
                  <a:pt x="645" y="350"/>
                  <a:pt x="582" y="350"/>
                </a:cubicBezTo>
                <a:cubicBezTo>
                  <a:pt x="519" y="350"/>
                  <a:pt x="464" y="402"/>
                  <a:pt x="464" y="465"/>
                </a:cubicBezTo>
                <a:lnTo>
                  <a:pt x="349" y="465"/>
                </a:lnTo>
                <a:cubicBezTo>
                  <a:pt x="349" y="337"/>
                  <a:pt x="453" y="233"/>
                  <a:pt x="582" y="233"/>
                </a:cubicBezTo>
                <a:close/>
                <a:moveTo>
                  <a:pt x="582" y="1050"/>
                </a:moveTo>
                <a:cubicBezTo>
                  <a:pt x="839" y="1050"/>
                  <a:pt x="1049" y="840"/>
                  <a:pt x="1049" y="583"/>
                </a:cubicBezTo>
                <a:cubicBezTo>
                  <a:pt x="1049" y="327"/>
                  <a:pt x="839" y="115"/>
                  <a:pt x="582" y="115"/>
                </a:cubicBezTo>
                <a:cubicBezTo>
                  <a:pt x="325" y="115"/>
                  <a:pt x="114" y="327"/>
                  <a:pt x="114" y="583"/>
                </a:cubicBezTo>
                <a:cubicBezTo>
                  <a:pt x="114" y="840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4" y="0"/>
                  <a:pt x="1164" y="260"/>
                  <a:pt x="1164" y="583"/>
                </a:cubicBezTo>
                <a:cubicBezTo>
                  <a:pt x="1164" y="905"/>
                  <a:pt x="904" y="1165"/>
                  <a:pt x="582" y="1165"/>
                </a:cubicBezTo>
                <a:cubicBezTo>
                  <a:pt x="259" y="1165"/>
                  <a:pt x="0" y="906"/>
                  <a:pt x="0" y="583"/>
                </a:cubicBezTo>
                <a:cubicBezTo>
                  <a:pt x="0" y="261"/>
                  <a:pt x="259" y="0"/>
                  <a:pt x="582" y="0"/>
                </a:cubicBezTo>
                <a:close/>
                <a:moveTo>
                  <a:pt x="524" y="932"/>
                </a:moveTo>
                <a:lnTo>
                  <a:pt x="524" y="815"/>
                </a:lnTo>
                <a:lnTo>
                  <a:pt x="639" y="815"/>
                </a:lnTo>
                <a:lnTo>
                  <a:pt x="639" y="932"/>
                </a:lnTo>
                <a:lnTo>
                  <a:pt x="524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6" name="Freeform 135"/>
          <p:cNvSpPr>
            <a:spLocks noChangeArrowheads="1"/>
          </p:cNvSpPr>
          <p:nvPr/>
        </p:nvSpPr>
        <p:spPr bwMode="auto">
          <a:xfrm>
            <a:off x="3208339" y="5811838"/>
            <a:ext cx="377825" cy="436562"/>
          </a:xfrm>
          <a:custGeom>
            <a:avLst/>
            <a:gdLst>
              <a:gd name="T0" fmla="*/ 494 w 1050"/>
              <a:gd name="T1" fmla="*/ 454 h 1212"/>
              <a:gd name="T2" fmla="*/ 642 w 1050"/>
              <a:gd name="T3" fmla="*/ 309 h 1212"/>
              <a:gd name="T4" fmla="*/ 787 w 1050"/>
              <a:gd name="T5" fmla="*/ 454 h 1212"/>
              <a:gd name="T6" fmla="*/ 642 w 1050"/>
              <a:gd name="T7" fmla="*/ 599 h 1212"/>
              <a:gd name="T8" fmla="*/ 494 w 1050"/>
              <a:gd name="T9" fmla="*/ 454 h 1212"/>
              <a:gd name="T10" fmla="*/ 270 w 1050"/>
              <a:gd name="T11" fmla="*/ 82 h 1212"/>
              <a:gd name="T12" fmla="*/ 117 w 1050"/>
              <a:gd name="T13" fmla="*/ 454 h 1212"/>
              <a:gd name="T14" fmla="*/ 270 w 1050"/>
              <a:gd name="T15" fmla="*/ 826 h 1212"/>
              <a:gd name="T16" fmla="*/ 188 w 1050"/>
              <a:gd name="T17" fmla="*/ 907 h 1212"/>
              <a:gd name="T18" fmla="*/ 0 w 1050"/>
              <a:gd name="T19" fmla="*/ 454 h 1212"/>
              <a:gd name="T20" fmla="*/ 188 w 1050"/>
              <a:gd name="T21" fmla="*/ 0 h 1212"/>
              <a:gd name="T22" fmla="*/ 270 w 1050"/>
              <a:gd name="T23" fmla="*/ 82 h 1212"/>
              <a:gd name="T24" fmla="*/ 817 w 1050"/>
              <a:gd name="T25" fmla="*/ 1096 h 1212"/>
              <a:gd name="T26" fmla="*/ 931 w 1050"/>
              <a:gd name="T27" fmla="*/ 979 h 1212"/>
              <a:gd name="T28" fmla="*/ 1049 w 1050"/>
              <a:gd name="T29" fmla="*/ 979 h 1212"/>
              <a:gd name="T30" fmla="*/ 817 w 1050"/>
              <a:gd name="T31" fmla="*/ 1211 h 1212"/>
              <a:gd name="T32" fmla="*/ 721 w 1050"/>
              <a:gd name="T33" fmla="*/ 1192 h 1212"/>
              <a:gd name="T34" fmla="*/ 560 w 1050"/>
              <a:gd name="T35" fmla="*/ 984 h 1212"/>
              <a:gd name="T36" fmla="*/ 461 w 1050"/>
              <a:gd name="T37" fmla="*/ 864 h 1212"/>
              <a:gd name="T38" fmla="*/ 295 w 1050"/>
              <a:gd name="T39" fmla="*/ 681 h 1212"/>
              <a:gd name="T40" fmla="*/ 232 w 1050"/>
              <a:gd name="T41" fmla="*/ 454 h 1212"/>
              <a:gd name="T42" fmla="*/ 642 w 1050"/>
              <a:gd name="T43" fmla="*/ 47 h 1212"/>
              <a:gd name="T44" fmla="*/ 1049 w 1050"/>
              <a:gd name="T45" fmla="*/ 454 h 1212"/>
              <a:gd name="T46" fmla="*/ 931 w 1050"/>
              <a:gd name="T47" fmla="*/ 454 h 1212"/>
              <a:gd name="T48" fmla="*/ 642 w 1050"/>
              <a:gd name="T49" fmla="*/ 161 h 1212"/>
              <a:gd name="T50" fmla="*/ 349 w 1050"/>
              <a:gd name="T51" fmla="*/ 454 h 1212"/>
              <a:gd name="T52" fmla="*/ 396 w 1050"/>
              <a:gd name="T53" fmla="*/ 626 h 1212"/>
              <a:gd name="T54" fmla="*/ 532 w 1050"/>
              <a:gd name="T55" fmla="*/ 774 h 1212"/>
              <a:gd name="T56" fmla="*/ 672 w 1050"/>
              <a:gd name="T57" fmla="*/ 949 h 1212"/>
              <a:gd name="T58" fmla="*/ 770 w 1050"/>
              <a:gd name="T59" fmla="*/ 1085 h 1212"/>
              <a:gd name="T60" fmla="*/ 817 w 1050"/>
              <a:gd name="T61" fmla="*/ 1096 h 1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50" h="1212">
                <a:moveTo>
                  <a:pt x="494" y="454"/>
                </a:moveTo>
                <a:cubicBezTo>
                  <a:pt x="494" y="375"/>
                  <a:pt x="563" y="309"/>
                  <a:pt x="642" y="309"/>
                </a:cubicBezTo>
                <a:cubicBezTo>
                  <a:pt x="721" y="309"/>
                  <a:pt x="787" y="375"/>
                  <a:pt x="787" y="454"/>
                </a:cubicBezTo>
                <a:cubicBezTo>
                  <a:pt x="787" y="533"/>
                  <a:pt x="721" y="599"/>
                  <a:pt x="642" y="599"/>
                </a:cubicBezTo>
                <a:cubicBezTo>
                  <a:pt x="563" y="599"/>
                  <a:pt x="494" y="533"/>
                  <a:pt x="494" y="454"/>
                </a:cubicBezTo>
                <a:close/>
                <a:moveTo>
                  <a:pt x="270" y="82"/>
                </a:moveTo>
                <a:cubicBezTo>
                  <a:pt x="174" y="178"/>
                  <a:pt x="117" y="309"/>
                  <a:pt x="117" y="454"/>
                </a:cubicBezTo>
                <a:cubicBezTo>
                  <a:pt x="117" y="599"/>
                  <a:pt x="174" y="730"/>
                  <a:pt x="270" y="826"/>
                </a:cubicBezTo>
                <a:lnTo>
                  <a:pt x="188" y="907"/>
                </a:lnTo>
                <a:cubicBezTo>
                  <a:pt x="73" y="793"/>
                  <a:pt x="0" y="632"/>
                  <a:pt x="0" y="454"/>
                </a:cubicBezTo>
                <a:cubicBezTo>
                  <a:pt x="0" y="277"/>
                  <a:pt x="73" y="115"/>
                  <a:pt x="188" y="0"/>
                </a:cubicBezTo>
                <a:lnTo>
                  <a:pt x="270" y="82"/>
                </a:lnTo>
                <a:close/>
                <a:moveTo>
                  <a:pt x="817" y="1096"/>
                </a:moveTo>
                <a:cubicBezTo>
                  <a:pt x="880" y="1096"/>
                  <a:pt x="931" y="1041"/>
                  <a:pt x="931" y="979"/>
                </a:cubicBezTo>
                <a:lnTo>
                  <a:pt x="1049" y="979"/>
                </a:lnTo>
                <a:cubicBezTo>
                  <a:pt x="1049" y="1107"/>
                  <a:pt x="945" y="1211"/>
                  <a:pt x="817" y="1211"/>
                </a:cubicBezTo>
                <a:cubicBezTo>
                  <a:pt x="784" y="1211"/>
                  <a:pt x="751" y="1205"/>
                  <a:pt x="721" y="1192"/>
                </a:cubicBezTo>
                <a:cubicBezTo>
                  <a:pt x="642" y="1151"/>
                  <a:pt x="595" y="1091"/>
                  <a:pt x="560" y="984"/>
                </a:cubicBezTo>
                <a:cubicBezTo>
                  <a:pt x="541" y="927"/>
                  <a:pt x="508" y="899"/>
                  <a:pt x="461" y="864"/>
                </a:cubicBezTo>
                <a:cubicBezTo>
                  <a:pt x="410" y="826"/>
                  <a:pt x="347" y="776"/>
                  <a:pt x="295" y="681"/>
                </a:cubicBezTo>
                <a:cubicBezTo>
                  <a:pt x="254" y="607"/>
                  <a:pt x="232" y="528"/>
                  <a:pt x="232" y="454"/>
                </a:cubicBezTo>
                <a:cubicBezTo>
                  <a:pt x="232" y="224"/>
                  <a:pt x="412" y="47"/>
                  <a:pt x="642" y="47"/>
                </a:cubicBezTo>
                <a:cubicBezTo>
                  <a:pt x="871" y="47"/>
                  <a:pt x="1049" y="224"/>
                  <a:pt x="1049" y="454"/>
                </a:cubicBezTo>
                <a:lnTo>
                  <a:pt x="931" y="454"/>
                </a:lnTo>
                <a:cubicBezTo>
                  <a:pt x="931" y="290"/>
                  <a:pt x="806" y="161"/>
                  <a:pt x="642" y="161"/>
                </a:cubicBezTo>
                <a:cubicBezTo>
                  <a:pt x="478" y="161"/>
                  <a:pt x="349" y="290"/>
                  <a:pt x="349" y="454"/>
                </a:cubicBezTo>
                <a:cubicBezTo>
                  <a:pt x="349" y="509"/>
                  <a:pt x="366" y="571"/>
                  <a:pt x="396" y="626"/>
                </a:cubicBezTo>
                <a:cubicBezTo>
                  <a:pt x="437" y="703"/>
                  <a:pt x="486" y="738"/>
                  <a:pt x="532" y="774"/>
                </a:cubicBezTo>
                <a:cubicBezTo>
                  <a:pt x="587" y="815"/>
                  <a:pt x="642" y="858"/>
                  <a:pt x="672" y="949"/>
                </a:cubicBezTo>
                <a:cubicBezTo>
                  <a:pt x="702" y="1036"/>
                  <a:pt x="729" y="1063"/>
                  <a:pt x="770" y="1085"/>
                </a:cubicBezTo>
                <a:cubicBezTo>
                  <a:pt x="781" y="1091"/>
                  <a:pt x="800" y="1096"/>
                  <a:pt x="817" y="109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7" name="Freeform 136"/>
          <p:cNvSpPr>
            <a:spLocks noChangeArrowheads="1"/>
          </p:cNvSpPr>
          <p:nvPr/>
        </p:nvSpPr>
        <p:spPr bwMode="auto">
          <a:xfrm>
            <a:off x="4259263" y="5818188"/>
            <a:ext cx="423862" cy="423862"/>
          </a:xfrm>
          <a:custGeom>
            <a:avLst/>
            <a:gdLst>
              <a:gd name="T0" fmla="*/ 861 w 1179"/>
              <a:gd name="T1" fmla="*/ 1074 h 1178"/>
              <a:gd name="T2" fmla="*/ 1074 w 1179"/>
              <a:gd name="T3" fmla="*/ 860 h 1178"/>
              <a:gd name="T4" fmla="*/ 861 w 1179"/>
              <a:gd name="T5" fmla="*/ 650 h 1178"/>
              <a:gd name="T6" fmla="*/ 650 w 1179"/>
              <a:gd name="T7" fmla="*/ 863 h 1178"/>
              <a:gd name="T8" fmla="*/ 861 w 1179"/>
              <a:gd name="T9" fmla="*/ 1074 h 1178"/>
              <a:gd name="T10" fmla="*/ 708 w 1179"/>
              <a:gd name="T11" fmla="*/ 530 h 1178"/>
              <a:gd name="T12" fmla="*/ 648 w 1179"/>
              <a:gd name="T13" fmla="*/ 587 h 1178"/>
              <a:gd name="T14" fmla="*/ 708 w 1179"/>
              <a:gd name="T15" fmla="*/ 645 h 1178"/>
              <a:gd name="T16" fmla="*/ 765 w 1179"/>
              <a:gd name="T17" fmla="*/ 587 h 1178"/>
              <a:gd name="T18" fmla="*/ 708 w 1179"/>
              <a:gd name="T19" fmla="*/ 530 h 1178"/>
              <a:gd name="T20" fmla="*/ 590 w 1179"/>
              <a:gd name="T21" fmla="*/ 762 h 1178"/>
              <a:gd name="T22" fmla="*/ 648 w 1179"/>
              <a:gd name="T23" fmla="*/ 705 h 1178"/>
              <a:gd name="T24" fmla="*/ 590 w 1179"/>
              <a:gd name="T25" fmla="*/ 645 h 1178"/>
              <a:gd name="T26" fmla="*/ 533 w 1179"/>
              <a:gd name="T27" fmla="*/ 705 h 1178"/>
              <a:gd name="T28" fmla="*/ 590 w 1179"/>
              <a:gd name="T29" fmla="*/ 762 h 1178"/>
              <a:gd name="T30" fmla="*/ 473 w 1179"/>
              <a:gd name="T31" fmla="*/ 645 h 1178"/>
              <a:gd name="T32" fmla="*/ 533 w 1179"/>
              <a:gd name="T33" fmla="*/ 587 h 1178"/>
              <a:gd name="T34" fmla="*/ 473 w 1179"/>
              <a:gd name="T35" fmla="*/ 530 h 1178"/>
              <a:gd name="T36" fmla="*/ 415 w 1179"/>
              <a:gd name="T37" fmla="*/ 587 h 1178"/>
              <a:gd name="T38" fmla="*/ 473 w 1179"/>
              <a:gd name="T39" fmla="*/ 645 h 1178"/>
              <a:gd name="T40" fmla="*/ 317 w 1179"/>
              <a:gd name="T41" fmla="*/ 527 h 1178"/>
              <a:gd name="T42" fmla="*/ 527 w 1179"/>
              <a:gd name="T43" fmla="*/ 314 h 1178"/>
              <a:gd name="T44" fmla="*/ 317 w 1179"/>
              <a:gd name="T45" fmla="*/ 103 h 1178"/>
              <a:gd name="T46" fmla="*/ 104 w 1179"/>
              <a:gd name="T47" fmla="*/ 317 h 1178"/>
              <a:gd name="T48" fmla="*/ 317 w 1179"/>
              <a:gd name="T49" fmla="*/ 527 h 1178"/>
              <a:gd name="T50" fmla="*/ 590 w 1179"/>
              <a:gd name="T51" fmla="*/ 412 h 1178"/>
              <a:gd name="T52" fmla="*/ 533 w 1179"/>
              <a:gd name="T53" fmla="*/ 470 h 1178"/>
              <a:gd name="T54" fmla="*/ 590 w 1179"/>
              <a:gd name="T55" fmla="*/ 530 h 1178"/>
              <a:gd name="T56" fmla="*/ 648 w 1179"/>
              <a:gd name="T57" fmla="*/ 470 h 1178"/>
              <a:gd name="T58" fmla="*/ 590 w 1179"/>
              <a:gd name="T59" fmla="*/ 412 h 1178"/>
              <a:gd name="T60" fmla="*/ 924 w 1179"/>
              <a:gd name="T61" fmla="*/ 587 h 1178"/>
              <a:gd name="T62" fmla="*/ 1156 w 1179"/>
              <a:gd name="T63" fmla="*/ 819 h 1178"/>
              <a:gd name="T64" fmla="*/ 1156 w 1179"/>
              <a:gd name="T65" fmla="*/ 901 h 1178"/>
              <a:gd name="T66" fmla="*/ 905 w 1179"/>
              <a:gd name="T67" fmla="*/ 1156 h 1178"/>
              <a:gd name="T68" fmla="*/ 864 w 1179"/>
              <a:gd name="T69" fmla="*/ 1172 h 1178"/>
              <a:gd name="T70" fmla="*/ 820 w 1179"/>
              <a:gd name="T71" fmla="*/ 1156 h 1178"/>
              <a:gd name="T72" fmla="*/ 590 w 1179"/>
              <a:gd name="T73" fmla="*/ 923 h 1178"/>
              <a:gd name="T74" fmla="*/ 358 w 1179"/>
              <a:gd name="T75" fmla="*/ 1156 h 1178"/>
              <a:gd name="T76" fmla="*/ 276 w 1179"/>
              <a:gd name="T77" fmla="*/ 1156 h 1178"/>
              <a:gd name="T78" fmla="*/ 22 w 1179"/>
              <a:gd name="T79" fmla="*/ 901 h 1178"/>
              <a:gd name="T80" fmla="*/ 22 w 1179"/>
              <a:gd name="T81" fmla="*/ 819 h 1178"/>
              <a:gd name="T82" fmla="*/ 254 w 1179"/>
              <a:gd name="T83" fmla="*/ 587 h 1178"/>
              <a:gd name="T84" fmla="*/ 22 w 1179"/>
              <a:gd name="T85" fmla="*/ 358 h 1178"/>
              <a:gd name="T86" fmla="*/ 22 w 1179"/>
              <a:gd name="T87" fmla="*/ 273 h 1178"/>
              <a:gd name="T88" fmla="*/ 276 w 1179"/>
              <a:gd name="T89" fmla="*/ 21 h 1178"/>
              <a:gd name="T90" fmla="*/ 317 w 1179"/>
              <a:gd name="T91" fmla="*/ 5 h 1178"/>
              <a:gd name="T92" fmla="*/ 358 w 1179"/>
              <a:gd name="T93" fmla="*/ 21 h 1178"/>
              <a:gd name="T94" fmla="*/ 590 w 1179"/>
              <a:gd name="T95" fmla="*/ 254 h 1178"/>
              <a:gd name="T96" fmla="*/ 820 w 1179"/>
              <a:gd name="T97" fmla="*/ 21 h 1178"/>
              <a:gd name="T98" fmla="*/ 905 w 1179"/>
              <a:gd name="T99" fmla="*/ 21 h 1178"/>
              <a:gd name="T100" fmla="*/ 1156 w 1179"/>
              <a:gd name="T101" fmla="*/ 273 h 1178"/>
              <a:gd name="T102" fmla="*/ 1156 w 1179"/>
              <a:gd name="T103" fmla="*/ 358 h 1178"/>
              <a:gd name="T104" fmla="*/ 924 w 1179"/>
              <a:gd name="T105" fmla="*/ 587 h 1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79" h="1178">
                <a:moveTo>
                  <a:pt x="861" y="1074"/>
                </a:moveTo>
                <a:lnTo>
                  <a:pt x="1074" y="860"/>
                </a:lnTo>
                <a:lnTo>
                  <a:pt x="861" y="650"/>
                </a:lnTo>
                <a:lnTo>
                  <a:pt x="650" y="863"/>
                </a:lnTo>
                <a:lnTo>
                  <a:pt x="861" y="1074"/>
                </a:lnTo>
                <a:close/>
                <a:moveTo>
                  <a:pt x="708" y="530"/>
                </a:moveTo>
                <a:cubicBezTo>
                  <a:pt x="675" y="530"/>
                  <a:pt x="648" y="554"/>
                  <a:pt x="648" y="587"/>
                </a:cubicBezTo>
                <a:cubicBezTo>
                  <a:pt x="648" y="620"/>
                  <a:pt x="675" y="645"/>
                  <a:pt x="708" y="645"/>
                </a:cubicBezTo>
                <a:cubicBezTo>
                  <a:pt x="741" y="645"/>
                  <a:pt x="765" y="620"/>
                  <a:pt x="765" y="587"/>
                </a:cubicBezTo>
                <a:cubicBezTo>
                  <a:pt x="765" y="554"/>
                  <a:pt x="741" y="530"/>
                  <a:pt x="708" y="530"/>
                </a:cubicBezTo>
                <a:close/>
                <a:moveTo>
                  <a:pt x="590" y="762"/>
                </a:moveTo>
                <a:cubicBezTo>
                  <a:pt x="623" y="762"/>
                  <a:pt x="648" y="738"/>
                  <a:pt x="648" y="705"/>
                </a:cubicBezTo>
                <a:cubicBezTo>
                  <a:pt x="648" y="673"/>
                  <a:pt x="623" y="645"/>
                  <a:pt x="590" y="645"/>
                </a:cubicBezTo>
                <a:cubicBezTo>
                  <a:pt x="557" y="645"/>
                  <a:pt x="533" y="673"/>
                  <a:pt x="533" y="705"/>
                </a:cubicBezTo>
                <a:cubicBezTo>
                  <a:pt x="533" y="738"/>
                  <a:pt x="557" y="762"/>
                  <a:pt x="590" y="762"/>
                </a:cubicBezTo>
                <a:close/>
                <a:moveTo>
                  <a:pt x="473" y="645"/>
                </a:moveTo>
                <a:cubicBezTo>
                  <a:pt x="506" y="645"/>
                  <a:pt x="533" y="620"/>
                  <a:pt x="533" y="587"/>
                </a:cubicBezTo>
                <a:cubicBezTo>
                  <a:pt x="533" y="554"/>
                  <a:pt x="506" y="530"/>
                  <a:pt x="473" y="530"/>
                </a:cubicBezTo>
                <a:cubicBezTo>
                  <a:pt x="440" y="530"/>
                  <a:pt x="415" y="554"/>
                  <a:pt x="415" y="587"/>
                </a:cubicBezTo>
                <a:cubicBezTo>
                  <a:pt x="415" y="620"/>
                  <a:pt x="440" y="645"/>
                  <a:pt x="473" y="645"/>
                </a:cubicBezTo>
                <a:close/>
                <a:moveTo>
                  <a:pt x="317" y="527"/>
                </a:moveTo>
                <a:lnTo>
                  <a:pt x="527" y="314"/>
                </a:lnTo>
                <a:lnTo>
                  <a:pt x="317" y="103"/>
                </a:lnTo>
                <a:lnTo>
                  <a:pt x="104" y="317"/>
                </a:lnTo>
                <a:lnTo>
                  <a:pt x="317" y="527"/>
                </a:lnTo>
                <a:close/>
                <a:moveTo>
                  <a:pt x="590" y="412"/>
                </a:moveTo>
                <a:cubicBezTo>
                  <a:pt x="557" y="412"/>
                  <a:pt x="533" y="438"/>
                  <a:pt x="533" y="470"/>
                </a:cubicBezTo>
                <a:cubicBezTo>
                  <a:pt x="533" y="503"/>
                  <a:pt x="557" y="530"/>
                  <a:pt x="590" y="530"/>
                </a:cubicBezTo>
                <a:cubicBezTo>
                  <a:pt x="623" y="530"/>
                  <a:pt x="648" y="503"/>
                  <a:pt x="648" y="470"/>
                </a:cubicBezTo>
                <a:cubicBezTo>
                  <a:pt x="648" y="438"/>
                  <a:pt x="623" y="412"/>
                  <a:pt x="590" y="412"/>
                </a:cubicBezTo>
                <a:close/>
                <a:moveTo>
                  <a:pt x="924" y="587"/>
                </a:moveTo>
                <a:lnTo>
                  <a:pt x="1156" y="819"/>
                </a:lnTo>
                <a:cubicBezTo>
                  <a:pt x="1178" y="841"/>
                  <a:pt x="1178" y="880"/>
                  <a:pt x="1156" y="901"/>
                </a:cubicBezTo>
                <a:lnTo>
                  <a:pt x="905" y="1156"/>
                </a:lnTo>
                <a:cubicBezTo>
                  <a:pt x="894" y="1167"/>
                  <a:pt x="880" y="1172"/>
                  <a:pt x="864" y="1172"/>
                </a:cubicBezTo>
                <a:cubicBezTo>
                  <a:pt x="847" y="1172"/>
                  <a:pt x="831" y="1167"/>
                  <a:pt x="820" y="1156"/>
                </a:cubicBezTo>
                <a:lnTo>
                  <a:pt x="590" y="923"/>
                </a:lnTo>
                <a:lnTo>
                  <a:pt x="358" y="1156"/>
                </a:lnTo>
                <a:cubicBezTo>
                  <a:pt x="336" y="1177"/>
                  <a:pt x="298" y="1177"/>
                  <a:pt x="276" y="1156"/>
                </a:cubicBezTo>
                <a:lnTo>
                  <a:pt x="22" y="901"/>
                </a:lnTo>
                <a:cubicBezTo>
                  <a:pt x="0" y="880"/>
                  <a:pt x="0" y="841"/>
                  <a:pt x="22" y="819"/>
                </a:cubicBezTo>
                <a:lnTo>
                  <a:pt x="254" y="587"/>
                </a:lnTo>
                <a:lnTo>
                  <a:pt x="22" y="358"/>
                </a:lnTo>
                <a:cubicBezTo>
                  <a:pt x="0" y="336"/>
                  <a:pt x="0" y="295"/>
                  <a:pt x="22" y="273"/>
                </a:cubicBezTo>
                <a:lnTo>
                  <a:pt x="276" y="21"/>
                </a:lnTo>
                <a:cubicBezTo>
                  <a:pt x="287" y="11"/>
                  <a:pt x="303" y="5"/>
                  <a:pt x="317" y="5"/>
                </a:cubicBezTo>
                <a:cubicBezTo>
                  <a:pt x="333" y="5"/>
                  <a:pt x="347" y="11"/>
                  <a:pt x="358" y="21"/>
                </a:cubicBezTo>
                <a:lnTo>
                  <a:pt x="590" y="254"/>
                </a:lnTo>
                <a:lnTo>
                  <a:pt x="820" y="21"/>
                </a:lnTo>
                <a:cubicBezTo>
                  <a:pt x="842" y="0"/>
                  <a:pt x="883" y="0"/>
                  <a:pt x="905" y="21"/>
                </a:cubicBezTo>
                <a:lnTo>
                  <a:pt x="1156" y="273"/>
                </a:lnTo>
                <a:cubicBezTo>
                  <a:pt x="1178" y="295"/>
                  <a:pt x="1178" y="336"/>
                  <a:pt x="1156" y="358"/>
                </a:cubicBezTo>
                <a:lnTo>
                  <a:pt x="924" y="58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8" name="Freeform 137"/>
          <p:cNvSpPr>
            <a:spLocks noChangeArrowheads="1"/>
          </p:cNvSpPr>
          <p:nvPr/>
        </p:nvSpPr>
        <p:spPr bwMode="auto">
          <a:xfrm>
            <a:off x="5357814" y="5830888"/>
            <a:ext cx="377825" cy="400050"/>
          </a:xfrm>
          <a:custGeom>
            <a:avLst/>
            <a:gdLst>
              <a:gd name="T0" fmla="*/ 525 w 1050"/>
              <a:gd name="T1" fmla="*/ 0 h 1110"/>
              <a:gd name="T2" fmla="*/ 1049 w 1050"/>
              <a:gd name="T3" fmla="*/ 524 h 1110"/>
              <a:gd name="T4" fmla="*/ 1049 w 1050"/>
              <a:gd name="T5" fmla="*/ 934 h 1110"/>
              <a:gd name="T6" fmla="*/ 874 w 1050"/>
              <a:gd name="T7" fmla="*/ 1109 h 1110"/>
              <a:gd name="T8" fmla="*/ 699 w 1050"/>
              <a:gd name="T9" fmla="*/ 1109 h 1110"/>
              <a:gd name="T10" fmla="*/ 699 w 1050"/>
              <a:gd name="T11" fmla="*/ 642 h 1110"/>
              <a:gd name="T12" fmla="*/ 932 w 1050"/>
              <a:gd name="T13" fmla="*/ 642 h 1110"/>
              <a:gd name="T14" fmla="*/ 932 w 1050"/>
              <a:gd name="T15" fmla="*/ 524 h 1110"/>
              <a:gd name="T16" fmla="*/ 525 w 1050"/>
              <a:gd name="T17" fmla="*/ 117 h 1110"/>
              <a:gd name="T18" fmla="*/ 117 w 1050"/>
              <a:gd name="T19" fmla="*/ 524 h 1110"/>
              <a:gd name="T20" fmla="*/ 117 w 1050"/>
              <a:gd name="T21" fmla="*/ 642 h 1110"/>
              <a:gd name="T22" fmla="*/ 350 w 1050"/>
              <a:gd name="T23" fmla="*/ 642 h 1110"/>
              <a:gd name="T24" fmla="*/ 350 w 1050"/>
              <a:gd name="T25" fmla="*/ 1109 h 1110"/>
              <a:gd name="T26" fmla="*/ 175 w 1050"/>
              <a:gd name="T27" fmla="*/ 1109 h 1110"/>
              <a:gd name="T28" fmla="*/ 0 w 1050"/>
              <a:gd name="T29" fmla="*/ 934 h 1110"/>
              <a:gd name="T30" fmla="*/ 0 w 1050"/>
              <a:gd name="T31" fmla="*/ 524 h 1110"/>
              <a:gd name="T32" fmla="*/ 525 w 1050"/>
              <a:gd name="T33" fmla="*/ 0 h 1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0" h="1110">
                <a:moveTo>
                  <a:pt x="525" y="0"/>
                </a:moveTo>
                <a:cubicBezTo>
                  <a:pt x="814" y="0"/>
                  <a:pt x="1049" y="235"/>
                  <a:pt x="1049" y="524"/>
                </a:cubicBezTo>
                <a:lnTo>
                  <a:pt x="1049" y="934"/>
                </a:lnTo>
                <a:cubicBezTo>
                  <a:pt x="1049" y="1030"/>
                  <a:pt x="970" y="1109"/>
                  <a:pt x="874" y="1109"/>
                </a:cubicBezTo>
                <a:lnTo>
                  <a:pt x="699" y="1109"/>
                </a:lnTo>
                <a:lnTo>
                  <a:pt x="699" y="642"/>
                </a:lnTo>
                <a:lnTo>
                  <a:pt x="932" y="642"/>
                </a:lnTo>
                <a:lnTo>
                  <a:pt x="932" y="524"/>
                </a:lnTo>
                <a:cubicBezTo>
                  <a:pt x="932" y="298"/>
                  <a:pt x="751" y="117"/>
                  <a:pt x="525" y="117"/>
                </a:cubicBezTo>
                <a:cubicBezTo>
                  <a:pt x="298" y="117"/>
                  <a:pt x="117" y="298"/>
                  <a:pt x="117" y="524"/>
                </a:cubicBezTo>
                <a:lnTo>
                  <a:pt x="117" y="642"/>
                </a:lnTo>
                <a:lnTo>
                  <a:pt x="350" y="642"/>
                </a:lnTo>
                <a:lnTo>
                  <a:pt x="350" y="1109"/>
                </a:lnTo>
                <a:lnTo>
                  <a:pt x="175" y="1109"/>
                </a:lnTo>
                <a:cubicBezTo>
                  <a:pt x="79" y="1109"/>
                  <a:pt x="0" y="1030"/>
                  <a:pt x="0" y="934"/>
                </a:cubicBezTo>
                <a:lnTo>
                  <a:pt x="0" y="524"/>
                </a:lnTo>
                <a:cubicBezTo>
                  <a:pt x="0" y="235"/>
                  <a:pt x="235" y="0"/>
                  <a:pt x="525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9" name="Freeform 138"/>
          <p:cNvSpPr>
            <a:spLocks noChangeArrowheads="1"/>
          </p:cNvSpPr>
          <p:nvPr/>
        </p:nvSpPr>
        <p:spPr bwMode="auto">
          <a:xfrm>
            <a:off x="6432551" y="5799138"/>
            <a:ext cx="377825" cy="463550"/>
          </a:xfrm>
          <a:custGeom>
            <a:avLst/>
            <a:gdLst>
              <a:gd name="T0" fmla="*/ 524 w 1050"/>
              <a:gd name="T1" fmla="*/ 0 h 1286"/>
              <a:gd name="T2" fmla="*/ 1049 w 1050"/>
              <a:gd name="T3" fmla="*/ 525 h 1286"/>
              <a:gd name="T4" fmla="*/ 1049 w 1050"/>
              <a:gd name="T5" fmla="*/ 1110 h 1286"/>
              <a:gd name="T6" fmla="*/ 874 w 1050"/>
              <a:gd name="T7" fmla="*/ 1285 h 1286"/>
              <a:gd name="T8" fmla="*/ 524 w 1050"/>
              <a:gd name="T9" fmla="*/ 1285 h 1286"/>
              <a:gd name="T10" fmla="*/ 524 w 1050"/>
              <a:gd name="T11" fmla="*/ 1167 h 1286"/>
              <a:gd name="T12" fmla="*/ 931 w 1050"/>
              <a:gd name="T13" fmla="*/ 1167 h 1286"/>
              <a:gd name="T14" fmla="*/ 931 w 1050"/>
              <a:gd name="T15" fmla="*/ 1110 h 1286"/>
              <a:gd name="T16" fmla="*/ 699 w 1050"/>
              <a:gd name="T17" fmla="*/ 1110 h 1286"/>
              <a:gd name="T18" fmla="*/ 699 w 1050"/>
              <a:gd name="T19" fmla="*/ 643 h 1286"/>
              <a:gd name="T20" fmla="*/ 931 w 1050"/>
              <a:gd name="T21" fmla="*/ 643 h 1286"/>
              <a:gd name="T22" fmla="*/ 931 w 1050"/>
              <a:gd name="T23" fmla="*/ 525 h 1286"/>
              <a:gd name="T24" fmla="*/ 524 w 1050"/>
              <a:gd name="T25" fmla="*/ 118 h 1286"/>
              <a:gd name="T26" fmla="*/ 117 w 1050"/>
              <a:gd name="T27" fmla="*/ 525 h 1286"/>
              <a:gd name="T28" fmla="*/ 117 w 1050"/>
              <a:gd name="T29" fmla="*/ 643 h 1286"/>
              <a:gd name="T30" fmla="*/ 349 w 1050"/>
              <a:gd name="T31" fmla="*/ 643 h 1286"/>
              <a:gd name="T32" fmla="*/ 349 w 1050"/>
              <a:gd name="T33" fmla="*/ 1110 h 1286"/>
              <a:gd name="T34" fmla="*/ 174 w 1050"/>
              <a:gd name="T35" fmla="*/ 1110 h 1286"/>
              <a:gd name="T36" fmla="*/ 0 w 1050"/>
              <a:gd name="T37" fmla="*/ 935 h 1286"/>
              <a:gd name="T38" fmla="*/ 0 w 1050"/>
              <a:gd name="T39" fmla="*/ 525 h 1286"/>
              <a:gd name="T40" fmla="*/ 524 w 1050"/>
              <a:gd name="T41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0" h="1286">
                <a:moveTo>
                  <a:pt x="524" y="0"/>
                </a:moveTo>
                <a:cubicBezTo>
                  <a:pt x="814" y="0"/>
                  <a:pt x="1049" y="235"/>
                  <a:pt x="1049" y="525"/>
                </a:cubicBezTo>
                <a:lnTo>
                  <a:pt x="1049" y="1110"/>
                </a:lnTo>
                <a:cubicBezTo>
                  <a:pt x="1049" y="1205"/>
                  <a:pt x="970" y="1285"/>
                  <a:pt x="874" y="1285"/>
                </a:cubicBezTo>
                <a:lnTo>
                  <a:pt x="524" y="1285"/>
                </a:lnTo>
                <a:lnTo>
                  <a:pt x="524" y="1167"/>
                </a:lnTo>
                <a:lnTo>
                  <a:pt x="931" y="1167"/>
                </a:lnTo>
                <a:lnTo>
                  <a:pt x="931" y="1110"/>
                </a:lnTo>
                <a:lnTo>
                  <a:pt x="699" y="1110"/>
                </a:lnTo>
                <a:lnTo>
                  <a:pt x="699" y="643"/>
                </a:lnTo>
                <a:lnTo>
                  <a:pt x="931" y="643"/>
                </a:lnTo>
                <a:lnTo>
                  <a:pt x="931" y="525"/>
                </a:lnTo>
                <a:cubicBezTo>
                  <a:pt x="931" y="298"/>
                  <a:pt x="751" y="118"/>
                  <a:pt x="524" y="118"/>
                </a:cubicBezTo>
                <a:cubicBezTo>
                  <a:pt x="297" y="118"/>
                  <a:pt x="117" y="298"/>
                  <a:pt x="117" y="525"/>
                </a:cubicBezTo>
                <a:lnTo>
                  <a:pt x="117" y="643"/>
                </a:lnTo>
                <a:lnTo>
                  <a:pt x="349" y="643"/>
                </a:lnTo>
                <a:lnTo>
                  <a:pt x="349" y="1110"/>
                </a:lnTo>
                <a:lnTo>
                  <a:pt x="174" y="1110"/>
                </a:lnTo>
                <a:cubicBezTo>
                  <a:pt x="79" y="1110"/>
                  <a:pt x="0" y="1031"/>
                  <a:pt x="0" y="935"/>
                </a:cubicBezTo>
                <a:lnTo>
                  <a:pt x="0" y="525"/>
                </a:lnTo>
                <a:cubicBezTo>
                  <a:pt x="0" y="235"/>
                  <a:pt x="235" y="0"/>
                  <a:pt x="524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0" name="Freeform 139"/>
          <p:cNvSpPr>
            <a:spLocks noChangeArrowheads="1"/>
          </p:cNvSpPr>
          <p:nvPr/>
        </p:nvSpPr>
        <p:spPr bwMode="auto">
          <a:xfrm>
            <a:off x="7464426" y="5903913"/>
            <a:ext cx="461963" cy="252412"/>
          </a:xfrm>
          <a:custGeom>
            <a:avLst/>
            <a:gdLst>
              <a:gd name="T0" fmla="*/ 934 w 1285"/>
              <a:gd name="T1" fmla="*/ 582 h 700"/>
              <a:gd name="T2" fmla="*/ 1167 w 1285"/>
              <a:gd name="T3" fmla="*/ 350 h 700"/>
              <a:gd name="T4" fmla="*/ 934 w 1285"/>
              <a:gd name="T5" fmla="*/ 117 h 700"/>
              <a:gd name="T6" fmla="*/ 699 w 1285"/>
              <a:gd name="T7" fmla="*/ 350 h 700"/>
              <a:gd name="T8" fmla="*/ 934 w 1285"/>
              <a:gd name="T9" fmla="*/ 582 h 700"/>
              <a:gd name="T10" fmla="*/ 934 w 1285"/>
              <a:gd name="T11" fmla="*/ 0 h 700"/>
              <a:gd name="T12" fmla="*/ 1284 w 1285"/>
              <a:gd name="T13" fmla="*/ 350 h 700"/>
              <a:gd name="T14" fmla="*/ 934 w 1285"/>
              <a:gd name="T15" fmla="*/ 699 h 700"/>
              <a:gd name="T16" fmla="*/ 584 w 1285"/>
              <a:gd name="T17" fmla="*/ 350 h 700"/>
              <a:gd name="T18" fmla="*/ 934 w 1285"/>
              <a:gd name="T19" fmla="*/ 0 h 700"/>
              <a:gd name="T20" fmla="*/ 235 w 1285"/>
              <a:gd name="T21" fmla="*/ 117 h 700"/>
              <a:gd name="T22" fmla="*/ 467 w 1285"/>
              <a:gd name="T23" fmla="*/ 350 h 700"/>
              <a:gd name="T24" fmla="*/ 235 w 1285"/>
              <a:gd name="T25" fmla="*/ 582 h 700"/>
              <a:gd name="T26" fmla="*/ 0 w 1285"/>
              <a:gd name="T27" fmla="*/ 350 h 700"/>
              <a:gd name="T28" fmla="*/ 235 w 1285"/>
              <a:gd name="T29" fmla="*/ 117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5" h="700">
                <a:moveTo>
                  <a:pt x="934" y="582"/>
                </a:moveTo>
                <a:cubicBezTo>
                  <a:pt x="1063" y="582"/>
                  <a:pt x="1167" y="479"/>
                  <a:pt x="1167" y="350"/>
                </a:cubicBezTo>
                <a:cubicBezTo>
                  <a:pt x="1167" y="222"/>
                  <a:pt x="1063" y="117"/>
                  <a:pt x="934" y="117"/>
                </a:cubicBezTo>
                <a:cubicBezTo>
                  <a:pt x="806" y="117"/>
                  <a:pt x="699" y="222"/>
                  <a:pt x="699" y="350"/>
                </a:cubicBezTo>
                <a:cubicBezTo>
                  <a:pt x="699" y="479"/>
                  <a:pt x="806" y="582"/>
                  <a:pt x="934" y="582"/>
                </a:cubicBezTo>
                <a:close/>
                <a:moveTo>
                  <a:pt x="934" y="0"/>
                </a:moveTo>
                <a:cubicBezTo>
                  <a:pt x="1128" y="0"/>
                  <a:pt x="1284" y="156"/>
                  <a:pt x="1284" y="350"/>
                </a:cubicBezTo>
                <a:cubicBezTo>
                  <a:pt x="1284" y="544"/>
                  <a:pt x="1128" y="699"/>
                  <a:pt x="934" y="699"/>
                </a:cubicBezTo>
                <a:cubicBezTo>
                  <a:pt x="740" y="699"/>
                  <a:pt x="584" y="544"/>
                  <a:pt x="584" y="350"/>
                </a:cubicBezTo>
                <a:cubicBezTo>
                  <a:pt x="584" y="156"/>
                  <a:pt x="740" y="0"/>
                  <a:pt x="934" y="0"/>
                </a:cubicBezTo>
                <a:close/>
                <a:moveTo>
                  <a:pt x="235" y="117"/>
                </a:moveTo>
                <a:cubicBezTo>
                  <a:pt x="363" y="117"/>
                  <a:pt x="467" y="222"/>
                  <a:pt x="467" y="350"/>
                </a:cubicBezTo>
                <a:cubicBezTo>
                  <a:pt x="467" y="479"/>
                  <a:pt x="363" y="582"/>
                  <a:pt x="235" y="582"/>
                </a:cubicBezTo>
                <a:cubicBezTo>
                  <a:pt x="106" y="582"/>
                  <a:pt x="0" y="479"/>
                  <a:pt x="0" y="350"/>
                </a:cubicBezTo>
                <a:cubicBezTo>
                  <a:pt x="0" y="222"/>
                  <a:pt x="106" y="117"/>
                  <a:pt x="23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1" name="Freeform 140"/>
          <p:cNvSpPr>
            <a:spLocks noChangeArrowheads="1"/>
          </p:cNvSpPr>
          <p:nvPr/>
        </p:nvSpPr>
        <p:spPr bwMode="auto">
          <a:xfrm>
            <a:off x="8539163" y="5903913"/>
            <a:ext cx="463550" cy="252412"/>
          </a:xfrm>
          <a:custGeom>
            <a:avLst/>
            <a:gdLst>
              <a:gd name="T0" fmla="*/ 235 w 1286"/>
              <a:gd name="T1" fmla="*/ 467 h 700"/>
              <a:gd name="T2" fmla="*/ 350 w 1286"/>
              <a:gd name="T3" fmla="*/ 350 h 700"/>
              <a:gd name="T4" fmla="*/ 235 w 1286"/>
              <a:gd name="T5" fmla="*/ 232 h 700"/>
              <a:gd name="T6" fmla="*/ 118 w 1286"/>
              <a:gd name="T7" fmla="*/ 350 h 700"/>
              <a:gd name="T8" fmla="*/ 235 w 1286"/>
              <a:gd name="T9" fmla="*/ 467 h 700"/>
              <a:gd name="T10" fmla="*/ 235 w 1286"/>
              <a:gd name="T11" fmla="*/ 117 h 700"/>
              <a:gd name="T12" fmla="*/ 468 w 1286"/>
              <a:gd name="T13" fmla="*/ 350 h 700"/>
              <a:gd name="T14" fmla="*/ 235 w 1286"/>
              <a:gd name="T15" fmla="*/ 582 h 700"/>
              <a:gd name="T16" fmla="*/ 0 w 1286"/>
              <a:gd name="T17" fmla="*/ 350 h 700"/>
              <a:gd name="T18" fmla="*/ 235 w 1286"/>
              <a:gd name="T19" fmla="*/ 117 h 700"/>
              <a:gd name="T20" fmla="*/ 935 w 1286"/>
              <a:gd name="T21" fmla="*/ 0 h 700"/>
              <a:gd name="T22" fmla="*/ 1285 w 1286"/>
              <a:gd name="T23" fmla="*/ 350 h 700"/>
              <a:gd name="T24" fmla="*/ 935 w 1286"/>
              <a:gd name="T25" fmla="*/ 699 h 700"/>
              <a:gd name="T26" fmla="*/ 585 w 1286"/>
              <a:gd name="T27" fmla="*/ 350 h 700"/>
              <a:gd name="T28" fmla="*/ 935 w 1286"/>
              <a:gd name="T29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6" h="700">
                <a:moveTo>
                  <a:pt x="235" y="467"/>
                </a:moveTo>
                <a:cubicBezTo>
                  <a:pt x="298" y="467"/>
                  <a:pt x="350" y="413"/>
                  <a:pt x="350" y="350"/>
                </a:cubicBezTo>
                <a:cubicBezTo>
                  <a:pt x="350" y="288"/>
                  <a:pt x="298" y="232"/>
                  <a:pt x="235" y="232"/>
                </a:cubicBezTo>
                <a:cubicBezTo>
                  <a:pt x="172" y="232"/>
                  <a:pt x="118" y="288"/>
                  <a:pt x="118" y="350"/>
                </a:cubicBezTo>
                <a:cubicBezTo>
                  <a:pt x="118" y="413"/>
                  <a:pt x="172" y="467"/>
                  <a:pt x="235" y="467"/>
                </a:cubicBezTo>
                <a:close/>
                <a:moveTo>
                  <a:pt x="235" y="117"/>
                </a:moveTo>
                <a:cubicBezTo>
                  <a:pt x="364" y="117"/>
                  <a:pt x="468" y="222"/>
                  <a:pt x="468" y="350"/>
                </a:cubicBezTo>
                <a:cubicBezTo>
                  <a:pt x="468" y="479"/>
                  <a:pt x="364" y="582"/>
                  <a:pt x="235" y="582"/>
                </a:cubicBezTo>
                <a:cubicBezTo>
                  <a:pt x="107" y="582"/>
                  <a:pt x="0" y="479"/>
                  <a:pt x="0" y="350"/>
                </a:cubicBezTo>
                <a:cubicBezTo>
                  <a:pt x="0" y="222"/>
                  <a:pt x="107" y="117"/>
                  <a:pt x="235" y="117"/>
                </a:cubicBezTo>
                <a:close/>
                <a:moveTo>
                  <a:pt x="935" y="0"/>
                </a:moveTo>
                <a:cubicBezTo>
                  <a:pt x="1129" y="0"/>
                  <a:pt x="1285" y="156"/>
                  <a:pt x="1285" y="350"/>
                </a:cubicBezTo>
                <a:cubicBezTo>
                  <a:pt x="1285" y="544"/>
                  <a:pt x="1129" y="699"/>
                  <a:pt x="935" y="699"/>
                </a:cubicBezTo>
                <a:cubicBezTo>
                  <a:pt x="741" y="699"/>
                  <a:pt x="585" y="544"/>
                  <a:pt x="585" y="350"/>
                </a:cubicBezTo>
                <a:cubicBezTo>
                  <a:pt x="585" y="156"/>
                  <a:pt x="741" y="0"/>
                  <a:pt x="935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2" name="Freeform 141"/>
          <p:cNvSpPr>
            <a:spLocks noChangeArrowheads="1"/>
          </p:cNvSpPr>
          <p:nvPr/>
        </p:nvSpPr>
        <p:spPr bwMode="auto">
          <a:xfrm>
            <a:off x="9656764" y="5967413"/>
            <a:ext cx="377825" cy="125412"/>
          </a:xfrm>
          <a:custGeom>
            <a:avLst/>
            <a:gdLst>
              <a:gd name="T0" fmla="*/ 583 w 1051"/>
              <a:gd name="T1" fmla="*/ 262 h 350"/>
              <a:gd name="T2" fmla="*/ 583 w 1051"/>
              <a:gd name="T3" fmla="*/ 87 h 350"/>
              <a:gd name="T4" fmla="*/ 468 w 1051"/>
              <a:gd name="T5" fmla="*/ 87 h 350"/>
              <a:gd name="T6" fmla="*/ 468 w 1051"/>
              <a:gd name="T7" fmla="*/ 262 h 350"/>
              <a:gd name="T8" fmla="*/ 583 w 1051"/>
              <a:gd name="T9" fmla="*/ 262 h 350"/>
              <a:gd name="T10" fmla="*/ 670 w 1051"/>
              <a:gd name="T11" fmla="*/ 87 h 350"/>
              <a:gd name="T12" fmla="*/ 670 w 1051"/>
              <a:gd name="T13" fmla="*/ 262 h 350"/>
              <a:gd name="T14" fmla="*/ 583 w 1051"/>
              <a:gd name="T15" fmla="*/ 349 h 350"/>
              <a:gd name="T16" fmla="*/ 380 w 1051"/>
              <a:gd name="T17" fmla="*/ 349 h 350"/>
              <a:gd name="T18" fmla="*/ 380 w 1051"/>
              <a:gd name="T19" fmla="*/ 0 h 350"/>
              <a:gd name="T20" fmla="*/ 583 w 1051"/>
              <a:gd name="T21" fmla="*/ 0 h 350"/>
              <a:gd name="T22" fmla="*/ 670 w 1051"/>
              <a:gd name="T23" fmla="*/ 87 h 350"/>
              <a:gd name="T24" fmla="*/ 205 w 1051"/>
              <a:gd name="T25" fmla="*/ 117 h 350"/>
              <a:gd name="T26" fmla="*/ 205 w 1051"/>
              <a:gd name="T27" fmla="*/ 0 h 350"/>
              <a:gd name="T28" fmla="*/ 293 w 1051"/>
              <a:gd name="T29" fmla="*/ 0 h 350"/>
              <a:gd name="T30" fmla="*/ 293 w 1051"/>
              <a:gd name="T31" fmla="*/ 349 h 350"/>
              <a:gd name="T32" fmla="*/ 205 w 1051"/>
              <a:gd name="T33" fmla="*/ 349 h 350"/>
              <a:gd name="T34" fmla="*/ 205 w 1051"/>
              <a:gd name="T35" fmla="*/ 205 h 350"/>
              <a:gd name="T36" fmla="*/ 88 w 1051"/>
              <a:gd name="T37" fmla="*/ 205 h 350"/>
              <a:gd name="T38" fmla="*/ 88 w 1051"/>
              <a:gd name="T39" fmla="*/ 349 h 350"/>
              <a:gd name="T40" fmla="*/ 0 w 1051"/>
              <a:gd name="T41" fmla="*/ 349 h 350"/>
              <a:gd name="T42" fmla="*/ 0 w 1051"/>
              <a:gd name="T43" fmla="*/ 0 h 350"/>
              <a:gd name="T44" fmla="*/ 88 w 1051"/>
              <a:gd name="T45" fmla="*/ 0 h 350"/>
              <a:gd name="T46" fmla="*/ 88 w 1051"/>
              <a:gd name="T47" fmla="*/ 117 h 350"/>
              <a:gd name="T48" fmla="*/ 205 w 1051"/>
              <a:gd name="T49" fmla="*/ 117 h 350"/>
              <a:gd name="T50" fmla="*/ 962 w 1051"/>
              <a:gd name="T51" fmla="*/ 144 h 350"/>
              <a:gd name="T52" fmla="*/ 962 w 1051"/>
              <a:gd name="T53" fmla="*/ 87 h 350"/>
              <a:gd name="T54" fmla="*/ 845 w 1051"/>
              <a:gd name="T55" fmla="*/ 87 h 350"/>
              <a:gd name="T56" fmla="*/ 845 w 1051"/>
              <a:gd name="T57" fmla="*/ 144 h 350"/>
              <a:gd name="T58" fmla="*/ 962 w 1051"/>
              <a:gd name="T59" fmla="*/ 144 h 350"/>
              <a:gd name="T60" fmla="*/ 998 w 1051"/>
              <a:gd name="T61" fmla="*/ 226 h 350"/>
              <a:gd name="T62" fmla="*/ 1050 w 1051"/>
              <a:gd name="T63" fmla="*/ 349 h 350"/>
              <a:gd name="T64" fmla="*/ 962 w 1051"/>
              <a:gd name="T65" fmla="*/ 349 h 350"/>
              <a:gd name="T66" fmla="*/ 910 w 1051"/>
              <a:gd name="T67" fmla="*/ 232 h 350"/>
              <a:gd name="T68" fmla="*/ 845 w 1051"/>
              <a:gd name="T69" fmla="*/ 232 h 350"/>
              <a:gd name="T70" fmla="*/ 845 w 1051"/>
              <a:gd name="T71" fmla="*/ 349 h 350"/>
              <a:gd name="T72" fmla="*/ 757 w 1051"/>
              <a:gd name="T73" fmla="*/ 349 h 350"/>
              <a:gd name="T74" fmla="*/ 757 w 1051"/>
              <a:gd name="T75" fmla="*/ 0 h 350"/>
              <a:gd name="T76" fmla="*/ 962 w 1051"/>
              <a:gd name="T77" fmla="*/ 0 h 350"/>
              <a:gd name="T78" fmla="*/ 1050 w 1051"/>
              <a:gd name="T79" fmla="*/ 87 h 350"/>
              <a:gd name="T80" fmla="*/ 1050 w 1051"/>
              <a:gd name="T81" fmla="*/ 144 h 350"/>
              <a:gd name="T82" fmla="*/ 998 w 1051"/>
              <a:gd name="T83" fmla="*/ 226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350">
                <a:moveTo>
                  <a:pt x="583" y="262"/>
                </a:moveTo>
                <a:lnTo>
                  <a:pt x="583" y="87"/>
                </a:lnTo>
                <a:lnTo>
                  <a:pt x="468" y="87"/>
                </a:lnTo>
                <a:lnTo>
                  <a:pt x="468" y="262"/>
                </a:lnTo>
                <a:lnTo>
                  <a:pt x="583" y="262"/>
                </a:lnTo>
                <a:close/>
                <a:moveTo>
                  <a:pt x="670" y="87"/>
                </a:moveTo>
                <a:lnTo>
                  <a:pt x="670" y="262"/>
                </a:lnTo>
                <a:cubicBezTo>
                  <a:pt x="670" y="308"/>
                  <a:pt x="629" y="349"/>
                  <a:pt x="583" y="349"/>
                </a:cubicBezTo>
                <a:lnTo>
                  <a:pt x="380" y="349"/>
                </a:lnTo>
                <a:lnTo>
                  <a:pt x="380" y="0"/>
                </a:lnTo>
                <a:lnTo>
                  <a:pt x="583" y="0"/>
                </a:lnTo>
                <a:cubicBezTo>
                  <a:pt x="629" y="0"/>
                  <a:pt x="670" y="41"/>
                  <a:pt x="670" y="87"/>
                </a:cubicBezTo>
                <a:close/>
                <a:moveTo>
                  <a:pt x="205" y="117"/>
                </a:moveTo>
                <a:lnTo>
                  <a:pt x="205" y="0"/>
                </a:lnTo>
                <a:lnTo>
                  <a:pt x="293" y="0"/>
                </a:lnTo>
                <a:lnTo>
                  <a:pt x="293" y="349"/>
                </a:lnTo>
                <a:lnTo>
                  <a:pt x="205" y="349"/>
                </a:lnTo>
                <a:lnTo>
                  <a:pt x="205" y="205"/>
                </a:lnTo>
                <a:lnTo>
                  <a:pt x="88" y="205"/>
                </a:lnTo>
                <a:lnTo>
                  <a:pt x="88" y="349"/>
                </a:lnTo>
                <a:lnTo>
                  <a:pt x="0" y="349"/>
                </a:lnTo>
                <a:lnTo>
                  <a:pt x="0" y="0"/>
                </a:lnTo>
                <a:lnTo>
                  <a:pt x="88" y="0"/>
                </a:lnTo>
                <a:lnTo>
                  <a:pt x="88" y="117"/>
                </a:lnTo>
                <a:lnTo>
                  <a:pt x="205" y="117"/>
                </a:lnTo>
                <a:close/>
                <a:moveTo>
                  <a:pt x="962" y="144"/>
                </a:moveTo>
                <a:lnTo>
                  <a:pt x="962" y="87"/>
                </a:lnTo>
                <a:lnTo>
                  <a:pt x="845" y="87"/>
                </a:lnTo>
                <a:lnTo>
                  <a:pt x="845" y="144"/>
                </a:lnTo>
                <a:lnTo>
                  <a:pt x="962" y="144"/>
                </a:lnTo>
                <a:close/>
                <a:moveTo>
                  <a:pt x="998" y="226"/>
                </a:moveTo>
                <a:lnTo>
                  <a:pt x="1050" y="349"/>
                </a:lnTo>
                <a:lnTo>
                  <a:pt x="962" y="349"/>
                </a:lnTo>
                <a:lnTo>
                  <a:pt x="910" y="232"/>
                </a:lnTo>
                <a:lnTo>
                  <a:pt x="845" y="232"/>
                </a:lnTo>
                <a:lnTo>
                  <a:pt x="845" y="349"/>
                </a:lnTo>
                <a:lnTo>
                  <a:pt x="757" y="349"/>
                </a:lnTo>
                <a:lnTo>
                  <a:pt x="757" y="0"/>
                </a:lnTo>
                <a:lnTo>
                  <a:pt x="962" y="0"/>
                </a:lnTo>
                <a:cubicBezTo>
                  <a:pt x="1009" y="0"/>
                  <a:pt x="1050" y="41"/>
                  <a:pt x="1050" y="87"/>
                </a:cubicBezTo>
                <a:lnTo>
                  <a:pt x="1050" y="144"/>
                </a:lnTo>
                <a:cubicBezTo>
                  <a:pt x="1050" y="180"/>
                  <a:pt x="1028" y="210"/>
                  <a:pt x="998" y="22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3" name="Freeform 142"/>
          <p:cNvSpPr>
            <a:spLocks noChangeArrowheads="1"/>
          </p:cNvSpPr>
          <p:nvPr/>
        </p:nvSpPr>
        <p:spPr bwMode="auto">
          <a:xfrm>
            <a:off x="10709276" y="5819776"/>
            <a:ext cx="423863" cy="422275"/>
          </a:xfrm>
          <a:custGeom>
            <a:avLst/>
            <a:gdLst>
              <a:gd name="T0" fmla="*/ 63 w 1179"/>
              <a:gd name="T1" fmla="*/ 0 h 1174"/>
              <a:gd name="T2" fmla="*/ 1178 w 1179"/>
              <a:gd name="T3" fmla="*/ 1110 h 1174"/>
              <a:gd name="T4" fmla="*/ 1112 w 1179"/>
              <a:gd name="T5" fmla="*/ 1173 h 1174"/>
              <a:gd name="T6" fmla="*/ 669 w 1179"/>
              <a:gd name="T7" fmla="*/ 730 h 1174"/>
              <a:gd name="T8" fmla="*/ 473 w 1179"/>
              <a:gd name="T9" fmla="*/ 730 h 1174"/>
              <a:gd name="T10" fmla="*/ 473 w 1179"/>
              <a:gd name="T11" fmla="*/ 530 h 1174"/>
              <a:gd name="T12" fmla="*/ 385 w 1179"/>
              <a:gd name="T13" fmla="*/ 443 h 1174"/>
              <a:gd name="T14" fmla="*/ 385 w 1179"/>
              <a:gd name="T15" fmla="*/ 730 h 1174"/>
              <a:gd name="T16" fmla="*/ 298 w 1179"/>
              <a:gd name="T17" fmla="*/ 730 h 1174"/>
              <a:gd name="T18" fmla="*/ 298 w 1179"/>
              <a:gd name="T19" fmla="*/ 585 h 1174"/>
              <a:gd name="T20" fmla="*/ 180 w 1179"/>
              <a:gd name="T21" fmla="*/ 585 h 1174"/>
              <a:gd name="T22" fmla="*/ 180 w 1179"/>
              <a:gd name="T23" fmla="*/ 730 h 1174"/>
              <a:gd name="T24" fmla="*/ 93 w 1179"/>
              <a:gd name="T25" fmla="*/ 730 h 1174"/>
              <a:gd name="T26" fmla="*/ 93 w 1179"/>
              <a:gd name="T27" fmla="*/ 380 h 1174"/>
              <a:gd name="T28" fmla="*/ 180 w 1179"/>
              <a:gd name="T29" fmla="*/ 380 h 1174"/>
              <a:gd name="T30" fmla="*/ 180 w 1179"/>
              <a:gd name="T31" fmla="*/ 498 h 1174"/>
              <a:gd name="T32" fmla="*/ 298 w 1179"/>
              <a:gd name="T33" fmla="*/ 498 h 1174"/>
              <a:gd name="T34" fmla="*/ 298 w 1179"/>
              <a:gd name="T35" fmla="*/ 380 h 1174"/>
              <a:gd name="T36" fmla="*/ 320 w 1179"/>
              <a:gd name="T37" fmla="*/ 380 h 1174"/>
              <a:gd name="T38" fmla="*/ 0 w 1179"/>
              <a:gd name="T39" fmla="*/ 60 h 1174"/>
              <a:gd name="T40" fmla="*/ 63 w 1179"/>
              <a:gd name="T41" fmla="*/ 0 h 1174"/>
              <a:gd name="T42" fmla="*/ 675 w 1179"/>
              <a:gd name="T43" fmla="*/ 468 h 1174"/>
              <a:gd name="T44" fmla="*/ 653 w 1179"/>
              <a:gd name="T45" fmla="*/ 468 h 1174"/>
              <a:gd name="T46" fmla="*/ 566 w 1179"/>
              <a:gd name="T47" fmla="*/ 380 h 1174"/>
              <a:gd name="T48" fmla="*/ 675 w 1179"/>
              <a:gd name="T49" fmla="*/ 380 h 1174"/>
              <a:gd name="T50" fmla="*/ 762 w 1179"/>
              <a:gd name="T51" fmla="*/ 468 h 1174"/>
              <a:gd name="T52" fmla="*/ 762 w 1179"/>
              <a:gd name="T53" fmla="*/ 580 h 1174"/>
              <a:gd name="T54" fmla="*/ 675 w 1179"/>
              <a:gd name="T55" fmla="*/ 492 h 1174"/>
              <a:gd name="T56" fmla="*/ 675 w 1179"/>
              <a:gd name="T57" fmla="*/ 468 h 1174"/>
              <a:gd name="T58" fmla="*/ 937 w 1179"/>
              <a:gd name="T59" fmla="*/ 468 h 1174"/>
              <a:gd name="T60" fmla="*/ 937 w 1179"/>
              <a:gd name="T61" fmla="*/ 525 h 1174"/>
              <a:gd name="T62" fmla="*/ 1055 w 1179"/>
              <a:gd name="T63" fmla="*/ 525 h 1174"/>
              <a:gd name="T64" fmla="*/ 1055 w 1179"/>
              <a:gd name="T65" fmla="*/ 468 h 1174"/>
              <a:gd name="T66" fmla="*/ 937 w 1179"/>
              <a:gd name="T67" fmla="*/ 468 h 1174"/>
              <a:gd name="T68" fmla="*/ 937 w 1179"/>
              <a:gd name="T69" fmla="*/ 730 h 1174"/>
              <a:gd name="T70" fmla="*/ 915 w 1179"/>
              <a:gd name="T71" fmla="*/ 730 h 1174"/>
              <a:gd name="T72" fmla="*/ 850 w 1179"/>
              <a:gd name="T73" fmla="*/ 667 h 1174"/>
              <a:gd name="T74" fmla="*/ 850 w 1179"/>
              <a:gd name="T75" fmla="*/ 380 h 1174"/>
              <a:gd name="T76" fmla="*/ 1055 w 1179"/>
              <a:gd name="T77" fmla="*/ 380 h 1174"/>
              <a:gd name="T78" fmla="*/ 1142 w 1179"/>
              <a:gd name="T79" fmla="*/ 468 h 1174"/>
              <a:gd name="T80" fmla="*/ 1142 w 1179"/>
              <a:gd name="T81" fmla="*/ 525 h 1174"/>
              <a:gd name="T82" fmla="*/ 1090 w 1179"/>
              <a:gd name="T83" fmla="*/ 607 h 1174"/>
              <a:gd name="T84" fmla="*/ 1142 w 1179"/>
              <a:gd name="T85" fmla="*/ 730 h 1174"/>
              <a:gd name="T86" fmla="*/ 1055 w 1179"/>
              <a:gd name="T87" fmla="*/ 730 h 1174"/>
              <a:gd name="T88" fmla="*/ 1003 w 1179"/>
              <a:gd name="T89" fmla="*/ 612 h 1174"/>
              <a:gd name="T90" fmla="*/ 937 w 1179"/>
              <a:gd name="T91" fmla="*/ 612 h 1174"/>
              <a:gd name="T92" fmla="*/ 937 w 1179"/>
              <a:gd name="T93" fmla="*/ 730 h 1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79" h="1174">
                <a:moveTo>
                  <a:pt x="63" y="0"/>
                </a:moveTo>
                <a:cubicBezTo>
                  <a:pt x="433" y="372"/>
                  <a:pt x="806" y="741"/>
                  <a:pt x="1178" y="1110"/>
                </a:cubicBezTo>
                <a:lnTo>
                  <a:pt x="1112" y="1173"/>
                </a:lnTo>
                <a:lnTo>
                  <a:pt x="669" y="730"/>
                </a:lnTo>
                <a:lnTo>
                  <a:pt x="473" y="730"/>
                </a:lnTo>
                <a:lnTo>
                  <a:pt x="473" y="530"/>
                </a:lnTo>
                <a:lnTo>
                  <a:pt x="385" y="443"/>
                </a:lnTo>
                <a:lnTo>
                  <a:pt x="385" y="730"/>
                </a:lnTo>
                <a:lnTo>
                  <a:pt x="298" y="730"/>
                </a:lnTo>
                <a:lnTo>
                  <a:pt x="298" y="585"/>
                </a:lnTo>
                <a:lnTo>
                  <a:pt x="180" y="585"/>
                </a:lnTo>
                <a:lnTo>
                  <a:pt x="180" y="730"/>
                </a:lnTo>
                <a:lnTo>
                  <a:pt x="93" y="730"/>
                </a:lnTo>
                <a:lnTo>
                  <a:pt x="93" y="380"/>
                </a:lnTo>
                <a:lnTo>
                  <a:pt x="180" y="380"/>
                </a:lnTo>
                <a:lnTo>
                  <a:pt x="180" y="498"/>
                </a:lnTo>
                <a:lnTo>
                  <a:pt x="298" y="498"/>
                </a:lnTo>
                <a:lnTo>
                  <a:pt x="298" y="380"/>
                </a:lnTo>
                <a:lnTo>
                  <a:pt x="320" y="380"/>
                </a:lnTo>
                <a:lnTo>
                  <a:pt x="0" y="60"/>
                </a:lnTo>
                <a:lnTo>
                  <a:pt x="63" y="0"/>
                </a:lnTo>
                <a:close/>
                <a:moveTo>
                  <a:pt x="675" y="468"/>
                </a:moveTo>
                <a:lnTo>
                  <a:pt x="653" y="468"/>
                </a:lnTo>
                <a:lnTo>
                  <a:pt x="566" y="380"/>
                </a:lnTo>
                <a:lnTo>
                  <a:pt x="675" y="380"/>
                </a:lnTo>
                <a:cubicBezTo>
                  <a:pt x="721" y="380"/>
                  <a:pt x="762" y="421"/>
                  <a:pt x="762" y="468"/>
                </a:cubicBezTo>
                <a:lnTo>
                  <a:pt x="762" y="580"/>
                </a:lnTo>
                <a:lnTo>
                  <a:pt x="675" y="492"/>
                </a:lnTo>
                <a:lnTo>
                  <a:pt x="675" y="468"/>
                </a:lnTo>
                <a:close/>
                <a:moveTo>
                  <a:pt x="937" y="468"/>
                </a:moveTo>
                <a:lnTo>
                  <a:pt x="937" y="525"/>
                </a:lnTo>
                <a:lnTo>
                  <a:pt x="1055" y="525"/>
                </a:lnTo>
                <a:lnTo>
                  <a:pt x="1055" y="468"/>
                </a:lnTo>
                <a:lnTo>
                  <a:pt x="937" y="468"/>
                </a:lnTo>
                <a:close/>
                <a:moveTo>
                  <a:pt x="937" y="730"/>
                </a:moveTo>
                <a:lnTo>
                  <a:pt x="915" y="730"/>
                </a:lnTo>
                <a:lnTo>
                  <a:pt x="850" y="667"/>
                </a:lnTo>
                <a:lnTo>
                  <a:pt x="850" y="380"/>
                </a:lnTo>
                <a:lnTo>
                  <a:pt x="1055" y="380"/>
                </a:lnTo>
                <a:cubicBezTo>
                  <a:pt x="1101" y="380"/>
                  <a:pt x="1142" y="421"/>
                  <a:pt x="1142" y="468"/>
                </a:cubicBezTo>
                <a:lnTo>
                  <a:pt x="1142" y="525"/>
                </a:lnTo>
                <a:cubicBezTo>
                  <a:pt x="1142" y="561"/>
                  <a:pt x="1120" y="596"/>
                  <a:pt x="1090" y="607"/>
                </a:cubicBezTo>
                <a:lnTo>
                  <a:pt x="1142" y="730"/>
                </a:lnTo>
                <a:lnTo>
                  <a:pt x="1055" y="730"/>
                </a:lnTo>
                <a:lnTo>
                  <a:pt x="1003" y="612"/>
                </a:lnTo>
                <a:lnTo>
                  <a:pt x="937" y="612"/>
                </a:lnTo>
                <a:lnTo>
                  <a:pt x="937" y="73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03901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7" y="594518"/>
            <a:ext cx="419100" cy="419100"/>
          </a:xfrm>
          <a:custGeom>
            <a:avLst/>
            <a:gdLst>
              <a:gd name="T0" fmla="*/ 760 w 1166"/>
              <a:gd name="T1" fmla="*/ 539 h 1166"/>
              <a:gd name="T2" fmla="*/ 815 w 1166"/>
              <a:gd name="T3" fmla="*/ 407 h 1166"/>
              <a:gd name="T4" fmla="*/ 582 w 1166"/>
              <a:gd name="T5" fmla="*/ 175 h 1166"/>
              <a:gd name="T6" fmla="*/ 350 w 1166"/>
              <a:gd name="T7" fmla="*/ 407 h 1166"/>
              <a:gd name="T8" fmla="*/ 465 w 1166"/>
              <a:gd name="T9" fmla="*/ 407 h 1166"/>
              <a:gd name="T10" fmla="*/ 582 w 1166"/>
              <a:gd name="T11" fmla="*/ 290 h 1166"/>
              <a:gd name="T12" fmla="*/ 700 w 1166"/>
              <a:gd name="T13" fmla="*/ 407 h 1166"/>
              <a:gd name="T14" fmla="*/ 664 w 1166"/>
              <a:gd name="T15" fmla="*/ 489 h 1166"/>
              <a:gd name="T16" fmla="*/ 593 w 1166"/>
              <a:gd name="T17" fmla="*/ 563 h 1166"/>
              <a:gd name="T18" fmla="*/ 525 w 1166"/>
              <a:gd name="T19" fmla="*/ 727 h 1166"/>
              <a:gd name="T20" fmla="*/ 525 w 1166"/>
              <a:gd name="T21" fmla="*/ 757 h 1166"/>
              <a:gd name="T22" fmla="*/ 640 w 1166"/>
              <a:gd name="T23" fmla="*/ 757 h 1166"/>
              <a:gd name="T24" fmla="*/ 708 w 1166"/>
              <a:gd name="T25" fmla="*/ 593 h 1166"/>
              <a:gd name="T26" fmla="*/ 760 w 1166"/>
              <a:gd name="T27" fmla="*/ 539 h 1166"/>
              <a:gd name="T28" fmla="*/ 640 w 1166"/>
              <a:gd name="T29" fmla="*/ 990 h 1166"/>
              <a:gd name="T30" fmla="*/ 640 w 1166"/>
              <a:gd name="T31" fmla="*/ 875 h 1166"/>
              <a:gd name="T32" fmla="*/ 525 w 1166"/>
              <a:gd name="T33" fmla="*/ 875 h 1166"/>
              <a:gd name="T34" fmla="*/ 525 w 1166"/>
              <a:gd name="T35" fmla="*/ 990 h 1166"/>
              <a:gd name="T36" fmla="*/ 640 w 1166"/>
              <a:gd name="T37" fmla="*/ 990 h 1166"/>
              <a:gd name="T38" fmla="*/ 582 w 1166"/>
              <a:gd name="T39" fmla="*/ 0 h 1166"/>
              <a:gd name="T40" fmla="*/ 1165 w 1166"/>
              <a:gd name="T41" fmla="*/ 582 h 1166"/>
              <a:gd name="T42" fmla="*/ 582 w 1166"/>
              <a:gd name="T43" fmla="*/ 1165 h 1166"/>
              <a:gd name="T44" fmla="*/ 0 w 1166"/>
              <a:gd name="T45" fmla="*/ 582 h 1166"/>
              <a:gd name="T46" fmla="*/ 582 w 1166"/>
              <a:gd name="T4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6">
                <a:moveTo>
                  <a:pt x="760" y="539"/>
                </a:moveTo>
                <a:cubicBezTo>
                  <a:pt x="793" y="506"/>
                  <a:pt x="815" y="459"/>
                  <a:pt x="815" y="407"/>
                </a:cubicBezTo>
                <a:cubicBezTo>
                  <a:pt x="815" y="279"/>
                  <a:pt x="711" y="175"/>
                  <a:pt x="582" y="175"/>
                </a:cubicBezTo>
                <a:cubicBezTo>
                  <a:pt x="454" y="175"/>
                  <a:pt x="350" y="279"/>
                  <a:pt x="350" y="407"/>
                </a:cubicBezTo>
                <a:lnTo>
                  <a:pt x="465" y="407"/>
                </a:lnTo>
                <a:cubicBezTo>
                  <a:pt x="465" y="344"/>
                  <a:pt x="520" y="290"/>
                  <a:pt x="582" y="290"/>
                </a:cubicBezTo>
                <a:cubicBezTo>
                  <a:pt x="645" y="290"/>
                  <a:pt x="700" y="344"/>
                  <a:pt x="700" y="407"/>
                </a:cubicBezTo>
                <a:cubicBezTo>
                  <a:pt x="700" y="440"/>
                  <a:pt x="686" y="468"/>
                  <a:pt x="664" y="489"/>
                </a:cubicBezTo>
                <a:lnTo>
                  <a:pt x="593" y="563"/>
                </a:lnTo>
                <a:cubicBezTo>
                  <a:pt x="552" y="607"/>
                  <a:pt x="525" y="664"/>
                  <a:pt x="525" y="727"/>
                </a:cubicBezTo>
                <a:lnTo>
                  <a:pt x="525" y="757"/>
                </a:lnTo>
                <a:lnTo>
                  <a:pt x="640" y="757"/>
                </a:lnTo>
                <a:cubicBezTo>
                  <a:pt x="640" y="670"/>
                  <a:pt x="667" y="637"/>
                  <a:pt x="708" y="593"/>
                </a:cubicBezTo>
                <a:lnTo>
                  <a:pt x="760" y="539"/>
                </a:lnTo>
                <a:close/>
                <a:moveTo>
                  <a:pt x="640" y="990"/>
                </a:moveTo>
                <a:lnTo>
                  <a:pt x="640" y="875"/>
                </a:lnTo>
                <a:lnTo>
                  <a:pt x="525" y="875"/>
                </a:lnTo>
                <a:lnTo>
                  <a:pt x="525" y="990"/>
                </a:lnTo>
                <a:lnTo>
                  <a:pt x="640" y="990"/>
                </a:ln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4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32012" y="635793"/>
            <a:ext cx="419100" cy="336550"/>
          </a:xfrm>
          <a:custGeom>
            <a:avLst/>
            <a:gdLst>
              <a:gd name="T0" fmla="*/ 1050 w 1166"/>
              <a:gd name="T1" fmla="*/ 817 h 936"/>
              <a:gd name="T2" fmla="*/ 1050 w 1166"/>
              <a:gd name="T3" fmla="*/ 117 h 936"/>
              <a:gd name="T4" fmla="*/ 115 w 1166"/>
              <a:gd name="T5" fmla="*/ 117 h 936"/>
              <a:gd name="T6" fmla="*/ 115 w 1166"/>
              <a:gd name="T7" fmla="*/ 817 h 936"/>
              <a:gd name="T8" fmla="*/ 1050 w 1166"/>
              <a:gd name="T9" fmla="*/ 817 h 936"/>
              <a:gd name="T10" fmla="*/ 1165 w 1166"/>
              <a:gd name="T11" fmla="*/ 117 h 936"/>
              <a:gd name="T12" fmla="*/ 1165 w 1166"/>
              <a:gd name="T13" fmla="*/ 817 h 936"/>
              <a:gd name="T14" fmla="*/ 1050 w 1166"/>
              <a:gd name="T15" fmla="*/ 935 h 936"/>
              <a:gd name="T16" fmla="*/ 115 w 1166"/>
              <a:gd name="T17" fmla="*/ 935 h 936"/>
              <a:gd name="T18" fmla="*/ 0 w 1166"/>
              <a:gd name="T19" fmla="*/ 817 h 936"/>
              <a:gd name="T20" fmla="*/ 0 w 1166"/>
              <a:gd name="T21" fmla="*/ 117 h 936"/>
              <a:gd name="T22" fmla="*/ 115 w 1166"/>
              <a:gd name="T23" fmla="*/ 0 h 936"/>
              <a:gd name="T24" fmla="*/ 1050 w 1166"/>
              <a:gd name="T25" fmla="*/ 0 h 936"/>
              <a:gd name="T26" fmla="*/ 1165 w 1166"/>
              <a:gd name="T27" fmla="*/ 117 h 936"/>
              <a:gd name="T28" fmla="*/ 582 w 1166"/>
              <a:gd name="T29" fmla="*/ 350 h 936"/>
              <a:gd name="T30" fmla="*/ 582 w 1166"/>
              <a:gd name="T31" fmla="*/ 467 h 936"/>
              <a:gd name="T32" fmla="*/ 465 w 1166"/>
              <a:gd name="T33" fmla="*/ 467 h 936"/>
              <a:gd name="T34" fmla="*/ 465 w 1166"/>
              <a:gd name="T35" fmla="*/ 350 h 936"/>
              <a:gd name="T36" fmla="*/ 582 w 1166"/>
              <a:gd name="T37" fmla="*/ 350 h 936"/>
              <a:gd name="T38" fmla="*/ 350 w 1166"/>
              <a:gd name="T39" fmla="*/ 350 h 936"/>
              <a:gd name="T40" fmla="*/ 350 w 1166"/>
              <a:gd name="T41" fmla="*/ 467 h 936"/>
              <a:gd name="T42" fmla="*/ 232 w 1166"/>
              <a:gd name="T43" fmla="*/ 467 h 936"/>
              <a:gd name="T44" fmla="*/ 232 w 1166"/>
              <a:gd name="T45" fmla="*/ 350 h 936"/>
              <a:gd name="T46" fmla="*/ 350 w 1166"/>
              <a:gd name="T47" fmla="*/ 350 h 936"/>
              <a:gd name="T48" fmla="*/ 815 w 1166"/>
              <a:gd name="T49" fmla="*/ 585 h 936"/>
              <a:gd name="T50" fmla="*/ 815 w 1166"/>
              <a:gd name="T51" fmla="*/ 700 h 936"/>
              <a:gd name="T52" fmla="*/ 700 w 1166"/>
              <a:gd name="T53" fmla="*/ 700 h 936"/>
              <a:gd name="T54" fmla="*/ 700 w 1166"/>
              <a:gd name="T55" fmla="*/ 585 h 936"/>
              <a:gd name="T56" fmla="*/ 815 w 1166"/>
              <a:gd name="T57" fmla="*/ 585 h 936"/>
              <a:gd name="T58" fmla="*/ 815 w 1166"/>
              <a:gd name="T59" fmla="*/ 350 h 936"/>
              <a:gd name="T60" fmla="*/ 815 w 1166"/>
              <a:gd name="T61" fmla="*/ 467 h 936"/>
              <a:gd name="T62" fmla="*/ 700 w 1166"/>
              <a:gd name="T63" fmla="*/ 467 h 936"/>
              <a:gd name="T64" fmla="*/ 700 w 1166"/>
              <a:gd name="T65" fmla="*/ 350 h 936"/>
              <a:gd name="T66" fmla="*/ 815 w 1166"/>
              <a:gd name="T67" fmla="*/ 35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6" h="936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0"/>
                  <a:pt x="1113" y="935"/>
                  <a:pt x="1050" y="935"/>
                </a:cubicBezTo>
                <a:lnTo>
                  <a:pt x="115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2" y="0"/>
                  <a:pt x="115" y="0"/>
                </a:cubicBezTo>
                <a:lnTo>
                  <a:pt x="1050" y="0"/>
                </a:lnTo>
                <a:cubicBezTo>
                  <a:pt x="1113" y="0"/>
                  <a:pt x="1165" y="55"/>
                  <a:pt x="1165" y="117"/>
                </a:cubicBezTo>
                <a:close/>
                <a:moveTo>
                  <a:pt x="582" y="350"/>
                </a:moveTo>
                <a:lnTo>
                  <a:pt x="582" y="467"/>
                </a:lnTo>
                <a:lnTo>
                  <a:pt x="465" y="467"/>
                </a:lnTo>
                <a:lnTo>
                  <a:pt x="465" y="350"/>
                </a:lnTo>
                <a:lnTo>
                  <a:pt x="582" y="350"/>
                </a:lnTo>
                <a:close/>
                <a:moveTo>
                  <a:pt x="350" y="350"/>
                </a:moveTo>
                <a:lnTo>
                  <a:pt x="350" y="467"/>
                </a:lnTo>
                <a:lnTo>
                  <a:pt x="232" y="467"/>
                </a:lnTo>
                <a:lnTo>
                  <a:pt x="232" y="350"/>
                </a:lnTo>
                <a:lnTo>
                  <a:pt x="350" y="350"/>
                </a:lnTo>
                <a:close/>
                <a:moveTo>
                  <a:pt x="815" y="585"/>
                </a:moveTo>
                <a:lnTo>
                  <a:pt x="815" y="700"/>
                </a:lnTo>
                <a:lnTo>
                  <a:pt x="700" y="700"/>
                </a:lnTo>
                <a:lnTo>
                  <a:pt x="700" y="585"/>
                </a:lnTo>
                <a:lnTo>
                  <a:pt x="815" y="585"/>
                </a:lnTo>
                <a:close/>
                <a:moveTo>
                  <a:pt x="815" y="350"/>
                </a:moveTo>
                <a:lnTo>
                  <a:pt x="815" y="467"/>
                </a:lnTo>
                <a:lnTo>
                  <a:pt x="700" y="467"/>
                </a:lnTo>
                <a:lnTo>
                  <a:pt x="700" y="350"/>
                </a:lnTo>
                <a:lnTo>
                  <a:pt x="815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186112" y="742156"/>
            <a:ext cx="463550" cy="127000"/>
          </a:xfrm>
          <a:custGeom>
            <a:avLst/>
            <a:gdLst>
              <a:gd name="T0" fmla="*/ 1197 w 1286"/>
              <a:gd name="T1" fmla="*/ 145 h 351"/>
              <a:gd name="T2" fmla="*/ 1197 w 1286"/>
              <a:gd name="T3" fmla="*/ 88 h 351"/>
              <a:gd name="T4" fmla="*/ 1080 w 1286"/>
              <a:gd name="T5" fmla="*/ 88 h 351"/>
              <a:gd name="T6" fmla="*/ 1080 w 1286"/>
              <a:gd name="T7" fmla="*/ 145 h 351"/>
              <a:gd name="T8" fmla="*/ 1197 w 1286"/>
              <a:gd name="T9" fmla="*/ 145 h 351"/>
              <a:gd name="T10" fmla="*/ 1197 w 1286"/>
              <a:gd name="T11" fmla="*/ 0 h 351"/>
              <a:gd name="T12" fmla="*/ 1285 w 1286"/>
              <a:gd name="T13" fmla="*/ 88 h 351"/>
              <a:gd name="T14" fmla="*/ 1285 w 1286"/>
              <a:gd name="T15" fmla="*/ 145 h 351"/>
              <a:gd name="T16" fmla="*/ 1197 w 1286"/>
              <a:gd name="T17" fmla="*/ 233 h 351"/>
              <a:gd name="T18" fmla="*/ 1080 w 1286"/>
              <a:gd name="T19" fmla="*/ 233 h 351"/>
              <a:gd name="T20" fmla="*/ 1080 w 1286"/>
              <a:gd name="T21" fmla="*/ 350 h 351"/>
              <a:gd name="T22" fmla="*/ 992 w 1286"/>
              <a:gd name="T23" fmla="*/ 350 h 351"/>
              <a:gd name="T24" fmla="*/ 992 w 1286"/>
              <a:gd name="T25" fmla="*/ 0 h 351"/>
              <a:gd name="T26" fmla="*/ 1197 w 1286"/>
              <a:gd name="T27" fmla="*/ 0 h 351"/>
              <a:gd name="T28" fmla="*/ 672 w 1286"/>
              <a:gd name="T29" fmla="*/ 88 h 351"/>
              <a:gd name="T30" fmla="*/ 672 w 1286"/>
              <a:gd name="T31" fmla="*/ 0 h 351"/>
              <a:gd name="T32" fmla="*/ 935 w 1286"/>
              <a:gd name="T33" fmla="*/ 0 h 351"/>
              <a:gd name="T34" fmla="*/ 935 w 1286"/>
              <a:gd name="T35" fmla="*/ 88 h 351"/>
              <a:gd name="T36" fmla="*/ 847 w 1286"/>
              <a:gd name="T37" fmla="*/ 88 h 351"/>
              <a:gd name="T38" fmla="*/ 847 w 1286"/>
              <a:gd name="T39" fmla="*/ 350 h 351"/>
              <a:gd name="T40" fmla="*/ 760 w 1286"/>
              <a:gd name="T41" fmla="*/ 350 h 351"/>
              <a:gd name="T42" fmla="*/ 760 w 1286"/>
              <a:gd name="T43" fmla="*/ 88 h 351"/>
              <a:gd name="T44" fmla="*/ 672 w 1286"/>
              <a:gd name="T45" fmla="*/ 88 h 351"/>
              <a:gd name="T46" fmla="*/ 350 w 1286"/>
              <a:gd name="T47" fmla="*/ 88 h 351"/>
              <a:gd name="T48" fmla="*/ 350 w 1286"/>
              <a:gd name="T49" fmla="*/ 0 h 351"/>
              <a:gd name="T50" fmla="*/ 612 w 1286"/>
              <a:gd name="T51" fmla="*/ 0 h 351"/>
              <a:gd name="T52" fmla="*/ 612 w 1286"/>
              <a:gd name="T53" fmla="*/ 88 h 351"/>
              <a:gd name="T54" fmla="*/ 525 w 1286"/>
              <a:gd name="T55" fmla="*/ 88 h 351"/>
              <a:gd name="T56" fmla="*/ 525 w 1286"/>
              <a:gd name="T57" fmla="*/ 350 h 351"/>
              <a:gd name="T58" fmla="*/ 437 w 1286"/>
              <a:gd name="T59" fmla="*/ 350 h 351"/>
              <a:gd name="T60" fmla="*/ 437 w 1286"/>
              <a:gd name="T61" fmla="*/ 88 h 351"/>
              <a:gd name="T62" fmla="*/ 350 w 1286"/>
              <a:gd name="T63" fmla="*/ 88 h 351"/>
              <a:gd name="T64" fmla="*/ 205 w 1286"/>
              <a:gd name="T65" fmla="*/ 118 h 351"/>
              <a:gd name="T66" fmla="*/ 205 w 1286"/>
              <a:gd name="T67" fmla="*/ 0 h 351"/>
              <a:gd name="T68" fmla="*/ 292 w 1286"/>
              <a:gd name="T69" fmla="*/ 0 h 351"/>
              <a:gd name="T70" fmla="*/ 292 w 1286"/>
              <a:gd name="T71" fmla="*/ 350 h 351"/>
              <a:gd name="T72" fmla="*/ 205 w 1286"/>
              <a:gd name="T73" fmla="*/ 350 h 351"/>
              <a:gd name="T74" fmla="*/ 205 w 1286"/>
              <a:gd name="T75" fmla="*/ 205 h 351"/>
              <a:gd name="T76" fmla="*/ 87 w 1286"/>
              <a:gd name="T77" fmla="*/ 205 h 351"/>
              <a:gd name="T78" fmla="*/ 87 w 1286"/>
              <a:gd name="T79" fmla="*/ 350 h 351"/>
              <a:gd name="T80" fmla="*/ 0 w 1286"/>
              <a:gd name="T81" fmla="*/ 350 h 351"/>
              <a:gd name="T82" fmla="*/ 0 w 1286"/>
              <a:gd name="T83" fmla="*/ 0 h 351"/>
              <a:gd name="T84" fmla="*/ 87 w 1286"/>
              <a:gd name="T85" fmla="*/ 0 h 351"/>
              <a:gd name="T86" fmla="*/ 87 w 1286"/>
              <a:gd name="T87" fmla="*/ 118 h 351"/>
              <a:gd name="T88" fmla="*/ 205 w 1286"/>
              <a:gd name="T89" fmla="*/ 118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6" h="351">
                <a:moveTo>
                  <a:pt x="1197" y="145"/>
                </a:moveTo>
                <a:lnTo>
                  <a:pt x="1197" y="88"/>
                </a:lnTo>
                <a:lnTo>
                  <a:pt x="1080" y="88"/>
                </a:lnTo>
                <a:lnTo>
                  <a:pt x="1080" y="145"/>
                </a:lnTo>
                <a:lnTo>
                  <a:pt x="1197" y="145"/>
                </a:lnTo>
                <a:close/>
                <a:moveTo>
                  <a:pt x="1197" y="0"/>
                </a:moveTo>
                <a:cubicBezTo>
                  <a:pt x="1244" y="0"/>
                  <a:pt x="1285" y="41"/>
                  <a:pt x="1285" y="88"/>
                </a:cubicBezTo>
                <a:lnTo>
                  <a:pt x="1285" y="145"/>
                </a:lnTo>
                <a:cubicBezTo>
                  <a:pt x="1285" y="192"/>
                  <a:pt x="1244" y="233"/>
                  <a:pt x="1197" y="233"/>
                </a:cubicBezTo>
                <a:lnTo>
                  <a:pt x="1080" y="233"/>
                </a:lnTo>
                <a:lnTo>
                  <a:pt x="1080" y="350"/>
                </a:lnTo>
                <a:lnTo>
                  <a:pt x="992" y="350"/>
                </a:lnTo>
                <a:lnTo>
                  <a:pt x="992" y="0"/>
                </a:lnTo>
                <a:lnTo>
                  <a:pt x="1197" y="0"/>
                </a:lnTo>
                <a:close/>
                <a:moveTo>
                  <a:pt x="672" y="88"/>
                </a:moveTo>
                <a:lnTo>
                  <a:pt x="672" y="0"/>
                </a:lnTo>
                <a:lnTo>
                  <a:pt x="935" y="0"/>
                </a:lnTo>
                <a:lnTo>
                  <a:pt x="935" y="88"/>
                </a:lnTo>
                <a:lnTo>
                  <a:pt x="847" y="88"/>
                </a:lnTo>
                <a:lnTo>
                  <a:pt x="847" y="350"/>
                </a:lnTo>
                <a:lnTo>
                  <a:pt x="760" y="350"/>
                </a:lnTo>
                <a:lnTo>
                  <a:pt x="760" y="88"/>
                </a:lnTo>
                <a:lnTo>
                  <a:pt x="672" y="88"/>
                </a:lnTo>
                <a:close/>
                <a:moveTo>
                  <a:pt x="350" y="88"/>
                </a:moveTo>
                <a:lnTo>
                  <a:pt x="350" y="0"/>
                </a:lnTo>
                <a:lnTo>
                  <a:pt x="612" y="0"/>
                </a:lnTo>
                <a:lnTo>
                  <a:pt x="612" y="88"/>
                </a:lnTo>
                <a:lnTo>
                  <a:pt x="525" y="88"/>
                </a:lnTo>
                <a:lnTo>
                  <a:pt x="525" y="350"/>
                </a:lnTo>
                <a:lnTo>
                  <a:pt x="437" y="350"/>
                </a:lnTo>
                <a:lnTo>
                  <a:pt x="437" y="88"/>
                </a:lnTo>
                <a:lnTo>
                  <a:pt x="350" y="88"/>
                </a:lnTo>
                <a:close/>
                <a:moveTo>
                  <a:pt x="205" y="118"/>
                </a:moveTo>
                <a:lnTo>
                  <a:pt x="205" y="0"/>
                </a:lnTo>
                <a:lnTo>
                  <a:pt x="292" y="0"/>
                </a:lnTo>
                <a:lnTo>
                  <a:pt x="292" y="350"/>
                </a:lnTo>
                <a:lnTo>
                  <a:pt x="205" y="350"/>
                </a:lnTo>
                <a:lnTo>
                  <a:pt x="205" y="205"/>
                </a:lnTo>
                <a:lnTo>
                  <a:pt x="87" y="205"/>
                </a:lnTo>
                <a:lnTo>
                  <a:pt x="87" y="350"/>
                </a:lnTo>
                <a:lnTo>
                  <a:pt x="0" y="350"/>
                </a:lnTo>
                <a:lnTo>
                  <a:pt x="0" y="0"/>
                </a:lnTo>
                <a:lnTo>
                  <a:pt x="87" y="0"/>
                </a:lnTo>
                <a:lnTo>
                  <a:pt x="87" y="118"/>
                </a:lnTo>
                <a:lnTo>
                  <a:pt x="205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67212" y="594518"/>
            <a:ext cx="252412" cy="419100"/>
          </a:xfrm>
          <a:custGeom>
            <a:avLst/>
            <a:gdLst>
              <a:gd name="T0" fmla="*/ 0 w 701"/>
              <a:gd name="T1" fmla="*/ 0 h 1166"/>
              <a:gd name="T2" fmla="*/ 700 w 701"/>
              <a:gd name="T3" fmla="*/ 0 h 1166"/>
              <a:gd name="T4" fmla="*/ 700 w 701"/>
              <a:gd name="T5" fmla="*/ 350 h 1166"/>
              <a:gd name="T6" fmla="*/ 468 w 701"/>
              <a:gd name="T7" fmla="*/ 582 h 1166"/>
              <a:gd name="T8" fmla="*/ 700 w 701"/>
              <a:gd name="T9" fmla="*/ 815 h 1166"/>
              <a:gd name="T10" fmla="*/ 700 w 701"/>
              <a:gd name="T11" fmla="*/ 1165 h 1166"/>
              <a:gd name="T12" fmla="*/ 0 w 701"/>
              <a:gd name="T13" fmla="*/ 1165 h 1166"/>
              <a:gd name="T14" fmla="*/ 0 w 701"/>
              <a:gd name="T15" fmla="*/ 815 h 1166"/>
              <a:gd name="T16" fmla="*/ 233 w 701"/>
              <a:gd name="T17" fmla="*/ 582 h 1166"/>
              <a:gd name="T18" fmla="*/ 0 w 701"/>
              <a:gd name="T19" fmla="*/ 350 h 1166"/>
              <a:gd name="T20" fmla="*/ 0 w 701"/>
              <a:gd name="T21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01" h="1166">
                <a:moveTo>
                  <a:pt x="0" y="0"/>
                </a:moveTo>
                <a:lnTo>
                  <a:pt x="700" y="0"/>
                </a:lnTo>
                <a:lnTo>
                  <a:pt x="700" y="350"/>
                </a:lnTo>
                <a:lnTo>
                  <a:pt x="468" y="582"/>
                </a:lnTo>
                <a:lnTo>
                  <a:pt x="700" y="815"/>
                </a:lnTo>
                <a:lnTo>
                  <a:pt x="700" y="1165"/>
                </a:lnTo>
                <a:lnTo>
                  <a:pt x="0" y="1165"/>
                </a:lnTo>
                <a:lnTo>
                  <a:pt x="0" y="815"/>
                </a:lnTo>
                <a:lnTo>
                  <a:pt x="233" y="582"/>
                </a:lnTo>
                <a:lnTo>
                  <a:pt x="0" y="35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441951" y="594518"/>
            <a:ext cx="252413" cy="419100"/>
          </a:xfrm>
          <a:custGeom>
            <a:avLst/>
            <a:gdLst>
              <a:gd name="T0" fmla="*/ 350 w 701"/>
              <a:gd name="T1" fmla="*/ 552 h 1166"/>
              <a:gd name="T2" fmla="*/ 583 w 701"/>
              <a:gd name="T3" fmla="*/ 320 h 1166"/>
              <a:gd name="T4" fmla="*/ 583 w 701"/>
              <a:gd name="T5" fmla="*/ 115 h 1166"/>
              <a:gd name="T6" fmla="*/ 118 w 701"/>
              <a:gd name="T7" fmla="*/ 115 h 1166"/>
              <a:gd name="T8" fmla="*/ 118 w 701"/>
              <a:gd name="T9" fmla="*/ 320 h 1166"/>
              <a:gd name="T10" fmla="*/ 350 w 701"/>
              <a:gd name="T11" fmla="*/ 552 h 1166"/>
              <a:gd name="T12" fmla="*/ 583 w 701"/>
              <a:gd name="T13" fmla="*/ 845 h 1166"/>
              <a:gd name="T14" fmla="*/ 350 w 701"/>
              <a:gd name="T15" fmla="*/ 612 h 1166"/>
              <a:gd name="T16" fmla="*/ 118 w 701"/>
              <a:gd name="T17" fmla="*/ 845 h 1166"/>
              <a:gd name="T18" fmla="*/ 118 w 701"/>
              <a:gd name="T19" fmla="*/ 1050 h 1166"/>
              <a:gd name="T20" fmla="*/ 583 w 701"/>
              <a:gd name="T21" fmla="*/ 1050 h 1166"/>
              <a:gd name="T22" fmla="*/ 583 w 701"/>
              <a:gd name="T23" fmla="*/ 845 h 1166"/>
              <a:gd name="T24" fmla="*/ 0 w 701"/>
              <a:gd name="T25" fmla="*/ 0 h 1166"/>
              <a:gd name="T26" fmla="*/ 700 w 701"/>
              <a:gd name="T27" fmla="*/ 0 h 1166"/>
              <a:gd name="T28" fmla="*/ 700 w 701"/>
              <a:gd name="T29" fmla="*/ 350 h 1166"/>
              <a:gd name="T30" fmla="*/ 468 w 701"/>
              <a:gd name="T31" fmla="*/ 582 h 1166"/>
              <a:gd name="T32" fmla="*/ 700 w 701"/>
              <a:gd name="T33" fmla="*/ 815 h 1166"/>
              <a:gd name="T34" fmla="*/ 700 w 701"/>
              <a:gd name="T35" fmla="*/ 1165 h 1166"/>
              <a:gd name="T36" fmla="*/ 0 w 701"/>
              <a:gd name="T37" fmla="*/ 1165 h 1166"/>
              <a:gd name="T38" fmla="*/ 0 w 701"/>
              <a:gd name="T39" fmla="*/ 815 h 1166"/>
              <a:gd name="T40" fmla="*/ 233 w 701"/>
              <a:gd name="T41" fmla="*/ 582 h 1166"/>
              <a:gd name="T42" fmla="*/ 0 w 701"/>
              <a:gd name="T43" fmla="*/ 350 h 1166"/>
              <a:gd name="T44" fmla="*/ 0 w 701"/>
              <a:gd name="T4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701" h="1166">
                <a:moveTo>
                  <a:pt x="350" y="552"/>
                </a:moveTo>
                <a:lnTo>
                  <a:pt x="583" y="320"/>
                </a:lnTo>
                <a:lnTo>
                  <a:pt x="583" y="115"/>
                </a:lnTo>
                <a:lnTo>
                  <a:pt x="118" y="115"/>
                </a:lnTo>
                <a:lnTo>
                  <a:pt x="118" y="320"/>
                </a:lnTo>
                <a:lnTo>
                  <a:pt x="350" y="552"/>
                </a:lnTo>
                <a:close/>
                <a:moveTo>
                  <a:pt x="583" y="845"/>
                </a:moveTo>
                <a:lnTo>
                  <a:pt x="350" y="612"/>
                </a:lnTo>
                <a:lnTo>
                  <a:pt x="118" y="845"/>
                </a:lnTo>
                <a:lnTo>
                  <a:pt x="118" y="1050"/>
                </a:lnTo>
                <a:lnTo>
                  <a:pt x="583" y="1050"/>
                </a:lnTo>
                <a:lnTo>
                  <a:pt x="583" y="845"/>
                </a:lnTo>
                <a:close/>
                <a:moveTo>
                  <a:pt x="0" y="0"/>
                </a:moveTo>
                <a:lnTo>
                  <a:pt x="700" y="0"/>
                </a:lnTo>
                <a:lnTo>
                  <a:pt x="700" y="350"/>
                </a:lnTo>
                <a:lnTo>
                  <a:pt x="468" y="582"/>
                </a:lnTo>
                <a:lnTo>
                  <a:pt x="700" y="815"/>
                </a:lnTo>
                <a:lnTo>
                  <a:pt x="700" y="1165"/>
                </a:lnTo>
                <a:lnTo>
                  <a:pt x="0" y="1165"/>
                </a:lnTo>
                <a:lnTo>
                  <a:pt x="0" y="815"/>
                </a:lnTo>
                <a:lnTo>
                  <a:pt x="233" y="582"/>
                </a:lnTo>
                <a:lnTo>
                  <a:pt x="0" y="35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34137" y="605633"/>
            <a:ext cx="419100" cy="398461"/>
          </a:xfrm>
          <a:custGeom>
            <a:avLst/>
            <a:gdLst>
              <a:gd name="T0" fmla="*/ 738 w 1166"/>
              <a:gd name="T1" fmla="*/ 167 h 1108"/>
              <a:gd name="T2" fmla="*/ 812 w 1166"/>
              <a:gd name="T3" fmla="*/ 383 h 1108"/>
              <a:gd name="T4" fmla="*/ 809 w 1166"/>
              <a:gd name="T5" fmla="*/ 407 h 1108"/>
              <a:gd name="T6" fmla="*/ 697 w 1166"/>
              <a:gd name="T7" fmla="*/ 407 h 1108"/>
              <a:gd name="T8" fmla="*/ 705 w 1166"/>
              <a:gd name="T9" fmla="*/ 374 h 1108"/>
              <a:gd name="T10" fmla="*/ 661 w 1166"/>
              <a:gd name="T11" fmla="*/ 243 h 1108"/>
              <a:gd name="T12" fmla="*/ 585 w 1166"/>
              <a:gd name="T13" fmla="*/ 24 h 1108"/>
              <a:gd name="T14" fmla="*/ 588 w 1166"/>
              <a:gd name="T15" fmla="*/ 0 h 1108"/>
              <a:gd name="T16" fmla="*/ 700 w 1166"/>
              <a:gd name="T17" fmla="*/ 0 h 1108"/>
              <a:gd name="T18" fmla="*/ 694 w 1166"/>
              <a:gd name="T19" fmla="*/ 35 h 1108"/>
              <a:gd name="T20" fmla="*/ 733 w 1166"/>
              <a:gd name="T21" fmla="*/ 164 h 1108"/>
              <a:gd name="T22" fmla="*/ 738 w 1166"/>
              <a:gd name="T23" fmla="*/ 167 h 1108"/>
              <a:gd name="T24" fmla="*/ 970 w 1166"/>
              <a:gd name="T25" fmla="*/ 167 h 1108"/>
              <a:gd name="T26" fmla="*/ 1047 w 1166"/>
              <a:gd name="T27" fmla="*/ 383 h 1108"/>
              <a:gd name="T28" fmla="*/ 1042 w 1166"/>
              <a:gd name="T29" fmla="*/ 407 h 1108"/>
              <a:gd name="T30" fmla="*/ 932 w 1166"/>
              <a:gd name="T31" fmla="*/ 407 h 1108"/>
              <a:gd name="T32" fmla="*/ 938 w 1166"/>
              <a:gd name="T33" fmla="*/ 374 h 1108"/>
              <a:gd name="T34" fmla="*/ 899 w 1166"/>
              <a:gd name="T35" fmla="*/ 246 h 1108"/>
              <a:gd name="T36" fmla="*/ 894 w 1166"/>
              <a:gd name="T37" fmla="*/ 243 h 1108"/>
              <a:gd name="T38" fmla="*/ 817 w 1166"/>
              <a:gd name="T39" fmla="*/ 24 h 1108"/>
              <a:gd name="T40" fmla="*/ 823 w 1166"/>
              <a:gd name="T41" fmla="*/ 0 h 1108"/>
              <a:gd name="T42" fmla="*/ 932 w 1166"/>
              <a:gd name="T43" fmla="*/ 0 h 1108"/>
              <a:gd name="T44" fmla="*/ 927 w 1166"/>
              <a:gd name="T45" fmla="*/ 35 h 1108"/>
              <a:gd name="T46" fmla="*/ 965 w 1166"/>
              <a:gd name="T47" fmla="*/ 164 h 1108"/>
              <a:gd name="T48" fmla="*/ 970 w 1166"/>
              <a:gd name="T49" fmla="*/ 167 h 1108"/>
              <a:gd name="T50" fmla="*/ 990 w 1166"/>
              <a:gd name="T51" fmla="*/ 992 h 1108"/>
              <a:gd name="T52" fmla="*/ 990 w 1166"/>
              <a:gd name="T53" fmla="*/ 642 h 1108"/>
              <a:gd name="T54" fmla="*/ 875 w 1166"/>
              <a:gd name="T55" fmla="*/ 642 h 1108"/>
              <a:gd name="T56" fmla="*/ 875 w 1166"/>
              <a:gd name="T57" fmla="*/ 992 h 1108"/>
              <a:gd name="T58" fmla="*/ 990 w 1166"/>
              <a:gd name="T59" fmla="*/ 992 h 1108"/>
              <a:gd name="T60" fmla="*/ 757 w 1166"/>
              <a:gd name="T61" fmla="*/ 992 h 1108"/>
              <a:gd name="T62" fmla="*/ 757 w 1166"/>
              <a:gd name="T63" fmla="*/ 642 h 1108"/>
              <a:gd name="T64" fmla="*/ 640 w 1166"/>
              <a:gd name="T65" fmla="*/ 642 h 1108"/>
              <a:gd name="T66" fmla="*/ 640 w 1166"/>
              <a:gd name="T67" fmla="*/ 992 h 1108"/>
              <a:gd name="T68" fmla="*/ 757 w 1166"/>
              <a:gd name="T69" fmla="*/ 992 h 1108"/>
              <a:gd name="T70" fmla="*/ 525 w 1166"/>
              <a:gd name="T71" fmla="*/ 992 h 1108"/>
              <a:gd name="T72" fmla="*/ 525 w 1166"/>
              <a:gd name="T73" fmla="*/ 642 h 1108"/>
              <a:gd name="T74" fmla="*/ 407 w 1166"/>
              <a:gd name="T75" fmla="*/ 642 h 1108"/>
              <a:gd name="T76" fmla="*/ 407 w 1166"/>
              <a:gd name="T77" fmla="*/ 992 h 1108"/>
              <a:gd name="T78" fmla="*/ 525 w 1166"/>
              <a:gd name="T79" fmla="*/ 992 h 1108"/>
              <a:gd name="T80" fmla="*/ 290 w 1166"/>
              <a:gd name="T81" fmla="*/ 992 h 1108"/>
              <a:gd name="T82" fmla="*/ 290 w 1166"/>
              <a:gd name="T83" fmla="*/ 642 h 1108"/>
              <a:gd name="T84" fmla="*/ 175 w 1166"/>
              <a:gd name="T85" fmla="*/ 642 h 1108"/>
              <a:gd name="T86" fmla="*/ 175 w 1166"/>
              <a:gd name="T87" fmla="*/ 992 h 1108"/>
              <a:gd name="T88" fmla="*/ 290 w 1166"/>
              <a:gd name="T89" fmla="*/ 992 h 1108"/>
              <a:gd name="T90" fmla="*/ 533 w 1166"/>
              <a:gd name="T91" fmla="*/ 525 h 1108"/>
              <a:gd name="T92" fmla="*/ 1165 w 1166"/>
              <a:gd name="T93" fmla="*/ 525 h 1108"/>
              <a:gd name="T94" fmla="*/ 1165 w 1166"/>
              <a:gd name="T95" fmla="*/ 992 h 1108"/>
              <a:gd name="T96" fmla="*/ 1050 w 1166"/>
              <a:gd name="T97" fmla="*/ 1107 h 1108"/>
              <a:gd name="T98" fmla="*/ 115 w 1166"/>
              <a:gd name="T99" fmla="*/ 1107 h 1108"/>
              <a:gd name="T100" fmla="*/ 0 w 1166"/>
              <a:gd name="T101" fmla="*/ 992 h 1108"/>
              <a:gd name="T102" fmla="*/ 0 w 1166"/>
              <a:gd name="T103" fmla="*/ 525 h 1108"/>
              <a:gd name="T104" fmla="*/ 175 w 1166"/>
              <a:gd name="T105" fmla="*/ 525 h 1108"/>
              <a:gd name="T106" fmla="*/ 175 w 1166"/>
              <a:gd name="T107" fmla="*/ 481 h 1108"/>
              <a:gd name="T108" fmla="*/ 306 w 1166"/>
              <a:gd name="T109" fmla="*/ 350 h 1108"/>
              <a:gd name="T110" fmla="*/ 404 w 1166"/>
              <a:gd name="T111" fmla="*/ 393 h 1108"/>
              <a:gd name="T112" fmla="*/ 484 w 1166"/>
              <a:gd name="T113" fmla="*/ 484 h 1108"/>
              <a:gd name="T114" fmla="*/ 533 w 1166"/>
              <a:gd name="T115" fmla="*/ 525 h 1108"/>
              <a:gd name="T116" fmla="*/ 175 w 1166"/>
              <a:gd name="T117" fmla="*/ 175 h 1108"/>
              <a:gd name="T118" fmla="*/ 290 w 1166"/>
              <a:gd name="T119" fmla="*/ 57 h 1108"/>
              <a:gd name="T120" fmla="*/ 407 w 1166"/>
              <a:gd name="T121" fmla="*/ 175 h 1108"/>
              <a:gd name="T122" fmla="*/ 290 w 1166"/>
              <a:gd name="T123" fmla="*/ 292 h 1108"/>
              <a:gd name="T124" fmla="*/ 175 w 1166"/>
              <a:gd name="T125" fmla="*/ 175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66" h="1108">
                <a:moveTo>
                  <a:pt x="738" y="167"/>
                </a:moveTo>
                <a:cubicBezTo>
                  <a:pt x="798" y="224"/>
                  <a:pt x="823" y="303"/>
                  <a:pt x="812" y="383"/>
                </a:cubicBezTo>
                <a:lnTo>
                  <a:pt x="809" y="407"/>
                </a:lnTo>
                <a:lnTo>
                  <a:pt x="697" y="407"/>
                </a:lnTo>
                <a:lnTo>
                  <a:pt x="705" y="374"/>
                </a:lnTo>
                <a:cubicBezTo>
                  <a:pt x="714" y="327"/>
                  <a:pt x="696" y="278"/>
                  <a:pt x="661" y="243"/>
                </a:cubicBezTo>
                <a:cubicBezTo>
                  <a:pt x="601" y="183"/>
                  <a:pt x="574" y="104"/>
                  <a:pt x="585" y="24"/>
                </a:cubicBezTo>
                <a:lnTo>
                  <a:pt x="588" y="0"/>
                </a:lnTo>
                <a:lnTo>
                  <a:pt x="700" y="0"/>
                </a:lnTo>
                <a:lnTo>
                  <a:pt x="694" y="35"/>
                </a:lnTo>
                <a:cubicBezTo>
                  <a:pt x="686" y="82"/>
                  <a:pt x="700" y="128"/>
                  <a:pt x="733" y="164"/>
                </a:cubicBezTo>
                <a:lnTo>
                  <a:pt x="738" y="167"/>
                </a:lnTo>
                <a:close/>
                <a:moveTo>
                  <a:pt x="970" y="167"/>
                </a:moveTo>
                <a:cubicBezTo>
                  <a:pt x="1031" y="224"/>
                  <a:pt x="1058" y="303"/>
                  <a:pt x="1047" y="383"/>
                </a:cubicBezTo>
                <a:lnTo>
                  <a:pt x="1042" y="407"/>
                </a:lnTo>
                <a:lnTo>
                  <a:pt x="932" y="407"/>
                </a:lnTo>
                <a:lnTo>
                  <a:pt x="938" y="374"/>
                </a:lnTo>
                <a:cubicBezTo>
                  <a:pt x="946" y="328"/>
                  <a:pt x="932" y="281"/>
                  <a:pt x="899" y="246"/>
                </a:cubicBezTo>
                <a:lnTo>
                  <a:pt x="894" y="243"/>
                </a:lnTo>
                <a:cubicBezTo>
                  <a:pt x="834" y="183"/>
                  <a:pt x="806" y="104"/>
                  <a:pt x="817" y="24"/>
                </a:cubicBezTo>
                <a:lnTo>
                  <a:pt x="823" y="0"/>
                </a:lnTo>
                <a:lnTo>
                  <a:pt x="932" y="0"/>
                </a:lnTo>
                <a:lnTo>
                  <a:pt x="927" y="35"/>
                </a:lnTo>
                <a:cubicBezTo>
                  <a:pt x="919" y="82"/>
                  <a:pt x="932" y="128"/>
                  <a:pt x="965" y="164"/>
                </a:cubicBezTo>
                <a:lnTo>
                  <a:pt x="970" y="167"/>
                </a:lnTo>
                <a:close/>
                <a:moveTo>
                  <a:pt x="990" y="992"/>
                </a:moveTo>
                <a:lnTo>
                  <a:pt x="990" y="642"/>
                </a:lnTo>
                <a:lnTo>
                  <a:pt x="875" y="642"/>
                </a:lnTo>
                <a:lnTo>
                  <a:pt x="875" y="992"/>
                </a:lnTo>
                <a:lnTo>
                  <a:pt x="990" y="992"/>
                </a:lnTo>
                <a:close/>
                <a:moveTo>
                  <a:pt x="757" y="992"/>
                </a:moveTo>
                <a:lnTo>
                  <a:pt x="757" y="642"/>
                </a:lnTo>
                <a:lnTo>
                  <a:pt x="640" y="642"/>
                </a:lnTo>
                <a:lnTo>
                  <a:pt x="640" y="992"/>
                </a:lnTo>
                <a:lnTo>
                  <a:pt x="757" y="992"/>
                </a:lnTo>
                <a:close/>
                <a:moveTo>
                  <a:pt x="525" y="992"/>
                </a:moveTo>
                <a:lnTo>
                  <a:pt x="525" y="642"/>
                </a:lnTo>
                <a:lnTo>
                  <a:pt x="407" y="642"/>
                </a:lnTo>
                <a:lnTo>
                  <a:pt x="407" y="992"/>
                </a:lnTo>
                <a:lnTo>
                  <a:pt x="525" y="992"/>
                </a:lnTo>
                <a:close/>
                <a:moveTo>
                  <a:pt x="290" y="992"/>
                </a:moveTo>
                <a:lnTo>
                  <a:pt x="290" y="642"/>
                </a:lnTo>
                <a:lnTo>
                  <a:pt x="175" y="642"/>
                </a:lnTo>
                <a:lnTo>
                  <a:pt x="175" y="992"/>
                </a:lnTo>
                <a:lnTo>
                  <a:pt x="290" y="992"/>
                </a:lnTo>
                <a:close/>
                <a:moveTo>
                  <a:pt x="533" y="525"/>
                </a:moveTo>
                <a:lnTo>
                  <a:pt x="1165" y="525"/>
                </a:lnTo>
                <a:lnTo>
                  <a:pt x="1165" y="992"/>
                </a:lnTo>
                <a:cubicBezTo>
                  <a:pt x="1165" y="1055"/>
                  <a:pt x="1113" y="1107"/>
                  <a:pt x="1050" y="1107"/>
                </a:cubicBezTo>
                <a:lnTo>
                  <a:pt x="115" y="1107"/>
                </a:lnTo>
                <a:cubicBezTo>
                  <a:pt x="52" y="1107"/>
                  <a:pt x="0" y="1055"/>
                  <a:pt x="0" y="992"/>
                </a:cubicBezTo>
                <a:lnTo>
                  <a:pt x="0" y="525"/>
                </a:lnTo>
                <a:lnTo>
                  <a:pt x="175" y="525"/>
                </a:lnTo>
                <a:lnTo>
                  <a:pt x="175" y="481"/>
                </a:lnTo>
                <a:cubicBezTo>
                  <a:pt x="175" y="410"/>
                  <a:pt x="235" y="350"/>
                  <a:pt x="306" y="350"/>
                </a:cubicBezTo>
                <a:cubicBezTo>
                  <a:pt x="348" y="350"/>
                  <a:pt x="383" y="372"/>
                  <a:pt x="404" y="393"/>
                </a:cubicBezTo>
                <a:lnTo>
                  <a:pt x="484" y="484"/>
                </a:lnTo>
                <a:cubicBezTo>
                  <a:pt x="497" y="500"/>
                  <a:pt x="514" y="511"/>
                  <a:pt x="533" y="525"/>
                </a:cubicBezTo>
                <a:close/>
                <a:moveTo>
                  <a:pt x="175" y="175"/>
                </a:moveTo>
                <a:cubicBezTo>
                  <a:pt x="175" y="109"/>
                  <a:pt x="225" y="57"/>
                  <a:pt x="290" y="57"/>
                </a:cubicBezTo>
                <a:cubicBezTo>
                  <a:pt x="356" y="57"/>
                  <a:pt x="407" y="109"/>
                  <a:pt x="407" y="175"/>
                </a:cubicBezTo>
                <a:cubicBezTo>
                  <a:pt x="407" y="240"/>
                  <a:pt x="356" y="292"/>
                  <a:pt x="290" y="292"/>
                </a:cubicBezTo>
                <a:cubicBezTo>
                  <a:pt x="225" y="292"/>
                  <a:pt x="175" y="240"/>
                  <a:pt x="175" y="17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08874" y="626269"/>
            <a:ext cx="419100" cy="357187"/>
          </a:xfrm>
          <a:custGeom>
            <a:avLst/>
            <a:gdLst>
              <a:gd name="T0" fmla="*/ 465 w 1166"/>
              <a:gd name="T1" fmla="*/ 993 h 994"/>
              <a:gd name="T2" fmla="*/ 175 w 1166"/>
              <a:gd name="T3" fmla="*/ 993 h 994"/>
              <a:gd name="T4" fmla="*/ 175 w 1166"/>
              <a:gd name="T5" fmla="*/ 525 h 994"/>
              <a:gd name="T6" fmla="*/ 0 w 1166"/>
              <a:gd name="T7" fmla="*/ 525 h 994"/>
              <a:gd name="T8" fmla="*/ 582 w 1166"/>
              <a:gd name="T9" fmla="*/ 0 h 994"/>
              <a:gd name="T10" fmla="*/ 1165 w 1166"/>
              <a:gd name="T11" fmla="*/ 525 h 994"/>
              <a:gd name="T12" fmla="*/ 990 w 1166"/>
              <a:gd name="T13" fmla="*/ 525 h 994"/>
              <a:gd name="T14" fmla="*/ 990 w 1166"/>
              <a:gd name="T15" fmla="*/ 993 h 994"/>
              <a:gd name="T16" fmla="*/ 700 w 1166"/>
              <a:gd name="T17" fmla="*/ 993 h 994"/>
              <a:gd name="T18" fmla="*/ 700 w 1166"/>
              <a:gd name="T19" fmla="*/ 643 h 994"/>
              <a:gd name="T20" fmla="*/ 465 w 1166"/>
              <a:gd name="T21" fmla="*/ 643 h 994"/>
              <a:gd name="T22" fmla="*/ 465 w 1166"/>
              <a:gd name="T23" fmla="*/ 99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994">
                <a:moveTo>
                  <a:pt x="465" y="993"/>
                </a:moveTo>
                <a:lnTo>
                  <a:pt x="175" y="993"/>
                </a:lnTo>
                <a:lnTo>
                  <a:pt x="175" y="525"/>
                </a:lnTo>
                <a:lnTo>
                  <a:pt x="0" y="525"/>
                </a:lnTo>
                <a:lnTo>
                  <a:pt x="582" y="0"/>
                </a:lnTo>
                <a:lnTo>
                  <a:pt x="1165" y="525"/>
                </a:lnTo>
                <a:lnTo>
                  <a:pt x="990" y="525"/>
                </a:lnTo>
                <a:lnTo>
                  <a:pt x="990" y="993"/>
                </a:lnTo>
                <a:lnTo>
                  <a:pt x="700" y="993"/>
                </a:lnTo>
                <a:lnTo>
                  <a:pt x="700" y="643"/>
                </a:lnTo>
                <a:lnTo>
                  <a:pt x="465" y="643"/>
                </a:lnTo>
                <a:lnTo>
                  <a:pt x="465" y="99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16949" y="594518"/>
            <a:ext cx="357188" cy="419100"/>
          </a:xfrm>
          <a:custGeom>
            <a:avLst/>
            <a:gdLst>
              <a:gd name="T0" fmla="*/ 785 w 991"/>
              <a:gd name="T1" fmla="*/ 265 h 1166"/>
              <a:gd name="T2" fmla="*/ 908 w 991"/>
              <a:gd name="T3" fmla="*/ 142 h 1166"/>
              <a:gd name="T4" fmla="*/ 990 w 991"/>
              <a:gd name="T5" fmla="*/ 224 h 1166"/>
              <a:gd name="T6" fmla="*/ 867 w 991"/>
              <a:gd name="T7" fmla="*/ 350 h 1166"/>
              <a:gd name="T8" fmla="*/ 785 w 991"/>
              <a:gd name="T9" fmla="*/ 265 h 1166"/>
              <a:gd name="T10" fmla="*/ 0 w 991"/>
              <a:gd name="T11" fmla="*/ 224 h 1166"/>
              <a:gd name="T12" fmla="*/ 82 w 991"/>
              <a:gd name="T13" fmla="*/ 142 h 1166"/>
              <a:gd name="T14" fmla="*/ 205 w 991"/>
              <a:gd name="T15" fmla="*/ 265 h 1166"/>
              <a:gd name="T16" fmla="*/ 123 w 991"/>
              <a:gd name="T17" fmla="*/ 350 h 1166"/>
              <a:gd name="T18" fmla="*/ 0 w 991"/>
              <a:gd name="T19" fmla="*/ 224 h 1166"/>
              <a:gd name="T20" fmla="*/ 438 w 991"/>
              <a:gd name="T21" fmla="*/ 0 h 1166"/>
              <a:gd name="T22" fmla="*/ 553 w 991"/>
              <a:gd name="T23" fmla="*/ 0 h 1166"/>
              <a:gd name="T24" fmla="*/ 553 w 991"/>
              <a:gd name="T25" fmla="*/ 175 h 1166"/>
              <a:gd name="T26" fmla="*/ 438 w 991"/>
              <a:gd name="T27" fmla="*/ 175 h 1166"/>
              <a:gd name="T28" fmla="*/ 438 w 991"/>
              <a:gd name="T29" fmla="*/ 0 h 1166"/>
              <a:gd name="T30" fmla="*/ 145 w 991"/>
              <a:gd name="T31" fmla="*/ 700 h 1166"/>
              <a:gd name="T32" fmla="*/ 145 w 991"/>
              <a:gd name="T33" fmla="*/ 407 h 1166"/>
              <a:gd name="T34" fmla="*/ 845 w 991"/>
              <a:gd name="T35" fmla="*/ 407 h 1166"/>
              <a:gd name="T36" fmla="*/ 845 w 991"/>
              <a:gd name="T37" fmla="*/ 700 h 1166"/>
              <a:gd name="T38" fmla="*/ 670 w 991"/>
              <a:gd name="T39" fmla="*/ 875 h 1166"/>
              <a:gd name="T40" fmla="*/ 670 w 991"/>
              <a:gd name="T41" fmla="*/ 1165 h 1166"/>
              <a:gd name="T42" fmla="*/ 320 w 991"/>
              <a:gd name="T43" fmla="*/ 1165 h 1166"/>
              <a:gd name="T44" fmla="*/ 320 w 991"/>
              <a:gd name="T45" fmla="*/ 875 h 1166"/>
              <a:gd name="T46" fmla="*/ 145 w 991"/>
              <a:gd name="T47" fmla="*/ 70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91" h="1166">
                <a:moveTo>
                  <a:pt x="785" y="265"/>
                </a:moveTo>
                <a:lnTo>
                  <a:pt x="908" y="142"/>
                </a:lnTo>
                <a:lnTo>
                  <a:pt x="990" y="224"/>
                </a:lnTo>
                <a:lnTo>
                  <a:pt x="867" y="350"/>
                </a:lnTo>
                <a:lnTo>
                  <a:pt x="785" y="265"/>
                </a:lnTo>
                <a:close/>
                <a:moveTo>
                  <a:pt x="0" y="224"/>
                </a:moveTo>
                <a:lnTo>
                  <a:pt x="82" y="142"/>
                </a:lnTo>
                <a:lnTo>
                  <a:pt x="205" y="265"/>
                </a:lnTo>
                <a:lnTo>
                  <a:pt x="123" y="350"/>
                </a:lnTo>
                <a:lnTo>
                  <a:pt x="0" y="224"/>
                </a:lnTo>
                <a:close/>
                <a:moveTo>
                  <a:pt x="438" y="0"/>
                </a:moveTo>
                <a:lnTo>
                  <a:pt x="553" y="0"/>
                </a:lnTo>
                <a:lnTo>
                  <a:pt x="553" y="175"/>
                </a:lnTo>
                <a:lnTo>
                  <a:pt x="438" y="175"/>
                </a:lnTo>
                <a:lnTo>
                  <a:pt x="438" y="0"/>
                </a:lnTo>
                <a:close/>
                <a:moveTo>
                  <a:pt x="145" y="700"/>
                </a:moveTo>
                <a:lnTo>
                  <a:pt x="145" y="407"/>
                </a:lnTo>
                <a:lnTo>
                  <a:pt x="845" y="407"/>
                </a:lnTo>
                <a:lnTo>
                  <a:pt x="845" y="700"/>
                </a:lnTo>
                <a:lnTo>
                  <a:pt x="670" y="875"/>
                </a:lnTo>
                <a:lnTo>
                  <a:pt x="670" y="1165"/>
                </a:lnTo>
                <a:lnTo>
                  <a:pt x="320" y="1165"/>
                </a:lnTo>
                <a:lnTo>
                  <a:pt x="320" y="875"/>
                </a:lnTo>
                <a:lnTo>
                  <a:pt x="145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61524" y="594518"/>
            <a:ext cx="419100" cy="419100"/>
          </a:xfrm>
          <a:custGeom>
            <a:avLst/>
            <a:gdLst>
              <a:gd name="T0" fmla="*/ 582 w 1165"/>
              <a:gd name="T1" fmla="*/ 1050 h 1166"/>
              <a:gd name="T2" fmla="*/ 1050 w 1165"/>
              <a:gd name="T3" fmla="*/ 582 h 1166"/>
              <a:gd name="T4" fmla="*/ 582 w 1165"/>
              <a:gd name="T5" fmla="*/ 115 h 1166"/>
              <a:gd name="T6" fmla="*/ 115 w 1165"/>
              <a:gd name="T7" fmla="*/ 582 h 1166"/>
              <a:gd name="T8" fmla="*/ 582 w 1165"/>
              <a:gd name="T9" fmla="*/ 1050 h 1166"/>
              <a:gd name="T10" fmla="*/ 582 w 1165"/>
              <a:gd name="T11" fmla="*/ 0 h 1166"/>
              <a:gd name="T12" fmla="*/ 1164 w 1165"/>
              <a:gd name="T13" fmla="*/ 582 h 1166"/>
              <a:gd name="T14" fmla="*/ 582 w 1165"/>
              <a:gd name="T15" fmla="*/ 1165 h 1166"/>
              <a:gd name="T16" fmla="*/ 0 w 1165"/>
              <a:gd name="T17" fmla="*/ 582 h 1166"/>
              <a:gd name="T18" fmla="*/ 582 w 1165"/>
              <a:gd name="T19" fmla="*/ 0 h 1166"/>
              <a:gd name="T20" fmla="*/ 732 w 1165"/>
              <a:gd name="T21" fmla="*/ 350 h 1166"/>
              <a:gd name="T22" fmla="*/ 814 w 1165"/>
              <a:gd name="T23" fmla="*/ 432 h 1166"/>
              <a:gd name="T24" fmla="*/ 664 w 1165"/>
              <a:gd name="T25" fmla="*/ 582 h 1166"/>
              <a:gd name="T26" fmla="*/ 814 w 1165"/>
              <a:gd name="T27" fmla="*/ 733 h 1166"/>
              <a:gd name="T28" fmla="*/ 732 w 1165"/>
              <a:gd name="T29" fmla="*/ 815 h 1166"/>
              <a:gd name="T30" fmla="*/ 582 w 1165"/>
              <a:gd name="T31" fmla="*/ 664 h 1166"/>
              <a:gd name="T32" fmla="*/ 432 w 1165"/>
              <a:gd name="T33" fmla="*/ 815 h 1166"/>
              <a:gd name="T34" fmla="*/ 350 w 1165"/>
              <a:gd name="T35" fmla="*/ 733 h 1166"/>
              <a:gd name="T36" fmla="*/ 500 w 1165"/>
              <a:gd name="T37" fmla="*/ 582 h 1166"/>
              <a:gd name="T38" fmla="*/ 350 w 1165"/>
              <a:gd name="T39" fmla="*/ 432 h 1166"/>
              <a:gd name="T40" fmla="*/ 432 w 1165"/>
              <a:gd name="T41" fmla="*/ 350 h 1166"/>
              <a:gd name="T42" fmla="*/ 582 w 1165"/>
              <a:gd name="T43" fmla="*/ 500 h 1166"/>
              <a:gd name="T44" fmla="*/ 732 w 1165"/>
              <a:gd name="T45" fmla="*/ 35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5" h="1166"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732" y="350"/>
                </a:moveTo>
                <a:lnTo>
                  <a:pt x="814" y="432"/>
                </a:lnTo>
                <a:lnTo>
                  <a:pt x="664" y="582"/>
                </a:lnTo>
                <a:lnTo>
                  <a:pt x="814" y="733"/>
                </a:lnTo>
                <a:lnTo>
                  <a:pt x="732" y="815"/>
                </a:lnTo>
                <a:lnTo>
                  <a:pt x="582" y="664"/>
                </a:lnTo>
                <a:lnTo>
                  <a:pt x="432" y="815"/>
                </a:lnTo>
                <a:lnTo>
                  <a:pt x="350" y="733"/>
                </a:lnTo>
                <a:lnTo>
                  <a:pt x="500" y="582"/>
                </a:lnTo>
                <a:lnTo>
                  <a:pt x="350" y="432"/>
                </a:lnTo>
                <a:lnTo>
                  <a:pt x="432" y="350"/>
                </a:lnTo>
                <a:lnTo>
                  <a:pt x="582" y="500"/>
                </a:lnTo>
                <a:lnTo>
                  <a:pt x="732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56901" y="635793"/>
            <a:ext cx="377825" cy="336550"/>
          </a:xfrm>
          <a:custGeom>
            <a:avLst/>
            <a:gdLst>
              <a:gd name="T0" fmla="*/ 670 w 1051"/>
              <a:gd name="T1" fmla="*/ 555 h 936"/>
              <a:gd name="T2" fmla="*/ 670 w 1051"/>
              <a:gd name="T3" fmla="*/ 380 h 936"/>
              <a:gd name="T4" fmla="*/ 788 w 1051"/>
              <a:gd name="T5" fmla="*/ 380 h 936"/>
              <a:gd name="T6" fmla="*/ 788 w 1051"/>
              <a:gd name="T7" fmla="*/ 555 h 936"/>
              <a:gd name="T8" fmla="*/ 670 w 1051"/>
              <a:gd name="T9" fmla="*/ 555 h 936"/>
              <a:gd name="T10" fmla="*/ 875 w 1051"/>
              <a:gd name="T11" fmla="*/ 585 h 936"/>
              <a:gd name="T12" fmla="*/ 875 w 1051"/>
              <a:gd name="T13" fmla="*/ 350 h 936"/>
              <a:gd name="T14" fmla="*/ 818 w 1051"/>
              <a:gd name="T15" fmla="*/ 292 h 936"/>
              <a:gd name="T16" fmla="*/ 643 w 1051"/>
              <a:gd name="T17" fmla="*/ 292 h 936"/>
              <a:gd name="T18" fmla="*/ 582 w 1051"/>
              <a:gd name="T19" fmla="*/ 350 h 936"/>
              <a:gd name="T20" fmla="*/ 582 w 1051"/>
              <a:gd name="T21" fmla="*/ 585 h 936"/>
              <a:gd name="T22" fmla="*/ 643 w 1051"/>
              <a:gd name="T23" fmla="*/ 642 h 936"/>
              <a:gd name="T24" fmla="*/ 686 w 1051"/>
              <a:gd name="T25" fmla="*/ 642 h 936"/>
              <a:gd name="T26" fmla="*/ 686 w 1051"/>
              <a:gd name="T27" fmla="*/ 730 h 936"/>
              <a:gd name="T28" fmla="*/ 774 w 1051"/>
              <a:gd name="T29" fmla="*/ 730 h 936"/>
              <a:gd name="T30" fmla="*/ 774 w 1051"/>
              <a:gd name="T31" fmla="*/ 642 h 936"/>
              <a:gd name="T32" fmla="*/ 818 w 1051"/>
              <a:gd name="T33" fmla="*/ 642 h 936"/>
              <a:gd name="T34" fmla="*/ 875 w 1051"/>
              <a:gd name="T35" fmla="*/ 585 h 936"/>
              <a:gd name="T36" fmla="*/ 468 w 1051"/>
              <a:gd name="T37" fmla="*/ 642 h 936"/>
              <a:gd name="T38" fmla="*/ 468 w 1051"/>
              <a:gd name="T39" fmla="*/ 292 h 936"/>
              <a:gd name="T40" fmla="*/ 380 w 1051"/>
              <a:gd name="T41" fmla="*/ 292 h 936"/>
              <a:gd name="T42" fmla="*/ 380 w 1051"/>
              <a:gd name="T43" fmla="*/ 437 h 936"/>
              <a:gd name="T44" fmla="*/ 263 w 1051"/>
              <a:gd name="T45" fmla="*/ 437 h 936"/>
              <a:gd name="T46" fmla="*/ 263 w 1051"/>
              <a:gd name="T47" fmla="*/ 292 h 936"/>
              <a:gd name="T48" fmla="*/ 175 w 1051"/>
              <a:gd name="T49" fmla="*/ 292 h 936"/>
              <a:gd name="T50" fmla="*/ 175 w 1051"/>
              <a:gd name="T51" fmla="*/ 642 h 936"/>
              <a:gd name="T52" fmla="*/ 263 w 1051"/>
              <a:gd name="T53" fmla="*/ 642 h 936"/>
              <a:gd name="T54" fmla="*/ 263 w 1051"/>
              <a:gd name="T55" fmla="*/ 525 h 936"/>
              <a:gd name="T56" fmla="*/ 380 w 1051"/>
              <a:gd name="T57" fmla="*/ 525 h 936"/>
              <a:gd name="T58" fmla="*/ 380 w 1051"/>
              <a:gd name="T59" fmla="*/ 642 h 936"/>
              <a:gd name="T60" fmla="*/ 468 w 1051"/>
              <a:gd name="T61" fmla="*/ 642 h 936"/>
              <a:gd name="T62" fmla="*/ 1050 w 1051"/>
              <a:gd name="T63" fmla="*/ 117 h 936"/>
              <a:gd name="T64" fmla="*/ 1050 w 1051"/>
              <a:gd name="T65" fmla="*/ 817 h 936"/>
              <a:gd name="T66" fmla="*/ 932 w 1051"/>
              <a:gd name="T67" fmla="*/ 935 h 936"/>
              <a:gd name="T68" fmla="*/ 118 w 1051"/>
              <a:gd name="T69" fmla="*/ 935 h 936"/>
              <a:gd name="T70" fmla="*/ 0 w 1051"/>
              <a:gd name="T71" fmla="*/ 817 h 936"/>
              <a:gd name="T72" fmla="*/ 0 w 1051"/>
              <a:gd name="T73" fmla="*/ 117 h 936"/>
              <a:gd name="T74" fmla="*/ 118 w 1051"/>
              <a:gd name="T75" fmla="*/ 0 h 936"/>
              <a:gd name="T76" fmla="*/ 932 w 1051"/>
              <a:gd name="T77" fmla="*/ 0 h 936"/>
              <a:gd name="T78" fmla="*/ 1050 w 1051"/>
              <a:gd name="T79" fmla="*/ 11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051" h="936">
                <a:moveTo>
                  <a:pt x="670" y="555"/>
                </a:moveTo>
                <a:lnTo>
                  <a:pt x="670" y="380"/>
                </a:lnTo>
                <a:lnTo>
                  <a:pt x="788" y="380"/>
                </a:lnTo>
                <a:lnTo>
                  <a:pt x="788" y="555"/>
                </a:lnTo>
                <a:lnTo>
                  <a:pt x="670" y="555"/>
                </a:lnTo>
                <a:close/>
                <a:moveTo>
                  <a:pt x="875" y="585"/>
                </a:moveTo>
                <a:lnTo>
                  <a:pt x="875" y="350"/>
                </a:lnTo>
                <a:cubicBezTo>
                  <a:pt x="875" y="317"/>
                  <a:pt x="850" y="292"/>
                  <a:pt x="818" y="292"/>
                </a:cubicBezTo>
                <a:lnTo>
                  <a:pt x="643" y="292"/>
                </a:lnTo>
                <a:cubicBezTo>
                  <a:pt x="610" y="292"/>
                  <a:pt x="582" y="317"/>
                  <a:pt x="582" y="350"/>
                </a:cubicBezTo>
                <a:lnTo>
                  <a:pt x="582" y="585"/>
                </a:lnTo>
                <a:cubicBezTo>
                  <a:pt x="582" y="618"/>
                  <a:pt x="610" y="642"/>
                  <a:pt x="643" y="642"/>
                </a:cubicBezTo>
                <a:lnTo>
                  <a:pt x="686" y="642"/>
                </a:lnTo>
                <a:lnTo>
                  <a:pt x="686" y="730"/>
                </a:lnTo>
                <a:lnTo>
                  <a:pt x="774" y="730"/>
                </a:lnTo>
                <a:lnTo>
                  <a:pt x="774" y="642"/>
                </a:lnTo>
                <a:lnTo>
                  <a:pt x="818" y="642"/>
                </a:lnTo>
                <a:cubicBezTo>
                  <a:pt x="850" y="642"/>
                  <a:pt x="875" y="618"/>
                  <a:pt x="875" y="585"/>
                </a:cubicBezTo>
                <a:close/>
                <a:moveTo>
                  <a:pt x="468" y="642"/>
                </a:moveTo>
                <a:lnTo>
                  <a:pt x="468" y="292"/>
                </a:lnTo>
                <a:lnTo>
                  <a:pt x="380" y="292"/>
                </a:lnTo>
                <a:lnTo>
                  <a:pt x="380" y="437"/>
                </a:lnTo>
                <a:lnTo>
                  <a:pt x="263" y="437"/>
                </a:lnTo>
                <a:lnTo>
                  <a:pt x="263" y="292"/>
                </a:lnTo>
                <a:lnTo>
                  <a:pt x="175" y="292"/>
                </a:lnTo>
                <a:lnTo>
                  <a:pt x="175" y="642"/>
                </a:lnTo>
                <a:lnTo>
                  <a:pt x="263" y="642"/>
                </a:lnTo>
                <a:lnTo>
                  <a:pt x="263" y="525"/>
                </a:lnTo>
                <a:lnTo>
                  <a:pt x="380" y="525"/>
                </a:lnTo>
                <a:lnTo>
                  <a:pt x="380" y="642"/>
                </a:lnTo>
                <a:lnTo>
                  <a:pt x="468" y="642"/>
                </a:lnTo>
                <a:close/>
                <a:moveTo>
                  <a:pt x="1050" y="117"/>
                </a:moveTo>
                <a:lnTo>
                  <a:pt x="1050" y="817"/>
                </a:lnTo>
                <a:cubicBezTo>
                  <a:pt x="1050" y="880"/>
                  <a:pt x="995" y="935"/>
                  <a:pt x="932" y="935"/>
                </a:cubicBezTo>
                <a:lnTo>
                  <a:pt x="118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2" y="0"/>
                  <a:pt x="118" y="0"/>
                </a:cubicBezTo>
                <a:lnTo>
                  <a:pt x="932" y="0"/>
                </a:lnTo>
                <a:cubicBezTo>
                  <a:pt x="995" y="0"/>
                  <a:pt x="1050" y="55"/>
                  <a:pt x="1050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7" y="1497808"/>
            <a:ext cx="463550" cy="357187"/>
          </a:xfrm>
          <a:custGeom>
            <a:avLst/>
            <a:gdLst>
              <a:gd name="T0" fmla="*/ 1168 w 1286"/>
              <a:gd name="T1" fmla="*/ 817 h 993"/>
              <a:gd name="T2" fmla="*/ 1168 w 1286"/>
              <a:gd name="T3" fmla="*/ 145 h 993"/>
              <a:gd name="T4" fmla="*/ 963 w 1286"/>
              <a:gd name="T5" fmla="*/ 117 h 993"/>
              <a:gd name="T6" fmla="*/ 643 w 1286"/>
              <a:gd name="T7" fmla="*/ 205 h 993"/>
              <a:gd name="T8" fmla="*/ 643 w 1286"/>
              <a:gd name="T9" fmla="*/ 875 h 993"/>
              <a:gd name="T10" fmla="*/ 963 w 1286"/>
              <a:gd name="T11" fmla="*/ 787 h 993"/>
              <a:gd name="T12" fmla="*/ 1168 w 1286"/>
              <a:gd name="T13" fmla="*/ 817 h 993"/>
              <a:gd name="T14" fmla="*/ 962 w 1286"/>
              <a:gd name="T15" fmla="*/ 0 h 993"/>
              <a:gd name="T16" fmla="*/ 1285 w 1286"/>
              <a:gd name="T17" fmla="*/ 87 h 993"/>
              <a:gd name="T18" fmla="*/ 1285 w 1286"/>
              <a:gd name="T19" fmla="*/ 938 h 993"/>
              <a:gd name="T20" fmla="*/ 1255 w 1286"/>
              <a:gd name="T21" fmla="*/ 968 h 993"/>
              <a:gd name="T22" fmla="*/ 1241 w 1286"/>
              <a:gd name="T23" fmla="*/ 965 h 993"/>
              <a:gd name="T24" fmla="*/ 962 w 1286"/>
              <a:gd name="T25" fmla="*/ 905 h 993"/>
              <a:gd name="T26" fmla="*/ 643 w 1286"/>
              <a:gd name="T27" fmla="*/ 992 h 993"/>
              <a:gd name="T28" fmla="*/ 323 w 1286"/>
              <a:gd name="T29" fmla="*/ 905 h 993"/>
              <a:gd name="T30" fmla="*/ 44 w 1286"/>
              <a:gd name="T31" fmla="*/ 968 h 993"/>
              <a:gd name="T32" fmla="*/ 30 w 1286"/>
              <a:gd name="T33" fmla="*/ 970 h 993"/>
              <a:gd name="T34" fmla="*/ 0 w 1286"/>
              <a:gd name="T35" fmla="*/ 943 h 993"/>
              <a:gd name="T36" fmla="*/ 0 w 1286"/>
              <a:gd name="T37" fmla="*/ 87 h 993"/>
              <a:gd name="T38" fmla="*/ 323 w 1286"/>
              <a:gd name="T39" fmla="*/ 0 h 993"/>
              <a:gd name="T40" fmla="*/ 643 w 1286"/>
              <a:gd name="T41" fmla="*/ 87 h 993"/>
              <a:gd name="T42" fmla="*/ 962 w 1286"/>
              <a:gd name="T43" fmla="*/ 0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993">
                <a:moveTo>
                  <a:pt x="1168" y="817"/>
                </a:moveTo>
                <a:lnTo>
                  <a:pt x="1168" y="145"/>
                </a:lnTo>
                <a:cubicBezTo>
                  <a:pt x="1105" y="126"/>
                  <a:pt x="1034" y="117"/>
                  <a:pt x="963" y="117"/>
                </a:cubicBezTo>
                <a:cubicBezTo>
                  <a:pt x="864" y="117"/>
                  <a:pt x="722" y="156"/>
                  <a:pt x="643" y="205"/>
                </a:cubicBezTo>
                <a:lnTo>
                  <a:pt x="643" y="875"/>
                </a:lnTo>
                <a:cubicBezTo>
                  <a:pt x="722" y="825"/>
                  <a:pt x="864" y="787"/>
                  <a:pt x="963" y="787"/>
                </a:cubicBezTo>
                <a:cubicBezTo>
                  <a:pt x="1034" y="787"/>
                  <a:pt x="1105" y="798"/>
                  <a:pt x="1168" y="817"/>
                </a:cubicBezTo>
                <a:close/>
                <a:moveTo>
                  <a:pt x="962" y="0"/>
                </a:moveTo>
                <a:cubicBezTo>
                  <a:pt x="1083" y="0"/>
                  <a:pt x="1211" y="30"/>
                  <a:pt x="1285" y="87"/>
                </a:cubicBezTo>
                <a:lnTo>
                  <a:pt x="1285" y="938"/>
                </a:lnTo>
                <a:cubicBezTo>
                  <a:pt x="1285" y="951"/>
                  <a:pt x="1269" y="968"/>
                  <a:pt x="1255" y="968"/>
                </a:cubicBezTo>
                <a:cubicBezTo>
                  <a:pt x="1250" y="968"/>
                  <a:pt x="1247" y="968"/>
                  <a:pt x="1241" y="965"/>
                </a:cubicBezTo>
                <a:cubicBezTo>
                  <a:pt x="1159" y="921"/>
                  <a:pt x="1058" y="905"/>
                  <a:pt x="962" y="905"/>
                </a:cubicBezTo>
                <a:cubicBezTo>
                  <a:pt x="864" y="905"/>
                  <a:pt x="722" y="943"/>
                  <a:pt x="643" y="992"/>
                </a:cubicBezTo>
                <a:cubicBezTo>
                  <a:pt x="558" y="929"/>
                  <a:pt x="437" y="905"/>
                  <a:pt x="323" y="905"/>
                </a:cubicBezTo>
                <a:cubicBezTo>
                  <a:pt x="238" y="905"/>
                  <a:pt x="123" y="929"/>
                  <a:pt x="44" y="968"/>
                </a:cubicBezTo>
                <a:cubicBezTo>
                  <a:pt x="38" y="968"/>
                  <a:pt x="36" y="970"/>
                  <a:pt x="30" y="970"/>
                </a:cubicBezTo>
                <a:cubicBezTo>
                  <a:pt x="16" y="970"/>
                  <a:pt x="0" y="957"/>
                  <a:pt x="0" y="943"/>
                </a:cubicBezTo>
                <a:lnTo>
                  <a:pt x="0" y="87"/>
                </a:lnTo>
                <a:cubicBezTo>
                  <a:pt x="85" y="24"/>
                  <a:pt x="208" y="0"/>
                  <a:pt x="323" y="0"/>
                </a:cubicBezTo>
                <a:cubicBezTo>
                  <a:pt x="437" y="0"/>
                  <a:pt x="558" y="24"/>
                  <a:pt x="643" y="87"/>
                </a:cubicBezTo>
                <a:cubicBezTo>
                  <a:pt x="727" y="24"/>
                  <a:pt x="848" y="0"/>
                  <a:pt x="96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97099" y="1466056"/>
            <a:ext cx="336550" cy="419100"/>
          </a:xfrm>
          <a:custGeom>
            <a:avLst/>
            <a:gdLst>
              <a:gd name="T0" fmla="*/ 525 w 936"/>
              <a:gd name="T1" fmla="*/ 407 h 1165"/>
              <a:gd name="T2" fmla="*/ 848 w 936"/>
              <a:gd name="T3" fmla="*/ 407 h 1165"/>
              <a:gd name="T4" fmla="*/ 525 w 936"/>
              <a:gd name="T5" fmla="*/ 87 h 1165"/>
              <a:gd name="T6" fmla="*/ 525 w 936"/>
              <a:gd name="T7" fmla="*/ 407 h 1165"/>
              <a:gd name="T8" fmla="*/ 118 w 936"/>
              <a:gd name="T9" fmla="*/ 0 h 1165"/>
              <a:gd name="T10" fmla="*/ 585 w 936"/>
              <a:gd name="T11" fmla="*/ 0 h 1165"/>
              <a:gd name="T12" fmla="*/ 935 w 936"/>
              <a:gd name="T13" fmla="*/ 350 h 1165"/>
              <a:gd name="T14" fmla="*/ 935 w 936"/>
              <a:gd name="T15" fmla="*/ 1049 h 1165"/>
              <a:gd name="T16" fmla="*/ 818 w 936"/>
              <a:gd name="T17" fmla="*/ 1164 h 1165"/>
              <a:gd name="T18" fmla="*/ 118 w 936"/>
              <a:gd name="T19" fmla="*/ 1164 h 1165"/>
              <a:gd name="T20" fmla="*/ 0 w 936"/>
              <a:gd name="T21" fmla="*/ 1049 h 1165"/>
              <a:gd name="T22" fmla="*/ 3 w 936"/>
              <a:gd name="T23" fmla="*/ 114 h 1165"/>
              <a:gd name="T24" fmla="*/ 118 w 936"/>
              <a:gd name="T2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6" h="1165">
                <a:moveTo>
                  <a:pt x="525" y="407"/>
                </a:moveTo>
                <a:lnTo>
                  <a:pt x="848" y="407"/>
                </a:lnTo>
                <a:lnTo>
                  <a:pt x="525" y="87"/>
                </a:lnTo>
                <a:lnTo>
                  <a:pt x="525" y="407"/>
                </a:lnTo>
                <a:close/>
                <a:moveTo>
                  <a:pt x="118" y="0"/>
                </a:moveTo>
                <a:lnTo>
                  <a:pt x="585" y="0"/>
                </a:lnTo>
                <a:lnTo>
                  <a:pt x="935" y="350"/>
                </a:lnTo>
                <a:lnTo>
                  <a:pt x="935" y="1049"/>
                </a:lnTo>
                <a:cubicBezTo>
                  <a:pt x="935" y="1112"/>
                  <a:pt x="881" y="1164"/>
                  <a:pt x="818" y="1164"/>
                </a:cubicBezTo>
                <a:lnTo>
                  <a:pt x="118" y="1164"/>
                </a:lnTo>
                <a:cubicBezTo>
                  <a:pt x="55" y="1164"/>
                  <a:pt x="0" y="1112"/>
                  <a:pt x="0" y="1049"/>
                </a:cubicBezTo>
                <a:lnTo>
                  <a:pt x="3" y="114"/>
                </a:lnTo>
                <a:cubicBezTo>
                  <a:pt x="3" y="52"/>
                  <a:pt x="55" y="0"/>
                  <a:pt x="118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33737" y="1466056"/>
            <a:ext cx="419100" cy="419100"/>
          </a:xfrm>
          <a:custGeom>
            <a:avLst/>
            <a:gdLst>
              <a:gd name="T0" fmla="*/ 932 w 1166"/>
              <a:gd name="T1" fmla="*/ 350 h 1165"/>
              <a:gd name="T2" fmla="*/ 932 w 1166"/>
              <a:gd name="T3" fmla="*/ 232 h 1165"/>
              <a:gd name="T4" fmla="*/ 232 w 1166"/>
              <a:gd name="T5" fmla="*/ 232 h 1165"/>
              <a:gd name="T6" fmla="*/ 232 w 1166"/>
              <a:gd name="T7" fmla="*/ 350 h 1165"/>
              <a:gd name="T8" fmla="*/ 932 w 1166"/>
              <a:gd name="T9" fmla="*/ 350 h 1165"/>
              <a:gd name="T10" fmla="*/ 932 w 1166"/>
              <a:gd name="T11" fmla="*/ 525 h 1165"/>
              <a:gd name="T12" fmla="*/ 932 w 1166"/>
              <a:gd name="T13" fmla="*/ 407 h 1165"/>
              <a:gd name="T14" fmla="*/ 232 w 1166"/>
              <a:gd name="T15" fmla="*/ 407 h 1165"/>
              <a:gd name="T16" fmla="*/ 232 w 1166"/>
              <a:gd name="T17" fmla="*/ 525 h 1165"/>
              <a:gd name="T18" fmla="*/ 932 w 1166"/>
              <a:gd name="T19" fmla="*/ 525 h 1165"/>
              <a:gd name="T20" fmla="*/ 932 w 1166"/>
              <a:gd name="T21" fmla="*/ 700 h 1165"/>
              <a:gd name="T22" fmla="*/ 932 w 1166"/>
              <a:gd name="T23" fmla="*/ 582 h 1165"/>
              <a:gd name="T24" fmla="*/ 232 w 1166"/>
              <a:gd name="T25" fmla="*/ 582 h 1165"/>
              <a:gd name="T26" fmla="*/ 232 w 1166"/>
              <a:gd name="T27" fmla="*/ 700 h 1165"/>
              <a:gd name="T28" fmla="*/ 932 w 1166"/>
              <a:gd name="T29" fmla="*/ 700 h 1165"/>
              <a:gd name="T30" fmla="*/ 1050 w 1166"/>
              <a:gd name="T31" fmla="*/ 0 h 1165"/>
              <a:gd name="T32" fmla="*/ 1165 w 1166"/>
              <a:gd name="T33" fmla="*/ 114 h 1165"/>
              <a:gd name="T34" fmla="*/ 1165 w 1166"/>
              <a:gd name="T35" fmla="*/ 1164 h 1165"/>
              <a:gd name="T36" fmla="*/ 932 w 1166"/>
              <a:gd name="T37" fmla="*/ 932 h 1165"/>
              <a:gd name="T38" fmla="*/ 115 w 1166"/>
              <a:gd name="T39" fmla="*/ 932 h 1165"/>
              <a:gd name="T40" fmla="*/ 0 w 1166"/>
              <a:gd name="T41" fmla="*/ 814 h 1165"/>
              <a:gd name="T42" fmla="*/ 0 w 1166"/>
              <a:gd name="T43" fmla="*/ 114 h 1165"/>
              <a:gd name="T44" fmla="*/ 115 w 1166"/>
              <a:gd name="T45" fmla="*/ 0 h 1165"/>
              <a:gd name="T46" fmla="*/ 1050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932" y="350"/>
                </a:moveTo>
                <a:lnTo>
                  <a:pt x="932" y="232"/>
                </a:lnTo>
                <a:lnTo>
                  <a:pt x="232" y="232"/>
                </a:lnTo>
                <a:lnTo>
                  <a:pt x="232" y="350"/>
                </a:lnTo>
                <a:lnTo>
                  <a:pt x="932" y="350"/>
                </a:lnTo>
                <a:close/>
                <a:moveTo>
                  <a:pt x="932" y="525"/>
                </a:moveTo>
                <a:lnTo>
                  <a:pt x="932" y="407"/>
                </a:lnTo>
                <a:lnTo>
                  <a:pt x="232" y="407"/>
                </a:lnTo>
                <a:lnTo>
                  <a:pt x="232" y="525"/>
                </a:lnTo>
                <a:lnTo>
                  <a:pt x="932" y="525"/>
                </a:lnTo>
                <a:close/>
                <a:moveTo>
                  <a:pt x="932" y="700"/>
                </a:moveTo>
                <a:lnTo>
                  <a:pt x="932" y="582"/>
                </a:lnTo>
                <a:lnTo>
                  <a:pt x="232" y="582"/>
                </a:lnTo>
                <a:lnTo>
                  <a:pt x="232" y="700"/>
                </a:lnTo>
                <a:lnTo>
                  <a:pt x="932" y="700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4"/>
                </a:cubicBezTo>
                <a:lnTo>
                  <a:pt x="1165" y="1164"/>
                </a:lnTo>
                <a:lnTo>
                  <a:pt x="932" y="932"/>
                </a:lnTo>
                <a:lnTo>
                  <a:pt x="115" y="932"/>
                </a:lnTo>
                <a:cubicBezTo>
                  <a:pt x="52" y="932"/>
                  <a:pt x="0" y="877"/>
                  <a:pt x="0" y="814"/>
                </a:cubicBezTo>
                <a:lnTo>
                  <a:pt x="0" y="114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289424" y="1486695"/>
            <a:ext cx="463550" cy="377825"/>
          </a:xfrm>
          <a:custGeom>
            <a:avLst/>
            <a:gdLst>
              <a:gd name="T0" fmla="*/ 585 w 1286"/>
              <a:gd name="T1" fmla="*/ 757 h 1051"/>
              <a:gd name="T2" fmla="*/ 585 w 1286"/>
              <a:gd name="T3" fmla="*/ 582 h 1051"/>
              <a:gd name="T4" fmla="*/ 0 w 1286"/>
              <a:gd name="T5" fmla="*/ 582 h 1051"/>
              <a:gd name="T6" fmla="*/ 0 w 1286"/>
              <a:gd name="T7" fmla="*/ 468 h 1051"/>
              <a:gd name="T8" fmla="*/ 585 w 1286"/>
              <a:gd name="T9" fmla="*/ 468 h 1051"/>
              <a:gd name="T10" fmla="*/ 585 w 1286"/>
              <a:gd name="T11" fmla="*/ 293 h 1051"/>
              <a:gd name="T12" fmla="*/ 818 w 1286"/>
              <a:gd name="T13" fmla="*/ 525 h 1051"/>
              <a:gd name="T14" fmla="*/ 585 w 1286"/>
              <a:gd name="T15" fmla="*/ 757 h 1051"/>
              <a:gd name="T16" fmla="*/ 1168 w 1286"/>
              <a:gd name="T17" fmla="*/ 0 h 1051"/>
              <a:gd name="T18" fmla="*/ 1285 w 1286"/>
              <a:gd name="T19" fmla="*/ 118 h 1051"/>
              <a:gd name="T20" fmla="*/ 1285 w 1286"/>
              <a:gd name="T21" fmla="*/ 935 h 1051"/>
              <a:gd name="T22" fmla="*/ 1168 w 1286"/>
              <a:gd name="T23" fmla="*/ 1050 h 1051"/>
              <a:gd name="T24" fmla="*/ 118 w 1286"/>
              <a:gd name="T25" fmla="*/ 1050 h 1051"/>
              <a:gd name="T26" fmla="*/ 0 w 1286"/>
              <a:gd name="T27" fmla="*/ 935 h 1051"/>
              <a:gd name="T28" fmla="*/ 0 w 1286"/>
              <a:gd name="T29" fmla="*/ 700 h 1051"/>
              <a:gd name="T30" fmla="*/ 118 w 1286"/>
              <a:gd name="T31" fmla="*/ 700 h 1051"/>
              <a:gd name="T32" fmla="*/ 118 w 1286"/>
              <a:gd name="T33" fmla="*/ 935 h 1051"/>
              <a:gd name="T34" fmla="*/ 1168 w 1286"/>
              <a:gd name="T35" fmla="*/ 935 h 1051"/>
              <a:gd name="T36" fmla="*/ 1168 w 1286"/>
              <a:gd name="T37" fmla="*/ 115 h 1051"/>
              <a:gd name="T38" fmla="*/ 118 w 1286"/>
              <a:gd name="T39" fmla="*/ 115 h 1051"/>
              <a:gd name="T40" fmla="*/ 118 w 1286"/>
              <a:gd name="T41" fmla="*/ 350 h 1051"/>
              <a:gd name="T42" fmla="*/ 0 w 1286"/>
              <a:gd name="T43" fmla="*/ 350 h 1051"/>
              <a:gd name="T44" fmla="*/ 0 w 1286"/>
              <a:gd name="T45" fmla="*/ 118 h 1051"/>
              <a:gd name="T46" fmla="*/ 118 w 1286"/>
              <a:gd name="T47" fmla="*/ 0 h 1051"/>
              <a:gd name="T48" fmla="*/ 1168 w 1286"/>
              <a:gd name="T4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6" h="1051">
                <a:moveTo>
                  <a:pt x="585" y="757"/>
                </a:moveTo>
                <a:lnTo>
                  <a:pt x="585" y="582"/>
                </a:lnTo>
                <a:lnTo>
                  <a:pt x="0" y="582"/>
                </a:lnTo>
                <a:lnTo>
                  <a:pt x="0" y="468"/>
                </a:lnTo>
                <a:lnTo>
                  <a:pt x="585" y="468"/>
                </a:lnTo>
                <a:lnTo>
                  <a:pt x="585" y="293"/>
                </a:lnTo>
                <a:lnTo>
                  <a:pt x="818" y="525"/>
                </a:lnTo>
                <a:lnTo>
                  <a:pt x="585" y="757"/>
                </a:lnTo>
                <a:close/>
                <a:moveTo>
                  <a:pt x="1168" y="0"/>
                </a:moveTo>
                <a:cubicBezTo>
                  <a:pt x="1230" y="0"/>
                  <a:pt x="1285" y="52"/>
                  <a:pt x="1285" y="118"/>
                </a:cubicBezTo>
                <a:lnTo>
                  <a:pt x="1285" y="935"/>
                </a:lnTo>
                <a:cubicBezTo>
                  <a:pt x="1285" y="998"/>
                  <a:pt x="1230" y="1050"/>
                  <a:pt x="1168" y="1050"/>
                </a:cubicBezTo>
                <a:lnTo>
                  <a:pt x="118" y="1050"/>
                </a:lnTo>
                <a:cubicBezTo>
                  <a:pt x="55" y="1050"/>
                  <a:pt x="0" y="998"/>
                  <a:pt x="0" y="935"/>
                </a:cubicBezTo>
                <a:lnTo>
                  <a:pt x="0" y="700"/>
                </a:lnTo>
                <a:lnTo>
                  <a:pt x="118" y="700"/>
                </a:lnTo>
                <a:lnTo>
                  <a:pt x="118" y="935"/>
                </a:lnTo>
                <a:lnTo>
                  <a:pt x="1168" y="935"/>
                </a:lnTo>
                <a:lnTo>
                  <a:pt x="1168" y="115"/>
                </a:lnTo>
                <a:lnTo>
                  <a:pt x="118" y="115"/>
                </a:lnTo>
                <a:lnTo>
                  <a:pt x="118" y="350"/>
                </a:lnTo>
                <a:lnTo>
                  <a:pt x="0" y="350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89562" y="1466056"/>
            <a:ext cx="419100" cy="419100"/>
          </a:xfrm>
          <a:custGeom>
            <a:avLst/>
            <a:gdLst>
              <a:gd name="T0" fmla="*/ 640 w 1166"/>
              <a:gd name="T1" fmla="*/ 407 h 1165"/>
              <a:gd name="T2" fmla="*/ 640 w 1166"/>
              <a:gd name="T3" fmla="*/ 289 h 1165"/>
              <a:gd name="T4" fmla="*/ 526 w 1166"/>
              <a:gd name="T5" fmla="*/ 289 h 1165"/>
              <a:gd name="T6" fmla="*/ 526 w 1166"/>
              <a:gd name="T7" fmla="*/ 407 h 1165"/>
              <a:gd name="T8" fmla="*/ 640 w 1166"/>
              <a:gd name="T9" fmla="*/ 407 h 1165"/>
              <a:gd name="T10" fmla="*/ 640 w 1166"/>
              <a:gd name="T11" fmla="*/ 875 h 1165"/>
              <a:gd name="T12" fmla="*/ 640 w 1166"/>
              <a:gd name="T13" fmla="*/ 525 h 1165"/>
              <a:gd name="T14" fmla="*/ 526 w 1166"/>
              <a:gd name="T15" fmla="*/ 525 h 1165"/>
              <a:gd name="T16" fmla="*/ 526 w 1166"/>
              <a:gd name="T17" fmla="*/ 875 h 1165"/>
              <a:gd name="T18" fmla="*/ 640 w 1166"/>
              <a:gd name="T19" fmla="*/ 875 h 1165"/>
              <a:gd name="T20" fmla="*/ 583 w 1166"/>
              <a:gd name="T21" fmla="*/ 0 h 1165"/>
              <a:gd name="T22" fmla="*/ 1165 w 1166"/>
              <a:gd name="T23" fmla="*/ 582 h 1165"/>
              <a:gd name="T24" fmla="*/ 583 w 1166"/>
              <a:gd name="T25" fmla="*/ 1164 h 1165"/>
              <a:gd name="T26" fmla="*/ 0 w 1166"/>
              <a:gd name="T27" fmla="*/ 582 h 1165"/>
              <a:gd name="T28" fmla="*/ 583 w 1166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5">
                <a:moveTo>
                  <a:pt x="640" y="407"/>
                </a:moveTo>
                <a:lnTo>
                  <a:pt x="640" y="289"/>
                </a:lnTo>
                <a:lnTo>
                  <a:pt x="526" y="289"/>
                </a:lnTo>
                <a:lnTo>
                  <a:pt x="526" y="407"/>
                </a:lnTo>
                <a:lnTo>
                  <a:pt x="640" y="407"/>
                </a:lnTo>
                <a:close/>
                <a:moveTo>
                  <a:pt x="640" y="875"/>
                </a:moveTo>
                <a:lnTo>
                  <a:pt x="640" y="525"/>
                </a:lnTo>
                <a:lnTo>
                  <a:pt x="526" y="525"/>
                </a:lnTo>
                <a:lnTo>
                  <a:pt x="526" y="875"/>
                </a:lnTo>
                <a:lnTo>
                  <a:pt x="640" y="875"/>
                </a:lnTo>
                <a:close/>
                <a:moveTo>
                  <a:pt x="583" y="0"/>
                </a:moveTo>
                <a:cubicBezTo>
                  <a:pt x="906" y="0"/>
                  <a:pt x="1165" y="259"/>
                  <a:pt x="1165" y="582"/>
                </a:cubicBezTo>
                <a:cubicBezTo>
                  <a:pt x="1165" y="905"/>
                  <a:pt x="906" y="1164"/>
                  <a:pt x="583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67474" y="1466056"/>
            <a:ext cx="419100" cy="419100"/>
          </a:xfrm>
          <a:custGeom>
            <a:avLst/>
            <a:gdLst>
              <a:gd name="T0" fmla="*/ 525 w 1166"/>
              <a:gd name="T1" fmla="*/ 407 h 1165"/>
              <a:gd name="T2" fmla="*/ 525 w 1166"/>
              <a:gd name="T3" fmla="*/ 289 h 1165"/>
              <a:gd name="T4" fmla="*/ 640 w 1166"/>
              <a:gd name="T5" fmla="*/ 289 h 1165"/>
              <a:gd name="T6" fmla="*/ 640 w 1166"/>
              <a:gd name="T7" fmla="*/ 407 h 1165"/>
              <a:gd name="T8" fmla="*/ 525 w 1166"/>
              <a:gd name="T9" fmla="*/ 407 h 1165"/>
              <a:gd name="T10" fmla="*/ 582 w 1166"/>
              <a:gd name="T11" fmla="*/ 1049 h 1165"/>
              <a:gd name="T12" fmla="*/ 1050 w 1166"/>
              <a:gd name="T13" fmla="*/ 582 h 1165"/>
              <a:gd name="T14" fmla="*/ 582 w 1166"/>
              <a:gd name="T15" fmla="*/ 114 h 1165"/>
              <a:gd name="T16" fmla="*/ 115 w 1166"/>
              <a:gd name="T17" fmla="*/ 582 h 1165"/>
              <a:gd name="T18" fmla="*/ 582 w 1166"/>
              <a:gd name="T19" fmla="*/ 1049 h 1165"/>
              <a:gd name="T20" fmla="*/ 582 w 1166"/>
              <a:gd name="T21" fmla="*/ 0 h 1165"/>
              <a:gd name="T22" fmla="*/ 1165 w 1166"/>
              <a:gd name="T23" fmla="*/ 582 h 1165"/>
              <a:gd name="T24" fmla="*/ 582 w 1166"/>
              <a:gd name="T25" fmla="*/ 1164 h 1165"/>
              <a:gd name="T26" fmla="*/ 0 w 1166"/>
              <a:gd name="T27" fmla="*/ 582 h 1165"/>
              <a:gd name="T28" fmla="*/ 582 w 1166"/>
              <a:gd name="T29" fmla="*/ 0 h 1165"/>
              <a:gd name="T30" fmla="*/ 525 w 1166"/>
              <a:gd name="T31" fmla="*/ 875 h 1165"/>
              <a:gd name="T32" fmla="*/ 525 w 1166"/>
              <a:gd name="T33" fmla="*/ 525 h 1165"/>
              <a:gd name="T34" fmla="*/ 640 w 1166"/>
              <a:gd name="T35" fmla="*/ 525 h 1165"/>
              <a:gd name="T36" fmla="*/ 640 w 1166"/>
              <a:gd name="T37" fmla="*/ 875 h 1165"/>
              <a:gd name="T38" fmla="*/ 525 w 1166"/>
              <a:gd name="T39" fmla="*/ 87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6" h="1165">
                <a:moveTo>
                  <a:pt x="525" y="407"/>
                </a:moveTo>
                <a:lnTo>
                  <a:pt x="525" y="289"/>
                </a:lnTo>
                <a:lnTo>
                  <a:pt x="640" y="289"/>
                </a:lnTo>
                <a:lnTo>
                  <a:pt x="640" y="407"/>
                </a:lnTo>
                <a:lnTo>
                  <a:pt x="525" y="407"/>
                </a:lnTo>
                <a:close/>
                <a:moveTo>
                  <a:pt x="582" y="1049"/>
                </a:moveTo>
                <a:cubicBezTo>
                  <a:pt x="839" y="1049"/>
                  <a:pt x="1050" y="839"/>
                  <a:pt x="1050" y="582"/>
                </a:cubicBezTo>
                <a:cubicBezTo>
                  <a:pt x="1050" y="325"/>
                  <a:pt x="839" y="114"/>
                  <a:pt x="582" y="114"/>
                </a:cubicBezTo>
                <a:cubicBezTo>
                  <a:pt x="325" y="114"/>
                  <a:pt x="115" y="325"/>
                  <a:pt x="115" y="582"/>
                </a:cubicBezTo>
                <a:cubicBezTo>
                  <a:pt x="115" y="839"/>
                  <a:pt x="325" y="1049"/>
                  <a:pt x="582" y="1049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525" y="875"/>
                </a:moveTo>
                <a:lnTo>
                  <a:pt x="525" y="525"/>
                </a:lnTo>
                <a:lnTo>
                  <a:pt x="640" y="525"/>
                </a:lnTo>
                <a:lnTo>
                  <a:pt x="640" y="875"/>
                </a:lnTo>
                <a:lnTo>
                  <a:pt x="525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66026" y="1486695"/>
            <a:ext cx="377825" cy="377825"/>
          </a:xfrm>
          <a:custGeom>
            <a:avLst/>
            <a:gdLst>
              <a:gd name="T0" fmla="*/ 817 w 1051"/>
              <a:gd name="T1" fmla="*/ 582 h 1051"/>
              <a:gd name="T2" fmla="*/ 817 w 1051"/>
              <a:gd name="T3" fmla="*/ 468 h 1051"/>
              <a:gd name="T4" fmla="*/ 232 w 1051"/>
              <a:gd name="T5" fmla="*/ 468 h 1051"/>
              <a:gd name="T6" fmla="*/ 232 w 1051"/>
              <a:gd name="T7" fmla="*/ 582 h 1051"/>
              <a:gd name="T8" fmla="*/ 817 w 1051"/>
              <a:gd name="T9" fmla="*/ 582 h 1051"/>
              <a:gd name="T10" fmla="*/ 932 w 1051"/>
              <a:gd name="T11" fmla="*/ 0 h 1051"/>
              <a:gd name="T12" fmla="*/ 1050 w 1051"/>
              <a:gd name="T13" fmla="*/ 118 h 1051"/>
              <a:gd name="T14" fmla="*/ 1050 w 1051"/>
              <a:gd name="T15" fmla="*/ 932 h 1051"/>
              <a:gd name="T16" fmla="*/ 932 w 1051"/>
              <a:gd name="T17" fmla="*/ 1050 h 1051"/>
              <a:gd name="T18" fmla="*/ 117 w 1051"/>
              <a:gd name="T19" fmla="*/ 1050 h 1051"/>
              <a:gd name="T20" fmla="*/ 0 w 1051"/>
              <a:gd name="T21" fmla="*/ 932 h 1051"/>
              <a:gd name="T22" fmla="*/ 0 w 1051"/>
              <a:gd name="T23" fmla="*/ 118 h 1051"/>
              <a:gd name="T24" fmla="*/ 117 w 1051"/>
              <a:gd name="T25" fmla="*/ 0 h 1051"/>
              <a:gd name="T26" fmla="*/ 932 w 1051"/>
              <a:gd name="T2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1051">
                <a:moveTo>
                  <a:pt x="817" y="582"/>
                </a:moveTo>
                <a:lnTo>
                  <a:pt x="817" y="468"/>
                </a:lnTo>
                <a:lnTo>
                  <a:pt x="232" y="468"/>
                </a:lnTo>
                <a:lnTo>
                  <a:pt x="232" y="582"/>
                </a:lnTo>
                <a:lnTo>
                  <a:pt x="817" y="582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643939" y="1486695"/>
            <a:ext cx="377825" cy="377825"/>
          </a:xfrm>
          <a:custGeom>
            <a:avLst/>
            <a:gdLst>
              <a:gd name="T0" fmla="*/ 932 w 1051"/>
              <a:gd name="T1" fmla="*/ 118 h 1051"/>
              <a:gd name="T2" fmla="*/ 115 w 1051"/>
              <a:gd name="T3" fmla="*/ 118 h 1051"/>
              <a:gd name="T4" fmla="*/ 115 w 1051"/>
              <a:gd name="T5" fmla="*/ 700 h 1051"/>
              <a:gd name="T6" fmla="*/ 350 w 1051"/>
              <a:gd name="T7" fmla="*/ 700 h 1051"/>
              <a:gd name="T8" fmla="*/ 525 w 1051"/>
              <a:gd name="T9" fmla="*/ 875 h 1051"/>
              <a:gd name="T10" fmla="*/ 700 w 1051"/>
              <a:gd name="T11" fmla="*/ 700 h 1051"/>
              <a:gd name="T12" fmla="*/ 932 w 1051"/>
              <a:gd name="T13" fmla="*/ 700 h 1051"/>
              <a:gd name="T14" fmla="*/ 932 w 1051"/>
              <a:gd name="T15" fmla="*/ 118 h 1051"/>
              <a:gd name="T16" fmla="*/ 932 w 1051"/>
              <a:gd name="T17" fmla="*/ 0 h 1051"/>
              <a:gd name="T18" fmla="*/ 1050 w 1051"/>
              <a:gd name="T19" fmla="*/ 118 h 1051"/>
              <a:gd name="T20" fmla="*/ 1050 w 1051"/>
              <a:gd name="T21" fmla="*/ 932 h 1051"/>
              <a:gd name="T22" fmla="*/ 932 w 1051"/>
              <a:gd name="T23" fmla="*/ 1050 h 1051"/>
              <a:gd name="T24" fmla="*/ 115 w 1051"/>
              <a:gd name="T25" fmla="*/ 1050 h 1051"/>
              <a:gd name="T26" fmla="*/ 0 w 1051"/>
              <a:gd name="T27" fmla="*/ 932 h 1051"/>
              <a:gd name="T28" fmla="*/ 0 w 1051"/>
              <a:gd name="T29" fmla="*/ 118 h 1051"/>
              <a:gd name="T30" fmla="*/ 115 w 1051"/>
              <a:gd name="T31" fmla="*/ 0 h 1051"/>
              <a:gd name="T32" fmla="*/ 932 w 1051"/>
              <a:gd name="T33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1" h="1051">
                <a:moveTo>
                  <a:pt x="932" y="118"/>
                </a:moveTo>
                <a:lnTo>
                  <a:pt x="115" y="118"/>
                </a:lnTo>
                <a:lnTo>
                  <a:pt x="115" y="700"/>
                </a:lnTo>
                <a:lnTo>
                  <a:pt x="350" y="700"/>
                </a:lnTo>
                <a:cubicBezTo>
                  <a:pt x="350" y="796"/>
                  <a:pt x="429" y="875"/>
                  <a:pt x="525" y="875"/>
                </a:cubicBezTo>
                <a:cubicBezTo>
                  <a:pt x="621" y="875"/>
                  <a:pt x="700" y="796"/>
                  <a:pt x="700" y="700"/>
                </a:cubicBezTo>
                <a:lnTo>
                  <a:pt x="932" y="700"/>
                </a:lnTo>
                <a:lnTo>
                  <a:pt x="932" y="118"/>
                </a:lnTo>
                <a:close/>
                <a:moveTo>
                  <a:pt x="932" y="0"/>
                </a:moveTo>
                <a:cubicBezTo>
                  <a:pt x="995" y="0"/>
                  <a:pt x="1050" y="52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5" y="1050"/>
                </a:lnTo>
                <a:cubicBezTo>
                  <a:pt x="49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2"/>
                  <a:pt x="49" y="0"/>
                  <a:pt x="115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58351" y="1466056"/>
            <a:ext cx="504825" cy="419100"/>
          </a:xfrm>
          <a:custGeom>
            <a:avLst/>
            <a:gdLst>
              <a:gd name="T0" fmla="*/ 698 w 1401"/>
              <a:gd name="T1" fmla="*/ 407 h 1165"/>
              <a:gd name="T2" fmla="*/ 875 w 1401"/>
              <a:gd name="T3" fmla="*/ 407 h 1165"/>
              <a:gd name="T4" fmla="*/ 730 w 1401"/>
              <a:gd name="T5" fmla="*/ 511 h 1165"/>
              <a:gd name="T6" fmla="*/ 785 w 1401"/>
              <a:gd name="T7" fmla="*/ 680 h 1165"/>
              <a:gd name="T8" fmla="*/ 643 w 1401"/>
              <a:gd name="T9" fmla="*/ 574 h 1165"/>
              <a:gd name="T10" fmla="*/ 498 w 1401"/>
              <a:gd name="T11" fmla="*/ 680 h 1165"/>
              <a:gd name="T12" fmla="*/ 553 w 1401"/>
              <a:gd name="T13" fmla="*/ 511 h 1165"/>
              <a:gd name="T14" fmla="*/ 408 w 1401"/>
              <a:gd name="T15" fmla="*/ 407 h 1165"/>
              <a:gd name="T16" fmla="*/ 585 w 1401"/>
              <a:gd name="T17" fmla="*/ 407 h 1165"/>
              <a:gd name="T18" fmla="*/ 643 w 1401"/>
              <a:gd name="T19" fmla="*/ 232 h 1165"/>
              <a:gd name="T20" fmla="*/ 698 w 1401"/>
              <a:gd name="T21" fmla="*/ 407 h 1165"/>
              <a:gd name="T22" fmla="*/ 1168 w 1401"/>
              <a:gd name="T23" fmla="*/ 0 h 1165"/>
              <a:gd name="T24" fmla="*/ 1283 w 1401"/>
              <a:gd name="T25" fmla="*/ 114 h 1165"/>
              <a:gd name="T26" fmla="*/ 1283 w 1401"/>
              <a:gd name="T27" fmla="*/ 407 h 1165"/>
              <a:gd name="T28" fmla="*/ 1168 w 1401"/>
              <a:gd name="T29" fmla="*/ 407 h 1165"/>
              <a:gd name="T30" fmla="*/ 1168 w 1401"/>
              <a:gd name="T31" fmla="*/ 114 h 1165"/>
              <a:gd name="T32" fmla="*/ 118 w 1401"/>
              <a:gd name="T33" fmla="*/ 114 h 1165"/>
              <a:gd name="T34" fmla="*/ 118 w 1401"/>
              <a:gd name="T35" fmla="*/ 814 h 1165"/>
              <a:gd name="T36" fmla="*/ 875 w 1401"/>
              <a:gd name="T37" fmla="*/ 814 h 1165"/>
              <a:gd name="T38" fmla="*/ 875 w 1401"/>
              <a:gd name="T39" fmla="*/ 932 h 1165"/>
              <a:gd name="T40" fmla="*/ 758 w 1401"/>
              <a:gd name="T41" fmla="*/ 932 h 1165"/>
              <a:gd name="T42" fmla="*/ 758 w 1401"/>
              <a:gd name="T43" fmla="*/ 1050 h 1165"/>
              <a:gd name="T44" fmla="*/ 875 w 1401"/>
              <a:gd name="T45" fmla="*/ 1050 h 1165"/>
              <a:gd name="T46" fmla="*/ 875 w 1401"/>
              <a:gd name="T47" fmla="*/ 1164 h 1165"/>
              <a:gd name="T48" fmla="*/ 408 w 1401"/>
              <a:gd name="T49" fmla="*/ 1164 h 1165"/>
              <a:gd name="T50" fmla="*/ 408 w 1401"/>
              <a:gd name="T51" fmla="*/ 1050 h 1165"/>
              <a:gd name="T52" fmla="*/ 525 w 1401"/>
              <a:gd name="T53" fmla="*/ 1050 h 1165"/>
              <a:gd name="T54" fmla="*/ 525 w 1401"/>
              <a:gd name="T55" fmla="*/ 932 h 1165"/>
              <a:gd name="T56" fmla="*/ 118 w 1401"/>
              <a:gd name="T57" fmla="*/ 932 h 1165"/>
              <a:gd name="T58" fmla="*/ 0 w 1401"/>
              <a:gd name="T59" fmla="*/ 814 h 1165"/>
              <a:gd name="T60" fmla="*/ 0 w 1401"/>
              <a:gd name="T61" fmla="*/ 114 h 1165"/>
              <a:gd name="T62" fmla="*/ 118 w 1401"/>
              <a:gd name="T63" fmla="*/ 0 h 1165"/>
              <a:gd name="T64" fmla="*/ 1168 w 1401"/>
              <a:gd name="T65" fmla="*/ 0 h 1165"/>
              <a:gd name="T66" fmla="*/ 1343 w 1401"/>
              <a:gd name="T67" fmla="*/ 1049 h 1165"/>
              <a:gd name="T68" fmla="*/ 1343 w 1401"/>
              <a:gd name="T69" fmla="*/ 639 h 1165"/>
              <a:gd name="T70" fmla="*/ 1050 w 1401"/>
              <a:gd name="T71" fmla="*/ 639 h 1165"/>
              <a:gd name="T72" fmla="*/ 1050 w 1401"/>
              <a:gd name="T73" fmla="*/ 1049 h 1165"/>
              <a:gd name="T74" fmla="*/ 1343 w 1401"/>
              <a:gd name="T75" fmla="*/ 1049 h 1165"/>
              <a:gd name="T76" fmla="*/ 1343 w 1401"/>
              <a:gd name="T77" fmla="*/ 525 h 1165"/>
              <a:gd name="T78" fmla="*/ 1400 w 1401"/>
              <a:gd name="T79" fmla="*/ 582 h 1165"/>
              <a:gd name="T80" fmla="*/ 1400 w 1401"/>
              <a:gd name="T81" fmla="*/ 1107 h 1165"/>
              <a:gd name="T82" fmla="*/ 1343 w 1401"/>
              <a:gd name="T83" fmla="*/ 1164 h 1165"/>
              <a:gd name="T84" fmla="*/ 1050 w 1401"/>
              <a:gd name="T85" fmla="*/ 1164 h 1165"/>
              <a:gd name="T86" fmla="*/ 993 w 1401"/>
              <a:gd name="T87" fmla="*/ 1107 h 1165"/>
              <a:gd name="T88" fmla="*/ 993 w 1401"/>
              <a:gd name="T89" fmla="*/ 582 h 1165"/>
              <a:gd name="T90" fmla="*/ 1050 w 1401"/>
              <a:gd name="T91" fmla="*/ 525 h 1165"/>
              <a:gd name="T92" fmla="*/ 1343 w 1401"/>
              <a:gd name="T93" fmla="*/ 52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01" h="1165">
                <a:moveTo>
                  <a:pt x="698" y="407"/>
                </a:moveTo>
                <a:lnTo>
                  <a:pt x="875" y="407"/>
                </a:lnTo>
                <a:lnTo>
                  <a:pt x="730" y="511"/>
                </a:lnTo>
                <a:lnTo>
                  <a:pt x="785" y="680"/>
                </a:lnTo>
                <a:lnTo>
                  <a:pt x="643" y="574"/>
                </a:lnTo>
                <a:lnTo>
                  <a:pt x="498" y="680"/>
                </a:lnTo>
                <a:lnTo>
                  <a:pt x="553" y="511"/>
                </a:lnTo>
                <a:lnTo>
                  <a:pt x="408" y="407"/>
                </a:lnTo>
                <a:lnTo>
                  <a:pt x="585" y="407"/>
                </a:lnTo>
                <a:lnTo>
                  <a:pt x="643" y="232"/>
                </a:lnTo>
                <a:lnTo>
                  <a:pt x="698" y="407"/>
                </a:lnTo>
                <a:close/>
                <a:moveTo>
                  <a:pt x="1168" y="0"/>
                </a:moveTo>
                <a:cubicBezTo>
                  <a:pt x="1231" y="0"/>
                  <a:pt x="1283" y="49"/>
                  <a:pt x="1283" y="114"/>
                </a:cubicBezTo>
                <a:lnTo>
                  <a:pt x="1283" y="407"/>
                </a:lnTo>
                <a:lnTo>
                  <a:pt x="1168" y="407"/>
                </a:lnTo>
                <a:lnTo>
                  <a:pt x="1168" y="114"/>
                </a:lnTo>
                <a:lnTo>
                  <a:pt x="118" y="114"/>
                </a:lnTo>
                <a:lnTo>
                  <a:pt x="118" y="814"/>
                </a:lnTo>
                <a:lnTo>
                  <a:pt x="875" y="814"/>
                </a:lnTo>
                <a:lnTo>
                  <a:pt x="875" y="932"/>
                </a:lnTo>
                <a:lnTo>
                  <a:pt x="758" y="932"/>
                </a:lnTo>
                <a:lnTo>
                  <a:pt x="758" y="1050"/>
                </a:lnTo>
                <a:lnTo>
                  <a:pt x="875" y="1050"/>
                </a:lnTo>
                <a:lnTo>
                  <a:pt x="875" y="1164"/>
                </a:lnTo>
                <a:lnTo>
                  <a:pt x="408" y="1164"/>
                </a:lnTo>
                <a:lnTo>
                  <a:pt x="408" y="1050"/>
                </a:lnTo>
                <a:lnTo>
                  <a:pt x="525" y="1050"/>
                </a:lnTo>
                <a:lnTo>
                  <a:pt x="525" y="932"/>
                </a:lnTo>
                <a:lnTo>
                  <a:pt x="118" y="932"/>
                </a:lnTo>
                <a:cubicBezTo>
                  <a:pt x="52" y="932"/>
                  <a:pt x="0" y="877"/>
                  <a:pt x="0" y="814"/>
                </a:cubicBezTo>
                <a:lnTo>
                  <a:pt x="0" y="114"/>
                </a:lnTo>
                <a:cubicBezTo>
                  <a:pt x="0" y="49"/>
                  <a:pt x="52" y="0"/>
                  <a:pt x="118" y="0"/>
                </a:cubicBezTo>
                <a:lnTo>
                  <a:pt x="1168" y="0"/>
                </a:lnTo>
                <a:close/>
                <a:moveTo>
                  <a:pt x="1343" y="1049"/>
                </a:moveTo>
                <a:lnTo>
                  <a:pt x="1343" y="639"/>
                </a:lnTo>
                <a:lnTo>
                  <a:pt x="1050" y="639"/>
                </a:lnTo>
                <a:lnTo>
                  <a:pt x="1050" y="1049"/>
                </a:lnTo>
                <a:lnTo>
                  <a:pt x="1343" y="1049"/>
                </a:lnTo>
                <a:close/>
                <a:moveTo>
                  <a:pt x="1343" y="525"/>
                </a:moveTo>
                <a:cubicBezTo>
                  <a:pt x="1376" y="525"/>
                  <a:pt x="1400" y="549"/>
                  <a:pt x="1400" y="582"/>
                </a:cubicBezTo>
                <a:lnTo>
                  <a:pt x="1400" y="1107"/>
                </a:lnTo>
                <a:cubicBezTo>
                  <a:pt x="1400" y="1140"/>
                  <a:pt x="1376" y="1164"/>
                  <a:pt x="1343" y="1164"/>
                </a:cubicBezTo>
                <a:lnTo>
                  <a:pt x="1050" y="1164"/>
                </a:lnTo>
                <a:cubicBezTo>
                  <a:pt x="1017" y="1164"/>
                  <a:pt x="993" y="1140"/>
                  <a:pt x="993" y="1107"/>
                </a:cubicBezTo>
                <a:lnTo>
                  <a:pt x="993" y="582"/>
                </a:lnTo>
                <a:cubicBezTo>
                  <a:pt x="993" y="549"/>
                  <a:pt x="1017" y="525"/>
                  <a:pt x="1050" y="525"/>
                </a:cubicBezTo>
                <a:lnTo>
                  <a:pt x="1343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841039" y="1486695"/>
            <a:ext cx="293687" cy="377825"/>
          </a:xfrm>
          <a:custGeom>
            <a:avLst/>
            <a:gdLst>
              <a:gd name="T0" fmla="*/ 640 w 816"/>
              <a:gd name="T1" fmla="*/ 818 h 1051"/>
              <a:gd name="T2" fmla="*/ 815 w 816"/>
              <a:gd name="T3" fmla="*/ 818 h 1051"/>
              <a:gd name="T4" fmla="*/ 583 w 816"/>
              <a:gd name="T5" fmla="*/ 1050 h 1051"/>
              <a:gd name="T6" fmla="*/ 350 w 816"/>
              <a:gd name="T7" fmla="*/ 818 h 1051"/>
              <a:gd name="T8" fmla="*/ 525 w 816"/>
              <a:gd name="T9" fmla="*/ 818 h 1051"/>
              <a:gd name="T10" fmla="*/ 525 w 816"/>
              <a:gd name="T11" fmla="*/ 407 h 1051"/>
              <a:gd name="T12" fmla="*/ 640 w 816"/>
              <a:gd name="T13" fmla="*/ 407 h 1051"/>
              <a:gd name="T14" fmla="*/ 640 w 816"/>
              <a:gd name="T15" fmla="*/ 818 h 1051"/>
              <a:gd name="T16" fmla="*/ 233 w 816"/>
              <a:gd name="T17" fmla="*/ 0 h 1051"/>
              <a:gd name="T18" fmla="*/ 465 w 816"/>
              <a:gd name="T19" fmla="*/ 232 h 1051"/>
              <a:gd name="T20" fmla="*/ 290 w 816"/>
              <a:gd name="T21" fmla="*/ 232 h 1051"/>
              <a:gd name="T22" fmla="*/ 290 w 816"/>
              <a:gd name="T23" fmla="*/ 643 h 1051"/>
              <a:gd name="T24" fmla="*/ 175 w 816"/>
              <a:gd name="T25" fmla="*/ 643 h 1051"/>
              <a:gd name="T26" fmla="*/ 175 w 816"/>
              <a:gd name="T27" fmla="*/ 232 h 1051"/>
              <a:gd name="T28" fmla="*/ 0 w 816"/>
              <a:gd name="T29" fmla="*/ 232 h 1051"/>
              <a:gd name="T30" fmla="*/ 233 w 816"/>
              <a:gd name="T3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6" h="1051">
                <a:moveTo>
                  <a:pt x="640" y="818"/>
                </a:moveTo>
                <a:lnTo>
                  <a:pt x="815" y="818"/>
                </a:lnTo>
                <a:lnTo>
                  <a:pt x="583" y="1050"/>
                </a:lnTo>
                <a:lnTo>
                  <a:pt x="350" y="818"/>
                </a:lnTo>
                <a:lnTo>
                  <a:pt x="525" y="818"/>
                </a:lnTo>
                <a:lnTo>
                  <a:pt x="525" y="407"/>
                </a:lnTo>
                <a:lnTo>
                  <a:pt x="640" y="407"/>
                </a:lnTo>
                <a:lnTo>
                  <a:pt x="640" y="818"/>
                </a:lnTo>
                <a:close/>
                <a:moveTo>
                  <a:pt x="233" y="0"/>
                </a:moveTo>
                <a:lnTo>
                  <a:pt x="465" y="232"/>
                </a:lnTo>
                <a:lnTo>
                  <a:pt x="290" y="232"/>
                </a:lnTo>
                <a:lnTo>
                  <a:pt x="290" y="643"/>
                </a:lnTo>
                <a:lnTo>
                  <a:pt x="175" y="643"/>
                </a:lnTo>
                <a:lnTo>
                  <a:pt x="175" y="232"/>
                </a:lnTo>
                <a:lnTo>
                  <a:pt x="0" y="232"/>
                </a:lnTo>
                <a:lnTo>
                  <a:pt x="2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9" y="2336008"/>
            <a:ext cx="377825" cy="420687"/>
          </a:xfrm>
          <a:custGeom>
            <a:avLst/>
            <a:gdLst>
              <a:gd name="T0" fmla="*/ 932 w 1051"/>
              <a:gd name="T1" fmla="*/ 1050 h 1168"/>
              <a:gd name="T2" fmla="*/ 932 w 1051"/>
              <a:gd name="T3" fmla="*/ 410 h 1168"/>
              <a:gd name="T4" fmla="*/ 118 w 1051"/>
              <a:gd name="T5" fmla="*/ 410 h 1168"/>
              <a:gd name="T6" fmla="*/ 118 w 1051"/>
              <a:gd name="T7" fmla="*/ 1050 h 1168"/>
              <a:gd name="T8" fmla="*/ 932 w 1051"/>
              <a:gd name="T9" fmla="*/ 1050 h 1168"/>
              <a:gd name="T10" fmla="*/ 875 w 1051"/>
              <a:gd name="T11" fmla="*/ 0 h 1168"/>
              <a:gd name="T12" fmla="*/ 875 w 1051"/>
              <a:gd name="T13" fmla="*/ 117 h 1168"/>
              <a:gd name="T14" fmla="*/ 932 w 1051"/>
              <a:gd name="T15" fmla="*/ 117 h 1168"/>
              <a:gd name="T16" fmla="*/ 1050 w 1051"/>
              <a:gd name="T17" fmla="*/ 235 h 1168"/>
              <a:gd name="T18" fmla="*/ 1050 w 1051"/>
              <a:gd name="T19" fmla="*/ 1050 h 1168"/>
              <a:gd name="T20" fmla="*/ 932 w 1051"/>
              <a:gd name="T21" fmla="*/ 1167 h 1168"/>
              <a:gd name="T22" fmla="*/ 118 w 1051"/>
              <a:gd name="T23" fmla="*/ 1167 h 1168"/>
              <a:gd name="T24" fmla="*/ 0 w 1051"/>
              <a:gd name="T25" fmla="*/ 1050 h 1168"/>
              <a:gd name="T26" fmla="*/ 0 w 1051"/>
              <a:gd name="T27" fmla="*/ 235 h 1168"/>
              <a:gd name="T28" fmla="*/ 118 w 1051"/>
              <a:gd name="T29" fmla="*/ 117 h 1168"/>
              <a:gd name="T30" fmla="*/ 175 w 1051"/>
              <a:gd name="T31" fmla="*/ 117 h 1168"/>
              <a:gd name="T32" fmla="*/ 175 w 1051"/>
              <a:gd name="T33" fmla="*/ 0 h 1168"/>
              <a:gd name="T34" fmla="*/ 293 w 1051"/>
              <a:gd name="T35" fmla="*/ 0 h 1168"/>
              <a:gd name="T36" fmla="*/ 293 w 1051"/>
              <a:gd name="T37" fmla="*/ 117 h 1168"/>
              <a:gd name="T38" fmla="*/ 757 w 1051"/>
              <a:gd name="T39" fmla="*/ 117 h 1168"/>
              <a:gd name="T40" fmla="*/ 757 w 1051"/>
              <a:gd name="T41" fmla="*/ 0 h 1168"/>
              <a:gd name="T42" fmla="*/ 875 w 1051"/>
              <a:gd name="T43" fmla="*/ 0 h 1168"/>
              <a:gd name="T44" fmla="*/ 818 w 1051"/>
              <a:gd name="T45" fmla="*/ 642 h 1168"/>
              <a:gd name="T46" fmla="*/ 818 w 1051"/>
              <a:gd name="T47" fmla="*/ 935 h 1168"/>
              <a:gd name="T48" fmla="*/ 525 w 1051"/>
              <a:gd name="T49" fmla="*/ 935 h 1168"/>
              <a:gd name="T50" fmla="*/ 525 w 1051"/>
              <a:gd name="T51" fmla="*/ 642 h 1168"/>
              <a:gd name="T52" fmla="*/ 818 w 1051"/>
              <a:gd name="T53" fmla="*/ 642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168">
                <a:moveTo>
                  <a:pt x="932" y="1050"/>
                </a:moveTo>
                <a:lnTo>
                  <a:pt x="932" y="410"/>
                </a:lnTo>
                <a:lnTo>
                  <a:pt x="118" y="410"/>
                </a:lnTo>
                <a:lnTo>
                  <a:pt x="118" y="1050"/>
                </a:lnTo>
                <a:lnTo>
                  <a:pt x="932" y="1050"/>
                </a:lnTo>
                <a:close/>
                <a:moveTo>
                  <a:pt x="875" y="0"/>
                </a:moveTo>
                <a:lnTo>
                  <a:pt x="875" y="117"/>
                </a:lnTo>
                <a:lnTo>
                  <a:pt x="932" y="117"/>
                </a:lnTo>
                <a:cubicBezTo>
                  <a:pt x="995" y="117"/>
                  <a:pt x="1050" y="172"/>
                  <a:pt x="1050" y="235"/>
                </a:cubicBezTo>
                <a:lnTo>
                  <a:pt x="1050" y="1050"/>
                </a:lnTo>
                <a:cubicBezTo>
                  <a:pt x="1050" y="1113"/>
                  <a:pt x="995" y="1167"/>
                  <a:pt x="932" y="1167"/>
                </a:cubicBezTo>
                <a:lnTo>
                  <a:pt x="118" y="1167"/>
                </a:lnTo>
                <a:cubicBezTo>
                  <a:pt x="52" y="1167"/>
                  <a:pt x="0" y="1113"/>
                  <a:pt x="0" y="1050"/>
                </a:cubicBezTo>
                <a:lnTo>
                  <a:pt x="0" y="235"/>
                </a:lnTo>
                <a:cubicBezTo>
                  <a:pt x="0" y="172"/>
                  <a:pt x="52" y="117"/>
                  <a:pt x="118" y="117"/>
                </a:cubicBezTo>
                <a:lnTo>
                  <a:pt x="175" y="117"/>
                </a:lnTo>
                <a:lnTo>
                  <a:pt x="175" y="0"/>
                </a:lnTo>
                <a:lnTo>
                  <a:pt x="293" y="0"/>
                </a:lnTo>
                <a:lnTo>
                  <a:pt x="293" y="117"/>
                </a:lnTo>
                <a:lnTo>
                  <a:pt x="757" y="117"/>
                </a:lnTo>
                <a:lnTo>
                  <a:pt x="757" y="0"/>
                </a:lnTo>
                <a:lnTo>
                  <a:pt x="875" y="0"/>
                </a:lnTo>
                <a:close/>
                <a:moveTo>
                  <a:pt x="818" y="642"/>
                </a:moveTo>
                <a:lnTo>
                  <a:pt x="818" y="935"/>
                </a:lnTo>
                <a:lnTo>
                  <a:pt x="525" y="935"/>
                </a:lnTo>
                <a:lnTo>
                  <a:pt x="525" y="642"/>
                </a:lnTo>
                <a:lnTo>
                  <a:pt x="818" y="64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97101" y="2416969"/>
            <a:ext cx="252413" cy="261938"/>
          </a:xfrm>
          <a:custGeom>
            <a:avLst/>
            <a:gdLst>
              <a:gd name="T0" fmla="*/ 0 w 701"/>
              <a:gd name="T1" fmla="*/ 725 h 726"/>
              <a:gd name="T2" fmla="*/ 0 w 701"/>
              <a:gd name="T3" fmla="*/ 607 h 726"/>
              <a:gd name="T4" fmla="*/ 700 w 701"/>
              <a:gd name="T5" fmla="*/ 607 h 726"/>
              <a:gd name="T6" fmla="*/ 700 w 701"/>
              <a:gd name="T7" fmla="*/ 725 h 726"/>
              <a:gd name="T8" fmla="*/ 0 w 701"/>
              <a:gd name="T9" fmla="*/ 725 h 726"/>
              <a:gd name="T10" fmla="*/ 350 w 701"/>
              <a:gd name="T11" fmla="*/ 164 h 726"/>
              <a:gd name="T12" fmla="*/ 82 w 701"/>
              <a:gd name="T13" fmla="*/ 432 h 726"/>
              <a:gd name="T14" fmla="*/ 0 w 701"/>
              <a:gd name="T15" fmla="*/ 350 h 726"/>
              <a:gd name="T16" fmla="*/ 350 w 701"/>
              <a:gd name="T17" fmla="*/ 0 h 726"/>
              <a:gd name="T18" fmla="*/ 700 w 701"/>
              <a:gd name="T19" fmla="*/ 350 h 726"/>
              <a:gd name="T20" fmla="*/ 618 w 701"/>
              <a:gd name="T21" fmla="*/ 432 h 726"/>
              <a:gd name="T22" fmla="*/ 350 w 701"/>
              <a:gd name="T23" fmla="*/ 164 h 7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01" h="726">
                <a:moveTo>
                  <a:pt x="0" y="725"/>
                </a:moveTo>
                <a:lnTo>
                  <a:pt x="0" y="607"/>
                </a:lnTo>
                <a:lnTo>
                  <a:pt x="700" y="607"/>
                </a:lnTo>
                <a:lnTo>
                  <a:pt x="700" y="725"/>
                </a:lnTo>
                <a:lnTo>
                  <a:pt x="0" y="725"/>
                </a:lnTo>
                <a:close/>
                <a:moveTo>
                  <a:pt x="350" y="164"/>
                </a:moveTo>
                <a:lnTo>
                  <a:pt x="82" y="432"/>
                </a:lnTo>
                <a:lnTo>
                  <a:pt x="0" y="350"/>
                </a:lnTo>
                <a:lnTo>
                  <a:pt x="350" y="0"/>
                </a:lnTo>
                <a:lnTo>
                  <a:pt x="700" y="350"/>
                </a:lnTo>
                <a:lnTo>
                  <a:pt x="618" y="432"/>
                </a:lnTo>
                <a:lnTo>
                  <a:pt x="350" y="16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11514" y="2421731"/>
            <a:ext cx="377825" cy="252412"/>
          </a:xfrm>
          <a:custGeom>
            <a:avLst/>
            <a:gdLst>
              <a:gd name="T0" fmla="*/ 1050 w 1051"/>
              <a:gd name="T1" fmla="*/ 292 h 701"/>
              <a:gd name="T2" fmla="*/ 1050 w 1051"/>
              <a:gd name="T3" fmla="*/ 407 h 701"/>
              <a:gd name="T4" fmla="*/ 224 w 1051"/>
              <a:gd name="T5" fmla="*/ 407 h 701"/>
              <a:gd name="T6" fmla="*/ 432 w 1051"/>
              <a:gd name="T7" fmla="*/ 618 h 701"/>
              <a:gd name="T8" fmla="*/ 350 w 1051"/>
              <a:gd name="T9" fmla="*/ 700 h 701"/>
              <a:gd name="T10" fmla="*/ 0 w 1051"/>
              <a:gd name="T11" fmla="*/ 350 h 701"/>
              <a:gd name="T12" fmla="*/ 350 w 1051"/>
              <a:gd name="T13" fmla="*/ 0 h 701"/>
              <a:gd name="T14" fmla="*/ 432 w 1051"/>
              <a:gd name="T15" fmla="*/ 82 h 701"/>
              <a:gd name="T16" fmla="*/ 224 w 1051"/>
              <a:gd name="T17" fmla="*/ 292 h 701"/>
              <a:gd name="T18" fmla="*/ 1050 w 1051"/>
              <a:gd name="T19" fmla="*/ 29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1" h="701">
                <a:moveTo>
                  <a:pt x="1050" y="292"/>
                </a:moveTo>
                <a:lnTo>
                  <a:pt x="1050" y="407"/>
                </a:lnTo>
                <a:lnTo>
                  <a:pt x="224" y="407"/>
                </a:lnTo>
                <a:lnTo>
                  <a:pt x="432" y="618"/>
                </a:lnTo>
                <a:lnTo>
                  <a:pt x="350" y="700"/>
                </a:lnTo>
                <a:lnTo>
                  <a:pt x="0" y="350"/>
                </a:lnTo>
                <a:lnTo>
                  <a:pt x="350" y="0"/>
                </a:lnTo>
                <a:lnTo>
                  <a:pt x="432" y="82"/>
                </a:lnTo>
                <a:lnTo>
                  <a:pt x="224" y="292"/>
                </a:lnTo>
                <a:lnTo>
                  <a:pt x="1050" y="29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352926" y="2469359"/>
            <a:ext cx="252413" cy="155575"/>
          </a:xfrm>
          <a:custGeom>
            <a:avLst/>
            <a:gdLst>
              <a:gd name="T0" fmla="*/ 82 w 701"/>
              <a:gd name="T1" fmla="*/ 432 h 433"/>
              <a:gd name="T2" fmla="*/ 0 w 701"/>
              <a:gd name="T3" fmla="*/ 350 h 433"/>
              <a:gd name="T4" fmla="*/ 350 w 701"/>
              <a:gd name="T5" fmla="*/ 0 h 433"/>
              <a:gd name="T6" fmla="*/ 700 w 701"/>
              <a:gd name="T7" fmla="*/ 350 h 433"/>
              <a:gd name="T8" fmla="*/ 618 w 701"/>
              <a:gd name="T9" fmla="*/ 432 h 433"/>
              <a:gd name="T10" fmla="*/ 350 w 701"/>
              <a:gd name="T11" fmla="*/ 164 h 433"/>
              <a:gd name="T12" fmla="*/ 82 w 701"/>
              <a:gd name="T13" fmla="*/ 432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433">
                <a:moveTo>
                  <a:pt x="82" y="432"/>
                </a:moveTo>
                <a:lnTo>
                  <a:pt x="0" y="350"/>
                </a:lnTo>
                <a:lnTo>
                  <a:pt x="350" y="0"/>
                </a:lnTo>
                <a:lnTo>
                  <a:pt x="700" y="350"/>
                </a:lnTo>
                <a:lnTo>
                  <a:pt x="618" y="432"/>
                </a:lnTo>
                <a:lnTo>
                  <a:pt x="350" y="164"/>
                </a:lnTo>
                <a:lnTo>
                  <a:pt x="82" y="43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478464" y="2421731"/>
            <a:ext cx="155575" cy="252412"/>
          </a:xfrm>
          <a:custGeom>
            <a:avLst/>
            <a:gdLst>
              <a:gd name="T0" fmla="*/ 0 w 433"/>
              <a:gd name="T1" fmla="*/ 618 h 701"/>
              <a:gd name="T2" fmla="*/ 268 w 433"/>
              <a:gd name="T3" fmla="*/ 350 h 701"/>
              <a:gd name="T4" fmla="*/ 0 w 433"/>
              <a:gd name="T5" fmla="*/ 82 h 701"/>
              <a:gd name="T6" fmla="*/ 82 w 433"/>
              <a:gd name="T7" fmla="*/ 0 h 701"/>
              <a:gd name="T8" fmla="*/ 432 w 433"/>
              <a:gd name="T9" fmla="*/ 350 h 701"/>
              <a:gd name="T10" fmla="*/ 82 w 433"/>
              <a:gd name="T11" fmla="*/ 700 h 701"/>
              <a:gd name="T12" fmla="*/ 0 w 433"/>
              <a:gd name="T13" fmla="*/ 618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" h="701">
                <a:moveTo>
                  <a:pt x="0" y="618"/>
                </a:moveTo>
                <a:lnTo>
                  <a:pt x="268" y="350"/>
                </a:lnTo>
                <a:lnTo>
                  <a:pt x="0" y="82"/>
                </a:lnTo>
                <a:lnTo>
                  <a:pt x="82" y="0"/>
                </a:lnTo>
                <a:lnTo>
                  <a:pt x="432" y="350"/>
                </a:lnTo>
                <a:lnTo>
                  <a:pt x="82" y="700"/>
                </a:lnTo>
                <a:lnTo>
                  <a:pt x="0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556376" y="2421731"/>
            <a:ext cx="155575" cy="252412"/>
          </a:xfrm>
          <a:custGeom>
            <a:avLst/>
            <a:gdLst>
              <a:gd name="T0" fmla="*/ 432 w 433"/>
              <a:gd name="T1" fmla="*/ 618 h 701"/>
              <a:gd name="T2" fmla="*/ 350 w 433"/>
              <a:gd name="T3" fmla="*/ 700 h 701"/>
              <a:gd name="T4" fmla="*/ 0 w 433"/>
              <a:gd name="T5" fmla="*/ 350 h 701"/>
              <a:gd name="T6" fmla="*/ 350 w 433"/>
              <a:gd name="T7" fmla="*/ 0 h 701"/>
              <a:gd name="T8" fmla="*/ 432 w 433"/>
              <a:gd name="T9" fmla="*/ 82 h 701"/>
              <a:gd name="T10" fmla="*/ 164 w 433"/>
              <a:gd name="T11" fmla="*/ 350 h 701"/>
              <a:gd name="T12" fmla="*/ 432 w 433"/>
              <a:gd name="T13" fmla="*/ 618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" h="701">
                <a:moveTo>
                  <a:pt x="432" y="618"/>
                </a:moveTo>
                <a:lnTo>
                  <a:pt x="350" y="700"/>
                </a:lnTo>
                <a:lnTo>
                  <a:pt x="0" y="350"/>
                </a:lnTo>
                <a:lnTo>
                  <a:pt x="350" y="0"/>
                </a:lnTo>
                <a:lnTo>
                  <a:pt x="432" y="82"/>
                </a:lnTo>
                <a:lnTo>
                  <a:pt x="164" y="350"/>
                </a:lnTo>
                <a:lnTo>
                  <a:pt x="432" y="61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586662" y="2469359"/>
            <a:ext cx="252412" cy="155575"/>
          </a:xfrm>
          <a:custGeom>
            <a:avLst/>
            <a:gdLst>
              <a:gd name="T0" fmla="*/ 82 w 701"/>
              <a:gd name="T1" fmla="*/ 0 h 433"/>
              <a:gd name="T2" fmla="*/ 350 w 701"/>
              <a:gd name="T3" fmla="*/ 268 h 433"/>
              <a:gd name="T4" fmla="*/ 618 w 701"/>
              <a:gd name="T5" fmla="*/ 0 h 433"/>
              <a:gd name="T6" fmla="*/ 700 w 701"/>
              <a:gd name="T7" fmla="*/ 82 h 433"/>
              <a:gd name="T8" fmla="*/ 350 w 701"/>
              <a:gd name="T9" fmla="*/ 432 h 433"/>
              <a:gd name="T10" fmla="*/ 0 w 701"/>
              <a:gd name="T11" fmla="*/ 82 h 433"/>
              <a:gd name="T12" fmla="*/ 82 w 701"/>
              <a:gd name="T13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1" h="433">
                <a:moveTo>
                  <a:pt x="82" y="0"/>
                </a:moveTo>
                <a:lnTo>
                  <a:pt x="350" y="268"/>
                </a:lnTo>
                <a:lnTo>
                  <a:pt x="618" y="0"/>
                </a:lnTo>
                <a:lnTo>
                  <a:pt x="700" y="82"/>
                </a:lnTo>
                <a:lnTo>
                  <a:pt x="350" y="432"/>
                </a:lnTo>
                <a:lnTo>
                  <a:pt x="0" y="82"/>
                </a:lnTo>
                <a:lnTo>
                  <a:pt x="8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01076" y="2358232"/>
            <a:ext cx="377825" cy="377825"/>
          </a:xfrm>
          <a:custGeom>
            <a:avLst/>
            <a:gdLst>
              <a:gd name="T0" fmla="*/ 818 w 1051"/>
              <a:gd name="T1" fmla="*/ 817 h 1051"/>
              <a:gd name="T2" fmla="*/ 525 w 1051"/>
              <a:gd name="T3" fmla="*/ 817 h 1051"/>
              <a:gd name="T4" fmla="*/ 525 w 1051"/>
              <a:gd name="T5" fmla="*/ 730 h 1051"/>
              <a:gd name="T6" fmla="*/ 818 w 1051"/>
              <a:gd name="T7" fmla="*/ 730 h 1051"/>
              <a:gd name="T8" fmla="*/ 818 w 1051"/>
              <a:gd name="T9" fmla="*/ 817 h 1051"/>
              <a:gd name="T10" fmla="*/ 933 w 1051"/>
              <a:gd name="T11" fmla="*/ 932 h 1051"/>
              <a:gd name="T12" fmla="*/ 933 w 1051"/>
              <a:gd name="T13" fmla="*/ 117 h 1051"/>
              <a:gd name="T14" fmla="*/ 118 w 1051"/>
              <a:gd name="T15" fmla="*/ 932 h 1051"/>
              <a:gd name="T16" fmla="*/ 933 w 1051"/>
              <a:gd name="T17" fmla="*/ 932 h 1051"/>
              <a:gd name="T18" fmla="*/ 145 w 1051"/>
              <a:gd name="T19" fmla="*/ 262 h 1051"/>
              <a:gd name="T20" fmla="*/ 145 w 1051"/>
              <a:gd name="T21" fmla="*/ 350 h 1051"/>
              <a:gd name="T22" fmla="*/ 263 w 1051"/>
              <a:gd name="T23" fmla="*/ 350 h 1051"/>
              <a:gd name="T24" fmla="*/ 263 w 1051"/>
              <a:gd name="T25" fmla="*/ 467 h 1051"/>
              <a:gd name="T26" fmla="*/ 350 w 1051"/>
              <a:gd name="T27" fmla="*/ 467 h 1051"/>
              <a:gd name="T28" fmla="*/ 350 w 1051"/>
              <a:gd name="T29" fmla="*/ 350 h 1051"/>
              <a:gd name="T30" fmla="*/ 468 w 1051"/>
              <a:gd name="T31" fmla="*/ 350 h 1051"/>
              <a:gd name="T32" fmla="*/ 468 w 1051"/>
              <a:gd name="T33" fmla="*/ 262 h 1051"/>
              <a:gd name="T34" fmla="*/ 350 w 1051"/>
              <a:gd name="T35" fmla="*/ 262 h 1051"/>
              <a:gd name="T36" fmla="*/ 350 w 1051"/>
              <a:gd name="T37" fmla="*/ 145 h 1051"/>
              <a:gd name="T38" fmla="*/ 263 w 1051"/>
              <a:gd name="T39" fmla="*/ 145 h 1051"/>
              <a:gd name="T40" fmla="*/ 263 w 1051"/>
              <a:gd name="T41" fmla="*/ 262 h 1051"/>
              <a:gd name="T42" fmla="*/ 145 w 1051"/>
              <a:gd name="T43" fmla="*/ 262 h 1051"/>
              <a:gd name="T44" fmla="*/ 933 w 1051"/>
              <a:gd name="T45" fmla="*/ 0 h 1051"/>
              <a:gd name="T46" fmla="*/ 1050 w 1051"/>
              <a:gd name="T47" fmla="*/ 117 h 1051"/>
              <a:gd name="T48" fmla="*/ 1050 w 1051"/>
              <a:gd name="T49" fmla="*/ 932 h 1051"/>
              <a:gd name="T50" fmla="*/ 933 w 1051"/>
              <a:gd name="T51" fmla="*/ 1050 h 1051"/>
              <a:gd name="T52" fmla="*/ 118 w 1051"/>
              <a:gd name="T53" fmla="*/ 1050 h 1051"/>
              <a:gd name="T54" fmla="*/ 0 w 1051"/>
              <a:gd name="T55" fmla="*/ 932 h 1051"/>
              <a:gd name="T56" fmla="*/ 0 w 1051"/>
              <a:gd name="T57" fmla="*/ 117 h 1051"/>
              <a:gd name="T58" fmla="*/ 118 w 1051"/>
              <a:gd name="T59" fmla="*/ 0 h 1051"/>
              <a:gd name="T60" fmla="*/ 933 w 1051"/>
              <a:gd name="T6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51" h="1051">
                <a:moveTo>
                  <a:pt x="818" y="817"/>
                </a:moveTo>
                <a:lnTo>
                  <a:pt x="525" y="817"/>
                </a:lnTo>
                <a:lnTo>
                  <a:pt x="525" y="730"/>
                </a:lnTo>
                <a:lnTo>
                  <a:pt x="818" y="730"/>
                </a:lnTo>
                <a:lnTo>
                  <a:pt x="818" y="817"/>
                </a:lnTo>
                <a:close/>
                <a:moveTo>
                  <a:pt x="933" y="932"/>
                </a:moveTo>
                <a:lnTo>
                  <a:pt x="933" y="117"/>
                </a:lnTo>
                <a:lnTo>
                  <a:pt x="118" y="932"/>
                </a:lnTo>
                <a:lnTo>
                  <a:pt x="933" y="932"/>
                </a:lnTo>
                <a:close/>
                <a:moveTo>
                  <a:pt x="145" y="262"/>
                </a:moveTo>
                <a:lnTo>
                  <a:pt x="145" y="350"/>
                </a:lnTo>
                <a:lnTo>
                  <a:pt x="263" y="350"/>
                </a:lnTo>
                <a:lnTo>
                  <a:pt x="263" y="467"/>
                </a:lnTo>
                <a:lnTo>
                  <a:pt x="350" y="467"/>
                </a:lnTo>
                <a:lnTo>
                  <a:pt x="350" y="350"/>
                </a:lnTo>
                <a:lnTo>
                  <a:pt x="468" y="350"/>
                </a:lnTo>
                <a:lnTo>
                  <a:pt x="468" y="262"/>
                </a:lnTo>
                <a:lnTo>
                  <a:pt x="350" y="262"/>
                </a:lnTo>
                <a:lnTo>
                  <a:pt x="350" y="145"/>
                </a:lnTo>
                <a:lnTo>
                  <a:pt x="263" y="145"/>
                </a:lnTo>
                <a:lnTo>
                  <a:pt x="263" y="262"/>
                </a:lnTo>
                <a:lnTo>
                  <a:pt x="145" y="262"/>
                </a:lnTo>
                <a:close/>
                <a:moveTo>
                  <a:pt x="933" y="0"/>
                </a:moveTo>
                <a:cubicBezTo>
                  <a:pt x="996" y="0"/>
                  <a:pt x="1050" y="54"/>
                  <a:pt x="1050" y="117"/>
                </a:cubicBezTo>
                <a:lnTo>
                  <a:pt x="1050" y="932"/>
                </a:lnTo>
                <a:cubicBezTo>
                  <a:pt x="1050" y="995"/>
                  <a:pt x="996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83749" y="2343944"/>
            <a:ext cx="369888" cy="406400"/>
          </a:xfrm>
          <a:custGeom>
            <a:avLst/>
            <a:gdLst>
              <a:gd name="T0" fmla="*/ 514 w 1029"/>
              <a:gd name="T1" fmla="*/ 1012 h 1128"/>
              <a:gd name="T2" fmla="*/ 514 w 1029"/>
              <a:gd name="T3" fmla="*/ 167 h 1128"/>
              <a:gd name="T4" fmla="*/ 268 w 1029"/>
              <a:gd name="T5" fmla="*/ 413 h 1128"/>
              <a:gd name="T6" fmla="*/ 164 w 1029"/>
              <a:gd name="T7" fmla="*/ 662 h 1128"/>
              <a:gd name="T8" fmla="*/ 514 w 1029"/>
              <a:gd name="T9" fmla="*/ 1012 h 1128"/>
              <a:gd name="T10" fmla="*/ 845 w 1029"/>
              <a:gd name="T11" fmla="*/ 331 h 1128"/>
              <a:gd name="T12" fmla="*/ 845 w 1029"/>
              <a:gd name="T13" fmla="*/ 990 h 1128"/>
              <a:gd name="T14" fmla="*/ 514 w 1029"/>
              <a:gd name="T15" fmla="*/ 1127 h 1128"/>
              <a:gd name="T16" fmla="*/ 183 w 1029"/>
              <a:gd name="T17" fmla="*/ 990 h 1128"/>
              <a:gd name="T18" fmla="*/ 183 w 1029"/>
              <a:gd name="T19" fmla="*/ 331 h 1128"/>
              <a:gd name="T20" fmla="*/ 514 w 1029"/>
              <a:gd name="T21" fmla="*/ 0 h 1128"/>
              <a:gd name="T22" fmla="*/ 845 w 1029"/>
              <a:gd name="T23" fmla="*/ 331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29" h="1128">
                <a:moveTo>
                  <a:pt x="514" y="1012"/>
                </a:moveTo>
                <a:lnTo>
                  <a:pt x="514" y="167"/>
                </a:lnTo>
                <a:lnTo>
                  <a:pt x="268" y="413"/>
                </a:lnTo>
                <a:cubicBezTo>
                  <a:pt x="202" y="479"/>
                  <a:pt x="164" y="569"/>
                  <a:pt x="164" y="662"/>
                </a:cubicBezTo>
                <a:cubicBezTo>
                  <a:pt x="164" y="850"/>
                  <a:pt x="326" y="1012"/>
                  <a:pt x="514" y="1012"/>
                </a:cubicBezTo>
                <a:close/>
                <a:moveTo>
                  <a:pt x="845" y="331"/>
                </a:moveTo>
                <a:cubicBezTo>
                  <a:pt x="1028" y="514"/>
                  <a:pt x="1028" y="807"/>
                  <a:pt x="845" y="990"/>
                </a:cubicBezTo>
                <a:cubicBezTo>
                  <a:pt x="754" y="1080"/>
                  <a:pt x="635" y="1127"/>
                  <a:pt x="514" y="1127"/>
                </a:cubicBezTo>
                <a:cubicBezTo>
                  <a:pt x="394" y="1127"/>
                  <a:pt x="273" y="1080"/>
                  <a:pt x="183" y="990"/>
                </a:cubicBezTo>
                <a:cubicBezTo>
                  <a:pt x="0" y="807"/>
                  <a:pt x="0" y="514"/>
                  <a:pt x="183" y="331"/>
                </a:cubicBezTo>
                <a:lnTo>
                  <a:pt x="514" y="0"/>
                </a:lnTo>
                <a:lnTo>
                  <a:pt x="845" y="3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56901" y="2334419"/>
            <a:ext cx="377825" cy="425451"/>
          </a:xfrm>
          <a:custGeom>
            <a:avLst/>
            <a:gdLst>
              <a:gd name="T0" fmla="*/ 525 w 1051"/>
              <a:gd name="T1" fmla="*/ 167 h 1182"/>
              <a:gd name="T2" fmla="*/ 391 w 1051"/>
              <a:gd name="T3" fmla="*/ 298 h 1182"/>
              <a:gd name="T4" fmla="*/ 309 w 1051"/>
              <a:gd name="T5" fmla="*/ 216 h 1182"/>
              <a:gd name="T6" fmla="*/ 525 w 1051"/>
              <a:gd name="T7" fmla="*/ 0 h 1182"/>
              <a:gd name="T8" fmla="*/ 856 w 1051"/>
              <a:gd name="T9" fmla="*/ 331 h 1182"/>
              <a:gd name="T10" fmla="*/ 949 w 1051"/>
              <a:gd name="T11" fmla="*/ 856 h 1182"/>
              <a:gd name="T12" fmla="*/ 525 w 1051"/>
              <a:gd name="T13" fmla="*/ 435 h 1182"/>
              <a:gd name="T14" fmla="*/ 525 w 1051"/>
              <a:gd name="T15" fmla="*/ 167 h 1182"/>
              <a:gd name="T16" fmla="*/ 525 w 1051"/>
              <a:gd name="T17" fmla="*/ 1012 h 1182"/>
              <a:gd name="T18" fmla="*/ 525 w 1051"/>
              <a:gd name="T19" fmla="*/ 730 h 1182"/>
              <a:gd name="T20" fmla="*/ 246 w 1051"/>
              <a:gd name="T21" fmla="*/ 451 h 1182"/>
              <a:gd name="T22" fmla="*/ 175 w 1051"/>
              <a:gd name="T23" fmla="*/ 662 h 1182"/>
              <a:gd name="T24" fmla="*/ 525 w 1051"/>
              <a:gd name="T25" fmla="*/ 1012 h 1182"/>
              <a:gd name="T26" fmla="*/ 1031 w 1051"/>
              <a:gd name="T27" fmla="*/ 1085 h 1182"/>
              <a:gd name="T28" fmla="*/ 1050 w 1051"/>
              <a:gd name="T29" fmla="*/ 1107 h 1182"/>
              <a:gd name="T30" fmla="*/ 976 w 1051"/>
              <a:gd name="T31" fmla="*/ 1181 h 1182"/>
              <a:gd name="T32" fmla="*/ 818 w 1051"/>
              <a:gd name="T33" fmla="*/ 1023 h 1182"/>
              <a:gd name="T34" fmla="*/ 525 w 1051"/>
              <a:gd name="T35" fmla="*/ 1126 h 1182"/>
              <a:gd name="T36" fmla="*/ 194 w 1051"/>
              <a:gd name="T37" fmla="*/ 990 h 1182"/>
              <a:gd name="T38" fmla="*/ 161 w 1051"/>
              <a:gd name="T39" fmla="*/ 366 h 1182"/>
              <a:gd name="T40" fmla="*/ 0 w 1051"/>
              <a:gd name="T41" fmla="*/ 205 h 1182"/>
              <a:gd name="T42" fmla="*/ 74 w 1051"/>
              <a:gd name="T43" fmla="*/ 131 h 1182"/>
              <a:gd name="T44" fmla="*/ 1031 w 1051"/>
              <a:gd name="T45" fmla="*/ 1085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1" h="1182">
                <a:moveTo>
                  <a:pt x="525" y="167"/>
                </a:moveTo>
                <a:lnTo>
                  <a:pt x="391" y="298"/>
                </a:lnTo>
                <a:lnTo>
                  <a:pt x="309" y="216"/>
                </a:lnTo>
                <a:lnTo>
                  <a:pt x="525" y="0"/>
                </a:lnTo>
                <a:lnTo>
                  <a:pt x="856" y="331"/>
                </a:lnTo>
                <a:cubicBezTo>
                  <a:pt x="998" y="473"/>
                  <a:pt x="1028" y="684"/>
                  <a:pt x="949" y="856"/>
                </a:cubicBezTo>
                <a:lnTo>
                  <a:pt x="525" y="435"/>
                </a:lnTo>
                <a:lnTo>
                  <a:pt x="525" y="167"/>
                </a:lnTo>
                <a:close/>
                <a:moveTo>
                  <a:pt x="525" y="1012"/>
                </a:moveTo>
                <a:lnTo>
                  <a:pt x="525" y="730"/>
                </a:lnTo>
                <a:lnTo>
                  <a:pt x="246" y="451"/>
                </a:lnTo>
                <a:cubicBezTo>
                  <a:pt x="200" y="511"/>
                  <a:pt x="175" y="585"/>
                  <a:pt x="175" y="662"/>
                </a:cubicBezTo>
                <a:cubicBezTo>
                  <a:pt x="175" y="850"/>
                  <a:pt x="337" y="1012"/>
                  <a:pt x="525" y="1012"/>
                </a:cubicBezTo>
                <a:close/>
                <a:moveTo>
                  <a:pt x="1031" y="1085"/>
                </a:moveTo>
                <a:lnTo>
                  <a:pt x="1050" y="1107"/>
                </a:lnTo>
                <a:lnTo>
                  <a:pt x="976" y="1181"/>
                </a:lnTo>
                <a:lnTo>
                  <a:pt x="818" y="1023"/>
                </a:lnTo>
                <a:cubicBezTo>
                  <a:pt x="733" y="1091"/>
                  <a:pt x="629" y="1126"/>
                  <a:pt x="525" y="1126"/>
                </a:cubicBezTo>
                <a:cubicBezTo>
                  <a:pt x="405" y="1126"/>
                  <a:pt x="284" y="1080"/>
                  <a:pt x="194" y="990"/>
                </a:cubicBezTo>
                <a:cubicBezTo>
                  <a:pt x="25" y="818"/>
                  <a:pt x="14" y="550"/>
                  <a:pt x="161" y="366"/>
                </a:cubicBezTo>
                <a:lnTo>
                  <a:pt x="0" y="205"/>
                </a:lnTo>
                <a:lnTo>
                  <a:pt x="74" y="131"/>
                </a:lnTo>
                <a:cubicBezTo>
                  <a:pt x="392" y="450"/>
                  <a:pt x="709" y="770"/>
                  <a:pt x="1031" y="108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7" y="3207544"/>
            <a:ext cx="419100" cy="420689"/>
          </a:xfrm>
          <a:custGeom>
            <a:avLst/>
            <a:gdLst>
              <a:gd name="T0" fmla="*/ 350 w 1166"/>
              <a:gd name="T1" fmla="*/ 932 h 1168"/>
              <a:gd name="T2" fmla="*/ 582 w 1166"/>
              <a:gd name="T3" fmla="*/ 1167 h 1168"/>
              <a:gd name="T4" fmla="*/ 990 w 1166"/>
              <a:gd name="T5" fmla="*/ 175 h 1168"/>
              <a:gd name="T6" fmla="*/ 875 w 1166"/>
              <a:gd name="T7" fmla="*/ 293 h 1168"/>
              <a:gd name="T8" fmla="*/ 990 w 1166"/>
              <a:gd name="T9" fmla="*/ 468 h 1168"/>
              <a:gd name="T10" fmla="*/ 875 w 1166"/>
              <a:gd name="T11" fmla="*/ 350 h 1168"/>
              <a:gd name="T12" fmla="*/ 990 w 1166"/>
              <a:gd name="T13" fmla="*/ 468 h 1168"/>
              <a:gd name="T14" fmla="*/ 815 w 1166"/>
              <a:gd name="T15" fmla="*/ 175 h 1168"/>
              <a:gd name="T16" fmla="*/ 700 w 1166"/>
              <a:gd name="T17" fmla="*/ 293 h 1168"/>
              <a:gd name="T18" fmla="*/ 815 w 1166"/>
              <a:gd name="T19" fmla="*/ 468 h 1168"/>
              <a:gd name="T20" fmla="*/ 700 w 1166"/>
              <a:gd name="T21" fmla="*/ 350 h 1168"/>
              <a:gd name="T22" fmla="*/ 815 w 1166"/>
              <a:gd name="T23" fmla="*/ 468 h 1168"/>
              <a:gd name="T24" fmla="*/ 815 w 1166"/>
              <a:gd name="T25" fmla="*/ 583 h 1168"/>
              <a:gd name="T26" fmla="*/ 350 w 1166"/>
              <a:gd name="T27" fmla="*/ 699 h 1168"/>
              <a:gd name="T28" fmla="*/ 290 w 1166"/>
              <a:gd name="T29" fmla="*/ 293 h 1168"/>
              <a:gd name="T30" fmla="*/ 175 w 1166"/>
              <a:gd name="T31" fmla="*/ 175 h 1168"/>
              <a:gd name="T32" fmla="*/ 290 w 1166"/>
              <a:gd name="T33" fmla="*/ 293 h 1168"/>
              <a:gd name="T34" fmla="*/ 290 w 1166"/>
              <a:gd name="T35" fmla="*/ 350 h 1168"/>
              <a:gd name="T36" fmla="*/ 175 w 1166"/>
              <a:gd name="T37" fmla="*/ 468 h 1168"/>
              <a:gd name="T38" fmla="*/ 350 w 1166"/>
              <a:gd name="T39" fmla="*/ 350 h 1168"/>
              <a:gd name="T40" fmla="*/ 465 w 1166"/>
              <a:gd name="T41" fmla="*/ 468 h 1168"/>
              <a:gd name="T42" fmla="*/ 350 w 1166"/>
              <a:gd name="T43" fmla="*/ 350 h 1168"/>
              <a:gd name="T44" fmla="*/ 465 w 1166"/>
              <a:gd name="T45" fmla="*/ 293 h 1168"/>
              <a:gd name="T46" fmla="*/ 350 w 1166"/>
              <a:gd name="T47" fmla="*/ 175 h 1168"/>
              <a:gd name="T48" fmla="*/ 525 w 1166"/>
              <a:gd name="T49" fmla="*/ 350 h 1168"/>
              <a:gd name="T50" fmla="*/ 640 w 1166"/>
              <a:gd name="T51" fmla="*/ 468 h 1168"/>
              <a:gd name="T52" fmla="*/ 525 w 1166"/>
              <a:gd name="T53" fmla="*/ 350 h 1168"/>
              <a:gd name="T54" fmla="*/ 640 w 1166"/>
              <a:gd name="T55" fmla="*/ 293 h 1168"/>
              <a:gd name="T56" fmla="*/ 525 w 1166"/>
              <a:gd name="T57" fmla="*/ 175 h 1168"/>
              <a:gd name="T58" fmla="*/ 1165 w 1166"/>
              <a:gd name="T59" fmla="*/ 118 h 1168"/>
              <a:gd name="T60" fmla="*/ 1050 w 1166"/>
              <a:gd name="T61" fmla="*/ 817 h 1168"/>
              <a:gd name="T62" fmla="*/ 0 w 1166"/>
              <a:gd name="T63" fmla="*/ 699 h 1168"/>
              <a:gd name="T64" fmla="*/ 115 w 1166"/>
              <a:gd name="T65" fmla="*/ 0 h 1168"/>
              <a:gd name="T66" fmla="*/ 1165 w 1166"/>
              <a:gd name="T67" fmla="*/ 118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66" h="1168">
                <a:moveTo>
                  <a:pt x="582" y="1167"/>
                </a:moveTo>
                <a:lnTo>
                  <a:pt x="350" y="932"/>
                </a:lnTo>
                <a:lnTo>
                  <a:pt x="815" y="932"/>
                </a:lnTo>
                <a:lnTo>
                  <a:pt x="582" y="1167"/>
                </a:lnTo>
                <a:close/>
                <a:moveTo>
                  <a:pt x="990" y="293"/>
                </a:moveTo>
                <a:lnTo>
                  <a:pt x="990" y="175"/>
                </a:lnTo>
                <a:lnTo>
                  <a:pt x="875" y="175"/>
                </a:lnTo>
                <a:lnTo>
                  <a:pt x="875" y="293"/>
                </a:lnTo>
                <a:lnTo>
                  <a:pt x="990" y="293"/>
                </a:lnTo>
                <a:close/>
                <a:moveTo>
                  <a:pt x="990" y="468"/>
                </a:moveTo>
                <a:lnTo>
                  <a:pt x="990" y="350"/>
                </a:lnTo>
                <a:lnTo>
                  <a:pt x="875" y="350"/>
                </a:lnTo>
                <a:lnTo>
                  <a:pt x="875" y="468"/>
                </a:lnTo>
                <a:lnTo>
                  <a:pt x="990" y="468"/>
                </a:lnTo>
                <a:close/>
                <a:moveTo>
                  <a:pt x="815" y="293"/>
                </a:moveTo>
                <a:lnTo>
                  <a:pt x="815" y="175"/>
                </a:lnTo>
                <a:lnTo>
                  <a:pt x="700" y="175"/>
                </a:lnTo>
                <a:lnTo>
                  <a:pt x="700" y="293"/>
                </a:lnTo>
                <a:lnTo>
                  <a:pt x="815" y="293"/>
                </a:lnTo>
                <a:close/>
                <a:moveTo>
                  <a:pt x="815" y="468"/>
                </a:moveTo>
                <a:lnTo>
                  <a:pt x="815" y="350"/>
                </a:lnTo>
                <a:lnTo>
                  <a:pt x="700" y="350"/>
                </a:lnTo>
                <a:lnTo>
                  <a:pt x="700" y="468"/>
                </a:lnTo>
                <a:lnTo>
                  <a:pt x="815" y="468"/>
                </a:lnTo>
                <a:close/>
                <a:moveTo>
                  <a:pt x="815" y="699"/>
                </a:moveTo>
                <a:lnTo>
                  <a:pt x="815" y="583"/>
                </a:lnTo>
                <a:lnTo>
                  <a:pt x="350" y="583"/>
                </a:lnTo>
                <a:lnTo>
                  <a:pt x="350" y="699"/>
                </a:lnTo>
                <a:lnTo>
                  <a:pt x="815" y="699"/>
                </a:lnTo>
                <a:close/>
                <a:moveTo>
                  <a:pt x="290" y="293"/>
                </a:moveTo>
                <a:lnTo>
                  <a:pt x="290" y="175"/>
                </a:lnTo>
                <a:lnTo>
                  <a:pt x="175" y="175"/>
                </a:lnTo>
                <a:lnTo>
                  <a:pt x="175" y="293"/>
                </a:lnTo>
                <a:lnTo>
                  <a:pt x="290" y="293"/>
                </a:lnTo>
                <a:close/>
                <a:moveTo>
                  <a:pt x="290" y="468"/>
                </a:moveTo>
                <a:lnTo>
                  <a:pt x="290" y="350"/>
                </a:lnTo>
                <a:lnTo>
                  <a:pt x="175" y="350"/>
                </a:lnTo>
                <a:lnTo>
                  <a:pt x="175" y="468"/>
                </a:lnTo>
                <a:lnTo>
                  <a:pt x="290" y="468"/>
                </a:lnTo>
                <a:close/>
                <a:moveTo>
                  <a:pt x="350" y="350"/>
                </a:moveTo>
                <a:lnTo>
                  <a:pt x="350" y="468"/>
                </a:lnTo>
                <a:lnTo>
                  <a:pt x="465" y="468"/>
                </a:lnTo>
                <a:lnTo>
                  <a:pt x="465" y="350"/>
                </a:lnTo>
                <a:lnTo>
                  <a:pt x="350" y="350"/>
                </a:lnTo>
                <a:close/>
                <a:moveTo>
                  <a:pt x="350" y="293"/>
                </a:moveTo>
                <a:lnTo>
                  <a:pt x="465" y="293"/>
                </a:lnTo>
                <a:lnTo>
                  <a:pt x="465" y="175"/>
                </a:lnTo>
                <a:lnTo>
                  <a:pt x="350" y="175"/>
                </a:lnTo>
                <a:lnTo>
                  <a:pt x="350" y="293"/>
                </a:lnTo>
                <a:close/>
                <a:moveTo>
                  <a:pt x="525" y="350"/>
                </a:moveTo>
                <a:lnTo>
                  <a:pt x="525" y="468"/>
                </a:lnTo>
                <a:lnTo>
                  <a:pt x="640" y="468"/>
                </a:lnTo>
                <a:lnTo>
                  <a:pt x="640" y="350"/>
                </a:lnTo>
                <a:lnTo>
                  <a:pt x="525" y="350"/>
                </a:lnTo>
                <a:close/>
                <a:moveTo>
                  <a:pt x="525" y="293"/>
                </a:moveTo>
                <a:lnTo>
                  <a:pt x="640" y="293"/>
                </a:lnTo>
                <a:lnTo>
                  <a:pt x="640" y="175"/>
                </a:lnTo>
                <a:lnTo>
                  <a:pt x="525" y="175"/>
                </a:lnTo>
                <a:lnTo>
                  <a:pt x="525" y="293"/>
                </a:lnTo>
                <a:close/>
                <a:moveTo>
                  <a:pt x="1165" y="118"/>
                </a:moveTo>
                <a:lnTo>
                  <a:pt x="1165" y="699"/>
                </a:lnTo>
                <a:cubicBezTo>
                  <a:pt x="1165" y="762"/>
                  <a:pt x="1113" y="817"/>
                  <a:pt x="1050" y="817"/>
                </a:cubicBezTo>
                <a:lnTo>
                  <a:pt x="115" y="817"/>
                </a:lnTo>
                <a:cubicBezTo>
                  <a:pt x="52" y="817"/>
                  <a:pt x="0" y="762"/>
                  <a:pt x="0" y="699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1050" y="0"/>
                </a:lnTo>
                <a:cubicBezTo>
                  <a:pt x="1113" y="0"/>
                  <a:pt x="1165" y="55"/>
                  <a:pt x="1165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087564" y="3239294"/>
            <a:ext cx="504825" cy="357187"/>
          </a:xfrm>
          <a:custGeom>
            <a:avLst/>
            <a:gdLst>
              <a:gd name="T0" fmla="*/ 1168 w 1401"/>
              <a:gd name="T1" fmla="*/ 699 h 992"/>
              <a:gd name="T2" fmla="*/ 1168 w 1401"/>
              <a:gd name="T3" fmla="*/ 118 h 992"/>
              <a:gd name="T4" fmla="*/ 233 w 1401"/>
              <a:gd name="T5" fmla="*/ 118 h 992"/>
              <a:gd name="T6" fmla="*/ 233 w 1401"/>
              <a:gd name="T7" fmla="*/ 699 h 992"/>
              <a:gd name="T8" fmla="*/ 1168 w 1401"/>
              <a:gd name="T9" fmla="*/ 699 h 992"/>
              <a:gd name="T10" fmla="*/ 818 w 1401"/>
              <a:gd name="T11" fmla="*/ 874 h 992"/>
              <a:gd name="T12" fmla="*/ 818 w 1401"/>
              <a:gd name="T13" fmla="*/ 816 h 992"/>
              <a:gd name="T14" fmla="*/ 583 w 1401"/>
              <a:gd name="T15" fmla="*/ 816 h 992"/>
              <a:gd name="T16" fmla="*/ 583 w 1401"/>
              <a:gd name="T17" fmla="*/ 874 h 992"/>
              <a:gd name="T18" fmla="*/ 818 w 1401"/>
              <a:gd name="T19" fmla="*/ 874 h 992"/>
              <a:gd name="T20" fmla="*/ 1400 w 1401"/>
              <a:gd name="T21" fmla="*/ 874 h 992"/>
              <a:gd name="T22" fmla="*/ 1400 w 1401"/>
              <a:gd name="T23" fmla="*/ 991 h 992"/>
              <a:gd name="T24" fmla="*/ 0 w 1401"/>
              <a:gd name="T25" fmla="*/ 991 h 992"/>
              <a:gd name="T26" fmla="*/ 0 w 1401"/>
              <a:gd name="T27" fmla="*/ 874 h 992"/>
              <a:gd name="T28" fmla="*/ 118 w 1401"/>
              <a:gd name="T29" fmla="*/ 874 h 992"/>
              <a:gd name="T30" fmla="*/ 118 w 1401"/>
              <a:gd name="T31" fmla="*/ 0 h 992"/>
              <a:gd name="T32" fmla="*/ 1283 w 1401"/>
              <a:gd name="T33" fmla="*/ 0 h 992"/>
              <a:gd name="T34" fmla="*/ 1283 w 1401"/>
              <a:gd name="T35" fmla="*/ 874 h 992"/>
              <a:gd name="T36" fmla="*/ 1400 w 1401"/>
              <a:gd name="T37" fmla="*/ 874 h 9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01" h="992">
                <a:moveTo>
                  <a:pt x="1168" y="699"/>
                </a:moveTo>
                <a:lnTo>
                  <a:pt x="1168" y="118"/>
                </a:lnTo>
                <a:lnTo>
                  <a:pt x="233" y="118"/>
                </a:lnTo>
                <a:lnTo>
                  <a:pt x="233" y="699"/>
                </a:lnTo>
                <a:lnTo>
                  <a:pt x="1168" y="699"/>
                </a:lnTo>
                <a:close/>
                <a:moveTo>
                  <a:pt x="818" y="874"/>
                </a:moveTo>
                <a:lnTo>
                  <a:pt x="818" y="816"/>
                </a:lnTo>
                <a:lnTo>
                  <a:pt x="583" y="816"/>
                </a:lnTo>
                <a:lnTo>
                  <a:pt x="583" y="874"/>
                </a:lnTo>
                <a:lnTo>
                  <a:pt x="818" y="874"/>
                </a:lnTo>
                <a:close/>
                <a:moveTo>
                  <a:pt x="1400" y="874"/>
                </a:moveTo>
                <a:lnTo>
                  <a:pt x="1400" y="991"/>
                </a:lnTo>
                <a:lnTo>
                  <a:pt x="0" y="991"/>
                </a:lnTo>
                <a:lnTo>
                  <a:pt x="0" y="874"/>
                </a:lnTo>
                <a:lnTo>
                  <a:pt x="118" y="874"/>
                </a:lnTo>
                <a:lnTo>
                  <a:pt x="118" y="0"/>
                </a:lnTo>
                <a:lnTo>
                  <a:pt x="1283" y="0"/>
                </a:lnTo>
                <a:lnTo>
                  <a:pt x="1283" y="874"/>
                </a:lnTo>
                <a:lnTo>
                  <a:pt x="1400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05162" y="3209131"/>
            <a:ext cx="419100" cy="419100"/>
          </a:xfrm>
          <a:custGeom>
            <a:avLst/>
            <a:gdLst>
              <a:gd name="T0" fmla="*/ 836 w 1165"/>
              <a:gd name="T1" fmla="*/ 699 h 1165"/>
              <a:gd name="T2" fmla="*/ 1033 w 1165"/>
              <a:gd name="T3" fmla="*/ 699 h 1165"/>
              <a:gd name="T4" fmla="*/ 1049 w 1165"/>
              <a:gd name="T5" fmla="*/ 582 h 1165"/>
              <a:gd name="T6" fmla="*/ 1033 w 1165"/>
              <a:gd name="T7" fmla="*/ 465 h 1165"/>
              <a:gd name="T8" fmla="*/ 836 w 1165"/>
              <a:gd name="T9" fmla="*/ 465 h 1165"/>
              <a:gd name="T10" fmla="*/ 844 w 1165"/>
              <a:gd name="T11" fmla="*/ 582 h 1165"/>
              <a:gd name="T12" fmla="*/ 836 w 1165"/>
              <a:gd name="T13" fmla="*/ 699 h 1165"/>
              <a:gd name="T14" fmla="*/ 732 w 1165"/>
              <a:gd name="T15" fmla="*/ 1021 h 1165"/>
              <a:gd name="T16" fmla="*/ 987 w 1165"/>
              <a:gd name="T17" fmla="*/ 814 h 1165"/>
              <a:gd name="T18" fmla="*/ 814 w 1165"/>
              <a:gd name="T19" fmla="*/ 814 h 1165"/>
              <a:gd name="T20" fmla="*/ 732 w 1165"/>
              <a:gd name="T21" fmla="*/ 1021 h 1165"/>
              <a:gd name="T22" fmla="*/ 719 w 1165"/>
              <a:gd name="T23" fmla="*/ 699 h 1165"/>
              <a:gd name="T24" fmla="*/ 727 w 1165"/>
              <a:gd name="T25" fmla="*/ 582 h 1165"/>
              <a:gd name="T26" fmla="*/ 719 w 1165"/>
              <a:gd name="T27" fmla="*/ 465 h 1165"/>
              <a:gd name="T28" fmla="*/ 445 w 1165"/>
              <a:gd name="T29" fmla="*/ 465 h 1165"/>
              <a:gd name="T30" fmla="*/ 437 w 1165"/>
              <a:gd name="T31" fmla="*/ 582 h 1165"/>
              <a:gd name="T32" fmla="*/ 445 w 1165"/>
              <a:gd name="T33" fmla="*/ 699 h 1165"/>
              <a:gd name="T34" fmla="*/ 719 w 1165"/>
              <a:gd name="T35" fmla="*/ 699 h 1165"/>
              <a:gd name="T36" fmla="*/ 582 w 1165"/>
              <a:gd name="T37" fmla="*/ 1046 h 1165"/>
              <a:gd name="T38" fmla="*/ 694 w 1165"/>
              <a:gd name="T39" fmla="*/ 814 h 1165"/>
              <a:gd name="T40" fmla="*/ 470 w 1165"/>
              <a:gd name="T41" fmla="*/ 814 h 1165"/>
              <a:gd name="T42" fmla="*/ 582 w 1165"/>
              <a:gd name="T43" fmla="*/ 1046 h 1165"/>
              <a:gd name="T44" fmla="*/ 350 w 1165"/>
              <a:gd name="T45" fmla="*/ 350 h 1165"/>
              <a:gd name="T46" fmla="*/ 432 w 1165"/>
              <a:gd name="T47" fmla="*/ 142 h 1165"/>
              <a:gd name="T48" fmla="*/ 177 w 1165"/>
              <a:gd name="T49" fmla="*/ 350 h 1165"/>
              <a:gd name="T50" fmla="*/ 350 w 1165"/>
              <a:gd name="T51" fmla="*/ 350 h 1165"/>
              <a:gd name="T52" fmla="*/ 177 w 1165"/>
              <a:gd name="T53" fmla="*/ 814 h 1165"/>
              <a:gd name="T54" fmla="*/ 432 w 1165"/>
              <a:gd name="T55" fmla="*/ 1021 h 1165"/>
              <a:gd name="T56" fmla="*/ 350 w 1165"/>
              <a:gd name="T57" fmla="*/ 814 h 1165"/>
              <a:gd name="T58" fmla="*/ 177 w 1165"/>
              <a:gd name="T59" fmla="*/ 814 h 1165"/>
              <a:gd name="T60" fmla="*/ 131 w 1165"/>
              <a:gd name="T61" fmla="*/ 699 h 1165"/>
              <a:gd name="T62" fmla="*/ 328 w 1165"/>
              <a:gd name="T63" fmla="*/ 699 h 1165"/>
              <a:gd name="T64" fmla="*/ 319 w 1165"/>
              <a:gd name="T65" fmla="*/ 582 h 1165"/>
              <a:gd name="T66" fmla="*/ 328 w 1165"/>
              <a:gd name="T67" fmla="*/ 465 h 1165"/>
              <a:gd name="T68" fmla="*/ 131 w 1165"/>
              <a:gd name="T69" fmla="*/ 465 h 1165"/>
              <a:gd name="T70" fmla="*/ 114 w 1165"/>
              <a:gd name="T71" fmla="*/ 582 h 1165"/>
              <a:gd name="T72" fmla="*/ 131 w 1165"/>
              <a:gd name="T73" fmla="*/ 699 h 1165"/>
              <a:gd name="T74" fmla="*/ 582 w 1165"/>
              <a:gd name="T75" fmla="*/ 117 h 1165"/>
              <a:gd name="T76" fmla="*/ 470 w 1165"/>
              <a:gd name="T77" fmla="*/ 350 h 1165"/>
              <a:gd name="T78" fmla="*/ 694 w 1165"/>
              <a:gd name="T79" fmla="*/ 350 h 1165"/>
              <a:gd name="T80" fmla="*/ 582 w 1165"/>
              <a:gd name="T81" fmla="*/ 117 h 1165"/>
              <a:gd name="T82" fmla="*/ 987 w 1165"/>
              <a:gd name="T83" fmla="*/ 350 h 1165"/>
              <a:gd name="T84" fmla="*/ 732 w 1165"/>
              <a:gd name="T85" fmla="*/ 142 h 1165"/>
              <a:gd name="T86" fmla="*/ 814 w 1165"/>
              <a:gd name="T87" fmla="*/ 350 h 1165"/>
              <a:gd name="T88" fmla="*/ 987 w 1165"/>
              <a:gd name="T89" fmla="*/ 350 h 1165"/>
              <a:gd name="T90" fmla="*/ 582 w 1165"/>
              <a:gd name="T91" fmla="*/ 0 h 1165"/>
              <a:gd name="T92" fmla="*/ 1164 w 1165"/>
              <a:gd name="T93" fmla="*/ 582 h 1165"/>
              <a:gd name="T94" fmla="*/ 582 w 1165"/>
              <a:gd name="T95" fmla="*/ 1164 h 1165"/>
              <a:gd name="T96" fmla="*/ 0 w 1165"/>
              <a:gd name="T97" fmla="*/ 582 h 1165"/>
              <a:gd name="T98" fmla="*/ 582 w 1165"/>
              <a:gd name="T9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65" h="1165">
                <a:moveTo>
                  <a:pt x="836" y="699"/>
                </a:moveTo>
                <a:lnTo>
                  <a:pt x="1033" y="699"/>
                </a:lnTo>
                <a:cubicBezTo>
                  <a:pt x="1041" y="660"/>
                  <a:pt x="1049" y="622"/>
                  <a:pt x="1049" y="582"/>
                </a:cubicBezTo>
                <a:cubicBezTo>
                  <a:pt x="1049" y="541"/>
                  <a:pt x="1041" y="503"/>
                  <a:pt x="1033" y="465"/>
                </a:cubicBezTo>
                <a:lnTo>
                  <a:pt x="836" y="465"/>
                </a:lnTo>
                <a:cubicBezTo>
                  <a:pt x="842" y="503"/>
                  <a:pt x="844" y="541"/>
                  <a:pt x="844" y="582"/>
                </a:cubicBezTo>
                <a:cubicBezTo>
                  <a:pt x="844" y="622"/>
                  <a:pt x="842" y="660"/>
                  <a:pt x="836" y="699"/>
                </a:cubicBezTo>
                <a:close/>
                <a:moveTo>
                  <a:pt x="732" y="1021"/>
                </a:moveTo>
                <a:cubicBezTo>
                  <a:pt x="839" y="986"/>
                  <a:pt x="932" y="909"/>
                  <a:pt x="987" y="814"/>
                </a:cubicBezTo>
                <a:lnTo>
                  <a:pt x="814" y="814"/>
                </a:lnTo>
                <a:cubicBezTo>
                  <a:pt x="795" y="887"/>
                  <a:pt x="768" y="956"/>
                  <a:pt x="732" y="1021"/>
                </a:cubicBezTo>
                <a:close/>
                <a:moveTo>
                  <a:pt x="719" y="699"/>
                </a:moveTo>
                <a:cubicBezTo>
                  <a:pt x="724" y="660"/>
                  <a:pt x="727" y="622"/>
                  <a:pt x="727" y="582"/>
                </a:cubicBezTo>
                <a:cubicBezTo>
                  <a:pt x="727" y="541"/>
                  <a:pt x="724" y="503"/>
                  <a:pt x="719" y="465"/>
                </a:cubicBezTo>
                <a:lnTo>
                  <a:pt x="445" y="465"/>
                </a:lnTo>
                <a:cubicBezTo>
                  <a:pt x="440" y="503"/>
                  <a:pt x="437" y="541"/>
                  <a:pt x="437" y="582"/>
                </a:cubicBezTo>
                <a:cubicBezTo>
                  <a:pt x="437" y="622"/>
                  <a:pt x="440" y="660"/>
                  <a:pt x="445" y="699"/>
                </a:cubicBezTo>
                <a:lnTo>
                  <a:pt x="719" y="699"/>
                </a:lnTo>
                <a:close/>
                <a:moveTo>
                  <a:pt x="582" y="1046"/>
                </a:moveTo>
                <a:cubicBezTo>
                  <a:pt x="631" y="975"/>
                  <a:pt x="669" y="898"/>
                  <a:pt x="694" y="814"/>
                </a:cubicBezTo>
                <a:lnTo>
                  <a:pt x="470" y="814"/>
                </a:lnTo>
                <a:cubicBezTo>
                  <a:pt x="494" y="898"/>
                  <a:pt x="533" y="975"/>
                  <a:pt x="582" y="1046"/>
                </a:cubicBezTo>
                <a:close/>
                <a:moveTo>
                  <a:pt x="350" y="350"/>
                </a:moveTo>
                <a:cubicBezTo>
                  <a:pt x="369" y="276"/>
                  <a:pt x="396" y="208"/>
                  <a:pt x="432" y="142"/>
                </a:cubicBezTo>
                <a:cubicBezTo>
                  <a:pt x="325" y="178"/>
                  <a:pt x="232" y="254"/>
                  <a:pt x="177" y="350"/>
                </a:cubicBezTo>
                <a:lnTo>
                  <a:pt x="350" y="350"/>
                </a:lnTo>
                <a:close/>
                <a:moveTo>
                  <a:pt x="177" y="814"/>
                </a:moveTo>
                <a:cubicBezTo>
                  <a:pt x="232" y="909"/>
                  <a:pt x="325" y="986"/>
                  <a:pt x="432" y="1021"/>
                </a:cubicBezTo>
                <a:cubicBezTo>
                  <a:pt x="396" y="956"/>
                  <a:pt x="369" y="887"/>
                  <a:pt x="350" y="814"/>
                </a:cubicBezTo>
                <a:lnTo>
                  <a:pt x="177" y="814"/>
                </a:lnTo>
                <a:close/>
                <a:moveTo>
                  <a:pt x="131" y="699"/>
                </a:moveTo>
                <a:lnTo>
                  <a:pt x="328" y="699"/>
                </a:lnTo>
                <a:cubicBezTo>
                  <a:pt x="322" y="660"/>
                  <a:pt x="319" y="622"/>
                  <a:pt x="319" y="582"/>
                </a:cubicBezTo>
                <a:cubicBezTo>
                  <a:pt x="319" y="541"/>
                  <a:pt x="322" y="503"/>
                  <a:pt x="328" y="465"/>
                </a:cubicBezTo>
                <a:lnTo>
                  <a:pt x="131" y="465"/>
                </a:lnTo>
                <a:cubicBezTo>
                  <a:pt x="123" y="503"/>
                  <a:pt x="114" y="541"/>
                  <a:pt x="114" y="582"/>
                </a:cubicBezTo>
                <a:cubicBezTo>
                  <a:pt x="114" y="622"/>
                  <a:pt x="123" y="660"/>
                  <a:pt x="131" y="699"/>
                </a:cubicBezTo>
                <a:close/>
                <a:moveTo>
                  <a:pt x="582" y="117"/>
                </a:moveTo>
                <a:cubicBezTo>
                  <a:pt x="533" y="188"/>
                  <a:pt x="494" y="265"/>
                  <a:pt x="470" y="350"/>
                </a:cubicBezTo>
                <a:lnTo>
                  <a:pt x="694" y="350"/>
                </a:lnTo>
                <a:cubicBezTo>
                  <a:pt x="669" y="265"/>
                  <a:pt x="631" y="188"/>
                  <a:pt x="582" y="117"/>
                </a:cubicBezTo>
                <a:close/>
                <a:moveTo>
                  <a:pt x="987" y="350"/>
                </a:moveTo>
                <a:cubicBezTo>
                  <a:pt x="932" y="254"/>
                  <a:pt x="839" y="178"/>
                  <a:pt x="732" y="142"/>
                </a:cubicBezTo>
                <a:cubicBezTo>
                  <a:pt x="768" y="208"/>
                  <a:pt x="795" y="276"/>
                  <a:pt x="814" y="350"/>
                </a:cubicBezTo>
                <a:lnTo>
                  <a:pt x="987" y="350"/>
                </a:ln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59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89426" y="3271043"/>
            <a:ext cx="398463" cy="293688"/>
          </a:xfrm>
          <a:custGeom>
            <a:avLst/>
            <a:gdLst>
              <a:gd name="T0" fmla="*/ 853 w 1108"/>
              <a:gd name="T1" fmla="*/ 49 h 815"/>
              <a:gd name="T2" fmla="*/ 1107 w 1108"/>
              <a:gd name="T3" fmla="*/ 407 h 815"/>
              <a:gd name="T4" fmla="*/ 853 w 1108"/>
              <a:gd name="T5" fmla="*/ 764 h 815"/>
              <a:gd name="T6" fmla="*/ 757 w 1108"/>
              <a:gd name="T7" fmla="*/ 814 h 815"/>
              <a:gd name="T8" fmla="*/ 118 w 1108"/>
              <a:gd name="T9" fmla="*/ 814 h 815"/>
              <a:gd name="T10" fmla="*/ 0 w 1108"/>
              <a:gd name="T11" fmla="*/ 699 h 815"/>
              <a:gd name="T12" fmla="*/ 0 w 1108"/>
              <a:gd name="T13" fmla="*/ 115 h 815"/>
              <a:gd name="T14" fmla="*/ 118 w 1108"/>
              <a:gd name="T15" fmla="*/ 0 h 815"/>
              <a:gd name="T16" fmla="*/ 757 w 1108"/>
              <a:gd name="T17" fmla="*/ 0 h 815"/>
              <a:gd name="T18" fmla="*/ 853 w 1108"/>
              <a:gd name="T19" fmla="*/ 4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08" h="815">
                <a:moveTo>
                  <a:pt x="853" y="49"/>
                </a:moveTo>
                <a:lnTo>
                  <a:pt x="1107" y="407"/>
                </a:lnTo>
                <a:lnTo>
                  <a:pt x="853" y="764"/>
                </a:lnTo>
                <a:cubicBezTo>
                  <a:pt x="831" y="794"/>
                  <a:pt x="796" y="814"/>
                  <a:pt x="757" y="814"/>
                </a:cubicBezTo>
                <a:lnTo>
                  <a:pt x="118" y="814"/>
                </a:lnTo>
                <a:cubicBezTo>
                  <a:pt x="55" y="814"/>
                  <a:pt x="0" y="762"/>
                  <a:pt x="0" y="699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757" y="0"/>
                </a:lnTo>
                <a:cubicBezTo>
                  <a:pt x="796" y="0"/>
                  <a:pt x="831" y="19"/>
                  <a:pt x="853" y="49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64162" y="3271043"/>
            <a:ext cx="398462" cy="293688"/>
          </a:xfrm>
          <a:custGeom>
            <a:avLst/>
            <a:gdLst>
              <a:gd name="T0" fmla="*/ 757 w 1108"/>
              <a:gd name="T1" fmla="*/ 699 h 815"/>
              <a:gd name="T2" fmla="*/ 965 w 1108"/>
              <a:gd name="T3" fmla="*/ 407 h 815"/>
              <a:gd name="T4" fmla="*/ 757 w 1108"/>
              <a:gd name="T5" fmla="*/ 115 h 815"/>
              <a:gd name="T6" fmla="*/ 117 w 1108"/>
              <a:gd name="T7" fmla="*/ 115 h 815"/>
              <a:gd name="T8" fmla="*/ 117 w 1108"/>
              <a:gd name="T9" fmla="*/ 699 h 815"/>
              <a:gd name="T10" fmla="*/ 757 w 1108"/>
              <a:gd name="T11" fmla="*/ 699 h 815"/>
              <a:gd name="T12" fmla="*/ 853 w 1108"/>
              <a:gd name="T13" fmla="*/ 49 h 815"/>
              <a:gd name="T14" fmla="*/ 1107 w 1108"/>
              <a:gd name="T15" fmla="*/ 407 h 815"/>
              <a:gd name="T16" fmla="*/ 853 w 1108"/>
              <a:gd name="T17" fmla="*/ 764 h 815"/>
              <a:gd name="T18" fmla="*/ 757 w 1108"/>
              <a:gd name="T19" fmla="*/ 814 h 815"/>
              <a:gd name="T20" fmla="*/ 117 w 1108"/>
              <a:gd name="T21" fmla="*/ 814 h 815"/>
              <a:gd name="T22" fmla="*/ 0 w 1108"/>
              <a:gd name="T23" fmla="*/ 699 h 815"/>
              <a:gd name="T24" fmla="*/ 0 w 1108"/>
              <a:gd name="T25" fmla="*/ 115 h 815"/>
              <a:gd name="T26" fmla="*/ 117 w 1108"/>
              <a:gd name="T27" fmla="*/ 0 h 815"/>
              <a:gd name="T28" fmla="*/ 757 w 1108"/>
              <a:gd name="T29" fmla="*/ 0 h 815"/>
              <a:gd name="T30" fmla="*/ 853 w 1108"/>
              <a:gd name="T31" fmla="*/ 4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08" h="815">
                <a:moveTo>
                  <a:pt x="757" y="699"/>
                </a:moveTo>
                <a:lnTo>
                  <a:pt x="965" y="407"/>
                </a:lnTo>
                <a:lnTo>
                  <a:pt x="757" y="115"/>
                </a:lnTo>
                <a:lnTo>
                  <a:pt x="117" y="115"/>
                </a:lnTo>
                <a:lnTo>
                  <a:pt x="117" y="699"/>
                </a:lnTo>
                <a:lnTo>
                  <a:pt x="757" y="699"/>
                </a:lnTo>
                <a:close/>
                <a:moveTo>
                  <a:pt x="853" y="49"/>
                </a:moveTo>
                <a:lnTo>
                  <a:pt x="1107" y="407"/>
                </a:lnTo>
                <a:lnTo>
                  <a:pt x="853" y="764"/>
                </a:lnTo>
                <a:cubicBezTo>
                  <a:pt x="831" y="794"/>
                  <a:pt x="795" y="814"/>
                  <a:pt x="757" y="814"/>
                </a:cubicBezTo>
                <a:lnTo>
                  <a:pt x="117" y="814"/>
                </a:lnTo>
                <a:cubicBezTo>
                  <a:pt x="54" y="814"/>
                  <a:pt x="0" y="762"/>
                  <a:pt x="0" y="699"/>
                </a:cubicBezTo>
                <a:lnTo>
                  <a:pt x="0" y="115"/>
                </a:lnTo>
                <a:cubicBezTo>
                  <a:pt x="0" y="52"/>
                  <a:pt x="54" y="0"/>
                  <a:pt x="117" y="0"/>
                </a:cubicBezTo>
                <a:lnTo>
                  <a:pt x="757" y="0"/>
                </a:lnTo>
                <a:cubicBezTo>
                  <a:pt x="795" y="0"/>
                  <a:pt x="831" y="19"/>
                  <a:pt x="853" y="4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69062" y="3209131"/>
            <a:ext cx="336550" cy="419100"/>
          </a:xfrm>
          <a:custGeom>
            <a:avLst/>
            <a:gdLst>
              <a:gd name="T0" fmla="*/ 235 w 936"/>
              <a:gd name="T1" fmla="*/ 582 h 1165"/>
              <a:gd name="T2" fmla="*/ 350 w 936"/>
              <a:gd name="T3" fmla="*/ 582 h 1165"/>
              <a:gd name="T4" fmla="*/ 350 w 936"/>
              <a:gd name="T5" fmla="*/ 874 h 1165"/>
              <a:gd name="T6" fmla="*/ 235 w 936"/>
              <a:gd name="T7" fmla="*/ 874 h 1165"/>
              <a:gd name="T8" fmla="*/ 235 w 936"/>
              <a:gd name="T9" fmla="*/ 582 h 1165"/>
              <a:gd name="T10" fmla="*/ 235 w 936"/>
              <a:gd name="T11" fmla="*/ 175 h 1165"/>
              <a:gd name="T12" fmla="*/ 350 w 936"/>
              <a:gd name="T13" fmla="*/ 175 h 1165"/>
              <a:gd name="T14" fmla="*/ 350 w 936"/>
              <a:gd name="T15" fmla="*/ 350 h 1165"/>
              <a:gd name="T16" fmla="*/ 235 w 936"/>
              <a:gd name="T17" fmla="*/ 350 h 1165"/>
              <a:gd name="T18" fmla="*/ 235 w 936"/>
              <a:gd name="T19" fmla="*/ 175 h 1165"/>
              <a:gd name="T20" fmla="*/ 817 w 936"/>
              <a:gd name="T21" fmla="*/ 407 h 1165"/>
              <a:gd name="T22" fmla="*/ 817 w 936"/>
              <a:gd name="T23" fmla="*/ 115 h 1165"/>
              <a:gd name="T24" fmla="*/ 117 w 936"/>
              <a:gd name="T25" fmla="*/ 115 h 1165"/>
              <a:gd name="T26" fmla="*/ 117 w 936"/>
              <a:gd name="T27" fmla="*/ 407 h 1165"/>
              <a:gd name="T28" fmla="*/ 817 w 936"/>
              <a:gd name="T29" fmla="*/ 407 h 1165"/>
              <a:gd name="T30" fmla="*/ 817 w 936"/>
              <a:gd name="T31" fmla="*/ 1049 h 1165"/>
              <a:gd name="T32" fmla="*/ 817 w 936"/>
              <a:gd name="T33" fmla="*/ 522 h 1165"/>
              <a:gd name="T34" fmla="*/ 117 w 936"/>
              <a:gd name="T35" fmla="*/ 522 h 1165"/>
              <a:gd name="T36" fmla="*/ 117 w 936"/>
              <a:gd name="T37" fmla="*/ 1049 h 1165"/>
              <a:gd name="T38" fmla="*/ 817 w 936"/>
              <a:gd name="T39" fmla="*/ 1049 h 1165"/>
              <a:gd name="T40" fmla="*/ 817 w 936"/>
              <a:gd name="T41" fmla="*/ 0 h 1165"/>
              <a:gd name="T42" fmla="*/ 935 w 936"/>
              <a:gd name="T43" fmla="*/ 115 h 1165"/>
              <a:gd name="T44" fmla="*/ 935 w 936"/>
              <a:gd name="T45" fmla="*/ 1049 h 1165"/>
              <a:gd name="T46" fmla="*/ 817 w 936"/>
              <a:gd name="T47" fmla="*/ 1164 h 1165"/>
              <a:gd name="T48" fmla="*/ 117 w 936"/>
              <a:gd name="T49" fmla="*/ 1164 h 1165"/>
              <a:gd name="T50" fmla="*/ 0 w 936"/>
              <a:gd name="T51" fmla="*/ 1049 h 1165"/>
              <a:gd name="T52" fmla="*/ 0 w 936"/>
              <a:gd name="T53" fmla="*/ 115 h 1165"/>
              <a:gd name="T54" fmla="*/ 117 w 936"/>
              <a:gd name="T55" fmla="*/ 0 h 1165"/>
              <a:gd name="T56" fmla="*/ 817 w 936"/>
              <a:gd name="T5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36" h="1165">
                <a:moveTo>
                  <a:pt x="235" y="582"/>
                </a:moveTo>
                <a:lnTo>
                  <a:pt x="350" y="582"/>
                </a:lnTo>
                <a:lnTo>
                  <a:pt x="350" y="874"/>
                </a:lnTo>
                <a:lnTo>
                  <a:pt x="235" y="874"/>
                </a:lnTo>
                <a:lnTo>
                  <a:pt x="235" y="582"/>
                </a:lnTo>
                <a:close/>
                <a:moveTo>
                  <a:pt x="235" y="175"/>
                </a:moveTo>
                <a:lnTo>
                  <a:pt x="350" y="175"/>
                </a:lnTo>
                <a:lnTo>
                  <a:pt x="350" y="350"/>
                </a:lnTo>
                <a:lnTo>
                  <a:pt x="235" y="350"/>
                </a:lnTo>
                <a:lnTo>
                  <a:pt x="235" y="175"/>
                </a:lnTo>
                <a:close/>
                <a:moveTo>
                  <a:pt x="817" y="407"/>
                </a:moveTo>
                <a:lnTo>
                  <a:pt x="817" y="115"/>
                </a:lnTo>
                <a:lnTo>
                  <a:pt x="117" y="115"/>
                </a:lnTo>
                <a:lnTo>
                  <a:pt x="117" y="407"/>
                </a:lnTo>
                <a:lnTo>
                  <a:pt x="817" y="407"/>
                </a:lnTo>
                <a:close/>
                <a:moveTo>
                  <a:pt x="817" y="1049"/>
                </a:moveTo>
                <a:lnTo>
                  <a:pt x="817" y="522"/>
                </a:lnTo>
                <a:lnTo>
                  <a:pt x="117" y="522"/>
                </a:lnTo>
                <a:lnTo>
                  <a:pt x="117" y="1049"/>
                </a:lnTo>
                <a:lnTo>
                  <a:pt x="817" y="1049"/>
                </a:lnTo>
                <a:close/>
                <a:moveTo>
                  <a:pt x="817" y="0"/>
                </a:moveTo>
                <a:cubicBezTo>
                  <a:pt x="880" y="0"/>
                  <a:pt x="935" y="49"/>
                  <a:pt x="935" y="115"/>
                </a:cubicBezTo>
                <a:lnTo>
                  <a:pt x="935" y="1049"/>
                </a:lnTo>
                <a:cubicBezTo>
                  <a:pt x="935" y="1112"/>
                  <a:pt x="880" y="1164"/>
                  <a:pt x="817" y="1164"/>
                </a:cubicBezTo>
                <a:lnTo>
                  <a:pt x="117" y="1164"/>
                </a:lnTo>
                <a:cubicBezTo>
                  <a:pt x="54" y="1164"/>
                  <a:pt x="0" y="1112"/>
                  <a:pt x="0" y="1049"/>
                </a:cubicBezTo>
                <a:lnTo>
                  <a:pt x="0" y="115"/>
                </a:lnTo>
                <a:cubicBezTo>
                  <a:pt x="0" y="49"/>
                  <a:pt x="54" y="0"/>
                  <a:pt x="117" y="0"/>
                </a:cubicBez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502524" y="3271043"/>
            <a:ext cx="419100" cy="293688"/>
          </a:xfrm>
          <a:custGeom>
            <a:avLst/>
            <a:gdLst>
              <a:gd name="T0" fmla="*/ 989 w 1165"/>
              <a:gd name="T1" fmla="*/ 175 h 815"/>
              <a:gd name="T2" fmla="*/ 875 w 1165"/>
              <a:gd name="T3" fmla="*/ 290 h 815"/>
              <a:gd name="T4" fmla="*/ 989 w 1165"/>
              <a:gd name="T5" fmla="*/ 464 h 815"/>
              <a:gd name="T6" fmla="*/ 875 w 1165"/>
              <a:gd name="T7" fmla="*/ 350 h 815"/>
              <a:gd name="T8" fmla="*/ 989 w 1165"/>
              <a:gd name="T9" fmla="*/ 464 h 815"/>
              <a:gd name="T10" fmla="*/ 814 w 1165"/>
              <a:gd name="T11" fmla="*/ 175 h 815"/>
              <a:gd name="T12" fmla="*/ 700 w 1165"/>
              <a:gd name="T13" fmla="*/ 290 h 815"/>
              <a:gd name="T14" fmla="*/ 814 w 1165"/>
              <a:gd name="T15" fmla="*/ 464 h 815"/>
              <a:gd name="T16" fmla="*/ 700 w 1165"/>
              <a:gd name="T17" fmla="*/ 350 h 815"/>
              <a:gd name="T18" fmla="*/ 814 w 1165"/>
              <a:gd name="T19" fmla="*/ 464 h 815"/>
              <a:gd name="T20" fmla="*/ 814 w 1165"/>
              <a:gd name="T21" fmla="*/ 581 h 815"/>
              <a:gd name="T22" fmla="*/ 350 w 1165"/>
              <a:gd name="T23" fmla="*/ 699 h 815"/>
              <a:gd name="T24" fmla="*/ 289 w 1165"/>
              <a:gd name="T25" fmla="*/ 290 h 815"/>
              <a:gd name="T26" fmla="*/ 175 w 1165"/>
              <a:gd name="T27" fmla="*/ 175 h 815"/>
              <a:gd name="T28" fmla="*/ 289 w 1165"/>
              <a:gd name="T29" fmla="*/ 290 h 815"/>
              <a:gd name="T30" fmla="*/ 289 w 1165"/>
              <a:gd name="T31" fmla="*/ 350 h 815"/>
              <a:gd name="T32" fmla="*/ 175 w 1165"/>
              <a:gd name="T33" fmla="*/ 464 h 815"/>
              <a:gd name="T34" fmla="*/ 350 w 1165"/>
              <a:gd name="T35" fmla="*/ 350 h 815"/>
              <a:gd name="T36" fmla="*/ 464 w 1165"/>
              <a:gd name="T37" fmla="*/ 464 h 815"/>
              <a:gd name="T38" fmla="*/ 350 w 1165"/>
              <a:gd name="T39" fmla="*/ 350 h 815"/>
              <a:gd name="T40" fmla="*/ 350 w 1165"/>
              <a:gd name="T41" fmla="*/ 290 h 815"/>
              <a:gd name="T42" fmla="*/ 464 w 1165"/>
              <a:gd name="T43" fmla="*/ 175 h 815"/>
              <a:gd name="T44" fmla="*/ 525 w 1165"/>
              <a:gd name="T45" fmla="*/ 350 h 815"/>
              <a:gd name="T46" fmla="*/ 639 w 1165"/>
              <a:gd name="T47" fmla="*/ 464 h 815"/>
              <a:gd name="T48" fmla="*/ 525 w 1165"/>
              <a:gd name="T49" fmla="*/ 350 h 815"/>
              <a:gd name="T50" fmla="*/ 525 w 1165"/>
              <a:gd name="T51" fmla="*/ 290 h 815"/>
              <a:gd name="T52" fmla="*/ 639 w 1165"/>
              <a:gd name="T53" fmla="*/ 175 h 815"/>
              <a:gd name="T54" fmla="*/ 1050 w 1165"/>
              <a:gd name="T55" fmla="*/ 0 h 815"/>
              <a:gd name="T56" fmla="*/ 1164 w 1165"/>
              <a:gd name="T57" fmla="*/ 699 h 815"/>
              <a:gd name="T58" fmla="*/ 114 w 1165"/>
              <a:gd name="T59" fmla="*/ 814 h 815"/>
              <a:gd name="T60" fmla="*/ 0 w 1165"/>
              <a:gd name="T61" fmla="*/ 115 h 815"/>
              <a:gd name="T62" fmla="*/ 1050 w 1165"/>
              <a:gd name="T63" fmla="*/ 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65" h="815">
                <a:moveTo>
                  <a:pt x="989" y="290"/>
                </a:moveTo>
                <a:lnTo>
                  <a:pt x="989" y="175"/>
                </a:lnTo>
                <a:lnTo>
                  <a:pt x="875" y="175"/>
                </a:lnTo>
                <a:lnTo>
                  <a:pt x="875" y="290"/>
                </a:lnTo>
                <a:lnTo>
                  <a:pt x="989" y="290"/>
                </a:lnTo>
                <a:close/>
                <a:moveTo>
                  <a:pt x="989" y="464"/>
                </a:moveTo>
                <a:lnTo>
                  <a:pt x="989" y="350"/>
                </a:lnTo>
                <a:lnTo>
                  <a:pt x="875" y="350"/>
                </a:lnTo>
                <a:lnTo>
                  <a:pt x="875" y="464"/>
                </a:lnTo>
                <a:lnTo>
                  <a:pt x="989" y="464"/>
                </a:lnTo>
                <a:close/>
                <a:moveTo>
                  <a:pt x="814" y="290"/>
                </a:moveTo>
                <a:lnTo>
                  <a:pt x="814" y="175"/>
                </a:lnTo>
                <a:lnTo>
                  <a:pt x="700" y="175"/>
                </a:lnTo>
                <a:lnTo>
                  <a:pt x="700" y="290"/>
                </a:lnTo>
                <a:lnTo>
                  <a:pt x="814" y="290"/>
                </a:lnTo>
                <a:close/>
                <a:moveTo>
                  <a:pt x="814" y="464"/>
                </a:moveTo>
                <a:lnTo>
                  <a:pt x="814" y="350"/>
                </a:lnTo>
                <a:lnTo>
                  <a:pt x="700" y="350"/>
                </a:lnTo>
                <a:lnTo>
                  <a:pt x="700" y="464"/>
                </a:lnTo>
                <a:lnTo>
                  <a:pt x="814" y="464"/>
                </a:lnTo>
                <a:close/>
                <a:moveTo>
                  <a:pt x="814" y="699"/>
                </a:moveTo>
                <a:lnTo>
                  <a:pt x="814" y="581"/>
                </a:lnTo>
                <a:lnTo>
                  <a:pt x="350" y="581"/>
                </a:lnTo>
                <a:lnTo>
                  <a:pt x="350" y="699"/>
                </a:lnTo>
                <a:lnTo>
                  <a:pt x="814" y="699"/>
                </a:lnTo>
                <a:close/>
                <a:moveTo>
                  <a:pt x="289" y="290"/>
                </a:moveTo>
                <a:lnTo>
                  <a:pt x="289" y="175"/>
                </a:lnTo>
                <a:lnTo>
                  <a:pt x="175" y="175"/>
                </a:lnTo>
                <a:lnTo>
                  <a:pt x="175" y="290"/>
                </a:lnTo>
                <a:lnTo>
                  <a:pt x="289" y="290"/>
                </a:lnTo>
                <a:close/>
                <a:moveTo>
                  <a:pt x="289" y="464"/>
                </a:moveTo>
                <a:lnTo>
                  <a:pt x="289" y="350"/>
                </a:lnTo>
                <a:lnTo>
                  <a:pt x="175" y="350"/>
                </a:lnTo>
                <a:lnTo>
                  <a:pt x="175" y="464"/>
                </a:lnTo>
                <a:lnTo>
                  <a:pt x="289" y="464"/>
                </a:lnTo>
                <a:close/>
                <a:moveTo>
                  <a:pt x="350" y="350"/>
                </a:moveTo>
                <a:lnTo>
                  <a:pt x="350" y="464"/>
                </a:lnTo>
                <a:lnTo>
                  <a:pt x="464" y="464"/>
                </a:lnTo>
                <a:lnTo>
                  <a:pt x="464" y="350"/>
                </a:lnTo>
                <a:lnTo>
                  <a:pt x="350" y="350"/>
                </a:lnTo>
                <a:close/>
                <a:moveTo>
                  <a:pt x="350" y="175"/>
                </a:moveTo>
                <a:lnTo>
                  <a:pt x="350" y="290"/>
                </a:lnTo>
                <a:lnTo>
                  <a:pt x="464" y="290"/>
                </a:lnTo>
                <a:lnTo>
                  <a:pt x="464" y="175"/>
                </a:lnTo>
                <a:lnTo>
                  <a:pt x="350" y="175"/>
                </a:lnTo>
                <a:close/>
                <a:moveTo>
                  <a:pt x="525" y="350"/>
                </a:moveTo>
                <a:lnTo>
                  <a:pt x="525" y="464"/>
                </a:lnTo>
                <a:lnTo>
                  <a:pt x="639" y="464"/>
                </a:lnTo>
                <a:lnTo>
                  <a:pt x="639" y="350"/>
                </a:lnTo>
                <a:lnTo>
                  <a:pt x="525" y="350"/>
                </a:lnTo>
                <a:close/>
                <a:moveTo>
                  <a:pt x="525" y="175"/>
                </a:moveTo>
                <a:lnTo>
                  <a:pt x="525" y="290"/>
                </a:lnTo>
                <a:lnTo>
                  <a:pt x="639" y="290"/>
                </a:lnTo>
                <a:lnTo>
                  <a:pt x="639" y="175"/>
                </a:lnTo>
                <a:lnTo>
                  <a:pt x="525" y="175"/>
                </a:lnTo>
                <a:close/>
                <a:moveTo>
                  <a:pt x="1050" y="0"/>
                </a:moveTo>
                <a:cubicBezTo>
                  <a:pt x="1112" y="0"/>
                  <a:pt x="1164" y="52"/>
                  <a:pt x="1164" y="115"/>
                </a:cubicBezTo>
                <a:lnTo>
                  <a:pt x="1164" y="699"/>
                </a:lnTo>
                <a:cubicBezTo>
                  <a:pt x="1164" y="762"/>
                  <a:pt x="1112" y="814"/>
                  <a:pt x="1050" y="814"/>
                </a:cubicBezTo>
                <a:lnTo>
                  <a:pt x="114" y="814"/>
                </a:lnTo>
                <a:cubicBezTo>
                  <a:pt x="52" y="814"/>
                  <a:pt x="0" y="762"/>
                  <a:pt x="0" y="699"/>
                </a:cubicBezTo>
                <a:lnTo>
                  <a:pt x="0" y="115"/>
                </a:lnTo>
                <a:cubicBezTo>
                  <a:pt x="0" y="52"/>
                  <a:pt x="52" y="0"/>
                  <a:pt x="114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640764" y="3218658"/>
            <a:ext cx="293687" cy="398461"/>
          </a:xfrm>
          <a:custGeom>
            <a:avLst/>
            <a:gdLst>
              <a:gd name="T0" fmla="*/ 815 w 816"/>
              <a:gd name="T1" fmla="*/ 524 h 1107"/>
              <a:gd name="T2" fmla="*/ 465 w 816"/>
              <a:gd name="T3" fmla="*/ 914 h 1107"/>
              <a:gd name="T4" fmla="*/ 465 w 816"/>
              <a:gd name="T5" fmla="*/ 1106 h 1107"/>
              <a:gd name="T6" fmla="*/ 350 w 816"/>
              <a:gd name="T7" fmla="*/ 1106 h 1107"/>
              <a:gd name="T8" fmla="*/ 350 w 816"/>
              <a:gd name="T9" fmla="*/ 914 h 1107"/>
              <a:gd name="T10" fmla="*/ 0 w 816"/>
              <a:gd name="T11" fmla="*/ 524 h 1107"/>
              <a:gd name="T12" fmla="*/ 99 w 816"/>
              <a:gd name="T13" fmla="*/ 524 h 1107"/>
              <a:gd name="T14" fmla="*/ 408 w 816"/>
              <a:gd name="T15" fmla="*/ 821 h 1107"/>
              <a:gd name="T16" fmla="*/ 717 w 816"/>
              <a:gd name="T17" fmla="*/ 524 h 1107"/>
              <a:gd name="T18" fmla="*/ 815 w 816"/>
              <a:gd name="T19" fmla="*/ 524 h 1107"/>
              <a:gd name="T20" fmla="*/ 408 w 816"/>
              <a:gd name="T21" fmla="*/ 698 h 1107"/>
              <a:gd name="T22" fmla="*/ 233 w 816"/>
              <a:gd name="T23" fmla="*/ 524 h 1107"/>
              <a:gd name="T24" fmla="*/ 233 w 816"/>
              <a:gd name="T25" fmla="*/ 175 h 1107"/>
              <a:gd name="T26" fmla="*/ 408 w 816"/>
              <a:gd name="T27" fmla="*/ 0 h 1107"/>
              <a:gd name="T28" fmla="*/ 583 w 816"/>
              <a:gd name="T29" fmla="*/ 175 h 1107"/>
              <a:gd name="T30" fmla="*/ 583 w 816"/>
              <a:gd name="T31" fmla="*/ 524 h 1107"/>
              <a:gd name="T32" fmla="*/ 408 w 816"/>
              <a:gd name="T33" fmla="*/ 698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16" h="1107">
                <a:moveTo>
                  <a:pt x="815" y="524"/>
                </a:moveTo>
                <a:cubicBezTo>
                  <a:pt x="815" y="723"/>
                  <a:pt x="657" y="887"/>
                  <a:pt x="465" y="914"/>
                </a:cubicBezTo>
                <a:lnTo>
                  <a:pt x="465" y="1106"/>
                </a:lnTo>
                <a:lnTo>
                  <a:pt x="350" y="1106"/>
                </a:lnTo>
                <a:lnTo>
                  <a:pt x="350" y="914"/>
                </a:lnTo>
                <a:cubicBezTo>
                  <a:pt x="159" y="887"/>
                  <a:pt x="0" y="723"/>
                  <a:pt x="0" y="524"/>
                </a:cubicBezTo>
                <a:lnTo>
                  <a:pt x="99" y="524"/>
                </a:lnTo>
                <a:cubicBezTo>
                  <a:pt x="99" y="698"/>
                  <a:pt x="247" y="821"/>
                  <a:pt x="408" y="821"/>
                </a:cubicBezTo>
                <a:cubicBezTo>
                  <a:pt x="570" y="821"/>
                  <a:pt x="717" y="698"/>
                  <a:pt x="717" y="524"/>
                </a:cubicBezTo>
                <a:lnTo>
                  <a:pt x="815" y="524"/>
                </a:lnTo>
                <a:close/>
                <a:moveTo>
                  <a:pt x="408" y="698"/>
                </a:moveTo>
                <a:cubicBezTo>
                  <a:pt x="313" y="698"/>
                  <a:pt x="233" y="619"/>
                  <a:pt x="233" y="524"/>
                </a:cubicBezTo>
                <a:lnTo>
                  <a:pt x="233" y="175"/>
                </a:lnTo>
                <a:cubicBezTo>
                  <a:pt x="233" y="79"/>
                  <a:pt x="313" y="0"/>
                  <a:pt x="408" y="0"/>
                </a:cubicBezTo>
                <a:cubicBezTo>
                  <a:pt x="504" y="0"/>
                  <a:pt x="583" y="79"/>
                  <a:pt x="583" y="175"/>
                </a:cubicBezTo>
                <a:lnTo>
                  <a:pt x="583" y="524"/>
                </a:lnTo>
                <a:cubicBezTo>
                  <a:pt x="583" y="619"/>
                  <a:pt x="504" y="698"/>
                  <a:pt x="408" y="69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40889" y="3291681"/>
            <a:ext cx="441325" cy="252412"/>
          </a:xfrm>
          <a:custGeom>
            <a:avLst/>
            <a:gdLst>
              <a:gd name="T0" fmla="*/ 1110 w 1226"/>
              <a:gd name="T1" fmla="*/ 0 h 700"/>
              <a:gd name="T2" fmla="*/ 1225 w 1226"/>
              <a:gd name="T3" fmla="*/ 0 h 700"/>
              <a:gd name="T4" fmla="*/ 1225 w 1226"/>
              <a:gd name="T5" fmla="*/ 699 h 700"/>
              <a:gd name="T6" fmla="*/ 1110 w 1226"/>
              <a:gd name="T7" fmla="*/ 699 h 700"/>
              <a:gd name="T8" fmla="*/ 1110 w 1226"/>
              <a:gd name="T9" fmla="*/ 0 h 700"/>
              <a:gd name="T10" fmla="*/ 618 w 1226"/>
              <a:gd name="T11" fmla="*/ 82 h 700"/>
              <a:gd name="T12" fmla="*/ 700 w 1226"/>
              <a:gd name="T13" fmla="*/ 0 h 700"/>
              <a:gd name="T14" fmla="*/ 1050 w 1226"/>
              <a:gd name="T15" fmla="*/ 350 h 700"/>
              <a:gd name="T16" fmla="*/ 700 w 1226"/>
              <a:gd name="T17" fmla="*/ 699 h 700"/>
              <a:gd name="T18" fmla="*/ 618 w 1226"/>
              <a:gd name="T19" fmla="*/ 617 h 700"/>
              <a:gd name="T20" fmla="*/ 829 w 1226"/>
              <a:gd name="T21" fmla="*/ 407 h 700"/>
              <a:gd name="T22" fmla="*/ 0 w 1226"/>
              <a:gd name="T23" fmla="*/ 407 h 700"/>
              <a:gd name="T24" fmla="*/ 0 w 1226"/>
              <a:gd name="T25" fmla="*/ 293 h 700"/>
              <a:gd name="T26" fmla="*/ 829 w 1226"/>
              <a:gd name="T27" fmla="*/ 293 h 700"/>
              <a:gd name="T28" fmla="*/ 618 w 1226"/>
              <a:gd name="T29" fmla="*/ 82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6" h="700">
                <a:moveTo>
                  <a:pt x="1110" y="0"/>
                </a:moveTo>
                <a:lnTo>
                  <a:pt x="1225" y="0"/>
                </a:lnTo>
                <a:lnTo>
                  <a:pt x="1225" y="699"/>
                </a:lnTo>
                <a:lnTo>
                  <a:pt x="1110" y="699"/>
                </a:lnTo>
                <a:lnTo>
                  <a:pt x="1110" y="0"/>
                </a:lnTo>
                <a:close/>
                <a:moveTo>
                  <a:pt x="618" y="82"/>
                </a:moveTo>
                <a:lnTo>
                  <a:pt x="700" y="0"/>
                </a:lnTo>
                <a:lnTo>
                  <a:pt x="1050" y="350"/>
                </a:lnTo>
                <a:lnTo>
                  <a:pt x="700" y="699"/>
                </a:lnTo>
                <a:lnTo>
                  <a:pt x="618" y="617"/>
                </a:lnTo>
                <a:lnTo>
                  <a:pt x="829" y="407"/>
                </a:lnTo>
                <a:lnTo>
                  <a:pt x="0" y="407"/>
                </a:lnTo>
                <a:lnTo>
                  <a:pt x="0" y="293"/>
                </a:lnTo>
                <a:lnTo>
                  <a:pt x="829" y="293"/>
                </a:lnTo>
                <a:lnTo>
                  <a:pt x="618" y="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36262" y="3291681"/>
            <a:ext cx="398462" cy="252412"/>
          </a:xfrm>
          <a:custGeom>
            <a:avLst/>
            <a:gdLst>
              <a:gd name="T0" fmla="*/ 989 w 1108"/>
              <a:gd name="T1" fmla="*/ 58 h 700"/>
              <a:gd name="T2" fmla="*/ 1107 w 1108"/>
              <a:gd name="T3" fmla="*/ 58 h 700"/>
              <a:gd name="T4" fmla="*/ 1107 w 1108"/>
              <a:gd name="T5" fmla="*/ 407 h 700"/>
              <a:gd name="T6" fmla="*/ 221 w 1108"/>
              <a:gd name="T7" fmla="*/ 407 h 700"/>
              <a:gd name="T8" fmla="*/ 432 w 1108"/>
              <a:gd name="T9" fmla="*/ 617 h 700"/>
              <a:gd name="T10" fmla="*/ 350 w 1108"/>
              <a:gd name="T11" fmla="*/ 699 h 700"/>
              <a:gd name="T12" fmla="*/ 0 w 1108"/>
              <a:gd name="T13" fmla="*/ 350 h 700"/>
              <a:gd name="T14" fmla="*/ 350 w 1108"/>
              <a:gd name="T15" fmla="*/ 0 h 700"/>
              <a:gd name="T16" fmla="*/ 432 w 1108"/>
              <a:gd name="T17" fmla="*/ 82 h 700"/>
              <a:gd name="T18" fmla="*/ 221 w 1108"/>
              <a:gd name="T19" fmla="*/ 293 h 700"/>
              <a:gd name="T20" fmla="*/ 989 w 1108"/>
              <a:gd name="T21" fmla="*/ 293 h 700"/>
              <a:gd name="T22" fmla="*/ 989 w 1108"/>
              <a:gd name="T23" fmla="*/ 58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08" h="700">
                <a:moveTo>
                  <a:pt x="989" y="58"/>
                </a:moveTo>
                <a:lnTo>
                  <a:pt x="1107" y="58"/>
                </a:lnTo>
                <a:lnTo>
                  <a:pt x="1107" y="407"/>
                </a:lnTo>
                <a:lnTo>
                  <a:pt x="221" y="407"/>
                </a:lnTo>
                <a:lnTo>
                  <a:pt x="432" y="617"/>
                </a:lnTo>
                <a:lnTo>
                  <a:pt x="350" y="699"/>
                </a:lnTo>
                <a:lnTo>
                  <a:pt x="0" y="350"/>
                </a:lnTo>
                <a:lnTo>
                  <a:pt x="350" y="0"/>
                </a:lnTo>
                <a:lnTo>
                  <a:pt x="432" y="82"/>
                </a:lnTo>
                <a:lnTo>
                  <a:pt x="221" y="293"/>
                </a:lnTo>
                <a:lnTo>
                  <a:pt x="989" y="293"/>
                </a:lnTo>
                <a:lnTo>
                  <a:pt x="989" y="5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9" y="4110833"/>
            <a:ext cx="504825" cy="357187"/>
          </a:xfrm>
          <a:custGeom>
            <a:avLst/>
            <a:gdLst>
              <a:gd name="T0" fmla="*/ 700 w 1401"/>
              <a:gd name="T1" fmla="*/ 932 h 993"/>
              <a:gd name="T2" fmla="*/ 757 w 1401"/>
              <a:gd name="T3" fmla="*/ 874 h 993"/>
              <a:gd name="T4" fmla="*/ 700 w 1401"/>
              <a:gd name="T5" fmla="*/ 817 h 993"/>
              <a:gd name="T6" fmla="*/ 643 w 1401"/>
              <a:gd name="T7" fmla="*/ 874 h 993"/>
              <a:gd name="T8" fmla="*/ 700 w 1401"/>
              <a:gd name="T9" fmla="*/ 932 h 993"/>
              <a:gd name="T10" fmla="*/ 232 w 1401"/>
              <a:gd name="T11" fmla="*/ 117 h 993"/>
              <a:gd name="T12" fmla="*/ 232 w 1401"/>
              <a:gd name="T13" fmla="*/ 757 h 993"/>
              <a:gd name="T14" fmla="*/ 1168 w 1401"/>
              <a:gd name="T15" fmla="*/ 757 h 993"/>
              <a:gd name="T16" fmla="*/ 1168 w 1401"/>
              <a:gd name="T17" fmla="*/ 117 h 993"/>
              <a:gd name="T18" fmla="*/ 232 w 1401"/>
              <a:gd name="T19" fmla="*/ 117 h 993"/>
              <a:gd name="T20" fmla="*/ 1168 w 1401"/>
              <a:gd name="T21" fmla="*/ 874 h 993"/>
              <a:gd name="T22" fmla="*/ 1400 w 1401"/>
              <a:gd name="T23" fmla="*/ 874 h 993"/>
              <a:gd name="T24" fmla="*/ 1282 w 1401"/>
              <a:gd name="T25" fmla="*/ 992 h 993"/>
              <a:gd name="T26" fmla="*/ 118 w 1401"/>
              <a:gd name="T27" fmla="*/ 992 h 993"/>
              <a:gd name="T28" fmla="*/ 0 w 1401"/>
              <a:gd name="T29" fmla="*/ 874 h 993"/>
              <a:gd name="T30" fmla="*/ 232 w 1401"/>
              <a:gd name="T31" fmla="*/ 874 h 993"/>
              <a:gd name="T32" fmla="*/ 118 w 1401"/>
              <a:gd name="T33" fmla="*/ 757 h 993"/>
              <a:gd name="T34" fmla="*/ 118 w 1401"/>
              <a:gd name="T35" fmla="*/ 117 h 993"/>
              <a:gd name="T36" fmla="*/ 232 w 1401"/>
              <a:gd name="T37" fmla="*/ 0 h 993"/>
              <a:gd name="T38" fmla="*/ 1168 w 1401"/>
              <a:gd name="T39" fmla="*/ 0 h 993"/>
              <a:gd name="T40" fmla="*/ 1282 w 1401"/>
              <a:gd name="T41" fmla="*/ 117 h 993"/>
              <a:gd name="T42" fmla="*/ 1282 w 1401"/>
              <a:gd name="T43" fmla="*/ 757 h 993"/>
              <a:gd name="T44" fmla="*/ 1168 w 1401"/>
              <a:gd name="T45" fmla="*/ 874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01" h="993">
                <a:moveTo>
                  <a:pt x="700" y="932"/>
                </a:moveTo>
                <a:cubicBezTo>
                  <a:pt x="733" y="932"/>
                  <a:pt x="757" y="907"/>
                  <a:pt x="757" y="874"/>
                </a:cubicBezTo>
                <a:cubicBezTo>
                  <a:pt x="757" y="842"/>
                  <a:pt x="733" y="817"/>
                  <a:pt x="700" y="817"/>
                </a:cubicBezTo>
                <a:cubicBezTo>
                  <a:pt x="667" y="817"/>
                  <a:pt x="643" y="842"/>
                  <a:pt x="643" y="874"/>
                </a:cubicBezTo>
                <a:cubicBezTo>
                  <a:pt x="643" y="907"/>
                  <a:pt x="667" y="932"/>
                  <a:pt x="700" y="932"/>
                </a:cubicBezTo>
                <a:close/>
                <a:moveTo>
                  <a:pt x="232" y="117"/>
                </a:moveTo>
                <a:lnTo>
                  <a:pt x="232" y="757"/>
                </a:lnTo>
                <a:lnTo>
                  <a:pt x="1168" y="757"/>
                </a:lnTo>
                <a:lnTo>
                  <a:pt x="1168" y="117"/>
                </a:lnTo>
                <a:lnTo>
                  <a:pt x="232" y="117"/>
                </a:lnTo>
                <a:close/>
                <a:moveTo>
                  <a:pt x="1168" y="874"/>
                </a:moveTo>
                <a:lnTo>
                  <a:pt x="1400" y="874"/>
                </a:lnTo>
                <a:cubicBezTo>
                  <a:pt x="1400" y="937"/>
                  <a:pt x="1345" y="992"/>
                  <a:pt x="1282" y="992"/>
                </a:cubicBezTo>
                <a:lnTo>
                  <a:pt x="118" y="992"/>
                </a:lnTo>
                <a:cubicBezTo>
                  <a:pt x="55" y="992"/>
                  <a:pt x="0" y="937"/>
                  <a:pt x="0" y="874"/>
                </a:cubicBezTo>
                <a:lnTo>
                  <a:pt x="232" y="874"/>
                </a:lnTo>
                <a:cubicBezTo>
                  <a:pt x="170" y="874"/>
                  <a:pt x="118" y="820"/>
                  <a:pt x="118" y="757"/>
                </a:cubicBezTo>
                <a:lnTo>
                  <a:pt x="118" y="117"/>
                </a:lnTo>
                <a:cubicBezTo>
                  <a:pt x="118" y="54"/>
                  <a:pt x="170" y="0"/>
                  <a:pt x="232" y="0"/>
                </a:cubicBezTo>
                <a:lnTo>
                  <a:pt x="1168" y="0"/>
                </a:lnTo>
                <a:cubicBezTo>
                  <a:pt x="1230" y="0"/>
                  <a:pt x="1282" y="54"/>
                  <a:pt x="1282" y="117"/>
                </a:cubicBezTo>
                <a:lnTo>
                  <a:pt x="1282" y="757"/>
                </a:lnTo>
                <a:cubicBezTo>
                  <a:pt x="1282" y="820"/>
                  <a:pt x="1230" y="874"/>
                  <a:pt x="1168" y="87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62174" y="4079081"/>
            <a:ext cx="419100" cy="419100"/>
          </a:xfrm>
          <a:custGeom>
            <a:avLst/>
            <a:gdLst>
              <a:gd name="T0" fmla="*/ 990 w 1166"/>
              <a:gd name="T1" fmla="*/ 290 h 1166"/>
              <a:gd name="T2" fmla="*/ 990 w 1166"/>
              <a:gd name="T3" fmla="*/ 175 h 1166"/>
              <a:gd name="T4" fmla="*/ 407 w 1166"/>
              <a:gd name="T5" fmla="*/ 175 h 1166"/>
              <a:gd name="T6" fmla="*/ 407 w 1166"/>
              <a:gd name="T7" fmla="*/ 290 h 1166"/>
              <a:gd name="T8" fmla="*/ 990 w 1166"/>
              <a:gd name="T9" fmla="*/ 290 h 1166"/>
              <a:gd name="T10" fmla="*/ 757 w 1166"/>
              <a:gd name="T11" fmla="*/ 758 h 1166"/>
              <a:gd name="T12" fmla="*/ 757 w 1166"/>
              <a:gd name="T13" fmla="*/ 640 h 1166"/>
              <a:gd name="T14" fmla="*/ 407 w 1166"/>
              <a:gd name="T15" fmla="*/ 640 h 1166"/>
              <a:gd name="T16" fmla="*/ 407 w 1166"/>
              <a:gd name="T17" fmla="*/ 758 h 1166"/>
              <a:gd name="T18" fmla="*/ 757 w 1166"/>
              <a:gd name="T19" fmla="*/ 758 h 1166"/>
              <a:gd name="T20" fmla="*/ 990 w 1166"/>
              <a:gd name="T21" fmla="*/ 525 h 1166"/>
              <a:gd name="T22" fmla="*/ 990 w 1166"/>
              <a:gd name="T23" fmla="*/ 408 h 1166"/>
              <a:gd name="T24" fmla="*/ 407 w 1166"/>
              <a:gd name="T25" fmla="*/ 408 h 1166"/>
              <a:gd name="T26" fmla="*/ 407 w 1166"/>
              <a:gd name="T27" fmla="*/ 525 h 1166"/>
              <a:gd name="T28" fmla="*/ 990 w 1166"/>
              <a:gd name="T29" fmla="*/ 525 h 1166"/>
              <a:gd name="T30" fmla="*/ 1050 w 1166"/>
              <a:gd name="T31" fmla="*/ 0 h 1166"/>
              <a:gd name="T32" fmla="*/ 1165 w 1166"/>
              <a:gd name="T33" fmla="*/ 115 h 1166"/>
              <a:gd name="T34" fmla="*/ 1165 w 1166"/>
              <a:gd name="T35" fmla="*/ 815 h 1166"/>
              <a:gd name="T36" fmla="*/ 1050 w 1166"/>
              <a:gd name="T37" fmla="*/ 933 h 1166"/>
              <a:gd name="T38" fmla="*/ 350 w 1166"/>
              <a:gd name="T39" fmla="*/ 933 h 1166"/>
              <a:gd name="T40" fmla="*/ 232 w 1166"/>
              <a:gd name="T41" fmla="*/ 815 h 1166"/>
              <a:gd name="T42" fmla="*/ 232 w 1166"/>
              <a:gd name="T43" fmla="*/ 115 h 1166"/>
              <a:gd name="T44" fmla="*/ 350 w 1166"/>
              <a:gd name="T45" fmla="*/ 0 h 1166"/>
              <a:gd name="T46" fmla="*/ 1050 w 1166"/>
              <a:gd name="T47" fmla="*/ 0 h 1166"/>
              <a:gd name="T48" fmla="*/ 115 w 1166"/>
              <a:gd name="T49" fmla="*/ 233 h 1166"/>
              <a:gd name="T50" fmla="*/ 115 w 1166"/>
              <a:gd name="T51" fmla="*/ 1050 h 1166"/>
              <a:gd name="T52" fmla="*/ 932 w 1166"/>
              <a:gd name="T53" fmla="*/ 1050 h 1166"/>
              <a:gd name="T54" fmla="*/ 932 w 1166"/>
              <a:gd name="T55" fmla="*/ 1165 h 1166"/>
              <a:gd name="T56" fmla="*/ 115 w 1166"/>
              <a:gd name="T57" fmla="*/ 1165 h 1166"/>
              <a:gd name="T58" fmla="*/ 0 w 1166"/>
              <a:gd name="T59" fmla="*/ 1050 h 1166"/>
              <a:gd name="T60" fmla="*/ 0 w 1166"/>
              <a:gd name="T61" fmla="*/ 233 h 1166"/>
              <a:gd name="T62" fmla="*/ 115 w 1166"/>
              <a:gd name="T63" fmla="*/ 233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66" h="1166">
                <a:moveTo>
                  <a:pt x="990" y="290"/>
                </a:moveTo>
                <a:lnTo>
                  <a:pt x="990" y="175"/>
                </a:lnTo>
                <a:lnTo>
                  <a:pt x="407" y="175"/>
                </a:lnTo>
                <a:lnTo>
                  <a:pt x="407" y="290"/>
                </a:lnTo>
                <a:lnTo>
                  <a:pt x="990" y="290"/>
                </a:lnTo>
                <a:close/>
                <a:moveTo>
                  <a:pt x="757" y="758"/>
                </a:moveTo>
                <a:lnTo>
                  <a:pt x="757" y="640"/>
                </a:lnTo>
                <a:lnTo>
                  <a:pt x="407" y="640"/>
                </a:lnTo>
                <a:lnTo>
                  <a:pt x="407" y="758"/>
                </a:lnTo>
                <a:lnTo>
                  <a:pt x="757" y="758"/>
                </a:lnTo>
                <a:close/>
                <a:moveTo>
                  <a:pt x="990" y="525"/>
                </a:moveTo>
                <a:lnTo>
                  <a:pt x="990" y="408"/>
                </a:lnTo>
                <a:lnTo>
                  <a:pt x="407" y="408"/>
                </a:lnTo>
                <a:lnTo>
                  <a:pt x="407" y="525"/>
                </a:lnTo>
                <a:lnTo>
                  <a:pt x="990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3"/>
                  <a:pt x="1050" y="933"/>
                </a:cubicBezTo>
                <a:lnTo>
                  <a:pt x="350" y="933"/>
                </a:lnTo>
                <a:cubicBezTo>
                  <a:pt x="287" y="933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3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3"/>
                </a:lnTo>
                <a:lnTo>
                  <a:pt x="115" y="2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25799" y="4079081"/>
            <a:ext cx="419100" cy="419100"/>
          </a:xfrm>
          <a:custGeom>
            <a:avLst/>
            <a:gdLst>
              <a:gd name="T0" fmla="*/ 583 w 1166"/>
              <a:gd name="T1" fmla="*/ 0 h 1166"/>
              <a:gd name="T2" fmla="*/ 1165 w 1166"/>
              <a:gd name="T3" fmla="*/ 583 h 1166"/>
              <a:gd name="T4" fmla="*/ 583 w 1166"/>
              <a:gd name="T5" fmla="*/ 1165 h 1166"/>
              <a:gd name="T6" fmla="*/ 0 w 1166"/>
              <a:gd name="T7" fmla="*/ 583 h 1166"/>
              <a:gd name="T8" fmla="*/ 583 w 1166"/>
              <a:gd name="T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6" h="1166">
                <a:moveTo>
                  <a:pt x="583" y="0"/>
                </a:moveTo>
                <a:cubicBezTo>
                  <a:pt x="906" y="0"/>
                  <a:pt x="1165" y="261"/>
                  <a:pt x="1165" y="583"/>
                </a:cubicBezTo>
                <a:cubicBezTo>
                  <a:pt x="1165" y="906"/>
                  <a:pt x="906" y="1165"/>
                  <a:pt x="583" y="1165"/>
                </a:cubicBezTo>
                <a:cubicBezTo>
                  <a:pt x="260" y="1165"/>
                  <a:pt x="0" y="906"/>
                  <a:pt x="0" y="583"/>
                </a:cubicBezTo>
                <a:cubicBezTo>
                  <a:pt x="0" y="261"/>
                  <a:pt x="260" y="0"/>
                  <a:pt x="583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310064" y="4099719"/>
            <a:ext cx="377825" cy="377825"/>
          </a:xfrm>
          <a:custGeom>
            <a:avLst/>
            <a:gdLst>
              <a:gd name="T0" fmla="*/ 722 w 1051"/>
              <a:gd name="T1" fmla="*/ 500 h 1051"/>
              <a:gd name="T2" fmla="*/ 1050 w 1051"/>
              <a:gd name="T3" fmla="*/ 407 h 1051"/>
              <a:gd name="T4" fmla="*/ 1050 w 1051"/>
              <a:gd name="T5" fmla="*/ 525 h 1051"/>
              <a:gd name="T6" fmla="*/ 807 w 1051"/>
              <a:gd name="T7" fmla="*/ 585 h 1051"/>
              <a:gd name="T8" fmla="*/ 722 w 1051"/>
              <a:gd name="T9" fmla="*/ 500 h 1051"/>
              <a:gd name="T10" fmla="*/ 987 w 1051"/>
              <a:gd name="T11" fmla="*/ 765 h 1051"/>
              <a:gd name="T12" fmla="*/ 894 w 1051"/>
              <a:gd name="T13" fmla="*/ 672 h 1051"/>
              <a:gd name="T14" fmla="*/ 1050 w 1051"/>
              <a:gd name="T15" fmla="*/ 642 h 1051"/>
              <a:gd name="T16" fmla="*/ 1050 w 1051"/>
              <a:gd name="T17" fmla="*/ 757 h 1051"/>
              <a:gd name="T18" fmla="*/ 987 w 1051"/>
              <a:gd name="T19" fmla="*/ 765 h 1051"/>
              <a:gd name="T20" fmla="*/ 643 w 1051"/>
              <a:gd name="T21" fmla="*/ 0 h 1051"/>
              <a:gd name="T22" fmla="*/ 550 w 1051"/>
              <a:gd name="T23" fmla="*/ 328 h 1051"/>
              <a:gd name="T24" fmla="*/ 465 w 1051"/>
              <a:gd name="T25" fmla="*/ 243 h 1051"/>
              <a:gd name="T26" fmla="*/ 525 w 1051"/>
              <a:gd name="T27" fmla="*/ 0 h 1051"/>
              <a:gd name="T28" fmla="*/ 643 w 1051"/>
              <a:gd name="T29" fmla="*/ 0 h 1051"/>
              <a:gd name="T30" fmla="*/ 0 w 1051"/>
              <a:gd name="T31" fmla="*/ 74 h 1051"/>
              <a:gd name="T32" fmla="*/ 74 w 1051"/>
              <a:gd name="T33" fmla="*/ 0 h 1051"/>
              <a:gd name="T34" fmla="*/ 1050 w 1051"/>
              <a:gd name="T35" fmla="*/ 976 h 1051"/>
              <a:gd name="T36" fmla="*/ 977 w 1051"/>
              <a:gd name="T37" fmla="*/ 1050 h 1051"/>
              <a:gd name="T38" fmla="*/ 810 w 1051"/>
              <a:gd name="T39" fmla="*/ 883 h 1051"/>
              <a:gd name="T40" fmla="*/ 758 w 1051"/>
              <a:gd name="T41" fmla="*/ 1050 h 1051"/>
              <a:gd name="T42" fmla="*/ 643 w 1051"/>
              <a:gd name="T43" fmla="*/ 1050 h 1051"/>
              <a:gd name="T44" fmla="*/ 728 w 1051"/>
              <a:gd name="T45" fmla="*/ 801 h 1051"/>
              <a:gd name="T46" fmla="*/ 643 w 1051"/>
              <a:gd name="T47" fmla="*/ 719 h 1051"/>
              <a:gd name="T48" fmla="*/ 525 w 1051"/>
              <a:gd name="T49" fmla="*/ 1050 h 1051"/>
              <a:gd name="T50" fmla="*/ 408 w 1051"/>
              <a:gd name="T51" fmla="*/ 1050 h 1051"/>
              <a:gd name="T52" fmla="*/ 561 w 1051"/>
              <a:gd name="T53" fmla="*/ 634 h 1051"/>
              <a:gd name="T54" fmla="*/ 416 w 1051"/>
              <a:gd name="T55" fmla="*/ 489 h 1051"/>
              <a:gd name="T56" fmla="*/ 0 w 1051"/>
              <a:gd name="T57" fmla="*/ 642 h 1051"/>
              <a:gd name="T58" fmla="*/ 0 w 1051"/>
              <a:gd name="T59" fmla="*/ 525 h 1051"/>
              <a:gd name="T60" fmla="*/ 334 w 1051"/>
              <a:gd name="T61" fmla="*/ 407 h 1051"/>
              <a:gd name="T62" fmla="*/ 249 w 1051"/>
              <a:gd name="T63" fmla="*/ 322 h 1051"/>
              <a:gd name="T64" fmla="*/ 0 w 1051"/>
              <a:gd name="T65" fmla="*/ 407 h 1051"/>
              <a:gd name="T66" fmla="*/ 0 w 1051"/>
              <a:gd name="T67" fmla="*/ 292 h 1051"/>
              <a:gd name="T68" fmla="*/ 167 w 1051"/>
              <a:gd name="T69" fmla="*/ 240 h 1051"/>
              <a:gd name="T70" fmla="*/ 0 w 1051"/>
              <a:gd name="T71" fmla="*/ 74 h 1051"/>
              <a:gd name="T72" fmla="*/ 408 w 1051"/>
              <a:gd name="T73" fmla="*/ 0 h 1051"/>
              <a:gd name="T74" fmla="*/ 378 w 1051"/>
              <a:gd name="T75" fmla="*/ 156 h 1051"/>
              <a:gd name="T76" fmla="*/ 285 w 1051"/>
              <a:gd name="T77" fmla="*/ 63 h 1051"/>
              <a:gd name="T78" fmla="*/ 293 w 1051"/>
              <a:gd name="T79" fmla="*/ 0 h 1051"/>
              <a:gd name="T80" fmla="*/ 408 w 1051"/>
              <a:gd name="T8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051" h="1051">
                <a:moveTo>
                  <a:pt x="722" y="500"/>
                </a:moveTo>
                <a:cubicBezTo>
                  <a:pt x="818" y="443"/>
                  <a:pt x="930" y="407"/>
                  <a:pt x="1050" y="407"/>
                </a:cubicBezTo>
                <a:lnTo>
                  <a:pt x="1050" y="525"/>
                </a:lnTo>
                <a:cubicBezTo>
                  <a:pt x="963" y="525"/>
                  <a:pt x="881" y="547"/>
                  <a:pt x="807" y="585"/>
                </a:cubicBezTo>
                <a:lnTo>
                  <a:pt x="722" y="500"/>
                </a:lnTo>
                <a:close/>
                <a:moveTo>
                  <a:pt x="987" y="765"/>
                </a:moveTo>
                <a:lnTo>
                  <a:pt x="894" y="672"/>
                </a:lnTo>
                <a:cubicBezTo>
                  <a:pt x="941" y="653"/>
                  <a:pt x="996" y="642"/>
                  <a:pt x="1050" y="642"/>
                </a:cubicBezTo>
                <a:lnTo>
                  <a:pt x="1050" y="757"/>
                </a:lnTo>
                <a:cubicBezTo>
                  <a:pt x="1028" y="757"/>
                  <a:pt x="1007" y="760"/>
                  <a:pt x="987" y="765"/>
                </a:cubicBezTo>
                <a:close/>
                <a:moveTo>
                  <a:pt x="643" y="0"/>
                </a:moveTo>
                <a:cubicBezTo>
                  <a:pt x="643" y="120"/>
                  <a:pt x="607" y="232"/>
                  <a:pt x="550" y="328"/>
                </a:cubicBezTo>
                <a:lnTo>
                  <a:pt x="465" y="243"/>
                </a:lnTo>
                <a:cubicBezTo>
                  <a:pt x="503" y="169"/>
                  <a:pt x="525" y="87"/>
                  <a:pt x="525" y="0"/>
                </a:cubicBezTo>
                <a:lnTo>
                  <a:pt x="643" y="0"/>
                </a:lnTo>
                <a:close/>
                <a:moveTo>
                  <a:pt x="0" y="74"/>
                </a:moveTo>
                <a:lnTo>
                  <a:pt x="74" y="0"/>
                </a:lnTo>
                <a:lnTo>
                  <a:pt x="1050" y="976"/>
                </a:lnTo>
                <a:lnTo>
                  <a:pt x="977" y="1050"/>
                </a:lnTo>
                <a:lnTo>
                  <a:pt x="810" y="883"/>
                </a:lnTo>
                <a:cubicBezTo>
                  <a:pt x="777" y="929"/>
                  <a:pt x="758" y="987"/>
                  <a:pt x="758" y="1050"/>
                </a:cubicBezTo>
                <a:lnTo>
                  <a:pt x="643" y="1050"/>
                </a:lnTo>
                <a:cubicBezTo>
                  <a:pt x="643" y="957"/>
                  <a:pt x="676" y="869"/>
                  <a:pt x="728" y="801"/>
                </a:cubicBezTo>
                <a:lnTo>
                  <a:pt x="643" y="719"/>
                </a:lnTo>
                <a:cubicBezTo>
                  <a:pt x="569" y="809"/>
                  <a:pt x="525" y="924"/>
                  <a:pt x="525" y="1050"/>
                </a:cubicBezTo>
                <a:lnTo>
                  <a:pt x="408" y="1050"/>
                </a:lnTo>
                <a:cubicBezTo>
                  <a:pt x="408" y="891"/>
                  <a:pt x="465" y="746"/>
                  <a:pt x="561" y="634"/>
                </a:cubicBezTo>
                <a:lnTo>
                  <a:pt x="416" y="489"/>
                </a:lnTo>
                <a:cubicBezTo>
                  <a:pt x="304" y="585"/>
                  <a:pt x="159" y="642"/>
                  <a:pt x="0" y="642"/>
                </a:cubicBezTo>
                <a:lnTo>
                  <a:pt x="0" y="525"/>
                </a:lnTo>
                <a:cubicBezTo>
                  <a:pt x="126" y="525"/>
                  <a:pt x="244" y="481"/>
                  <a:pt x="334" y="407"/>
                </a:cubicBezTo>
                <a:lnTo>
                  <a:pt x="249" y="322"/>
                </a:lnTo>
                <a:cubicBezTo>
                  <a:pt x="181" y="374"/>
                  <a:pt x="93" y="407"/>
                  <a:pt x="0" y="407"/>
                </a:cubicBezTo>
                <a:lnTo>
                  <a:pt x="0" y="292"/>
                </a:lnTo>
                <a:cubicBezTo>
                  <a:pt x="63" y="292"/>
                  <a:pt x="121" y="273"/>
                  <a:pt x="167" y="240"/>
                </a:cubicBezTo>
                <a:lnTo>
                  <a:pt x="0" y="74"/>
                </a:lnTo>
                <a:close/>
                <a:moveTo>
                  <a:pt x="408" y="0"/>
                </a:moveTo>
                <a:cubicBezTo>
                  <a:pt x="408" y="55"/>
                  <a:pt x="397" y="109"/>
                  <a:pt x="378" y="156"/>
                </a:cubicBezTo>
                <a:lnTo>
                  <a:pt x="285" y="63"/>
                </a:lnTo>
                <a:cubicBezTo>
                  <a:pt x="290" y="44"/>
                  <a:pt x="293" y="22"/>
                  <a:pt x="293" y="0"/>
                </a:cubicBezTo>
                <a:lnTo>
                  <a:pt x="40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75276" y="4099719"/>
            <a:ext cx="377825" cy="377825"/>
          </a:xfrm>
          <a:custGeom>
            <a:avLst/>
            <a:gdLst>
              <a:gd name="T0" fmla="*/ 1050 w 1051"/>
              <a:gd name="T1" fmla="*/ 642 h 1051"/>
              <a:gd name="T2" fmla="*/ 1050 w 1051"/>
              <a:gd name="T3" fmla="*/ 757 h 1051"/>
              <a:gd name="T4" fmla="*/ 757 w 1051"/>
              <a:gd name="T5" fmla="*/ 1050 h 1051"/>
              <a:gd name="T6" fmla="*/ 642 w 1051"/>
              <a:gd name="T7" fmla="*/ 1050 h 1051"/>
              <a:gd name="T8" fmla="*/ 1050 w 1051"/>
              <a:gd name="T9" fmla="*/ 642 h 1051"/>
              <a:gd name="T10" fmla="*/ 875 w 1051"/>
              <a:gd name="T11" fmla="*/ 1050 h 1051"/>
              <a:gd name="T12" fmla="*/ 1050 w 1051"/>
              <a:gd name="T13" fmla="*/ 875 h 1051"/>
              <a:gd name="T14" fmla="*/ 1050 w 1051"/>
              <a:gd name="T15" fmla="*/ 1050 h 1051"/>
              <a:gd name="T16" fmla="*/ 875 w 1051"/>
              <a:gd name="T17" fmla="*/ 1050 h 1051"/>
              <a:gd name="T18" fmla="*/ 407 w 1051"/>
              <a:gd name="T19" fmla="*/ 1050 h 1051"/>
              <a:gd name="T20" fmla="*/ 1050 w 1051"/>
              <a:gd name="T21" fmla="*/ 407 h 1051"/>
              <a:gd name="T22" fmla="*/ 1050 w 1051"/>
              <a:gd name="T23" fmla="*/ 525 h 1051"/>
              <a:gd name="T24" fmla="*/ 525 w 1051"/>
              <a:gd name="T25" fmla="*/ 1050 h 1051"/>
              <a:gd name="T26" fmla="*/ 407 w 1051"/>
              <a:gd name="T27" fmla="*/ 1050 h 1051"/>
              <a:gd name="T28" fmla="*/ 0 w 1051"/>
              <a:gd name="T29" fmla="*/ 407 h 1051"/>
              <a:gd name="T30" fmla="*/ 0 w 1051"/>
              <a:gd name="T31" fmla="*/ 292 h 1051"/>
              <a:gd name="T32" fmla="*/ 292 w 1051"/>
              <a:gd name="T33" fmla="*/ 0 h 1051"/>
              <a:gd name="T34" fmla="*/ 407 w 1051"/>
              <a:gd name="T35" fmla="*/ 0 h 1051"/>
              <a:gd name="T36" fmla="*/ 0 w 1051"/>
              <a:gd name="T37" fmla="*/ 407 h 1051"/>
              <a:gd name="T38" fmla="*/ 642 w 1051"/>
              <a:gd name="T39" fmla="*/ 0 h 1051"/>
              <a:gd name="T40" fmla="*/ 0 w 1051"/>
              <a:gd name="T41" fmla="*/ 642 h 1051"/>
              <a:gd name="T42" fmla="*/ 0 w 1051"/>
              <a:gd name="T43" fmla="*/ 525 h 1051"/>
              <a:gd name="T44" fmla="*/ 525 w 1051"/>
              <a:gd name="T45" fmla="*/ 0 h 1051"/>
              <a:gd name="T46" fmla="*/ 642 w 1051"/>
              <a:gd name="T47" fmla="*/ 0 h 1051"/>
              <a:gd name="T48" fmla="*/ 175 w 1051"/>
              <a:gd name="T49" fmla="*/ 0 h 1051"/>
              <a:gd name="T50" fmla="*/ 0 w 1051"/>
              <a:gd name="T51" fmla="*/ 175 h 1051"/>
              <a:gd name="T52" fmla="*/ 0 w 1051"/>
              <a:gd name="T53" fmla="*/ 0 h 1051"/>
              <a:gd name="T54" fmla="*/ 175 w 1051"/>
              <a:gd name="T55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051">
                <a:moveTo>
                  <a:pt x="1050" y="642"/>
                </a:moveTo>
                <a:lnTo>
                  <a:pt x="1050" y="757"/>
                </a:lnTo>
                <a:cubicBezTo>
                  <a:pt x="888" y="757"/>
                  <a:pt x="757" y="888"/>
                  <a:pt x="757" y="1050"/>
                </a:cubicBezTo>
                <a:lnTo>
                  <a:pt x="642" y="1050"/>
                </a:lnTo>
                <a:cubicBezTo>
                  <a:pt x="642" y="823"/>
                  <a:pt x="823" y="642"/>
                  <a:pt x="1050" y="642"/>
                </a:cubicBezTo>
                <a:close/>
                <a:moveTo>
                  <a:pt x="875" y="1050"/>
                </a:moveTo>
                <a:cubicBezTo>
                  <a:pt x="875" y="954"/>
                  <a:pt x="954" y="875"/>
                  <a:pt x="1050" y="875"/>
                </a:cubicBezTo>
                <a:lnTo>
                  <a:pt x="1050" y="1050"/>
                </a:lnTo>
                <a:lnTo>
                  <a:pt x="875" y="1050"/>
                </a:lnTo>
                <a:close/>
                <a:moveTo>
                  <a:pt x="407" y="1050"/>
                </a:moveTo>
                <a:cubicBezTo>
                  <a:pt x="407" y="697"/>
                  <a:pt x="697" y="407"/>
                  <a:pt x="1050" y="407"/>
                </a:cubicBezTo>
                <a:lnTo>
                  <a:pt x="1050" y="525"/>
                </a:lnTo>
                <a:cubicBezTo>
                  <a:pt x="760" y="525"/>
                  <a:pt x="525" y="760"/>
                  <a:pt x="525" y="1050"/>
                </a:cubicBezTo>
                <a:lnTo>
                  <a:pt x="407" y="1050"/>
                </a:lnTo>
                <a:close/>
                <a:moveTo>
                  <a:pt x="0" y="407"/>
                </a:moveTo>
                <a:lnTo>
                  <a:pt x="0" y="292"/>
                </a:lnTo>
                <a:cubicBezTo>
                  <a:pt x="161" y="292"/>
                  <a:pt x="292" y="161"/>
                  <a:pt x="292" y="0"/>
                </a:cubicBezTo>
                <a:lnTo>
                  <a:pt x="407" y="0"/>
                </a:lnTo>
                <a:cubicBezTo>
                  <a:pt x="407" y="227"/>
                  <a:pt x="227" y="407"/>
                  <a:pt x="0" y="407"/>
                </a:cubicBezTo>
                <a:close/>
                <a:moveTo>
                  <a:pt x="642" y="0"/>
                </a:moveTo>
                <a:cubicBezTo>
                  <a:pt x="642" y="353"/>
                  <a:pt x="355" y="642"/>
                  <a:pt x="0" y="642"/>
                </a:cubicBezTo>
                <a:lnTo>
                  <a:pt x="0" y="525"/>
                </a:lnTo>
                <a:cubicBezTo>
                  <a:pt x="290" y="525"/>
                  <a:pt x="525" y="290"/>
                  <a:pt x="525" y="0"/>
                </a:cubicBezTo>
                <a:lnTo>
                  <a:pt x="642" y="0"/>
                </a:lnTo>
                <a:close/>
                <a:moveTo>
                  <a:pt x="175" y="0"/>
                </a:moveTo>
                <a:cubicBezTo>
                  <a:pt x="175" y="96"/>
                  <a:pt x="95" y="175"/>
                  <a:pt x="0" y="175"/>
                </a:cubicBezTo>
                <a:lnTo>
                  <a:pt x="0" y="0"/>
                </a:lnTo>
                <a:lnTo>
                  <a:pt x="17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38901" y="4088606"/>
            <a:ext cx="377825" cy="400050"/>
          </a:xfrm>
          <a:custGeom>
            <a:avLst/>
            <a:gdLst>
              <a:gd name="T0" fmla="*/ 525 w 1051"/>
              <a:gd name="T1" fmla="*/ 815 h 1111"/>
              <a:gd name="T2" fmla="*/ 0 w 1051"/>
              <a:gd name="T3" fmla="*/ 407 h 1111"/>
              <a:gd name="T4" fmla="*/ 525 w 1051"/>
              <a:gd name="T5" fmla="*/ 0 h 1111"/>
              <a:gd name="T6" fmla="*/ 1050 w 1051"/>
              <a:gd name="T7" fmla="*/ 407 h 1111"/>
              <a:gd name="T8" fmla="*/ 525 w 1051"/>
              <a:gd name="T9" fmla="*/ 815 h 1111"/>
              <a:gd name="T10" fmla="*/ 525 w 1051"/>
              <a:gd name="T11" fmla="*/ 965 h 1111"/>
              <a:gd name="T12" fmla="*/ 955 w 1051"/>
              <a:gd name="T13" fmla="*/ 629 h 1111"/>
              <a:gd name="T14" fmla="*/ 1050 w 1051"/>
              <a:gd name="T15" fmla="*/ 702 h 1111"/>
              <a:gd name="T16" fmla="*/ 525 w 1051"/>
              <a:gd name="T17" fmla="*/ 1110 h 1111"/>
              <a:gd name="T18" fmla="*/ 0 w 1051"/>
              <a:gd name="T19" fmla="*/ 702 h 1111"/>
              <a:gd name="T20" fmla="*/ 96 w 1051"/>
              <a:gd name="T21" fmla="*/ 629 h 1111"/>
              <a:gd name="T22" fmla="*/ 525 w 1051"/>
              <a:gd name="T23" fmla="*/ 965 h 1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1" h="1111">
                <a:moveTo>
                  <a:pt x="525" y="815"/>
                </a:moveTo>
                <a:cubicBezTo>
                  <a:pt x="350" y="679"/>
                  <a:pt x="176" y="542"/>
                  <a:pt x="0" y="407"/>
                </a:cubicBezTo>
                <a:lnTo>
                  <a:pt x="525" y="0"/>
                </a:lnTo>
                <a:lnTo>
                  <a:pt x="1050" y="407"/>
                </a:lnTo>
                <a:cubicBezTo>
                  <a:pt x="875" y="542"/>
                  <a:pt x="700" y="679"/>
                  <a:pt x="525" y="815"/>
                </a:cubicBezTo>
                <a:close/>
                <a:moveTo>
                  <a:pt x="525" y="965"/>
                </a:moveTo>
                <a:lnTo>
                  <a:pt x="955" y="629"/>
                </a:lnTo>
                <a:lnTo>
                  <a:pt x="1050" y="702"/>
                </a:lnTo>
                <a:lnTo>
                  <a:pt x="525" y="1110"/>
                </a:lnTo>
                <a:lnTo>
                  <a:pt x="0" y="702"/>
                </a:lnTo>
                <a:lnTo>
                  <a:pt x="96" y="629"/>
                </a:lnTo>
                <a:lnTo>
                  <a:pt x="525" y="96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481887" y="4077494"/>
            <a:ext cx="419100" cy="422275"/>
          </a:xfrm>
          <a:custGeom>
            <a:avLst/>
            <a:gdLst>
              <a:gd name="T0" fmla="*/ 74 w 1166"/>
              <a:gd name="T1" fmla="*/ 0 h 1171"/>
              <a:gd name="T2" fmla="*/ 1165 w 1166"/>
              <a:gd name="T3" fmla="*/ 1093 h 1171"/>
              <a:gd name="T4" fmla="*/ 1091 w 1166"/>
              <a:gd name="T5" fmla="*/ 1167 h 1171"/>
              <a:gd name="T6" fmla="*/ 872 w 1166"/>
              <a:gd name="T7" fmla="*/ 946 h 1171"/>
              <a:gd name="T8" fmla="*/ 583 w 1166"/>
              <a:gd name="T9" fmla="*/ 1170 h 1171"/>
              <a:gd name="T10" fmla="*/ 58 w 1166"/>
              <a:gd name="T11" fmla="*/ 763 h 1171"/>
              <a:gd name="T12" fmla="*/ 153 w 1166"/>
              <a:gd name="T13" fmla="*/ 689 h 1171"/>
              <a:gd name="T14" fmla="*/ 583 w 1166"/>
              <a:gd name="T15" fmla="*/ 1025 h 1171"/>
              <a:gd name="T16" fmla="*/ 788 w 1166"/>
              <a:gd name="T17" fmla="*/ 864 h 1171"/>
              <a:gd name="T18" fmla="*/ 706 w 1166"/>
              <a:gd name="T19" fmla="*/ 782 h 1171"/>
              <a:gd name="T20" fmla="*/ 583 w 1166"/>
              <a:gd name="T21" fmla="*/ 875 h 1171"/>
              <a:gd name="T22" fmla="*/ 58 w 1166"/>
              <a:gd name="T23" fmla="*/ 467 h 1171"/>
              <a:gd name="T24" fmla="*/ 246 w 1166"/>
              <a:gd name="T25" fmla="*/ 320 h 1171"/>
              <a:gd name="T26" fmla="*/ 0 w 1166"/>
              <a:gd name="T27" fmla="*/ 74 h 1171"/>
              <a:gd name="T28" fmla="*/ 74 w 1166"/>
              <a:gd name="T29" fmla="*/ 0 h 1171"/>
              <a:gd name="T30" fmla="*/ 1108 w 1166"/>
              <a:gd name="T31" fmla="*/ 467 h 1171"/>
              <a:gd name="T32" fmla="*/ 872 w 1166"/>
              <a:gd name="T33" fmla="*/ 650 h 1171"/>
              <a:gd name="T34" fmla="*/ 413 w 1166"/>
              <a:gd name="T35" fmla="*/ 191 h 1171"/>
              <a:gd name="T36" fmla="*/ 583 w 1166"/>
              <a:gd name="T37" fmla="*/ 60 h 1171"/>
              <a:gd name="T38" fmla="*/ 1108 w 1166"/>
              <a:gd name="T39" fmla="*/ 467 h 1171"/>
              <a:gd name="T40" fmla="*/ 1039 w 1166"/>
              <a:gd name="T41" fmla="*/ 817 h 1171"/>
              <a:gd name="T42" fmla="*/ 955 w 1166"/>
              <a:gd name="T43" fmla="*/ 732 h 1171"/>
              <a:gd name="T44" fmla="*/ 1023 w 1166"/>
              <a:gd name="T45" fmla="*/ 680 h 1171"/>
              <a:gd name="T46" fmla="*/ 1108 w 1166"/>
              <a:gd name="T47" fmla="*/ 763 h 1171"/>
              <a:gd name="T48" fmla="*/ 1039 w 1166"/>
              <a:gd name="T49" fmla="*/ 817 h 1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6" h="1171">
                <a:moveTo>
                  <a:pt x="74" y="0"/>
                </a:moveTo>
                <a:lnTo>
                  <a:pt x="1165" y="1093"/>
                </a:lnTo>
                <a:lnTo>
                  <a:pt x="1091" y="1167"/>
                </a:lnTo>
                <a:lnTo>
                  <a:pt x="872" y="946"/>
                </a:lnTo>
                <a:lnTo>
                  <a:pt x="583" y="1170"/>
                </a:lnTo>
                <a:lnTo>
                  <a:pt x="58" y="763"/>
                </a:lnTo>
                <a:lnTo>
                  <a:pt x="153" y="689"/>
                </a:lnTo>
                <a:lnTo>
                  <a:pt x="583" y="1025"/>
                </a:lnTo>
                <a:lnTo>
                  <a:pt x="788" y="864"/>
                </a:lnTo>
                <a:lnTo>
                  <a:pt x="706" y="782"/>
                </a:lnTo>
                <a:lnTo>
                  <a:pt x="583" y="875"/>
                </a:lnTo>
                <a:cubicBezTo>
                  <a:pt x="408" y="739"/>
                  <a:pt x="233" y="603"/>
                  <a:pt x="58" y="467"/>
                </a:cubicBezTo>
                <a:lnTo>
                  <a:pt x="246" y="320"/>
                </a:lnTo>
                <a:lnTo>
                  <a:pt x="0" y="74"/>
                </a:lnTo>
                <a:lnTo>
                  <a:pt x="74" y="0"/>
                </a:lnTo>
                <a:close/>
                <a:moveTo>
                  <a:pt x="1108" y="467"/>
                </a:moveTo>
                <a:cubicBezTo>
                  <a:pt x="1029" y="528"/>
                  <a:pt x="951" y="589"/>
                  <a:pt x="872" y="650"/>
                </a:cubicBezTo>
                <a:lnTo>
                  <a:pt x="413" y="191"/>
                </a:lnTo>
                <a:lnTo>
                  <a:pt x="583" y="60"/>
                </a:lnTo>
                <a:lnTo>
                  <a:pt x="1108" y="467"/>
                </a:lnTo>
                <a:close/>
                <a:moveTo>
                  <a:pt x="1039" y="817"/>
                </a:moveTo>
                <a:lnTo>
                  <a:pt x="955" y="732"/>
                </a:lnTo>
                <a:lnTo>
                  <a:pt x="1023" y="680"/>
                </a:lnTo>
                <a:lnTo>
                  <a:pt x="1108" y="763"/>
                </a:lnTo>
                <a:lnTo>
                  <a:pt x="1039" y="8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624887" y="4163219"/>
            <a:ext cx="260350" cy="252412"/>
          </a:xfrm>
          <a:custGeom>
            <a:avLst/>
            <a:gdLst>
              <a:gd name="T0" fmla="*/ 607 w 725"/>
              <a:gd name="T1" fmla="*/ 0 h 701"/>
              <a:gd name="T2" fmla="*/ 724 w 725"/>
              <a:gd name="T3" fmla="*/ 0 h 701"/>
              <a:gd name="T4" fmla="*/ 724 w 725"/>
              <a:gd name="T5" fmla="*/ 700 h 701"/>
              <a:gd name="T6" fmla="*/ 607 w 725"/>
              <a:gd name="T7" fmla="*/ 700 h 701"/>
              <a:gd name="T8" fmla="*/ 607 w 725"/>
              <a:gd name="T9" fmla="*/ 0 h 701"/>
              <a:gd name="T10" fmla="*/ 0 w 725"/>
              <a:gd name="T11" fmla="*/ 82 h 701"/>
              <a:gd name="T12" fmla="*/ 82 w 725"/>
              <a:gd name="T13" fmla="*/ 0 h 701"/>
              <a:gd name="T14" fmla="*/ 432 w 725"/>
              <a:gd name="T15" fmla="*/ 350 h 701"/>
              <a:gd name="T16" fmla="*/ 82 w 725"/>
              <a:gd name="T17" fmla="*/ 700 h 701"/>
              <a:gd name="T18" fmla="*/ 0 w 725"/>
              <a:gd name="T19" fmla="*/ 618 h 701"/>
              <a:gd name="T20" fmla="*/ 268 w 725"/>
              <a:gd name="T21" fmla="*/ 350 h 701"/>
              <a:gd name="T22" fmla="*/ 0 w 725"/>
              <a:gd name="T23" fmla="*/ 8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25" h="701">
                <a:moveTo>
                  <a:pt x="607" y="0"/>
                </a:moveTo>
                <a:lnTo>
                  <a:pt x="724" y="0"/>
                </a:lnTo>
                <a:lnTo>
                  <a:pt x="724" y="700"/>
                </a:lnTo>
                <a:lnTo>
                  <a:pt x="607" y="700"/>
                </a:lnTo>
                <a:lnTo>
                  <a:pt x="607" y="0"/>
                </a:lnTo>
                <a:close/>
                <a:moveTo>
                  <a:pt x="0" y="82"/>
                </a:moveTo>
                <a:lnTo>
                  <a:pt x="82" y="0"/>
                </a:lnTo>
                <a:lnTo>
                  <a:pt x="432" y="350"/>
                </a:lnTo>
                <a:lnTo>
                  <a:pt x="82" y="700"/>
                </a:lnTo>
                <a:lnTo>
                  <a:pt x="0" y="618"/>
                </a:lnTo>
                <a:lnTo>
                  <a:pt x="268" y="350"/>
                </a:lnTo>
                <a:lnTo>
                  <a:pt x="0" y="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567864" y="4120356"/>
            <a:ext cx="504825" cy="336550"/>
          </a:xfrm>
          <a:custGeom>
            <a:avLst/>
            <a:gdLst>
              <a:gd name="T0" fmla="*/ 232 w 1401"/>
              <a:gd name="T1" fmla="*/ 118 h 936"/>
              <a:gd name="T2" fmla="*/ 232 w 1401"/>
              <a:gd name="T3" fmla="*/ 700 h 936"/>
              <a:gd name="T4" fmla="*/ 1167 w 1401"/>
              <a:gd name="T5" fmla="*/ 700 h 936"/>
              <a:gd name="T6" fmla="*/ 1167 w 1401"/>
              <a:gd name="T7" fmla="*/ 118 h 936"/>
              <a:gd name="T8" fmla="*/ 232 w 1401"/>
              <a:gd name="T9" fmla="*/ 118 h 936"/>
              <a:gd name="T10" fmla="*/ 1400 w 1401"/>
              <a:gd name="T11" fmla="*/ 818 h 936"/>
              <a:gd name="T12" fmla="*/ 1400 w 1401"/>
              <a:gd name="T13" fmla="*/ 935 h 936"/>
              <a:gd name="T14" fmla="*/ 0 w 1401"/>
              <a:gd name="T15" fmla="*/ 935 h 936"/>
              <a:gd name="T16" fmla="*/ 0 w 1401"/>
              <a:gd name="T17" fmla="*/ 818 h 936"/>
              <a:gd name="T18" fmla="*/ 232 w 1401"/>
              <a:gd name="T19" fmla="*/ 818 h 936"/>
              <a:gd name="T20" fmla="*/ 117 w 1401"/>
              <a:gd name="T21" fmla="*/ 700 h 936"/>
              <a:gd name="T22" fmla="*/ 117 w 1401"/>
              <a:gd name="T23" fmla="*/ 118 h 936"/>
              <a:gd name="T24" fmla="*/ 232 w 1401"/>
              <a:gd name="T25" fmla="*/ 0 h 936"/>
              <a:gd name="T26" fmla="*/ 1167 w 1401"/>
              <a:gd name="T27" fmla="*/ 0 h 936"/>
              <a:gd name="T28" fmla="*/ 1282 w 1401"/>
              <a:gd name="T29" fmla="*/ 118 h 936"/>
              <a:gd name="T30" fmla="*/ 1282 w 1401"/>
              <a:gd name="T31" fmla="*/ 700 h 936"/>
              <a:gd name="T32" fmla="*/ 1167 w 1401"/>
              <a:gd name="T33" fmla="*/ 818 h 936"/>
              <a:gd name="T34" fmla="*/ 1400 w 1401"/>
              <a:gd name="T35" fmla="*/ 818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01" h="936">
                <a:moveTo>
                  <a:pt x="232" y="118"/>
                </a:moveTo>
                <a:lnTo>
                  <a:pt x="232" y="700"/>
                </a:lnTo>
                <a:lnTo>
                  <a:pt x="1167" y="700"/>
                </a:lnTo>
                <a:lnTo>
                  <a:pt x="1167" y="118"/>
                </a:lnTo>
                <a:lnTo>
                  <a:pt x="232" y="118"/>
                </a:lnTo>
                <a:close/>
                <a:moveTo>
                  <a:pt x="1400" y="818"/>
                </a:moveTo>
                <a:lnTo>
                  <a:pt x="1400" y="935"/>
                </a:lnTo>
                <a:lnTo>
                  <a:pt x="0" y="935"/>
                </a:lnTo>
                <a:lnTo>
                  <a:pt x="0" y="818"/>
                </a:lnTo>
                <a:lnTo>
                  <a:pt x="232" y="818"/>
                </a:lnTo>
                <a:cubicBezTo>
                  <a:pt x="169" y="818"/>
                  <a:pt x="117" y="763"/>
                  <a:pt x="117" y="700"/>
                </a:cubicBezTo>
                <a:lnTo>
                  <a:pt x="117" y="118"/>
                </a:lnTo>
                <a:cubicBezTo>
                  <a:pt x="117" y="55"/>
                  <a:pt x="169" y="0"/>
                  <a:pt x="232" y="0"/>
                </a:cubicBezTo>
                <a:lnTo>
                  <a:pt x="1167" y="0"/>
                </a:lnTo>
                <a:cubicBezTo>
                  <a:pt x="1230" y="0"/>
                  <a:pt x="1282" y="55"/>
                  <a:pt x="1282" y="118"/>
                </a:cubicBezTo>
                <a:lnTo>
                  <a:pt x="1282" y="700"/>
                </a:lnTo>
                <a:cubicBezTo>
                  <a:pt x="1282" y="763"/>
                  <a:pt x="1230" y="818"/>
                  <a:pt x="1167" y="818"/>
                </a:cubicBezTo>
                <a:lnTo>
                  <a:pt x="1400" y="8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631489" y="4110833"/>
            <a:ext cx="504825" cy="357187"/>
          </a:xfrm>
          <a:custGeom>
            <a:avLst/>
            <a:gdLst>
              <a:gd name="T0" fmla="*/ 232 w 1401"/>
              <a:gd name="T1" fmla="*/ 117 h 993"/>
              <a:gd name="T2" fmla="*/ 232 w 1401"/>
              <a:gd name="T3" fmla="*/ 700 h 993"/>
              <a:gd name="T4" fmla="*/ 1168 w 1401"/>
              <a:gd name="T5" fmla="*/ 700 h 993"/>
              <a:gd name="T6" fmla="*/ 1168 w 1401"/>
              <a:gd name="T7" fmla="*/ 117 h 993"/>
              <a:gd name="T8" fmla="*/ 232 w 1401"/>
              <a:gd name="T9" fmla="*/ 117 h 993"/>
              <a:gd name="T10" fmla="*/ 1400 w 1401"/>
              <a:gd name="T11" fmla="*/ 874 h 993"/>
              <a:gd name="T12" fmla="*/ 1400 w 1401"/>
              <a:gd name="T13" fmla="*/ 992 h 993"/>
              <a:gd name="T14" fmla="*/ 0 w 1401"/>
              <a:gd name="T15" fmla="*/ 992 h 993"/>
              <a:gd name="T16" fmla="*/ 0 w 1401"/>
              <a:gd name="T17" fmla="*/ 874 h 993"/>
              <a:gd name="T18" fmla="*/ 232 w 1401"/>
              <a:gd name="T19" fmla="*/ 874 h 993"/>
              <a:gd name="T20" fmla="*/ 232 w 1401"/>
              <a:gd name="T21" fmla="*/ 817 h 993"/>
              <a:gd name="T22" fmla="*/ 118 w 1401"/>
              <a:gd name="T23" fmla="*/ 699 h 993"/>
              <a:gd name="T24" fmla="*/ 118 w 1401"/>
              <a:gd name="T25" fmla="*/ 117 h 993"/>
              <a:gd name="T26" fmla="*/ 232 w 1401"/>
              <a:gd name="T27" fmla="*/ 0 h 993"/>
              <a:gd name="T28" fmla="*/ 1168 w 1401"/>
              <a:gd name="T29" fmla="*/ 0 h 993"/>
              <a:gd name="T30" fmla="*/ 1282 w 1401"/>
              <a:gd name="T31" fmla="*/ 117 h 993"/>
              <a:gd name="T32" fmla="*/ 1282 w 1401"/>
              <a:gd name="T33" fmla="*/ 699 h 993"/>
              <a:gd name="T34" fmla="*/ 1168 w 1401"/>
              <a:gd name="T35" fmla="*/ 817 h 993"/>
              <a:gd name="T36" fmla="*/ 1168 w 1401"/>
              <a:gd name="T37" fmla="*/ 874 h 993"/>
              <a:gd name="T38" fmla="*/ 1400 w 1401"/>
              <a:gd name="T39" fmla="*/ 874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01" h="993">
                <a:moveTo>
                  <a:pt x="232" y="117"/>
                </a:moveTo>
                <a:lnTo>
                  <a:pt x="232" y="700"/>
                </a:lnTo>
                <a:lnTo>
                  <a:pt x="1168" y="700"/>
                </a:lnTo>
                <a:lnTo>
                  <a:pt x="1168" y="117"/>
                </a:lnTo>
                <a:lnTo>
                  <a:pt x="232" y="117"/>
                </a:lnTo>
                <a:close/>
                <a:moveTo>
                  <a:pt x="1400" y="874"/>
                </a:moveTo>
                <a:lnTo>
                  <a:pt x="1400" y="992"/>
                </a:lnTo>
                <a:lnTo>
                  <a:pt x="0" y="992"/>
                </a:lnTo>
                <a:lnTo>
                  <a:pt x="0" y="874"/>
                </a:lnTo>
                <a:lnTo>
                  <a:pt x="232" y="874"/>
                </a:lnTo>
                <a:lnTo>
                  <a:pt x="232" y="817"/>
                </a:lnTo>
                <a:cubicBezTo>
                  <a:pt x="170" y="817"/>
                  <a:pt x="118" y="762"/>
                  <a:pt x="118" y="699"/>
                </a:cubicBezTo>
                <a:lnTo>
                  <a:pt x="118" y="117"/>
                </a:lnTo>
                <a:cubicBezTo>
                  <a:pt x="118" y="54"/>
                  <a:pt x="170" y="0"/>
                  <a:pt x="232" y="0"/>
                </a:cubicBezTo>
                <a:lnTo>
                  <a:pt x="1168" y="0"/>
                </a:lnTo>
                <a:cubicBezTo>
                  <a:pt x="1230" y="0"/>
                  <a:pt x="1282" y="54"/>
                  <a:pt x="1282" y="117"/>
                </a:cubicBezTo>
                <a:lnTo>
                  <a:pt x="1282" y="699"/>
                </a:lnTo>
                <a:cubicBezTo>
                  <a:pt x="1282" y="762"/>
                  <a:pt x="1230" y="817"/>
                  <a:pt x="1168" y="817"/>
                </a:cubicBezTo>
                <a:lnTo>
                  <a:pt x="1168" y="874"/>
                </a:lnTo>
                <a:lnTo>
                  <a:pt x="1400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7" y="4950618"/>
            <a:ext cx="419100" cy="419100"/>
          </a:xfrm>
          <a:custGeom>
            <a:avLst/>
            <a:gdLst>
              <a:gd name="T0" fmla="*/ 115 w 1166"/>
              <a:gd name="T1" fmla="*/ 1050 h 1166"/>
              <a:gd name="T2" fmla="*/ 932 w 1166"/>
              <a:gd name="T3" fmla="*/ 1050 h 1166"/>
              <a:gd name="T4" fmla="*/ 932 w 1166"/>
              <a:gd name="T5" fmla="*/ 1165 h 1166"/>
              <a:gd name="T6" fmla="*/ 115 w 1166"/>
              <a:gd name="T7" fmla="*/ 1165 h 1166"/>
              <a:gd name="T8" fmla="*/ 0 w 1166"/>
              <a:gd name="T9" fmla="*/ 1050 h 1166"/>
              <a:gd name="T10" fmla="*/ 0 w 1166"/>
              <a:gd name="T11" fmla="*/ 232 h 1166"/>
              <a:gd name="T12" fmla="*/ 115 w 1166"/>
              <a:gd name="T13" fmla="*/ 232 h 1166"/>
              <a:gd name="T14" fmla="*/ 115 w 1166"/>
              <a:gd name="T15" fmla="*/ 1050 h 1166"/>
              <a:gd name="T16" fmla="*/ 932 w 1166"/>
              <a:gd name="T17" fmla="*/ 290 h 1166"/>
              <a:gd name="T18" fmla="*/ 932 w 1166"/>
              <a:gd name="T19" fmla="*/ 175 h 1166"/>
              <a:gd name="T20" fmla="*/ 700 w 1166"/>
              <a:gd name="T21" fmla="*/ 175 h 1166"/>
              <a:gd name="T22" fmla="*/ 700 w 1166"/>
              <a:gd name="T23" fmla="*/ 495 h 1166"/>
              <a:gd name="T24" fmla="*/ 612 w 1166"/>
              <a:gd name="T25" fmla="*/ 465 h 1166"/>
              <a:gd name="T26" fmla="*/ 465 w 1166"/>
              <a:gd name="T27" fmla="*/ 612 h 1166"/>
              <a:gd name="T28" fmla="*/ 612 w 1166"/>
              <a:gd name="T29" fmla="*/ 757 h 1166"/>
              <a:gd name="T30" fmla="*/ 757 w 1166"/>
              <a:gd name="T31" fmla="*/ 612 h 1166"/>
              <a:gd name="T32" fmla="*/ 757 w 1166"/>
              <a:gd name="T33" fmla="*/ 290 h 1166"/>
              <a:gd name="T34" fmla="*/ 932 w 1166"/>
              <a:gd name="T35" fmla="*/ 290 h 1166"/>
              <a:gd name="T36" fmla="*/ 1050 w 1166"/>
              <a:gd name="T37" fmla="*/ 0 h 1166"/>
              <a:gd name="T38" fmla="*/ 1165 w 1166"/>
              <a:gd name="T39" fmla="*/ 115 h 1166"/>
              <a:gd name="T40" fmla="*/ 1165 w 1166"/>
              <a:gd name="T41" fmla="*/ 815 h 1166"/>
              <a:gd name="T42" fmla="*/ 1050 w 1166"/>
              <a:gd name="T43" fmla="*/ 932 h 1166"/>
              <a:gd name="T44" fmla="*/ 350 w 1166"/>
              <a:gd name="T45" fmla="*/ 932 h 1166"/>
              <a:gd name="T46" fmla="*/ 232 w 1166"/>
              <a:gd name="T47" fmla="*/ 815 h 1166"/>
              <a:gd name="T48" fmla="*/ 232 w 1166"/>
              <a:gd name="T49" fmla="*/ 115 h 1166"/>
              <a:gd name="T50" fmla="*/ 350 w 1166"/>
              <a:gd name="T51" fmla="*/ 0 h 1166"/>
              <a:gd name="T52" fmla="*/ 1050 w 1166"/>
              <a:gd name="T5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166">
                <a:moveTo>
                  <a:pt x="115" y="1050"/>
                </a:move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lnTo>
                  <a:pt x="115" y="232"/>
                </a:lnTo>
                <a:lnTo>
                  <a:pt x="115" y="1050"/>
                </a:lnTo>
                <a:close/>
                <a:moveTo>
                  <a:pt x="932" y="290"/>
                </a:moveTo>
                <a:lnTo>
                  <a:pt x="932" y="175"/>
                </a:lnTo>
                <a:lnTo>
                  <a:pt x="700" y="175"/>
                </a:lnTo>
                <a:lnTo>
                  <a:pt x="700" y="495"/>
                </a:lnTo>
                <a:cubicBezTo>
                  <a:pt x="675" y="476"/>
                  <a:pt x="645" y="465"/>
                  <a:pt x="612" y="465"/>
                </a:cubicBezTo>
                <a:cubicBezTo>
                  <a:pt x="533" y="465"/>
                  <a:pt x="465" y="533"/>
                  <a:pt x="465" y="612"/>
                </a:cubicBezTo>
                <a:cubicBezTo>
                  <a:pt x="465" y="692"/>
                  <a:pt x="532" y="757"/>
                  <a:pt x="612" y="757"/>
                </a:cubicBezTo>
                <a:cubicBezTo>
                  <a:pt x="691" y="757"/>
                  <a:pt x="757" y="692"/>
                  <a:pt x="757" y="612"/>
                </a:cubicBezTo>
                <a:lnTo>
                  <a:pt x="757" y="290"/>
                </a:lnTo>
                <a:lnTo>
                  <a:pt x="932" y="290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14549" y="4950618"/>
            <a:ext cx="463550" cy="419100"/>
          </a:xfrm>
          <a:custGeom>
            <a:avLst/>
            <a:gdLst>
              <a:gd name="T0" fmla="*/ 875 w 1286"/>
              <a:gd name="T1" fmla="*/ 700 h 1166"/>
              <a:gd name="T2" fmla="*/ 467 w 1286"/>
              <a:gd name="T3" fmla="*/ 932 h 1166"/>
              <a:gd name="T4" fmla="*/ 467 w 1286"/>
              <a:gd name="T5" fmla="*/ 465 h 1166"/>
              <a:gd name="T6" fmla="*/ 875 w 1286"/>
              <a:gd name="T7" fmla="*/ 700 h 1166"/>
              <a:gd name="T8" fmla="*/ 1167 w 1286"/>
              <a:gd name="T9" fmla="*/ 1050 h 1166"/>
              <a:gd name="T10" fmla="*/ 1167 w 1286"/>
              <a:gd name="T11" fmla="*/ 350 h 1166"/>
              <a:gd name="T12" fmla="*/ 117 w 1286"/>
              <a:gd name="T13" fmla="*/ 350 h 1166"/>
              <a:gd name="T14" fmla="*/ 117 w 1286"/>
              <a:gd name="T15" fmla="*/ 1050 h 1166"/>
              <a:gd name="T16" fmla="*/ 1167 w 1286"/>
              <a:gd name="T17" fmla="*/ 1050 h 1166"/>
              <a:gd name="T18" fmla="*/ 1285 w 1286"/>
              <a:gd name="T19" fmla="*/ 350 h 1166"/>
              <a:gd name="T20" fmla="*/ 1285 w 1286"/>
              <a:gd name="T21" fmla="*/ 1050 h 1166"/>
              <a:gd name="T22" fmla="*/ 1167 w 1286"/>
              <a:gd name="T23" fmla="*/ 1165 h 1166"/>
              <a:gd name="T24" fmla="*/ 117 w 1286"/>
              <a:gd name="T25" fmla="*/ 1165 h 1166"/>
              <a:gd name="T26" fmla="*/ 0 w 1286"/>
              <a:gd name="T27" fmla="*/ 1050 h 1166"/>
              <a:gd name="T28" fmla="*/ 0 w 1286"/>
              <a:gd name="T29" fmla="*/ 350 h 1166"/>
              <a:gd name="T30" fmla="*/ 117 w 1286"/>
              <a:gd name="T31" fmla="*/ 232 h 1166"/>
              <a:gd name="T32" fmla="*/ 560 w 1286"/>
              <a:gd name="T33" fmla="*/ 232 h 1166"/>
              <a:gd name="T34" fmla="*/ 369 w 1286"/>
              <a:gd name="T35" fmla="*/ 41 h 1166"/>
              <a:gd name="T36" fmla="*/ 410 w 1286"/>
              <a:gd name="T37" fmla="*/ 0 h 1166"/>
              <a:gd name="T38" fmla="*/ 642 w 1286"/>
              <a:gd name="T39" fmla="*/ 232 h 1166"/>
              <a:gd name="T40" fmla="*/ 875 w 1286"/>
              <a:gd name="T41" fmla="*/ 0 h 1166"/>
              <a:gd name="T42" fmla="*/ 916 w 1286"/>
              <a:gd name="T43" fmla="*/ 41 h 1166"/>
              <a:gd name="T44" fmla="*/ 724 w 1286"/>
              <a:gd name="T45" fmla="*/ 232 h 1166"/>
              <a:gd name="T46" fmla="*/ 1167 w 1286"/>
              <a:gd name="T47" fmla="*/ 232 h 1166"/>
              <a:gd name="T48" fmla="*/ 1285 w 1286"/>
              <a:gd name="T49" fmla="*/ 35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6" h="1166">
                <a:moveTo>
                  <a:pt x="875" y="700"/>
                </a:moveTo>
                <a:lnTo>
                  <a:pt x="467" y="932"/>
                </a:lnTo>
                <a:lnTo>
                  <a:pt x="467" y="465"/>
                </a:lnTo>
                <a:lnTo>
                  <a:pt x="875" y="700"/>
                </a:lnTo>
                <a:close/>
                <a:moveTo>
                  <a:pt x="1167" y="1050"/>
                </a:moveTo>
                <a:lnTo>
                  <a:pt x="1167" y="350"/>
                </a:lnTo>
                <a:lnTo>
                  <a:pt x="117" y="350"/>
                </a:lnTo>
                <a:lnTo>
                  <a:pt x="117" y="1050"/>
                </a:lnTo>
                <a:lnTo>
                  <a:pt x="1167" y="1050"/>
                </a:lnTo>
                <a:close/>
                <a:moveTo>
                  <a:pt x="1285" y="350"/>
                </a:moveTo>
                <a:lnTo>
                  <a:pt x="1285" y="1050"/>
                </a:lnTo>
                <a:cubicBezTo>
                  <a:pt x="1285" y="1113"/>
                  <a:pt x="1230" y="1165"/>
                  <a:pt x="1167" y="1165"/>
                </a:cubicBezTo>
                <a:lnTo>
                  <a:pt x="117" y="1165"/>
                </a:lnTo>
                <a:cubicBezTo>
                  <a:pt x="55" y="1165"/>
                  <a:pt x="0" y="1113"/>
                  <a:pt x="0" y="1050"/>
                </a:cubicBezTo>
                <a:lnTo>
                  <a:pt x="0" y="350"/>
                </a:lnTo>
                <a:cubicBezTo>
                  <a:pt x="0" y="284"/>
                  <a:pt x="55" y="232"/>
                  <a:pt x="117" y="232"/>
                </a:cubicBezTo>
                <a:lnTo>
                  <a:pt x="560" y="232"/>
                </a:lnTo>
                <a:lnTo>
                  <a:pt x="369" y="41"/>
                </a:lnTo>
                <a:lnTo>
                  <a:pt x="410" y="0"/>
                </a:lnTo>
                <a:lnTo>
                  <a:pt x="642" y="232"/>
                </a:lnTo>
                <a:lnTo>
                  <a:pt x="875" y="0"/>
                </a:lnTo>
                <a:lnTo>
                  <a:pt x="916" y="41"/>
                </a:lnTo>
                <a:lnTo>
                  <a:pt x="724" y="232"/>
                </a:lnTo>
                <a:lnTo>
                  <a:pt x="1167" y="232"/>
                </a:lnTo>
                <a:cubicBezTo>
                  <a:pt x="1230" y="232"/>
                  <a:pt x="1285" y="284"/>
                  <a:pt x="1285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236914" y="4939508"/>
            <a:ext cx="377825" cy="441325"/>
          </a:xfrm>
          <a:custGeom>
            <a:avLst/>
            <a:gdLst>
              <a:gd name="T0" fmla="*/ 703 w 1051"/>
              <a:gd name="T1" fmla="*/ 481 h 1226"/>
              <a:gd name="T2" fmla="*/ 758 w 1051"/>
              <a:gd name="T3" fmla="*/ 350 h 1226"/>
              <a:gd name="T4" fmla="*/ 525 w 1051"/>
              <a:gd name="T5" fmla="*/ 115 h 1226"/>
              <a:gd name="T6" fmla="*/ 293 w 1051"/>
              <a:gd name="T7" fmla="*/ 350 h 1226"/>
              <a:gd name="T8" fmla="*/ 408 w 1051"/>
              <a:gd name="T9" fmla="*/ 350 h 1226"/>
              <a:gd name="T10" fmla="*/ 525 w 1051"/>
              <a:gd name="T11" fmla="*/ 232 h 1226"/>
              <a:gd name="T12" fmla="*/ 643 w 1051"/>
              <a:gd name="T13" fmla="*/ 350 h 1226"/>
              <a:gd name="T14" fmla="*/ 607 w 1051"/>
              <a:gd name="T15" fmla="*/ 432 h 1226"/>
              <a:gd name="T16" fmla="*/ 536 w 1051"/>
              <a:gd name="T17" fmla="*/ 506 h 1226"/>
              <a:gd name="T18" fmla="*/ 468 w 1051"/>
              <a:gd name="T19" fmla="*/ 670 h 1226"/>
              <a:gd name="T20" fmla="*/ 468 w 1051"/>
              <a:gd name="T21" fmla="*/ 700 h 1226"/>
              <a:gd name="T22" fmla="*/ 583 w 1051"/>
              <a:gd name="T23" fmla="*/ 700 h 1226"/>
              <a:gd name="T24" fmla="*/ 651 w 1051"/>
              <a:gd name="T25" fmla="*/ 533 h 1226"/>
              <a:gd name="T26" fmla="*/ 703 w 1051"/>
              <a:gd name="T27" fmla="*/ 481 h 1226"/>
              <a:gd name="T28" fmla="*/ 583 w 1051"/>
              <a:gd name="T29" fmla="*/ 932 h 1226"/>
              <a:gd name="T30" fmla="*/ 583 w 1051"/>
              <a:gd name="T31" fmla="*/ 815 h 1226"/>
              <a:gd name="T32" fmla="*/ 468 w 1051"/>
              <a:gd name="T33" fmla="*/ 815 h 1226"/>
              <a:gd name="T34" fmla="*/ 468 w 1051"/>
              <a:gd name="T35" fmla="*/ 932 h 1226"/>
              <a:gd name="T36" fmla="*/ 583 w 1051"/>
              <a:gd name="T37" fmla="*/ 932 h 1226"/>
              <a:gd name="T38" fmla="*/ 933 w 1051"/>
              <a:gd name="T39" fmla="*/ 0 h 1226"/>
              <a:gd name="T40" fmla="*/ 1050 w 1051"/>
              <a:gd name="T41" fmla="*/ 115 h 1226"/>
              <a:gd name="T42" fmla="*/ 1050 w 1051"/>
              <a:gd name="T43" fmla="*/ 932 h 1226"/>
              <a:gd name="T44" fmla="*/ 933 w 1051"/>
              <a:gd name="T45" fmla="*/ 1050 h 1226"/>
              <a:gd name="T46" fmla="*/ 700 w 1051"/>
              <a:gd name="T47" fmla="*/ 1050 h 1226"/>
              <a:gd name="T48" fmla="*/ 525 w 1051"/>
              <a:gd name="T49" fmla="*/ 1225 h 1226"/>
              <a:gd name="T50" fmla="*/ 350 w 1051"/>
              <a:gd name="T51" fmla="*/ 1050 h 1226"/>
              <a:gd name="T52" fmla="*/ 118 w 1051"/>
              <a:gd name="T53" fmla="*/ 1050 h 1226"/>
              <a:gd name="T54" fmla="*/ 0 w 1051"/>
              <a:gd name="T55" fmla="*/ 932 h 1226"/>
              <a:gd name="T56" fmla="*/ 0 w 1051"/>
              <a:gd name="T57" fmla="*/ 115 h 1226"/>
              <a:gd name="T58" fmla="*/ 118 w 1051"/>
              <a:gd name="T59" fmla="*/ 0 h 1226"/>
              <a:gd name="T60" fmla="*/ 933 w 1051"/>
              <a:gd name="T61" fmla="*/ 0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51" h="1226">
                <a:moveTo>
                  <a:pt x="703" y="481"/>
                </a:moveTo>
                <a:cubicBezTo>
                  <a:pt x="736" y="448"/>
                  <a:pt x="758" y="402"/>
                  <a:pt x="758" y="350"/>
                </a:cubicBezTo>
                <a:cubicBezTo>
                  <a:pt x="758" y="221"/>
                  <a:pt x="653" y="115"/>
                  <a:pt x="525" y="115"/>
                </a:cubicBezTo>
                <a:cubicBezTo>
                  <a:pt x="396" y="115"/>
                  <a:pt x="293" y="221"/>
                  <a:pt x="293" y="350"/>
                </a:cubicBezTo>
                <a:lnTo>
                  <a:pt x="408" y="350"/>
                </a:lnTo>
                <a:cubicBezTo>
                  <a:pt x="408" y="287"/>
                  <a:pt x="463" y="232"/>
                  <a:pt x="525" y="232"/>
                </a:cubicBezTo>
                <a:cubicBezTo>
                  <a:pt x="588" y="232"/>
                  <a:pt x="643" y="287"/>
                  <a:pt x="643" y="350"/>
                </a:cubicBezTo>
                <a:cubicBezTo>
                  <a:pt x="643" y="383"/>
                  <a:pt x="629" y="410"/>
                  <a:pt x="607" y="432"/>
                </a:cubicBezTo>
                <a:lnTo>
                  <a:pt x="536" y="506"/>
                </a:lnTo>
                <a:cubicBezTo>
                  <a:pt x="495" y="550"/>
                  <a:pt x="468" y="607"/>
                  <a:pt x="468" y="670"/>
                </a:cubicBezTo>
                <a:lnTo>
                  <a:pt x="468" y="700"/>
                </a:lnTo>
                <a:lnTo>
                  <a:pt x="583" y="700"/>
                </a:lnTo>
                <a:cubicBezTo>
                  <a:pt x="583" y="612"/>
                  <a:pt x="610" y="577"/>
                  <a:pt x="651" y="533"/>
                </a:cubicBezTo>
                <a:lnTo>
                  <a:pt x="703" y="481"/>
                </a:lnTo>
                <a:close/>
                <a:moveTo>
                  <a:pt x="583" y="932"/>
                </a:moveTo>
                <a:lnTo>
                  <a:pt x="583" y="815"/>
                </a:lnTo>
                <a:lnTo>
                  <a:pt x="468" y="815"/>
                </a:lnTo>
                <a:lnTo>
                  <a:pt x="468" y="932"/>
                </a:lnTo>
                <a:lnTo>
                  <a:pt x="583" y="932"/>
                </a:lnTo>
                <a:close/>
                <a:moveTo>
                  <a:pt x="933" y="0"/>
                </a:moveTo>
                <a:cubicBezTo>
                  <a:pt x="996" y="0"/>
                  <a:pt x="1050" y="52"/>
                  <a:pt x="1050" y="115"/>
                </a:cubicBezTo>
                <a:lnTo>
                  <a:pt x="1050" y="932"/>
                </a:lnTo>
                <a:cubicBezTo>
                  <a:pt x="1050" y="995"/>
                  <a:pt x="996" y="1050"/>
                  <a:pt x="933" y="1050"/>
                </a:cubicBezTo>
                <a:lnTo>
                  <a:pt x="700" y="1050"/>
                </a:lnTo>
                <a:lnTo>
                  <a:pt x="525" y="1225"/>
                </a:lnTo>
                <a:lnTo>
                  <a:pt x="350" y="1050"/>
                </a:lnTo>
                <a:lnTo>
                  <a:pt x="118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5"/>
                </a:lnTo>
                <a:cubicBezTo>
                  <a:pt x="0" y="52"/>
                  <a:pt x="52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318001" y="5053808"/>
            <a:ext cx="377825" cy="211137"/>
          </a:xfrm>
          <a:custGeom>
            <a:avLst/>
            <a:gdLst>
              <a:gd name="T0" fmla="*/ 233 w 1051"/>
              <a:gd name="T1" fmla="*/ 0 h 586"/>
              <a:gd name="T2" fmla="*/ 1050 w 1051"/>
              <a:gd name="T3" fmla="*/ 0 h 586"/>
              <a:gd name="T4" fmla="*/ 1050 w 1051"/>
              <a:gd name="T5" fmla="*/ 117 h 586"/>
              <a:gd name="T6" fmla="*/ 233 w 1051"/>
              <a:gd name="T7" fmla="*/ 117 h 586"/>
              <a:gd name="T8" fmla="*/ 233 w 1051"/>
              <a:gd name="T9" fmla="*/ 0 h 586"/>
              <a:gd name="T10" fmla="*/ 233 w 1051"/>
              <a:gd name="T11" fmla="*/ 585 h 586"/>
              <a:gd name="T12" fmla="*/ 233 w 1051"/>
              <a:gd name="T13" fmla="*/ 467 h 586"/>
              <a:gd name="T14" fmla="*/ 1050 w 1051"/>
              <a:gd name="T15" fmla="*/ 467 h 586"/>
              <a:gd name="T16" fmla="*/ 1050 w 1051"/>
              <a:gd name="T17" fmla="*/ 585 h 586"/>
              <a:gd name="T18" fmla="*/ 233 w 1051"/>
              <a:gd name="T19" fmla="*/ 585 h 586"/>
              <a:gd name="T20" fmla="*/ 233 w 1051"/>
              <a:gd name="T21" fmla="*/ 350 h 586"/>
              <a:gd name="T22" fmla="*/ 233 w 1051"/>
              <a:gd name="T23" fmla="*/ 235 h 586"/>
              <a:gd name="T24" fmla="*/ 1050 w 1051"/>
              <a:gd name="T25" fmla="*/ 235 h 586"/>
              <a:gd name="T26" fmla="*/ 1050 w 1051"/>
              <a:gd name="T27" fmla="*/ 350 h 586"/>
              <a:gd name="T28" fmla="*/ 233 w 1051"/>
              <a:gd name="T29" fmla="*/ 350 h 586"/>
              <a:gd name="T30" fmla="*/ 0 w 1051"/>
              <a:gd name="T31" fmla="*/ 117 h 586"/>
              <a:gd name="T32" fmla="*/ 0 w 1051"/>
              <a:gd name="T33" fmla="*/ 0 h 586"/>
              <a:gd name="T34" fmla="*/ 118 w 1051"/>
              <a:gd name="T35" fmla="*/ 0 h 586"/>
              <a:gd name="T36" fmla="*/ 118 w 1051"/>
              <a:gd name="T37" fmla="*/ 117 h 586"/>
              <a:gd name="T38" fmla="*/ 0 w 1051"/>
              <a:gd name="T39" fmla="*/ 117 h 586"/>
              <a:gd name="T40" fmla="*/ 0 w 1051"/>
              <a:gd name="T41" fmla="*/ 585 h 586"/>
              <a:gd name="T42" fmla="*/ 0 w 1051"/>
              <a:gd name="T43" fmla="*/ 467 h 586"/>
              <a:gd name="T44" fmla="*/ 118 w 1051"/>
              <a:gd name="T45" fmla="*/ 467 h 586"/>
              <a:gd name="T46" fmla="*/ 118 w 1051"/>
              <a:gd name="T47" fmla="*/ 585 h 586"/>
              <a:gd name="T48" fmla="*/ 0 w 1051"/>
              <a:gd name="T49" fmla="*/ 585 h 586"/>
              <a:gd name="T50" fmla="*/ 0 w 1051"/>
              <a:gd name="T51" fmla="*/ 350 h 586"/>
              <a:gd name="T52" fmla="*/ 0 w 1051"/>
              <a:gd name="T53" fmla="*/ 235 h 586"/>
              <a:gd name="T54" fmla="*/ 118 w 1051"/>
              <a:gd name="T55" fmla="*/ 235 h 586"/>
              <a:gd name="T56" fmla="*/ 118 w 1051"/>
              <a:gd name="T57" fmla="*/ 350 h 586"/>
              <a:gd name="T58" fmla="*/ 0 w 1051"/>
              <a:gd name="T59" fmla="*/ 350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586">
                <a:moveTo>
                  <a:pt x="233" y="0"/>
                </a:moveTo>
                <a:lnTo>
                  <a:pt x="1050" y="0"/>
                </a:lnTo>
                <a:lnTo>
                  <a:pt x="1050" y="117"/>
                </a:lnTo>
                <a:lnTo>
                  <a:pt x="233" y="117"/>
                </a:lnTo>
                <a:lnTo>
                  <a:pt x="233" y="0"/>
                </a:lnTo>
                <a:close/>
                <a:moveTo>
                  <a:pt x="233" y="585"/>
                </a:moveTo>
                <a:lnTo>
                  <a:pt x="233" y="467"/>
                </a:lnTo>
                <a:lnTo>
                  <a:pt x="1050" y="467"/>
                </a:lnTo>
                <a:lnTo>
                  <a:pt x="1050" y="585"/>
                </a:lnTo>
                <a:lnTo>
                  <a:pt x="233" y="585"/>
                </a:lnTo>
                <a:close/>
                <a:moveTo>
                  <a:pt x="233" y="350"/>
                </a:moveTo>
                <a:lnTo>
                  <a:pt x="233" y="235"/>
                </a:lnTo>
                <a:lnTo>
                  <a:pt x="1050" y="235"/>
                </a:lnTo>
                <a:lnTo>
                  <a:pt x="1050" y="350"/>
                </a:lnTo>
                <a:lnTo>
                  <a:pt x="233" y="350"/>
                </a:lnTo>
                <a:close/>
                <a:moveTo>
                  <a:pt x="0" y="117"/>
                </a:moveTo>
                <a:lnTo>
                  <a:pt x="0" y="0"/>
                </a:lnTo>
                <a:lnTo>
                  <a:pt x="118" y="0"/>
                </a:lnTo>
                <a:lnTo>
                  <a:pt x="118" y="117"/>
                </a:lnTo>
                <a:lnTo>
                  <a:pt x="0" y="117"/>
                </a:lnTo>
                <a:close/>
                <a:moveTo>
                  <a:pt x="0" y="585"/>
                </a:moveTo>
                <a:lnTo>
                  <a:pt x="0" y="467"/>
                </a:lnTo>
                <a:lnTo>
                  <a:pt x="118" y="467"/>
                </a:lnTo>
                <a:lnTo>
                  <a:pt x="118" y="585"/>
                </a:lnTo>
                <a:lnTo>
                  <a:pt x="0" y="585"/>
                </a:lnTo>
                <a:close/>
                <a:moveTo>
                  <a:pt x="0" y="350"/>
                </a:moveTo>
                <a:lnTo>
                  <a:pt x="0" y="235"/>
                </a:lnTo>
                <a:lnTo>
                  <a:pt x="118" y="235"/>
                </a:lnTo>
                <a:lnTo>
                  <a:pt x="118" y="350"/>
                </a:lnTo>
                <a:lnTo>
                  <a:pt x="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76862" y="4950618"/>
            <a:ext cx="419100" cy="419100"/>
          </a:xfrm>
          <a:custGeom>
            <a:avLst/>
            <a:gdLst>
              <a:gd name="T0" fmla="*/ 815 w 1166"/>
              <a:gd name="T1" fmla="*/ 232 h 1166"/>
              <a:gd name="T2" fmla="*/ 815 w 1166"/>
              <a:gd name="T3" fmla="*/ 156 h 1166"/>
              <a:gd name="T4" fmla="*/ 1009 w 1166"/>
              <a:gd name="T5" fmla="*/ 350 h 1166"/>
              <a:gd name="T6" fmla="*/ 932 w 1166"/>
              <a:gd name="T7" fmla="*/ 350 h 1166"/>
              <a:gd name="T8" fmla="*/ 815 w 1166"/>
              <a:gd name="T9" fmla="*/ 232 h 1166"/>
              <a:gd name="T10" fmla="*/ 582 w 1166"/>
              <a:gd name="T11" fmla="*/ 990 h 1166"/>
              <a:gd name="T12" fmla="*/ 875 w 1166"/>
              <a:gd name="T13" fmla="*/ 700 h 1166"/>
              <a:gd name="T14" fmla="*/ 582 w 1166"/>
              <a:gd name="T15" fmla="*/ 407 h 1166"/>
              <a:gd name="T16" fmla="*/ 290 w 1166"/>
              <a:gd name="T17" fmla="*/ 700 h 1166"/>
              <a:gd name="T18" fmla="*/ 582 w 1166"/>
              <a:gd name="T19" fmla="*/ 990 h 1166"/>
              <a:gd name="T20" fmla="*/ 1165 w 1166"/>
              <a:gd name="T21" fmla="*/ 407 h 1166"/>
              <a:gd name="T22" fmla="*/ 1165 w 1166"/>
              <a:gd name="T23" fmla="*/ 1050 h 1166"/>
              <a:gd name="T24" fmla="*/ 1050 w 1166"/>
              <a:gd name="T25" fmla="*/ 1165 h 1166"/>
              <a:gd name="T26" fmla="*/ 115 w 1166"/>
              <a:gd name="T27" fmla="*/ 1165 h 1166"/>
              <a:gd name="T28" fmla="*/ 0 w 1166"/>
              <a:gd name="T29" fmla="*/ 1050 h 1166"/>
              <a:gd name="T30" fmla="*/ 0 w 1166"/>
              <a:gd name="T31" fmla="*/ 350 h 1166"/>
              <a:gd name="T32" fmla="*/ 115 w 1166"/>
              <a:gd name="T33" fmla="*/ 232 h 1166"/>
              <a:gd name="T34" fmla="*/ 301 w 1166"/>
              <a:gd name="T35" fmla="*/ 232 h 1166"/>
              <a:gd name="T36" fmla="*/ 407 w 1166"/>
              <a:gd name="T37" fmla="*/ 115 h 1166"/>
              <a:gd name="T38" fmla="*/ 757 w 1166"/>
              <a:gd name="T39" fmla="*/ 115 h 1166"/>
              <a:gd name="T40" fmla="*/ 757 w 1166"/>
              <a:gd name="T41" fmla="*/ 290 h 1166"/>
              <a:gd name="T42" fmla="*/ 875 w 1166"/>
              <a:gd name="T43" fmla="*/ 407 h 1166"/>
              <a:gd name="T44" fmla="*/ 1165 w 1166"/>
              <a:gd name="T45" fmla="*/ 407 h 1166"/>
              <a:gd name="T46" fmla="*/ 815 w 1166"/>
              <a:gd name="T47" fmla="*/ 77 h 1166"/>
              <a:gd name="T48" fmla="*/ 815 w 1166"/>
              <a:gd name="T49" fmla="*/ 0 h 1166"/>
              <a:gd name="T50" fmla="*/ 1165 w 1166"/>
              <a:gd name="T51" fmla="*/ 350 h 1166"/>
              <a:gd name="T52" fmla="*/ 1088 w 1166"/>
              <a:gd name="T53" fmla="*/ 350 h 1166"/>
              <a:gd name="T54" fmla="*/ 815 w 1166"/>
              <a:gd name="T55" fmla="*/ 77 h 1166"/>
              <a:gd name="T56" fmla="*/ 397 w 1166"/>
              <a:gd name="T57" fmla="*/ 700 h 1166"/>
              <a:gd name="T58" fmla="*/ 582 w 1166"/>
              <a:gd name="T59" fmla="*/ 511 h 1166"/>
              <a:gd name="T60" fmla="*/ 768 w 1166"/>
              <a:gd name="T61" fmla="*/ 700 h 1166"/>
              <a:gd name="T62" fmla="*/ 582 w 1166"/>
              <a:gd name="T63" fmla="*/ 886 h 1166"/>
              <a:gd name="T64" fmla="*/ 397 w 1166"/>
              <a:gd name="T65" fmla="*/ 70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6" h="1166">
                <a:moveTo>
                  <a:pt x="815" y="232"/>
                </a:moveTo>
                <a:lnTo>
                  <a:pt x="815" y="156"/>
                </a:lnTo>
                <a:cubicBezTo>
                  <a:pt x="922" y="156"/>
                  <a:pt x="1009" y="243"/>
                  <a:pt x="1009" y="350"/>
                </a:cubicBezTo>
                <a:lnTo>
                  <a:pt x="932" y="350"/>
                </a:lnTo>
                <a:cubicBezTo>
                  <a:pt x="932" y="284"/>
                  <a:pt x="881" y="232"/>
                  <a:pt x="815" y="232"/>
                </a:cubicBezTo>
                <a:close/>
                <a:moveTo>
                  <a:pt x="582" y="990"/>
                </a:moveTo>
                <a:cubicBezTo>
                  <a:pt x="744" y="990"/>
                  <a:pt x="875" y="861"/>
                  <a:pt x="875" y="700"/>
                </a:cubicBezTo>
                <a:cubicBezTo>
                  <a:pt x="875" y="539"/>
                  <a:pt x="743" y="407"/>
                  <a:pt x="582" y="407"/>
                </a:cubicBezTo>
                <a:cubicBezTo>
                  <a:pt x="420" y="407"/>
                  <a:pt x="290" y="539"/>
                  <a:pt x="290" y="700"/>
                </a:cubicBezTo>
                <a:cubicBezTo>
                  <a:pt x="290" y="861"/>
                  <a:pt x="421" y="990"/>
                  <a:pt x="582" y="990"/>
                </a:cubicBezTo>
                <a:close/>
                <a:moveTo>
                  <a:pt x="1165" y="407"/>
                </a:moveTo>
                <a:lnTo>
                  <a:pt x="1165" y="1050"/>
                </a:lnTo>
                <a:cubicBezTo>
                  <a:pt x="1165" y="1113"/>
                  <a:pt x="1113" y="1165"/>
                  <a:pt x="1050" y="1165"/>
                </a:cubicBez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01" y="232"/>
                </a:lnTo>
                <a:lnTo>
                  <a:pt x="407" y="115"/>
                </a:lnTo>
                <a:lnTo>
                  <a:pt x="757" y="115"/>
                </a:lnTo>
                <a:lnTo>
                  <a:pt x="757" y="290"/>
                </a:lnTo>
                <a:cubicBezTo>
                  <a:pt x="823" y="290"/>
                  <a:pt x="875" y="342"/>
                  <a:pt x="875" y="407"/>
                </a:cubicBezTo>
                <a:lnTo>
                  <a:pt x="1165" y="407"/>
                </a:lnTo>
                <a:close/>
                <a:moveTo>
                  <a:pt x="815" y="77"/>
                </a:moveTo>
                <a:lnTo>
                  <a:pt x="815" y="0"/>
                </a:lnTo>
                <a:cubicBezTo>
                  <a:pt x="1009" y="0"/>
                  <a:pt x="1165" y="156"/>
                  <a:pt x="1165" y="350"/>
                </a:cubicBezTo>
                <a:lnTo>
                  <a:pt x="1088" y="350"/>
                </a:lnTo>
                <a:cubicBezTo>
                  <a:pt x="1088" y="200"/>
                  <a:pt x="965" y="77"/>
                  <a:pt x="815" y="77"/>
                </a:cubicBezTo>
                <a:close/>
                <a:moveTo>
                  <a:pt x="397" y="700"/>
                </a:moveTo>
                <a:cubicBezTo>
                  <a:pt x="397" y="596"/>
                  <a:pt x="478" y="511"/>
                  <a:pt x="582" y="511"/>
                </a:cubicBezTo>
                <a:cubicBezTo>
                  <a:pt x="685" y="511"/>
                  <a:pt x="768" y="596"/>
                  <a:pt x="768" y="700"/>
                </a:cubicBezTo>
                <a:cubicBezTo>
                  <a:pt x="768" y="804"/>
                  <a:pt x="685" y="886"/>
                  <a:pt x="582" y="886"/>
                </a:cubicBezTo>
                <a:cubicBezTo>
                  <a:pt x="478" y="886"/>
                  <a:pt x="397" y="804"/>
                  <a:pt x="397" y="70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57949" y="5053808"/>
            <a:ext cx="419100" cy="211137"/>
          </a:xfrm>
          <a:custGeom>
            <a:avLst/>
            <a:gdLst>
              <a:gd name="T0" fmla="*/ 875 w 1166"/>
              <a:gd name="T1" fmla="*/ 0 h 586"/>
              <a:gd name="T2" fmla="*/ 1165 w 1166"/>
              <a:gd name="T3" fmla="*/ 292 h 586"/>
              <a:gd name="T4" fmla="*/ 875 w 1166"/>
              <a:gd name="T5" fmla="*/ 585 h 586"/>
              <a:gd name="T6" fmla="*/ 640 w 1166"/>
              <a:gd name="T7" fmla="*/ 585 h 586"/>
              <a:gd name="T8" fmla="*/ 640 w 1166"/>
              <a:gd name="T9" fmla="*/ 473 h 586"/>
              <a:gd name="T10" fmla="*/ 875 w 1166"/>
              <a:gd name="T11" fmla="*/ 473 h 586"/>
              <a:gd name="T12" fmla="*/ 1056 w 1166"/>
              <a:gd name="T13" fmla="*/ 292 h 586"/>
              <a:gd name="T14" fmla="*/ 875 w 1166"/>
              <a:gd name="T15" fmla="*/ 112 h 586"/>
              <a:gd name="T16" fmla="*/ 640 w 1166"/>
              <a:gd name="T17" fmla="*/ 112 h 586"/>
              <a:gd name="T18" fmla="*/ 640 w 1166"/>
              <a:gd name="T19" fmla="*/ 0 h 586"/>
              <a:gd name="T20" fmla="*/ 875 w 1166"/>
              <a:gd name="T21" fmla="*/ 0 h 586"/>
              <a:gd name="T22" fmla="*/ 350 w 1166"/>
              <a:gd name="T23" fmla="*/ 350 h 586"/>
              <a:gd name="T24" fmla="*/ 350 w 1166"/>
              <a:gd name="T25" fmla="*/ 235 h 586"/>
              <a:gd name="T26" fmla="*/ 815 w 1166"/>
              <a:gd name="T27" fmla="*/ 235 h 586"/>
              <a:gd name="T28" fmla="*/ 815 w 1166"/>
              <a:gd name="T29" fmla="*/ 350 h 586"/>
              <a:gd name="T30" fmla="*/ 350 w 1166"/>
              <a:gd name="T31" fmla="*/ 350 h 586"/>
              <a:gd name="T32" fmla="*/ 109 w 1166"/>
              <a:gd name="T33" fmla="*/ 292 h 586"/>
              <a:gd name="T34" fmla="*/ 290 w 1166"/>
              <a:gd name="T35" fmla="*/ 473 h 586"/>
              <a:gd name="T36" fmla="*/ 525 w 1166"/>
              <a:gd name="T37" fmla="*/ 473 h 586"/>
              <a:gd name="T38" fmla="*/ 525 w 1166"/>
              <a:gd name="T39" fmla="*/ 585 h 586"/>
              <a:gd name="T40" fmla="*/ 290 w 1166"/>
              <a:gd name="T41" fmla="*/ 585 h 586"/>
              <a:gd name="T42" fmla="*/ 0 w 1166"/>
              <a:gd name="T43" fmla="*/ 292 h 586"/>
              <a:gd name="T44" fmla="*/ 290 w 1166"/>
              <a:gd name="T45" fmla="*/ 0 h 586"/>
              <a:gd name="T46" fmla="*/ 525 w 1166"/>
              <a:gd name="T47" fmla="*/ 0 h 586"/>
              <a:gd name="T48" fmla="*/ 525 w 1166"/>
              <a:gd name="T49" fmla="*/ 112 h 586"/>
              <a:gd name="T50" fmla="*/ 290 w 1166"/>
              <a:gd name="T51" fmla="*/ 112 h 586"/>
              <a:gd name="T52" fmla="*/ 109 w 1166"/>
              <a:gd name="T53" fmla="*/ 292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586">
                <a:moveTo>
                  <a:pt x="875" y="0"/>
                </a:moveTo>
                <a:cubicBezTo>
                  <a:pt x="1036" y="0"/>
                  <a:pt x="1165" y="131"/>
                  <a:pt x="1165" y="292"/>
                </a:cubicBezTo>
                <a:cubicBezTo>
                  <a:pt x="1165" y="454"/>
                  <a:pt x="1036" y="585"/>
                  <a:pt x="875" y="585"/>
                </a:cubicBezTo>
                <a:lnTo>
                  <a:pt x="640" y="585"/>
                </a:lnTo>
                <a:lnTo>
                  <a:pt x="640" y="473"/>
                </a:lnTo>
                <a:lnTo>
                  <a:pt x="875" y="473"/>
                </a:lnTo>
                <a:cubicBezTo>
                  <a:pt x="974" y="473"/>
                  <a:pt x="1056" y="391"/>
                  <a:pt x="1056" y="292"/>
                </a:cubicBezTo>
                <a:cubicBezTo>
                  <a:pt x="1056" y="194"/>
                  <a:pt x="974" y="112"/>
                  <a:pt x="875" y="112"/>
                </a:cubicBezTo>
                <a:lnTo>
                  <a:pt x="640" y="112"/>
                </a:lnTo>
                <a:lnTo>
                  <a:pt x="640" y="0"/>
                </a:lnTo>
                <a:lnTo>
                  <a:pt x="875" y="0"/>
                </a:lnTo>
                <a:close/>
                <a:moveTo>
                  <a:pt x="350" y="350"/>
                </a:moveTo>
                <a:lnTo>
                  <a:pt x="350" y="235"/>
                </a:lnTo>
                <a:lnTo>
                  <a:pt x="815" y="235"/>
                </a:lnTo>
                <a:lnTo>
                  <a:pt x="815" y="350"/>
                </a:lnTo>
                <a:lnTo>
                  <a:pt x="350" y="350"/>
                </a:lnTo>
                <a:close/>
                <a:moveTo>
                  <a:pt x="109" y="292"/>
                </a:moveTo>
                <a:cubicBezTo>
                  <a:pt x="109" y="391"/>
                  <a:pt x="192" y="473"/>
                  <a:pt x="290" y="473"/>
                </a:cubicBezTo>
                <a:lnTo>
                  <a:pt x="525" y="473"/>
                </a:lnTo>
                <a:lnTo>
                  <a:pt x="525" y="585"/>
                </a:lnTo>
                <a:lnTo>
                  <a:pt x="290" y="585"/>
                </a:lnTo>
                <a:cubicBezTo>
                  <a:pt x="129" y="585"/>
                  <a:pt x="0" y="454"/>
                  <a:pt x="0" y="292"/>
                </a:cubicBezTo>
                <a:cubicBezTo>
                  <a:pt x="0" y="131"/>
                  <a:pt x="129" y="0"/>
                  <a:pt x="290" y="0"/>
                </a:cubicBezTo>
                <a:lnTo>
                  <a:pt x="525" y="0"/>
                </a:lnTo>
                <a:lnTo>
                  <a:pt x="525" y="112"/>
                </a:lnTo>
                <a:lnTo>
                  <a:pt x="290" y="112"/>
                </a:lnTo>
                <a:cubicBezTo>
                  <a:pt x="192" y="112"/>
                  <a:pt x="109" y="194"/>
                  <a:pt x="109" y="29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37449" y="5107783"/>
            <a:ext cx="419100" cy="104775"/>
          </a:xfrm>
          <a:custGeom>
            <a:avLst/>
            <a:gdLst>
              <a:gd name="T0" fmla="*/ 1020 w 1166"/>
              <a:gd name="T1" fmla="*/ 0 h 290"/>
              <a:gd name="T2" fmla="*/ 1165 w 1166"/>
              <a:gd name="T3" fmla="*/ 144 h 290"/>
              <a:gd name="T4" fmla="*/ 1020 w 1166"/>
              <a:gd name="T5" fmla="*/ 289 h 290"/>
              <a:gd name="T6" fmla="*/ 886 w 1166"/>
              <a:gd name="T7" fmla="*/ 202 h 290"/>
              <a:gd name="T8" fmla="*/ 717 w 1166"/>
              <a:gd name="T9" fmla="*/ 202 h 290"/>
              <a:gd name="T10" fmla="*/ 583 w 1166"/>
              <a:gd name="T11" fmla="*/ 289 h 290"/>
              <a:gd name="T12" fmla="*/ 449 w 1166"/>
              <a:gd name="T13" fmla="*/ 202 h 290"/>
              <a:gd name="T14" fmla="*/ 279 w 1166"/>
              <a:gd name="T15" fmla="*/ 202 h 290"/>
              <a:gd name="T16" fmla="*/ 145 w 1166"/>
              <a:gd name="T17" fmla="*/ 289 h 290"/>
              <a:gd name="T18" fmla="*/ 0 w 1166"/>
              <a:gd name="T19" fmla="*/ 144 h 290"/>
              <a:gd name="T20" fmla="*/ 145 w 1166"/>
              <a:gd name="T21" fmla="*/ 0 h 290"/>
              <a:gd name="T22" fmla="*/ 279 w 1166"/>
              <a:gd name="T23" fmla="*/ 87 h 290"/>
              <a:gd name="T24" fmla="*/ 449 w 1166"/>
              <a:gd name="T25" fmla="*/ 87 h 290"/>
              <a:gd name="T26" fmla="*/ 583 w 1166"/>
              <a:gd name="T27" fmla="*/ 0 h 290"/>
              <a:gd name="T28" fmla="*/ 717 w 1166"/>
              <a:gd name="T29" fmla="*/ 87 h 290"/>
              <a:gd name="T30" fmla="*/ 886 w 1166"/>
              <a:gd name="T31" fmla="*/ 87 h 290"/>
              <a:gd name="T32" fmla="*/ 1020 w 1166"/>
              <a:gd name="T33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6" h="290">
                <a:moveTo>
                  <a:pt x="1020" y="0"/>
                </a:moveTo>
                <a:cubicBezTo>
                  <a:pt x="1099" y="0"/>
                  <a:pt x="1165" y="65"/>
                  <a:pt x="1165" y="144"/>
                </a:cubicBezTo>
                <a:cubicBezTo>
                  <a:pt x="1165" y="224"/>
                  <a:pt x="1099" y="289"/>
                  <a:pt x="1020" y="289"/>
                </a:cubicBezTo>
                <a:cubicBezTo>
                  <a:pt x="960" y="289"/>
                  <a:pt x="908" y="254"/>
                  <a:pt x="886" y="202"/>
                </a:cubicBezTo>
                <a:lnTo>
                  <a:pt x="717" y="202"/>
                </a:lnTo>
                <a:cubicBezTo>
                  <a:pt x="695" y="254"/>
                  <a:pt x="644" y="289"/>
                  <a:pt x="583" y="289"/>
                </a:cubicBezTo>
                <a:cubicBezTo>
                  <a:pt x="523" y="289"/>
                  <a:pt x="470" y="254"/>
                  <a:pt x="449" y="202"/>
                </a:cubicBezTo>
                <a:lnTo>
                  <a:pt x="279" y="202"/>
                </a:lnTo>
                <a:cubicBezTo>
                  <a:pt x="257" y="254"/>
                  <a:pt x="205" y="289"/>
                  <a:pt x="145" y="289"/>
                </a:cubicBezTo>
                <a:cubicBezTo>
                  <a:pt x="66" y="289"/>
                  <a:pt x="0" y="224"/>
                  <a:pt x="0" y="144"/>
                </a:cubicBezTo>
                <a:cubicBezTo>
                  <a:pt x="0" y="65"/>
                  <a:pt x="66" y="0"/>
                  <a:pt x="145" y="0"/>
                </a:cubicBezTo>
                <a:cubicBezTo>
                  <a:pt x="205" y="0"/>
                  <a:pt x="257" y="35"/>
                  <a:pt x="279" y="87"/>
                </a:cubicBezTo>
                <a:lnTo>
                  <a:pt x="449" y="87"/>
                </a:lnTo>
                <a:cubicBezTo>
                  <a:pt x="470" y="35"/>
                  <a:pt x="523" y="0"/>
                  <a:pt x="583" y="0"/>
                </a:cubicBezTo>
                <a:cubicBezTo>
                  <a:pt x="644" y="0"/>
                  <a:pt x="695" y="35"/>
                  <a:pt x="717" y="87"/>
                </a:cubicBezTo>
                <a:lnTo>
                  <a:pt x="886" y="87"/>
                </a:lnTo>
                <a:cubicBezTo>
                  <a:pt x="908" y="35"/>
                  <a:pt x="960" y="0"/>
                  <a:pt x="1020" y="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639176" y="4991893"/>
            <a:ext cx="377825" cy="336550"/>
          </a:xfrm>
          <a:custGeom>
            <a:avLst/>
            <a:gdLst>
              <a:gd name="T0" fmla="*/ 0 w 1051"/>
              <a:gd name="T1" fmla="*/ 0 h 936"/>
              <a:gd name="T2" fmla="*/ 1050 w 1051"/>
              <a:gd name="T3" fmla="*/ 0 h 936"/>
              <a:gd name="T4" fmla="*/ 1050 w 1051"/>
              <a:gd name="T5" fmla="*/ 235 h 936"/>
              <a:gd name="T6" fmla="*/ 0 w 1051"/>
              <a:gd name="T7" fmla="*/ 235 h 936"/>
              <a:gd name="T8" fmla="*/ 0 w 1051"/>
              <a:gd name="T9" fmla="*/ 0 h 936"/>
              <a:gd name="T10" fmla="*/ 0 w 1051"/>
              <a:gd name="T11" fmla="*/ 525 h 936"/>
              <a:gd name="T12" fmla="*/ 0 w 1051"/>
              <a:gd name="T13" fmla="*/ 350 h 936"/>
              <a:gd name="T14" fmla="*/ 1050 w 1051"/>
              <a:gd name="T15" fmla="*/ 350 h 936"/>
              <a:gd name="T16" fmla="*/ 1050 w 1051"/>
              <a:gd name="T17" fmla="*/ 525 h 936"/>
              <a:gd name="T18" fmla="*/ 0 w 1051"/>
              <a:gd name="T19" fmla="*/ 525 h 936"/>
              <a:gd name="T20" fmla="*/ 0 w 1051"/>
              <a:gd name="T21" fmla="*/ 935 h 936"/>
              <a:gd name="T22" fmla="*/ 0 w 1051"/>
              <a:gd name="T23" fmla="*/ 875 h 936"/>
              <a:gd name="T24" fmla="*/ 1050 w 1051"/>
              <a:gd name="T25" fmla="*/ 875 h 936"/>
              <a:gd name="T26" fmla="*/ 1050 w 1051"/>
              <a:gd name="T27" fmla="*/ 935 h 936"/>
              <a:gd name="T28" fmla="*/ 0 w 1051"/>
              <a:gd name="T29" fmla="*/ 935 h 936"/>
              <a:gd name="T30" fmla="*/ 0 w 1051"/>
              <a:gd name="T31" fmla="*/ 760 h 936"/>
              <a:gd name="T32" fmla="*/ 0 w 1051"/>
              <a:gd name="T33" fmla="*/ 642 h 936"/>
              <a:gd name="T34" fmla="*/ 1050 w 1051"/>
              <a:gd name="T35" fmla="*/ 642 h 936"/>
              <a:gd name="T36" fmla="*/ 1050 w 1051"/>
              <a:gd name="T37" fmla="*/ 760 h 936"/>
              <a:gd name="T38" fmla="*/ 0 w 1051"/>
              <a:gd name="T39" fmla="*/ 76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1" h="936">
                <a:moveTo>
                  <a:pt x="0" y="0"/>
                </a:moveTo>
                <a:lnTo>
                  <a:pt x="1050" y="0"/>
                </a:lnTo>
                <a:lnTo>
                  <a:pt x="1050" y="235"/>
                </a:lnTo>
                <a:lnTo>
                  <a:pt x="0" y="235"/>
                </a:lnTo>
                <a:lnTo>
                  <a:pt x="0" y="0"/>
                </a:lnTo>
                <a:close/>
                <a:moveTo>
                  <a:pt x="0" y="525"/>
                </a:moveTo>
                <a:lnTo>
                  <a:pt x="0" y="350"/>
                </a:lnTo>
                <a:lnTo>
                  <a:pt x="1050" y="350"/>
                </a:lnTo>
                <a:lnTo>
                  <a:pt x="1050" y="525"/>
                </a:lnTo>
                <a:lnTo>
                  <a:pt x="0" y="525"/>
                </a:lnTo>
                <a:close/>
                <a:moveTo>
                  <a:pt x="0" y="935"/>
                </a:moveTo>
                <a:lnTo>
                  <a:pt x="0" y="875"/>
                </a:lnTo>
                <a:lnTo>
                  <a:pt x="1050" y="875"/>
                </a:lnTo>
                <a:lnTo>
                  <a:pt x="1050" y="935"/>
                </a:lnTo>
                <a:lnTo>
                  <a:pt x="0" y="935"/>
                </a:lnTo>
                <a:close/>
                <a:moveTo>
                  <a:pt x="0" y="760"/>
                </a:moveTo>
                <a:lnTo>
                  <a:pt x="0" y="642"/>
                </a:lnTo>
                <a:lnTo>
                  <a:pt x="1050" y="642"/>
                </a:lnTo>
                <a:lnTo>
                  <a:pt x="1050" y="760"/>
                </a:lnTo>
                <a:lnTo>
                  <a:pt x="0" y="76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718676" y="4991893"/>
            <a:ext cx="377825" cy="336550"/>
          </a:xfrm>
          <a:custGeom>
            <a:avLst/>
            <a:gdLst>
              <a:gd name="T0" fmla="*/ 0 w 1051"/>
              <a:gd name="T1" fmla="*/ 0 h 936"/>
              <a:gd name="T2" fmla="*/ 1050 w 1051"/>
              <a:gd name="T3" fmla="*/ 0 h 936"/>
              <a:gd name="T4" fmla="*/ 1050 w 1051"/>
              <a:gd name="T5" fmla="*/ 235 h 936"/>
              <a:gd name="T6" fmla="*/ 0 w 1051"/>
              <a:gd name="T7" fmla="*/ 235 h 936"/>
              <a:gd name="T8" fmla="*/ 0 w 1051"/>
              <a:gd name="T9" fmla="*/ 0 h 936"/>
              <a:gd name="T10" fmla="*/ 582 w 1051"/>
              <a:gd name="T11" fmla="*/ 467 h 936"/>
              <a:gd name="T12" fmla="*/ 582 w 1051"/>
              <a:gd name="T13" fmla="*/ 350 h 936"/>
              <a:gd name="T14" fmla="*/ 1050 w 1051"/>
              <a:gd name="T15" fmla="*/ 350 h 936"/>
              <a:gd name="T16" fmla="*/ 1050 w 1051"/>
              <a:gd name="T17" fmla="*/ 467 h 936"/>
              <a:gd name="T18" fmla="*/ 582 w 1051"/>
              <a:gd name="T19" fmla="*/ 467 h 936"/>
              <a:gd name="T20" fmla="*/ 0 w 1051"/>
              <a:gd name="T21" fmla="*/ 467 h 936"/>
              <a:gd name="T22" fmla="*/ 0 w 1051"/>
              <a:gd name="T23" fmla="*/ 350 h 936"/>
              <a:gd name="T24" fmla="*/ 467 w 1051"/>
              <a:gd name="T25" fmla="*/ 350 h 936"/>
              <a:gd name="T26" fmla="*/ 467 w 1051"/>
              <a:gd name="T27" fmla="*/ 467 h 936"/>
              <a:gd name="T28" fmla="*/ 0 w 1051"/>
              <a:gd name="T29" fmla="*/ 467 h 936"/>
              <a:gd name="T30" fmla="*/ 932 w 1051"/>
              <a:gd name="T31" fmla="*/ 935 h 936"/>
              <a:gd name="T32" fmla="*/ 932 w 1051"/>
              <a:gd name="T33" fmla="*/ 817 h 936"/>
              <a:gd name="T34" fmla="*/ 1050 w 1051"/>
              <a:gd name="T35" fmla="*/ 817 h 936"/>
              <a:gd name="T36" fmla="*/ 1050 w 1051"/>
              <a:gd name="T37" fmla="*/ 935 h 936"/>
              <a:gd name="T38" fmla="*/ 932 w 1051"/>
              <a:gd name="T39" fmla="*/ 935 h 936"/>
              <a:gd name="T40" fmla="*/ 700 w 1051"/>
              <a:gd name="T41" fmla="*/ 935 h 936"/>
              <a:gd name="T42" fmla="*/ 700 w 1051"/>
              <a:gd name="T43" fmla="*/ 817 h 936"/>
              <a:gd name="T44" fmla="*/ 817 w 1051"/>
              <a:gd name="T45" fmla="*/ 817 h 936"/>
              <a:gd name="T46" fmla="*/ 817 w 1051"/>
              <a:gd name="T47" fmla="*/ 935 h 936"/>
              <a:gd name="T48" fmla="*/ 700 w 1051"/>
              <a:gd name="T49" fmla="*/ 935 h 936"/>
              <a:gd name="T50" fmla="*/ 467 w 1051"/>
              <a:gd name="T51" fmla="*/ 935 h 936"/>
              <a:gd name="T52" fmla="*/ 467 w 1051"/>
              <a:gd name="T53" fmla="*/ 817 h 936"/>
              <a:gd name="T54" fmla="*/ 582 w 1051"/>
              <a:gd name="T55" fmla="*/ 817 h 936"/>
              <a:gd name="T56" fmla="*/ 582 w 1051"/>
              <a:gd name="T57" fmla="*/ 935 h 936"/>
              <a:gd name="T58" fmla="*/ 467 w 1051"/>
              <a:gd name="T59" fmla="*/ 935 h 936"/>
              <a:gd name="T60" fmla="*/ 232 w 1051"/>
              <a:gd name="T61" fmla="*/ 935 h 936"/>
              <a:gd name="T62" fmla="*/ 232 w 1051"/>
              <a:gd name="T63" fmla="*/ 817 h 936"/>
              <a:gd name="T64" fmla="*/ 350 w 1051"/>
              <a:gd name="T65" fmla="*/ 817 h 936"/>
              <a:gd name="T66" fmla="*/ 350 w 1051"/>
              <a:gd name="T67" fmla="*/ 935 h 936"/>
              <a:gd name="T68" fmla="*/ 232 w 1051"/>
              <a:gd name="T69" fmla="*/ 935 h 936"/>
              <a:gd name="T70" fmla="*/ 0 w 1051"/>
              <a:gd name="T71" fmla="*/ 935 h 936"/>
              <a:gd name="T72" fmla="*/ 0 w 1051"/>
              <a:gd name="T73" fmla="*/ 817 h 936"/>
              <a:gd name="T74" fmla="*/ 117 w 1051"/>
              <a:gd name="T75" fmla="*/ 817 h 936"/>
              <a:gd name="T76" fmla="*/ 117 w 1051"/>
              <a:gd name="T77" fmla="*/ 935 h 936"/>
              <a:gd name="T78" fmla="*/ 0 w 1051"/>
              <a:gd name="T79" fmla="*/ 935 h 936"/>
              <a:gd name="T80" fmla="*/ 757 w 1051"/>
              <a:gd name="T81" fmla="*/ 700 h 936"/>
              <a:gd name="T82" fmla="*/ 757 w 1051"/>
              <a:gd name="T83" fmla="*/ 585 h 936"/>
              <a:gd name="T84" fmla="*/ 1050 w 1051"/>
              <a:gd name="T85" fmla="*/ 585 h 936"/>
              <a:gd name="T86" fmla="*/ 1050 w 1051"/>
              <a:gd name="T87" fmla="*/ 700 h 936"/>
              <a:gd name="T88" fmla="*/ 757 w 1051"/>
              <a:gd name="T89" fmla="*/ 700 h 936"/>
              <a:gd name="T90" fmla="*/ 380 w 1051"/>
              <a:gd name="T91" fmla="*/ 700 h 936"/>
              <a:gd name="T92" fmla="*/ 380 w 1051"/>
              <a:gd name="T93" fmla="*/ 585 h 936"/>
              <a:gd name="T94" fmla="*/ 669 w 1051"/>
              <a:gd name="T95" fmla="*/ 585 h 936"/>
              <a:gd name="T96" fmla="*/ 669 w 1051"/>
              <a:gd name="T97" fmla="*/ 700 h 936"/>
              <a:gd name="T98" fmla="*/ 380 w 1051"/>
              <a:gd name="T99" fmla="*/ 700 h 936"/>
              <a:gd name="T100" fmla="*/ 0 w 1051"/>
              <a:gd name="T101" fmla="*/ 700 h 936"/>
              <a:gd name="T102" fmla="*/ 0 w 1051"/>
              <a:gd name="T103" fmla="*/ 585 h 936"/>
              <a:gd name="T104" fmla="*/ 292 w 1051"/>
              <a:gd name="T105" fmla="*/ 585 h 936"/>
              <a:gd name="T106" fmla="*/ 292 w 1051"/>
              <a:gd name="T107" fmla="*/ 700 h 936"/>
              <a:gd name="T108" fmla="*/ 0 w 1051"/>
              <a:gd name="T109" fmla="*/ 70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51" h="936">
                <a:moveTo>
                  <a:pt x="0" y="0"/>
                </a:moveTo>
                <a:lnTo>
                  <a:pt x="1050" y="0"/>
                </a:lnTo>
                <a:lnTo>
                  <a:pt x="1050" y="235"/>
                </a:lnTo>
                <a:lnTo>
                  <a:pt x="0" y="235"/>
                </a:lnTo>
                <a:lnTo>
                  <a:pt x="0" y="0"/>
                </a:lnTo>
                <a:close/>
                <a:moveTo>
                  <a:pt x="582" y="467"/>
                </a:moveTo>
                <a:lnTo>
                  <a:pt x="582" y="350"/>
                </a:lnTo>
                <a:lnTo>
                  <a:pt x="1050" y="350"/>
                </a:lnTo>
                <a:lnTo>
                  <a:pt x="1050" y="467"/>
                </a:lnTo>
                <a:lnTo>
                  <a:pt x="582" y="467"/>
                </a:lnTo>
                <a:close/>
                <a:moveTo>
                  <a:pt x="0" y="467"/>
                </a:moveTo>
                <a:lnTo>
                  <a:pt x="0" y="350"/>
                </a:lnTo>
                <a:lnTo>
                  <a:pt x="467" y="350"/>
                </a:lnTo>
                <a:lnTo>
                  <a:pt x="467" y="467"/>
                </a:lnTo>
                <a:lnTo>
                  <a:pt x="0" y="467"/>
                </a:lnTo>
                <a:close/>
                <a:moveTo>
                  <a:pt x="932" y="935"/>
                </a:moveTo>
                <a:lnTo>
                  <a:pt x="932" y="817"/>
                </a:lnTo>
                <a:lnTo>
                  <a:pt x="1050" y="817"/>
                </a:lnTo>
                <a:lnTo>
                  <a:pt x="1050" y="935"/>
                </a:lnTo>
                <a:lnTo>
                  <a:pt x="932" y="935"/>
                </a:lnTo>
                <a:close/>
                <a:moveTo>
                  <a:pt x="700" y="935"/>
                </a:moveTo>
                <a:lnTo>
                  <a:pt x="700" y="817"/>
                </a:lnTo>
                <a:lnTo>
                  <a:pt x="817" y="817"/>
                </a:lnTo>
                <a:lnTo>
                  <a:pt x="817" y="935"/>
                </a:lnTo>
                <a:lnTo>
                  <a:pt x="700" y="935"/>
                </a:lnTo>
                <a:close/>
                <a:moveTo>
                  <a:pt x="467" y="935"/>
                </a:moveTo>
                <a:lnTo>
                  <a:pt x="467" y="817"/>
                </a:lnTo>
                <a:lnTo>
                  <a:pt x="582" y="817"/>
                </a:lnTo>
                <a:lnTo>
                  <a:pt x="582" y="935"/>
                </a:lnTo>
                <a:lnTo>
                  <a:pt x="467" y="935"/>
                </a:lnTo>
                <a:close/>
                <a:moveTo>
                  <a:pt x="232" y="935"/>
                </a:moveTo>
                <a:lnTo>
                  <a:pt x="232" y="817"/>
                </a:lnTo>
                <a:lnTo>
                  <a:pt x="350" y="817"/>
                </a:lnTo>
                <a:lnTo>
                  <a:pt x="350" y="935"/>
                </a:lnTo>
                <a:lnTo>
                  <a:pt x="232" y="935"/>
                </a:lnTo>
                <a:close/>
                <a:moveTo>
                  <a:pt x="0" y="935"/>
                </a:moveTo>
                <a:lnTo>
                  <a:pt x="0" y="817"/>
                </a:lnTo>
                <a:lnTo>
                  <a:pt x="117" y="817"/>
                </a:lnTo>
                <a:lnTo>
                  <a:pt x="117" y="935"/>
                </a:lnTo>
                <a:lnTo>
                  <a:pt x="0" y="935"/>
                </a:lnTo>
                <a:close/>
                <a:moveTo>
                  <a:pt x="757" y="700"/>
                </a:moveTo>
                <a:lnTo>
                  <a:pt x="757" y="585"/>
                </a:lnTo>
                <a:lnTo>
                  <a:pt x="1050" y="585"/>
                </a:lnTo>
                <a:lnTo>
                  <a:pt x="1050" y="700"/>
                </a:lnTo>
                <a:lnTo>
                  <a:pt x="757" y="700"/>
                </a:lnTo>
                <a:close/>
                <a:moveTo>
                  <a:pt x="380" y="700"/>
                </a:moveTo>
                <a:lnTo>
                  <a:pt x="380" y="585"/>
                </a:lnTo>
                <a:lnTo>
                  <a:pt x="669" y="585"/>
                </a:lnTo>
                <a:lnTo>
                  <a:pt x="669" y="700"/>
                </a:lnTo>
                <a:lnTo>
                  <a:pt x="380" y="700"/>
                </a:lnTo>
                <a:close/>
                <a:moveTo>
                  <a:pt x="0" y="700"/>
                </a:moveTo>
                <a:lnTo>
                  <a:pt x="0" y="585"/>
                </a:lnTo>
                <a:lnTo>
                  <a:pt x="292" y="585"/>
                </a:lnTo>
                <a:lnTo>
                  <a:pt x="292" y="700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841039" y="4950618"/>
            <a:ext cx="293687" cy="419100"/>
          </a:xfrm>
          <a:custGeom>
            <a:avLst/>
            <a:gdLst>
              <a:gd name="T0" fmla="*/ 574 w 816"/>
              <a:gd name="T1" fmla="*/ 645 h 1166"/>
              <a:gd name="T2" fmla="*/ 700 w 816"/>
              <a:gd name="T3" fmla="*/ 407 h 1166"/>
              <a:gd name="T4" fmla="*/ 408 w 816"/>
              <a:gd name="T5" fmla="*/ 115 h 1166"/>
              <a:gd name="T6" fmla="*/ 115 w 816"/>
              <a:gd name="T7" fmla="*/ 407 h 1166"/>
              <a:gd name="T8" fmla="*/ 241 w 816"/>
              <a:gd name="T9" fmla="*/ 645 h 1166"/>
              <a:gd name="T10" fmla="*/ 290 w 816"/>
              <a:gd name="T11" fmla="*/ 681 h 1166"/>
              <a:gd name="T12" fmla="*/ 290 w 816"/>
              <a:gd name="T13" fmla="*/ 815 h 1166"/>
              <a:gd name="T14" fmla="*/ 525 w 816"/>
              <a:gd name="T15" fmla="*/ 815 h 1166"/>
              <a:gd name="T16" fmla="*/ 525 w 816"/>
              <a:gd name="T17" fmla="*/ 681 h 1166"/>
              <a:gd name="T18" fmla="*/ 574 w 816"/>
              <a:gd name="T19" fmla="*/ 645 h 1166"/>
              <a:gd name="T20" fmla="*/ 408 w 816"/>
              <a:gd name="T21" fmla="*/ 0 h 1166"/>
              <a:gd name="T22" fmla="*/ 815 w 816"/>
              <a:gd name="T23" fmla="*/ 407 h 1166"/>
              <a:gd name="T24" fmla="*/ 640 w 816"/>
              <a:gd name="T25" fmla="*/ 741 h 1166"/>
              <a:gd name="T26" fmla="*/ 640 w 816"/>
              <a:gd name="T27" fmla="*/ 875 h 1166"/>
              <a:gd name="T28" fmla="*/ 583 w 816"/>
              <a:gd name="T29" fmla="*/ 932 h 1166"/>
              <a:gd name="T30" fmla="*/ 233 w 816"/>
              <a:gd name="T31" fmla="*/ 932 h 1166"/>
              <a:gd name="T32" fmla="*/ 175 w 816"/>
              <a:gd name="T33" fmla="*/ 875 h 1166"/>
              <a:gd name="T34" fmla="*/ 175 w 816"/>
              <a:gd name="T35" fmla="*/ 741 h 1166"/>
              <a:gd name="T36" fmla="*/ 0 w 816"/>
              <a:gd name="T37" fmla="*/ 407 h 1166"/>
              <a:gd name="T38" fmla="*/ 408 w 816"/>
              <a:gd name="T39" fmla="*/ 0 h 1166"/>
              <a:gd name="T40" fmla="*/ 233 w 816"/>
              <a:gd name="T41" fmla="*/ 1107 h 1166"/>
              <a:gd name="T42" fmla="*/ 233 w 816"/>
              <a:gd name="T43" fmla="*/ 1050 h 1166"/>
              <a:gd name="T44" fmla="*/ 583 w 816"/>
              <a:gd name="T45" fmla="*/ 1050 h 1166"/>
              <a:gd name="T46" fmla="*/ 583 w 816"/>
              <a:gd name="T47" fmla="*/ 1107 h 1166"/>
              <a:gd name="T48" fmla="*/ 525 w 816"/>
              <a:gd name="T49" fmla="*/ 1165 h 1166"/>
              <a:gd name="T50" fmla="*/ 290 w 816"/>
              <a:gd name="T51" fmla="*/ 1165 h 1166"/>
              <a:gd name="T52" fmla="*/ 233 w 816"/>
              <a:gd name="T53" fmla="*/ 1107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6" h="1166">
                <a:moveTo>
                  <a:pt x="574" y="645"/>
                </a:moveTo>
                <a:cubicBezTo>
                  <a:pt x="654" y="591"/>
                  <a:pt x="700" y="503"/>
                  <a:pt x="700" y="407"/>
                </a:cubicBezTo>
                <a:cubicBezTo>
                  <a:pt x="700" y="246"/>
                  <a:pt x="570" y="115"/>
                  <a:pt x="408" y="115"/>
                </a:cubicBezTo>
                <a:cubicBezTo>
                  <a:pt x="247" y="115"/>
                  <a:pt x="115" y="246"/>
                  <a:pt x="115" y="407"/>
                </a:cubicBezTo>
                <a:cubicBezTo>
                  <a:pt x="115" y="503"/>
                  <a:pt x="162" y="591"/>
                  <a:pt x="241" y="645"/>
                </a:cubicBezTo>
                <a:lnTo>
                  <a:pt x="290" y="681"/>
                </a:lnTo>
                <a:lnTo>
                  <a:pt x="290" y="815"/>
                </a:lnTo>
                <a:lnTo>
                  <a:pt x="525" y="815"/>
                </a:lnTo>
                <a:lnTo>
                  <a:pt x="525" y="681"/>
                </a:lnTo>
                <a:lnTo>
                  <a:pt x="574" y="645"/>
                </a:lnTo>
                <a:close/>
                <a:moveTo>
                  <a:pt x="408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547"/>
                  <a:pt x="747" y="667"/>
                  <a:pt x="640" y="741"/>
                </a:cubicBezTo>
                <a:lnTo>
                  <a:pt x="640" y="875"/>
                </a:lnTo>
                <a:cubicBezTo>
                  <a:pt x="640" y="908"/>
                  <a:pt x="615" y="932"/>
                  <a:pt x="583" y="932"/>
                </a:cubicBezTo>
                <a:lnTo>
                  <a:pt x="233" y="932"/>
                </a:lnTo>
                <a:cubicBezTo>
                  <a:pt x="200" y="932"/>
                  <a:pt x="175" y="908"/>
                  <a:pt x="175" y="875"/>
                </a:cubicBezTo>
                <a:lnTo>
                  <a:pt x="175" y="741"/>
                </a:lnTo>
                <a:cubicBezTo>
                  <a:pt x="69" y="667"/>
                  <a:pt x="0" y="547"/>
                  <a:pt x="0" y="407"/>
                </a:cubicBezTo>
                <a:cubicBezTo>
                  <a:pt x="0" y="183"/>
                  <a:pt x="183" y="0"/>
                  <a:pt x="408" y="0"/>
                </a:cubicBezTo>
                <a:close/>
                <a:moveTo>
                  <a:pt x="233" y="1107"/>
                </a:moveTo>
                <a:lnTo>
                  <a:pt x="233" y="1050"/>
                </a:lnTo>
                <a:lnTo>
                  <a:pt x="583" y="1050"/>
                </a:lnTo>
                <a:lnTo>
                  <a:pt x="583" y="1107"/>
                </a:lnTo>
                <a:cubicBezTo>
                  <a:pt x="583" y="1140"/>
                  <a:pt x="558" y="1165"/>
                  <a:pt x="525" y="1165"/>
                </a:cubicBezTo>
                <a:lnTo>
                  <a:pt x="290" y="1165"/>
                </a:lnTo>
                <a:cubicBezTo>
                  <a:pt x="257" y="1165"/>
                  <a:pt x="233" y="1140"/>
                  <a:pt x="233" y="110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7" y="5820568"/>
            <a:ext cx="398462" cy="419100"/>
          </a:xfrm>
          <a:custGeom>
            <a:avLst/>
            <a:gdLst>
              <a:gd name="T0" fmla="*/ 640 w 1108"/>
              <a:gd name="T1" fmla="*/ 670 h 1165"/>
              <a:gd name="T2" fmla="*/ 640 w 1108"/>
              <a:gd name="T3" fmla="*/ 989 h 1165"/>
              <a:gd name="T4" fmla="*/ 757 w 1108"/>
              <a:gd name="T5" fmla="*/ 1077 h 1165"/>
              <a:gd name="T6" fmla="*/ 757 w 1108"/>
              <a:gd name="T7" fmla="*/ 1164 h 1165"/>
              <a:gd name="T8" fmla="*/ 552 w 1108"/>
              <a:gd name="T9" fmla="*/ 1107 h 1165"/>
              <a:gd name="T10" fmla="*/ 350 w 1108"/>
              <a:gd name="T11" fmla="*/ 1164 h 1165"/>
              <a:gd name="T12" fmla="*/ 350 w 1108"/>
              <a:gd name="T13" fmla="*/ 1077 h 1165"/>
              <a:gd name="T14" fmla="*/ 465 w 1108"/>
              <a:gd name="T15" fmla="*/ 989 h 1165"/>
              <a:gd name="T16" fmla="*/ 465 w 1108"/>
              <a:gd name="T17" fmla="*/ 670 h 1165"/>
              <a:gd name="T18" fmla="*/ 0 w 1108"/>
              <a:gd name="T19" fmla="*/ 814 h 1165"/>
              <a:gd name="T20" fmla="*/ 0 w 1108"/>
              <a:gd name="T21" fmla="*/ 700 h 1165"/>
              <a:gd name="T22" fmla="*/ 465 w 1108"/>
              <a:gd name="T23" fmla="*/ 407 h 1165"/>
              <a:gd name="T24" fmla="*/ 465 w 1108"/>
              <a:gd name="T25" fmla="*/ 87 h 1165"/>
              <a:gd name="T26" fmla="*/ 552 w 1108"/>
              <a:gd name="T27" fmla="*/ 0 h 1165"/>
              <a:gd name="T28" fmla="*/ 640 w 1108"/>
              <a:gd name="T29" fmla="*/ 87 h 1165"/>
              <a:gd name="T30" fmla="*/ 640 w 1108"/>
              <a:gd name="T31" fmla="*/ 407 h 1165"/>
              <a:gd name="T32" fmla="*/ 1107 w 1108"/>
              <a:gd name="T33" fmla="*/ 700 h 1165"/>
              <a:gd name="T34" fmla="*/ 1107 w 1108"/>
              <a:gd name="T35" fmla="*/ 814 h 1165"/>
              <a:gd name="T36" fmla="*/ 640 w 1108"/>
              <a:gd name="T37" fmla="*/ 67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8" h="1165">
                <a:moveTo>
                  <a:pt x="640" y="670"/>
                </a:moveTo>
                <a:lnTo>
                  <a:pt x="640" y="989"/>
                </a:lnTo>
                <a:lnTo>
                  <a:pt x="757" y="1077"/>
                </a:lnTo>
                <a:lnTo>
                  <a:pt x="757" y="1164"/>
                </a:lnTo>
                <a:lnTo>
                  <a:pt x="552" y="1107"/>
                </a:lnTo>
                <a:lnTo>
                  <a:pt x="350" y="1164"/>
                </a:lnTo>
                <a:lnTo>
                  <a:pt x="350" y="1077"/>
                </a:lnTo>
                <a:lnTo>
                  <a:pt x="465" y="989"/>
                </a:lnTo>
                <a:lnTo>
                  <a:pt x="465" y="670"/>
                </a:lnTo>
                <a:lnTo>
                  <a:pt x="0" y="814"/>
                </a:lnTo>
                <a:lnTo>
                  <a:pt x="0" y="700"/>
                </a:lnTo>
                <a:lnTo>
                  <a:pt x="465" y="407"/>
                </a:lnTo>
                <a:lnTo>
                  <a:pt x="465" y="87"/>
                </a:lnTo>
                <a:cubicBezTo>
                  <a:pt x="465" y="38"/>
                  <a:pt x="502" y="0"/>
                  <a:pt x="552" y="0"/>
                </a:cubicBezTo>
                <a:cubicBezTo>
                  <a:pt x="601" y="0"/>
                  <a:pt x="640" y="38"/>
                  <a:pt x="640" y="87"/>
                </a:cubicBezTo>
                <a:lnTo>
                  <a:pt x="640" y="407"/>
                </a:lnTo>
                <a:lnTo>
                  <a:pt x="1107" y="700"/>
                </a:lnTo>
                <a:lnTo>
                  <a:pt x="1107" y="814"/>
                </a:lnTo>
                <a:lnTo>
                  <a:pt x="640" y="67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39951" y="5841208"/>
            <a:ext cx="377825" cy="377825"/>
          </a:xfrm>
          <a:custGeom>
            <a:avLst/>
            <a:gdLst>
              <a:gd name="T0" fmla="*/ 875 w 1051"/>
              <a:gd name="T1" fmla="*/ 643 h 1051"/>
              <a:gd name="T2" fmla="*/ 875 w 1051"/>
              <a:gd name="T3" fmla="*/ 407 h 1051"/>
              <a:gd name="T4" fmla="*/ 643 w 1051"/>
              <a:gd name="T5" fmla="*/ 407 h 1051"/>
              <a:gd name="T6" fmla="*/ 643 w 1051"/>
              <a:gd name="T7" fmla="*/ 175 h 1051"/>
              <a:gd name="T8" fmla="*/ 408 w 1051"/>
              <a:gd name="T9" fmla="*/ 175 h 1051"/>
              <a:gd name="T10" fmla="*/ 408 w 1051"/>
              <a:gd name="T11" fmla="*/ 407 h 1051"/>
              <a:gd name="T12" fmla="*/ 175 w 1051"/>
              <a:gd name="T13" fmla="*/ 407 h 1051"/>
              <a:gd name="T14" fmla="*/ 175 w 1051"/>
              <a:gd name="T15" fmla="*/ 643 h 1051"/>
              <a:gd name="T16" fmla="*/ 408 w 1051"/>
              <a:gd name="T17" fmla="*/ 643 h 1051"/>
              <a:gd name="T18" fmla="*/ 408 w 1051"/>
              <a:gd name="T19" fmla="*/ 875 h 1051"/>
              <a:gd name="T20" fmla="*/ 643 w 1051"/>
              <a:gd name="T21" fmla="*/ 875 h 1051"/>
              <a:gd name="T22" fmla="*/ 643 w 1051"/>
              <a:gd name="T23" fmla="*/ 643 h 1051"/>
              <a:gd name="T24" fmla="*/ 875 w 1051"/>
              <a:gd name="T25" fmla="*/ 643 h 1051"/>
              <a:gd name="T26" fmla="*/ 933 w 1051"/>
              <a:gd name="T27" fmla="*/ 0 h 1051"/>
              <a:gd name="T28" fmla="*/ 1050 w 1051"/>
              <a:gd name="T29" fmla="*/ 118 h 1051"/>
              <a:gd name="T30" fmla="*/ 1050 w 1051"/>
              <a:gd name="T31" fmla="*/ 932 h 1051"/>
              <a:gd name="T32" fmla="*/ 933 w 1051"/>
              <a:gd name="T33" fmla="*/ 1050 h 1051"/>
              <a:gd name="T34" fmla="*/ 118 w 1051"/>
              <a:gd name="T35" fmla="*/ 1050 h 1051"/>
              <a:gd name="T36" fmla="*/ 0 w 1051"/>
              <a:gd name="T37" fmla="*/ 932 h 1051"/>
              <a:gd name="T38" fmla="*/ 0 w 1051"/>
              <a:gd name="T39" fmla="*/ 118 h 1051"/>
              <a:gd name="T40" fmla="*/ 118 w 1051"/>
              <a:gd name="T41" fmla="*/ 0 h 1051"/>
              <a:gd name="T42" fmla="*/ 933 w 1051"/>
              <a:gd name="T43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1051">
                <a:moveTo>
                  <a:pt x="875" y="643"/>
                </a:moveTo>
                <a:lnTo>
                  <a:pt x="875" y="407"/>
                </a:lnTo>
                <a:lnTo>
                  <a:pt x="643" y="407"/>
                </a:lnTo>
                <a:lnTo>
                  <a:pt x="643" y="175"/>
                </a:lnTo>
                <a:lnTo>
                  <a:pt x="408" y="175"/>
                </a:lnTo>
                <a:lnTo>
                  <a:pt x="408" y="407"/>
                </a:lnTo>
                <a:lnTo>
                  <a:pt x="175" y="407"/>
                </a:lnTo>
                <a:lnTo>
                  <a:pt x="175" y="643"/>
                </a:lnTo>
                <a:lnTo>
                  <a:pt x="408" y="643"/>
                </a:lnTo>
                <a:lnTo>
                  <a:pt x="408" y="875"/>
                </a:lnTo>
                <a:lnTo>
                  <a:pt x="643" y="875"/>
                </a:lnTo>
                <a:lnTo>
                  <a:pt x="643" y="643"/>
                </a:lnTo>
                <a:lnTo>
                  <a:pt x="875" y="643"/>
                </a:lnTo>
                <a:close/>
                <a:moveTo>
                  <a:pt x="933" y="0"/>
                </a:moveTo>
                <a:cubicBezTo>
                  <a:pt x="996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6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30564" y="5841208"/>
            <a:ext cx="346075" cy="377825"/>
          </a:xfrm>
          <a:custGeom>
            <a:avLst/>
            <a:gdLst>
              <a:gd name="T0" fmla="*/ 818 w 963"/>
              <a:gd name="T1" fmla="*/ 407 h 1051"/>
              <a:gd name="T2" fmla="*/ 875 w 963"/>
              <a:gd name="T3" fmla="*/ 350 h 1051"/>
              <a:gd name="T4" fmla="*/ 818 w 963"/>
              <a:gd name="T5" fmla="*/ 293 h 1051"/>
              <a:gd name="T6" fmla="*/ 760 w 963"/>
              <a:gd name="T7" fmla="*/ 350 h 1051"/>
              <a:gd name="T8" fmla="*/ 818 w 963"/>
              <a:gd name="T9" fmla="*/ 407 h 1051"/>
              <a:gd name="T10" fmla="*/ 468 w 963"/>
              <a:gd name="T11" fmla="*/ 407 h 1051"/>
              <a:gd name="T12" fmla="*/ 468 w 963"/>
              <a:gd name="T13" fmla="*/ 118 h 1051"/>
              <a:gd name="T14" fmla="*/ 118 w 963"/>
              <a:gd name="T15" fmla="*/ 118 h 1051"/>
              <a:gd name="T16" fmla="*/ 118 w 963"/>
              <a:gd name="T17" fmla="*/ 407 h 1051"/>
              <a:gd name="T18" fmla="*/ 468 w 963"/>
              <a:gd name="T19" fmla="*/ 407 h 1051"/>
              <a:gd name="T20" fmla="*/ 921 w 963"/>
              <a:gd name="T21" fmla="*/ 246 h 1051"/>
              <a:gd name="T22" fmla="*/ 962 w 963"/>
              <a:gd name="T23" fmla="*/ 350 h 1051"/>
              <a:gd name="T24" fmla="*/ 962 w 963"/>
              <a:gd name="T25" fmla="*/ 905 h 1051"/>
              <a:gd name="T26" fmla="*/ 818 w 963"/>
              <a:gd name="T27" fmla="*/ 1050 h 1051"/>
              <a:gd name="T28" fmla="*/ 673 w 963"/>
              <a:gd name="T29" fmla="*/ 905 h 1051"/>
              <a:gd name="T30" fmla="*/ 673 w 963"/>
              <a:gd name="T31" fmla="*/ 613 h 1051"/>
              <a:gd name="T32" fmla="*/ 585 w 963"/>
              <a:gd name="T33" fmla="*/ 613 h 1051"/>
              <a:gd name="T34" fmla="*/ 585 w 963"/>
              <a:gd name="T35" fmla="*/ 1050 h 1051"/>
              <a:gd name="T36" fmla="*/ 0 w 963"/>
              <a:gd name="T37" fmla="*/ 1050 h 1051"/>
              <a:gd name="T38" fmla="*/ 0 w 963"/>
              <a:gd name="T39" fmla="*/ 118 h 1051"/>
              <a:gd name="T40" fmla="*/ 118 w 963"/>
              <a:gd name="T41" fmla="*/ 0 h 1051"/>
              <a:gd name="T42" fmla="*/ 468 w 963"/>
              <a:gd name="T43" fmla="*/ 0 h 1051"/>
              <a:gd name="T44" fmla="*/ 585 w 963"/>
              <a:gd name="T45" fmla="*/ 118 h 1051"/>
              <a:gd name="T46" fmla="*/ 585 w 963"/>
              <a:gd name="T47" fmla="*/ 525 h 1051"/>
              <a:gd name="T48" fmla="*/ 643 w 963"/>
              <a:gd name="T49" fmla="*/ 525 h 1051"/>
              <a:gd name="T50" fmla="*/ 760 w 963"/>
              <a:gd name="T51" fmla="*/ 643 h 1051"/>
              <a:gd name="T52" fmla="*/ 760 w 963"/>
              <a:gd name="T53" fmla="*/ 905 h 1051"/>
              <a:gd name="T54" fmla="*/ 818 w 963"/>
              <a:gd name="T55" fmla="*/ 962 h 1051"/>
              <a:gd name="T56" fmla="*/ 875 w 963"/>
              <a:gd name="T57" fmla="*/ 905 h 1051"/>
              <a:gd name="T58" fmla="*/ 875 w 963"/>
              <a:gd name="T59" fmla="*/ 484 h 1051"/>
              <a:gd name="T60" fmla="*/ 818 w 963"/>
              <a:gd name="T61" fmla="*/ 495 h 1051"/>
              <a:gd name="T62" fmla="*/ 673 w 963"/>
              <a:gd name="T63" fmla="*/ 350 h 1051"/>
              <a:gd name="T64" fmla="*/ 766 w 963"/>
              <a:gd name="T65" fmla="*/ 213 h 1051"/>
              <a:gd name="T66" fmla="*/ 643 w 963"/>
              <a:gd name="T67" fmla="*/ 90 h 1051"/>
              <a:gd name="T68" fmla="*/ 705 w 963"/>
              <a:gd name="T69" fmla="*/ 30 h 1051"/>
              <a:gd name="T70" fmla="*/ 921 w 963"/>
              <a:gd name="T71" fmla="*/ 246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63" h="1051">
                <a:moveTo>
                  <a:pt x="818" y="407"/>
                </a:moveTo>
                <a:cubicBezTo>
                  <a:pt x="850" y="407"/>
                  <a:pt x="875" y="383"/>
                  <a:pt x="875" y="350"/>
                </a:cubicBezTo>
                <a:cubicBezTo>
                  <a:pt x="875" y="317"/>
                  <a:pt x="850" y="293"/>
                  <a:pt x="818" y="293"/>
                </a:cubicBezTo>
                <a:cubicBezTo>
                  <a:pt x="785" y="293"/>
                  <a:pt x="760" y="317"/>
                  <a:pt x="760" y="350"/>
                </a:cubicBezTo>
                <a:cubicBezTo>
                  <a:pt x="760" y="383"/>
                  <a:pt x="785" y="407"/>
                  <a:pt x="818" y="407"/>
                </a:cubicBezTo>
                <a:close/>
                <a:moveTo>
                  <a:pt x="468" y="407"/>
                </a:moveTo>
                <a:lnTo>
                  <a:pt x="468" y="118"/>
                </a:lnTo>
                <a:lnTo>
                  <a:pt x="118" y="118"/>
                </a:lnTo>
                <a:lnTo>
                  <a:pt x="118" y="407"/>
                </a:lnTo>
                <a:lnTo>
                  <a:pt x="468" y="407"/>
                </a:lnTo>
                <a:close/>
                <a:moveTo>
                  <a:pt x="921" y="246"/>
                </a:moveTo>
                <a:cubicBezTo>
                  <a:pt x="949" y="274"/>
                  <a:pt x="962" y="309"/>
                  <a:pt x="962" y="350"/>
                </a:cubicBezTo>
                <a:lnTo>
                  <a:pt x="962" y="905"/>
                </a:lnTo>
                <a:cubicBezTo>
                  <a:pt x="962" y="984"/>
                  <a:pt x="897" y="1050"/>
                  <a:pt x="818" y="1050"/>
                </a:cubicBezTo>
                <a:cubicBezTo>
                  <a:pt x="738" y="1050"/>
                  <a:pt x="673" y="984"/>
                  <a:pt x="673" y="905"/>
                </a:cubicBezTo>
                <a:lnTo>
                  <a:pt x="673" y="613"/>
                </a:lnTo>
                <a:lnTo>
                  <a:pt x="585" y="613"/>
                </a:lnTo>
                <a:lnTo>
                  <a:pt x="585" y="1050"/>
                </a:lnTo>
                <a:lnTo>
                  <a:pt x="0" y="1050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468" y="0"/>
                </a:lnTo>
                <a:cubicBezTo>
                  <a:pt x="530" y="0"/>
                  <a:pt x="585" y="55"/>
                  <a:pt x="585" y="118"/>
                </a:cubicBezTo>
                <a:lnTo>
                  <a:pt x="585" y="525"/>
                </a:lnTo>
                <a:lnTo>
                  <a:pt x="643" y="525"/>
                </a:lnTo>
                <a:cubicBezTo>
                  <a:pt x="705" y="525"/>
                  <a:pt x="760" y="580"/>
                  <a:pt x="760" y="643"/>
                </a:cubicBezTo>
                <a:lnTo>
                  <a:pt x="760" y="905"/>
                </a:lnTo>
                <a:cubicBezTo>
                  <a:pt x="760" y="938"/>
                  <a:pt x="785" y="962"/>
                  <a:pt x="818" y="962"/>
                </a:cubicBezTo>
                <a:cubicBezTo>
                  <a:pt x="850" y="962"/>
                  <a:pt x="875" y="938"/>
                  <a:pt x="875" y="905"/>
                </a:cubicBezTo>
                <a:lnTo>
                  <a:pt x="875" y="484"/>
                </a:lnTo>
                <a:cubicBezTo>
                  <a:pt x="856" y="492"/>
                  <a:pt x="839" y="495"/>
                  <a:pt x="818" y="495"/>
                </a:cubicBezTo>
                <a:cubicBezTo>
                  <a:pt x="738" y="495"/>
                  <a:pt x="673" y="429"/>
                  <a:pt x="673" y="350"/>
                </a:cubicBezTo>
                <a:cubicBezTo>
                  <a:pt x="673" y="287"/>
                  <a:pt x="711" y="235"/>
                  <a:pt x="766" y="213"/>
                </a:cubicBezTo>
                <a:lnTo>
                  <a:pt x="643" y="90"/>
                </a:lnTo>
                <a:lnTo>
                  <a:pt x="705" y="30"/>
                </a:lnTo>
                <a:lnTo>
                  <a:pt x="921" y="24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89426" y="5811044"/>
            <a:ext cx="377825" cy="441325"/>
          </a:xfrm>
          <a:custGeom>
            <a:avLst/>
            <a:gdLst>
              <a:gd name="T0" fmla="*/ 525 w 1051"/>
              <a:gd name="T1" fmla="*/ 262 h 1225"/>
              <a:gd name="T2" fmla="*/ 380 w 1051"/>
              <a:gd name="T3" fmla="*/ 410 h 1225"/>
              <a:gd name="T4" fmla="*/ 525 w 1051"/>
              <a:gd name="T5" fmla="*/ 555 h 1225"/>
              <a:gd name="T6" fmla="*/ 670 w 1051"/>
              <a:gd name="T7" fmla="*/ 410 h 1225"/>
              <a:gd name="T8" fmla="*/ 525 w 1051"/>
              <a:gd name="T9" fmla="*/ 262 h 1225"/>
              <a:gd name="T10" fmla="*/ 150 w 1051"/>
              <a:gd name="T11" fmla="*/ 541 h 1225"/>
              <a:gd name="T12" fmla="*/ 235 w 1051"/>
              <a:gd name="T13" fmla="*/ 410 h 1225"/>
              <a:gd name="T14" fmla="*/ 150 w 1051"/>
              <a:gd name="T15" fmla="*/ 278 h 1225"/>
              <a:gd name="T16" fmla="*/ 298 w 1051"/>
              <a:gd name="T17" fmla="*/ 131 h 1225"/>
              <a:gd name="T18" fmla="*/ 380 w 1051"/>
              <a:gd name="T19" fmla="*/ 158 h 1225"/>
              <a:gd name="T20" fmla="*/ 380 w 1051"/>
              <a:gd name="T21" fmla="*/ 147 h 1225"/>
              <a:gd name="T22" fmla="*/ 525 w 1051"/>
              <a:gd name="T23" fmla="*/ 0 h 1225"/>
              <a:gd name="T24" fmla="*/ 670 w 1051"/>
              <a:gd name="T25" fmla="*/ 147 h 1225"/>
              <a:gd name="T26" fmla="*/ 670 w 1051"/>
              <a:gd name="T27" fmla="*/ 158 h 1225"/>
              <a:gd name="T28" fmla="*/ 752 w 1051"/>
              <a:gd name="T29" fmla="*/ 131 h 1225"/>
              <a:gd name="T30" fmla="*/ 900 w 1051"/>
              <a:gd name="T31" fmla="*/ 278 h 1225"/>
              <a:gd name="T32" fmla="*/ 815 w 1051"/>
              <a:gd name="T33" fmla="*/ 410 h 1225"/>
              <a:gd name="T34" fmla="*/ 900 w 1051"/>
              <a:gd name="T35" fmla="*/ 541 h 1225"/>
              <a:gd name="T36" fmla="*/ 752 w 1051"/>
              <a:gd name="T37" fmla="*/ 686 h 1225"/>
              <a:gd name="T38" fmla="*/ 670 w 1051"/>
              <a:gd name="T39" fmla="*/ 661 h 1225"/>
              <a:gd name="T40" fmla="*/ 670 w 1051"/>
              <a:gd name="T41" fmla="*/ 672 h 1225"/>
              <a:gd name="T42" fmla="*/ 525 w 1051"/>
              <a:gd name="T43" fmla="*/ 817 h 1225"/>
              <a:gd name="T44" fmla="*/ 380 w 1051"/>
              <a:gd name="T45" fmla="*/ 672 h 1225"/>
              <a:gd name="T46" fmla="*/ 380 w 1051"/>
              <a:gd name="T47" fmla="*/ 661 h 1225"/>
              <a:gd name="T48" fmla="*/ 298 w 1051"/>
              <a:gd name="T49" fmla="*/ 686 h 1225"/>
              <a:gd name="T50" fmla="*/ 150 w 1051"/>
              <a:gd name="T51" fmla="*/ 541 h 1225"/>
              <a:gd name="T52" fmla="*/ 525 w 1051"/>
              <a:gd name="T53" fmla="*/ 1224 h 1225"/>
              <a:gd name="T54" fmla="*/ 0 w 1051"/>
              <a:gd name="T55" fmla="*/ 700 h 1225"/>
              <a:gd name="T56" fmla="*/ 525 w 1051"/>
              <a:gd name="T57" fmla="*/ 1224 h 1225"/>
              <a:gd name="T58" fmla="*/ 525 w 1051"/>
              <a:gd name="T59" fmla="*/ 1224 h 1225"/>
              <a:gd name="T60" fmla="*/ 1050 w 1051"/>
              <a:gd name="T61" fmla="*/ 700 h 1225"/>
              <a:gd name="T62" fmla="*/ 525 w 1051"/>
              <a:gd name="T63" fmla="*/ 12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225">
                <a:moveTo>
                  <a:pt x="525" y="262"/>
                </a:moveTo>
                <a:cubicBezTo>
                  <a:pt x="446" y="262"/>
                  <a:pt x="380" y="330"/>
                  <a:pt x="380" y="410"/>
                </a:cubicBezTo>
                <a:cubicBezTo>
                  <a:pt x="380" y="489"/>
                  <a:pt x="446" y="555"/>
                  <a:pt x="525" y="555"/>
                </a:cubicBezTo>
                <a:cubicBezTo>
                  <a:pt x="604" y="555"/>
                  <a:pt x="670" y="489"/>
                  <a:pt x="670" y="410"/>
                </a:cubicBezTo>
                <a:cubicBezTo>
                  <a:pt x="670" y="330"/>
                  <a:pt x="604" y="262"/>
                  <a:pt x="525" y="262"/>
                </a:cubicBezTo>
                <a:close/>
                <a:moveTo>
                  <a:pt x="150" y="541"/>
                </a:moveTo>
                <a:cubicBezTo>
                  <a:pt x="150" y="484"/>
                  <a:pt x="186" y="434"/>
                  <a:pt x="235" y="410"/>
                </a:cubicBezTo>
                <a:cubicBezTo>
                  <a:pt x="186" y="385"/>
                  <a:pt x="150" y="336"/>
                  <a:pt x="150" y="278"/>
                </a:cubicBezTo>
                <a:cubicBezTo>
                  <a:pt x="150" y="199"/>
                  <a:pt x="219" y="131"/>
                  <a:pt x="298" y="131"/>
                </a:cubicBezTo>
                <a:cubicBezTo>
                  <a:pt x="328" y="131"/>
                  <a:pt x="355" y="142"/>
                  <a:pt x="380" y="158"/>
                </a:cubicBezTo>
                <a:lnTo>
                  <a:pt x="380" y="147"/>
                </a:lnTo>
                <a:cubicBezTo>
                  <a:pt x="380" y="68"/>
                  <a:pt x="446" y="0"/>
                  <a:pt x="525" y="0"/>
                </a:cubicBezTo>
                <a:cubicBezTo>
                  <a:pt x="604" y="0"/>
                  <a:pt x="670" y="68"/>
                  <a:pt x="670" y="147"/>
                </a:cubicBezTo>
                <a:lnTo>
                  <a:pt x="670" y="158"/>
                </a:lnTo>
                <a:cubicBezTo>
                  <a:pt x="695" y="142"/>
                  <a:pt x="722" y="131"/>
                  <a:pt x="752" y="131"/>
                </a:cubicBezTo>
                <a:cubicBezTo>
                  <a:pt x="831" y="131"/>
                  <a:pt x="900" y="199"/>
                  <a:pt x="900" y="278"/>
                </a:cubicBezTo>
                <a:cubicBezTo>
                  <a:pt x="900" y="336"/>
                  <a:pt x="864" y="385"/>
                  <a:pt x="815" y="410"/>
                </a:cubicBezTo>
                <a:cubicBezTo>
                  <a:pt x="864" y="434"/>
                  <a:pt x="900" y="484"/>
                  <a:pt x="900" y="541"/>
                </a:cubicBezTo>
                <a:cubicBezTo>
                  <a:pt x="900" y="620"/>
                  <a:pt x="831" y="686"/>
                  <a:pt x="752" y="686"/>
                </a:cubicBezTo>
                <a:cubicBezTo>
                  <a:pt x="722" y="686"/>
                  <a:pt x="695" y="678"/>
                  <a:pt x="670" y="661"/>
                </a:cubicBezTo>
                <a:lnTo>
                  <a:pt x="670" y="672"/>
                </a:lnTo>
                <a:cubicBezTo>
                  <a:pt x="670" y="751"/>
                  <a:pt x="604" y="817"/>
                  <a:pt x="525" y="817"/>
                </a:cubicBezTo>
                <a:cubicBezTo>
                  <a:pt x="446" y="817"/>
                  <a:pt x="380" y="751"/>
                  <a:pt x="380" y="672"/>
                </a:cubicBezTo>
                <a:lnTo>
                  <a:pt x="380" y="661"/>
                </a:lnTo>
                <a:cubicBezTo>
                  <a:pt x="355" y="678"/>
                  <a:pt x="328" y="686"/>
                  <a:pt x="298" y="686"/>
                </a:cubicBezTo>
                <a:cubicBezTo>
                  <a:pt x="219" y="686"/>
                  <a:pt x="150" y="620"/>
                  <a:pt x="150" y="541"/>
                </a:cubicBezTo>
                <a:close/>
                <a:moveTo>
                  <a:pt x="525" y="1224"/>
                </a:moveTo>
                <a:cubicBezTo>
                  <a:pt x="235" y="1224"/>
                  <a:pt x="0" y="989"/>
                  <a:pt x="0" y="700"/>
                </a:cubicBezTo>
                <a:cubicBezTo>
                  <a:pt x="290" y="700"/>
                  <a:pt x="525" y="935"/>
                  <a:pt x="525" y="1224"/>
                </a:cubicBezTo>
                <a:close/>
                <a:moveTo>
                  <a:pt x="525" y="1224"/>
                </a:moveTo>
                <a:cubicBezTo>
                  <a:pt x="525" y="935"/>
                  <a:pt x="760" y="700"/>
                  <a:pt x="1050" y="700"/>
                </a:cubicBezTo>
                <a:cubicBezTo>
                  <a:pt x="1050" y="989"/>
                  <a:pt x="815" y="1224"/>
                  <a:pt x="525" y="122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64164" y="5820568"/>
            <a:ext cx="377825" cy="419100"/>
          </a:xfrm>
          <a:custGeom>
            <a:avLst/>
            <a:gdLst>
              <a:gd name="T0" fmla="*/ 919 w 1051"/>
              <a:gd name="T1" fmla="*/ 115 h 1165"/>
              <a:gd name="T2" fmla="*/ 131 w 1051"/>
              <a:gd name="T3" fmla="*/ 115 h 1165"/>
              <a:gd name="T4" fmla="*/ 156 w 1051"/>
              <a:gd name="T5" fmla="*/ 350 h 1165"/>
              <a:gd name="T6" fmla="*/ 894 w 1051"/>
              <a:gd name="T7" fmla="*/ 350 h 1165"/>
              <a:gd name="T8" fmla="*/ 919 w 1051"/>
              <a:gd name="T9" fmla="*/ 115 h 1165"/>
              <a:gd name="T10" fmla="*/ 525 w 1051"/>
              <a:gd name="T11" fmla="*/ 989 h 1165"/>
              <a:gd name="T12" fmla="*/ 700 w 1051"/>
              <a:gd name="T13" fmla="*/ 814 h 1165"/>
              <a:gd name="T14" fmla="*/ 525 w 1051"/>
              <a:gd name="T15" fmla="*/ 500 h 1165"/>
              <a:gd name="T16" fmla="*/ 350 w 1051"/>
              <a:gd name="T17" fmla="*/ 814 h 1165"/>
              <a:gd name="T18" fmla="*/ 525 w 1051"/>
              <a:gd name="T19" fmla="*/ 989 h 1165"/>
              <a:gd name="T20" fmla="*/ 0 w 1051"/>
              <a:gd name="T21" fmla="*/ 0 h 1165"/>
              <a:gd name="T22" fmla="*/ 1050 w 1051"/>
              <a:gd name="T23" fmla="*/ 0 h 1165"/>
              <a:gd name="T24" fmla="*/ 932 w 1051"/>
              <a:gd name="T25" fmla="*/ 1063 h 1165"/>
              <a:gd name="T26" fmla="*/ 817 w 1051"/>
              <a:gd name="T27" fmla="*/ 1164 h 1165"/>
              <a:gd name="T28" fmla="*/ 232 w 1051"/>
              <a:gd name="T29" fmla="*/ 1164 h 1165"/>
              <a:gd name="T30" fmla="*/ 117 w 1051"/>
              <a:gd name="T31" fmla="*/ 1063 h 1165"/>
              <a:gd name="T32" fmla="*/ 0 w 1051"/>
              <a:gd name="T33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51" h="1165">
                <a:moveTo>
                  <a:pt x="919" y="115"/>
                </a:moveTo>
                <a:lnTo>
                  <a:pt x="131" y="115"/>
                </a:lnTo>
                <a:lnTo>
                  <a:pt x="156" y="350"/>
                </a:lnTo>
                <a:lnTo>
                  <a:pt x="894" y="350"/>
                </a:lnTo>
                <a:lnTo>
                  <a:pt x="919" y="115"/>
                </a:lnTo>
                <a:close/>
                <a:moveTo>
                  <a:pt x="525" y="989"/>
                </a:moveTo>
                <a:cubicBezTo>
                  <a:pt x="620" y="989"/>
                  <a:pt x="700" y="910"/>
                  <a:pt x="700" y="814"/>
                </a:cubicBezTo>
                <a:cubicBezTo>
                  <a:pt x="700" y="697"/>
                  <a:pt x="525" y="500"/>
                  <a:pt x="525" y="500"/>
                </a:cubicBezTo>
                <a:cubicBezTo>
                  <a:pt x="525" y="500"/>
                  <a:pt x="350" y="697"/>
                  <a:pt x="350" y="814"/>
                </a:cubicBezTo>
                <a:cubicBezTo>
                  <a:pt x="350" y="910"/>
                  <a:pt x="429" y="989"/>
                  <a:pt x="525" y="989"/>
                </a:cubicBezTo>
                <a:close/>
                <a:moveTo>
                  <a:pt x="0" y="0"/>
                </a:moveTo>
                <a:lnTo>
                  <a:pt x="1050" y="0"/>
                </a:lnTo>
                <a:lnTo>
                  <a:pt x="932" y="1063"/>
                </a:lnTo>
                <a:cubicBezTo>
                  <a:pt x="924" y="1121"/>
                  <a:pt x="877" y="1164"/>
                  <a:pt x="817" y="1164"/>
                </a:cubicBezTo>
                <a:lnTo>
                  <a:pt x="232" y="1164"/>
                </a:lnTo>
                <a:cubicBezTo>
                  <a:pt x="172" y="1164"/>
                  <a:pt x="126" y="1121"/>
                  <a:pt x="117" y="106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18262" y="5861843"/>
            <a:ext cx="419100" cy="336550"/>
          </a:xfrm>
          <a:custGeom>
            <a:avLst/>
            <a:gdLst>
              <a:gd name="T0" fmla="*/ 815 w 1166"/>
              <a:gd name="T1" fmla="*/ 467 h 936"/>
              <a:gd name="T2" fmla="*/ 815 w 1166"/>
              <a:gd name="T3" fmla="*/ 174 h 936"/>
              <a:gd name="T4" fmla="*/ 758 w 1166"/>
              <a:gd name="T5" fmla="*/ 174 h 936"/>
              <a:gd name="T6" fmla="*/ 758 w 1166"/>
              <a:gd name="T7" fmla="*/ 292 h 936"/>
              <a:gd name="T8" fmla="*/ 700 w 1166"/>
              <a:gd name="T9" fmla="*/ 292 h 936"/>
              <a:gd name="T10" fmla="*/ 700 w 1166"/>
              <a:gd name="T11" fmla="*/ 174 h 936"/>
              <a:gd name="T12" fmla="*/ 640 w 1166"/>
              <a:gd name="T13" fmla="*/ 174 h 936"/>
              <a:gd name="T14" fmla="*/ 640 w 1166"/>
              <a:gd name="T15" fmla="*/ 349 h 936"/>
              <a:gd name="T16" fmla="*/ 758 w 1166"/>
              <a:gd name="T17" fmla="*/ 349 h 936"/>
              <a:gd name="T18" fmla="*/ 758 w 1166"/>
              <a:gd name="T19" fmla="*/ 467 h 936"/>
              <a:gd name="T20" fmla="*/ 815 w 1166"/>
              <a:gd name="T21" fmla="*/ 467 h 936"/>
              <a:gd name="T22" fmla="*/ 525 w 1166"/>
              <a:gd name="T23" fmla="*/ 349 h 936"/>
              <a:gd name="T24" fmla="*/ 525 w 1166"/>
              <a:gd name="T25" fmla="*/ 174 h 936"/>
              <a:gd name="T26" fmla="*/ 350 w 1166"/>
              <a:gd name="T27" fmla="*/ 174 h 936"/>
              <a:gd name="T28" fmla="*/ 350 w 1166"/>
              <a:gd name="T29" fmla="*/ 235 h 936"/>
              <a:gd name="T30" fmla="*/ 465 w 1166"/>
              <a:gd name="T31" fmla="*/ 235 h 936"/>
              <a:gd name="T32" fmla="*/ 465 w 1166"/>
              <a:gd name="T33" fmla="*/ 292 h 936"/>
              <a:gd name="T34" fmla="*/ 350 w 1166"/>
              <a:gd name="T35" fmla="*/ 292 h 936"/>
              <a:gd name="T36" fmla="*/ 350 w 1166"/>
              <a:gd name="T37" fmla="*/ 467 h 936"/>
              <a:gd name="T38" fmla="*/ 525 w 1166"/>
              <a:gd name="T39" fmla="*/ 467 h 936"/>
              <a:gd name="T40" fmla="*/ 525 w 1166"/>
              <a:gd name="T41" fmla="*/ 410 h 936"/>
              <a:gd name="T42" fmla="*/ 408 w 1166"/>
              <a:gd name="T43" fmla="*/ 410 h 936"/>
              <a:gd name="T44" fmla="*/ 408 w 1166"/>
              <a:gd name="T45" fmla="*/ 349 h 936"/>
              <a:gd name="T46" fmla="*/ 525 w 1166"/>
              <a:gd name="T47" fmla="*/ 349 h 936"/>
              <a:gd name="T48" fmla="*/ 990 w 1166"/>
              <a:gd name="T49" fmla="*/ 174 h 936"/>
              <a:gd name="T50" fmla="*/ 1165 w 1166"/>
              <a:gd name="T51" fmla="*/ 174 h 936"/>
              <a:gd name="T52" fmla="*/ 1165 w 1166"/>
              <a:gd name="T53" fmla="*/ 935 h 936"/>
              <a:gd name="T54" fmla="*/ 700 w 1166"/>
              <a:gd name="T55" fmla="*/ 935 h 936"/>
              <a:gd name="T56" fmla="*/ 700 w 1166"/>
              <a:gd name="T57" fmla="*/ 699 h 936"/>
              <a:gd name="T58" fmla="*/ 465 w 1166"/>
              <a:gd name="T59" fmla="*/ 699 h 936"/>
              <a:gd name="T60" fmla="*/ 465 w 1166"/>
              <a:gd name="T61" fmla="*/ 935 h 936"/>
              <a:gd name="T62" fmla="*/ 0 w 1166"/>
              <a:gd name="T63" fmla="*/ 935 h 936"/>
              <a:gd name="T64" fmla="*/ 0 w 1166"/>
              <a:gd name="T65" fmla="*/ 174 h 936"/>
              <a:gd name="T66" fmla="*/ 175 w 1166"/>
              <a:gd name="T67" fmla="*/ 174 h 936"/>
              <a:gd name="T68" fmla="*/ 175 w 1166"/>
              <a:gd name="T69" fmla="*/ 0 h 936"/>
              <a:gd name="T70" fmla="*/ 990 w 1166"/>
              <a:gd name="T71" fmla="*/ 0 h 936"/>
              <a:gd name="T72" fmla="*/ 990 w 1166"/>
              <a:gd name="T73" fmla="*/ 174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66" h="936">
                <a:moveTo>
                  <a:pt x="815" y="467"/>
                </a:moveTo>
                <a:lnTo>
                  <a:pt x="815" y="174"/>
                </a:lnTo>
                <a:lnTo>
                  <a:pt x="758" y="174"/>
                </a:lnTo>
                <a:lnTo>
                  <a:pt x="758" y="292"/>
                </a:lnTo>
                <a:lnTo>
                  <a:pt x="700" y="292"/>
                </a:lnTo>
                <a:lnTo>
                  <a:pt x="700" y="174"/>
                </a:lnTo>
                <a:lnTo>
                  <a:pt x="640" y="174"/>
                </a:lnTo>
                <a:lnTo>
                  <a:pt x="640" y="349"/>
                </a:lnTo>
                <a:lnTo>
                  <a:pt x="758" y="349"/>
                </a:lnTo>
                <a:lnTo>
                  <a:pt x="758" y="467"/>
                </a:lnTo>
                <a:lnTo>
                  <a:pt x="815" y="467"/>
                </a:lnTo>
                <a:close/>
                <a:moveTo>
                  <a:pt x="525" y="349"/>
                </a:moveTo>
                <a:lnTo>
                  <a:pt x="525" y="174"/>
                </a:lnTo>
                <a:lnTo>
                  <a:pt x="350" y="174"/>
                </a:lnTo>
                <a:lnTo>
                  <a:pt x="350" y="235"/>
                </a:lnTo>
                <a:lnTo>
                  <a:pt x="465" y="235"/>
                </a:lnTo>
                <a:lnTo>
                  <a:pt x="465" y="292"/>
                </a:lnTo>
                <a:lnTo>
                  <a:pt x="350" y="292"/>
                </a:lnTo>
                <a:lnTo>
                  <a:pt x="350" y="467"/>
                </a:lnTo>
                <a:lnTo>
                  <a:pt x="525" y="467"/>
                </a:lnTo>
                <a:lnTo>
                  <a:pt x="525" y="410"/>
                </a:lnTo>
                <a:lnTo>
                  <a:pt x="408" y="410"/>
                </a:lnTo>
                <a:lnTo>
                  <a:pt x="408" y="349"/>
                </a:lnTo>
                <a:lnTo>
                  <a:pt x="525" y="349"/>
                </a:lnTo>
                <a:close/>
                <a:moveTo>
                  <a:pt x="990" y="174"/>
                </a:moveTo>
                <a:lnTo>
                  <a:pt x="1165" y="174"/>
                </a:lnTo>
                <a:lnTo>
                  <a:pt x="1165" y="935"/>
                </a:lnTo>
                <a:lnTo>
                  <a:pt x="700" y="935"/>
                </a:lnTo>
                <a:lnTo>
                  <a:pt x="700" y="699"/>
                </a:lnTo>
                <a:lnTo>
                  <a:pt x="465" y="699"/>
                </a:lnTo>
                <a:lnTo>
                  <a:pt x="465" y="935"/>
                </a:lnTo>
                <a:lnTo>
                  <a:pt x="0" y="935"/>
                </a:lnTo>
                <a:lnTo>
                  <a:pt x="0" y="174"/>
                </a:lnTo>
                <a:lnTo>
                  <a:pt x="175" y="174"/>
                </a:lnTo>
                <a:lnTo>
                  <a:pt x="175" y="0"/>
                </a:lnTo>
                <a:lnTo>
                  <a:pt x="990" y="0"/>
                </a:lnTo>
                <a:lnTo>
                  <a:pt x="990" y="1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12051" y="5796758"/>
            <a:ext cx="377825" cy="466725"/>
          </a:xfrm>
          <a:custGeom>
            <a:avLst/>
            <a:gdLst>
              <a:gd name="T0" fmla="*/ 933 w 1051"/>
              <a:gd name="T1" fmla="*/ 1296 h 1297"/>
              <a:gd name="T2" fmla="*/ 875 w 1051"/>
              <a:gd name="T3" fmla="*/ 1236 h 1297"/>
              <a:gd name="T4" fmla="*/ 875 w 1051"/>
              <a:gd name="T5" fmla="*/ 1178 h 1297"/>
              <a:gd name="T6" fmla="*/ 175 w 1051"/>
              <a:gd name="T7" fmla="*/ 1178 h 1297"/>
              <a:gd name="T8" fmla="*/ 175 w 1051"/>
              <a:gd name="T9" fmla="*/ 1236 h 1297"/>
              <a:gd name="T10" fmla="*/ 118 w 1051"/>
              <a:gd name="T11" fmla="*/ 1296 h 1297"/>
              <a:gd name="T12" fmla="*/ 58 w 1051"/>
              <a:gd name="T13" fmla="*/ 1296 h 1297"/>
              <a:gd name="T14" fmla="*/ 0 w 1051"/>
              <a:gd name="T15" fmla="*/ 1236 h 1297"/>
              <a:gd name="T16" fmla="*/ 0 w 1051"/>
              <a:gd name="T17" fmla="*/ 771 h 1297"/>
              <a:gd name="T18" fmla="*/ 121 w 1051"/>
              <a:gd name="T19" fmla="*/ 421 h 1297"/>
              <a:gd name="T20" fmla="*/ 205 w 1051"/>
              <a:gd name="T21" fmla="*/ 361 h 1297"/>
              <a:gd name="T22" fmla="*/ 845 w 1051"/>
              <a:gd name="T23" fmla="*/ 361 h 1297"/>
              <a:gd name="T24" fmla="*/ 930 w 1051"/>
              <a:gd name="T25" fmla="*/ 421 h 1297"/>
              <a:gd name="T26" fmla="*/ 1050 w 1051"/>
              <a:gd name="T27" fmla="*/ 771 h 1297"/>
              <a:gd name="T28" fmla="*/ 1050 w 1051"/>
              <a:gd name="T29" fmla="*/ 1236 h 1297"/>
              <a:gd name="T30" fmla="*/ 993 w 1051"/>
              <a:gd name="T31" fmla="*/ 1296 h 1297"/>
              <a:gd name="T32" fmla="*/ 933 w 1051"/>
              <a:gd name="T33" fmla="*/ 1296 h 1297"/>
              <a:gd name="T34" fmla="*/ 118 w 1051"/>
              <a:gd name="T35" fmla="*/ 711 h 1297"/>
              <a:gd name="T36" fmla="*/ 933 w 1051"/>
              <a:gd name="T37" fmla="*/ 711 h 1297"/>
              <a:gd name="T38" fmla="*/ 845 w 1051"/>
              <a:gd name="T39" fmla="*/ 448 h 1297"/>
              <a:gd name="T40" fmla="*/ 205 w 1051"/>
              <a:gd name="T41" fmla="*/ 448 h 1297"/>
              <a:gd name="T42" fmla="*/ 118 w 1051"/>
              <a:gd name="T43" fmla="*/ 711 h 1297"/>
              <a:gd name="T44" fmla="*/ 845 w 1051"/>
              <a:gd name="T45" fmla="*/ 1003 h 1297"/>
              <a:gd name="T46" fmla="*/ 933 w 1051"/>
              <a:gd name="T47" fmla="*/ 916 h 1297"/>
              <a:gd name="T48" fmla="*/ 845 w 1051"/>
              <a:gd name="T49" fmla="*/ 828 h 1297"/>
              <a:gd name="T50" fmla="*/ 758 w 1051"/>
              <a:gd name="T51" fmla="*/ 916 h 1297"/>
              <a:gd name="T52" fmla="*/ 845 w 1051"/>
              <a:gd name="T53" fmla="*/ 1003 h 1297"/>
              <a:gd name="T54" fmla="*/ 205 w 1051"/>
              <a:gd name="T55" fmla="*/ 1003 h 1297"/>
              <a:gd name="T56" fmla="*/ 293 w 1051"/>
              <a:gd name="T57" fmla="*/ 916 h 1297"/>
              <a:gd name="T58" fmla="*/ 205 w 1051"/>
              <a:gd name="T59" fmla="*/ 828 h 1297"/>
              <a:gd name="T60" fmla="*/ 118 w 1051"/>
              <a:gd name="T61" fmla="*/ 916 h 1297"/>
              <a:gd name="T62" fmla="*/ 205 w 1051"/>
              <a:gd name="T63" fmla="*/ 1003 h 1297"/>
              <a:gd name="T64" fmla="*/ 233 w 1051"/>
              <a:gd name="T65" fmla="*/ 246 h 1297"/>
              <a:gd name="T66" fmla="*/ 145 w 1051"/>
              <a:gd name="T67" fmla="*/ 159 h 1297"/>
              <a:gd name="T68" fmla="*/ 233 w 1051"/>
              <a:gd name="T69" fmla="*/ 0 h 1297"/>
              <a:gd name="T70" fmla="*/ 320 w 1051"/>
              <a:gd name="T71" fmla="*/ 159 h 1297"/>
              <a:gd name="T72" fmla="*/ 233 w 1051"/>
              <a:gd name="T73" fmla="*/ 246 h 1297"/>
              <a:gd name="T74" fmla="*/ 525 w 1051"/>
              <a:gd name="T75" fmla="*/ 246 h 1297"/>
              <a:gd name="T76" fmla="*/ 438 w 1051"/>
              <a:gd name="T77" fmla="*/ 159 h 1297"/>
              <a:gd name="T78" fmla="*/ 525 w 1051"/>
              <a:gd name="T79" fmla="*/ 0 h 1297"/>
              <a:gd name="T80" fmla="*/ 613 w 1051"/>
              <a:gd name="T81" fmla="*/ 159 h 1297"/>
              <a:gd name="T82" fmla="*/ 525 w 1051"/>
              <a:gd name="T83" fmla="*/ 246 h 1297"/>
              <a:gd name="T84" fmla="*/ 818 w 1051"/>
              <a:gd name="T85" fmla="*/ 246 h 1297"/>
              <a:gd name="T86" fmla="*/ 730 w 1051"/>
              <a:gd name="T87" fmla="*/ 159 h 1297"/>
              <a:gd name="T88" fmla="*/ 818 w 1051"/>
              <a:gd name="T89" fmla="*/ 0 h 1297"/>
              <a:gd name="T90" fmla="*/ 905 w 1051"/>
              <a:gd name="T91" fmla="*/ 159 h 1297"/>
              <a:gd name="T92" fmla="*/ 818 w 1051"/>
              <a:gd name="T93" fmla="*/ 246 h 1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51" h="1297">
                <a:moveTo>
                  <a:pt x="933" y="1296"/>
                </a:moveTo>
                <a:cubicBezTo>
                  <a:pt x="900" y="1296"/>
                  <a:pt x="875" y="1269"/>
                  <a:pt x="875" y="1236"/>
                </a:cubicBezTo>
                <a:lnTo>
                  <a:pt x="875" y="1178"/>
                </a:lnTo>
                <a:lnTo>
                  <a:pt x="175" y="1178"/>
                </a:lnTo>
                <a:lnTo>
                  <a:pt x="175" y="1236"/>
                </a:lnTo>
                <a:cubicBezTo>
                  <a:pt x="175" y="1269"/>
                  <a:pt x="151" y="1296"/>
                  <a:pt x="118" y="1296"/>
                </a:cubicBezTo>
                <a:lnTo>
                  <a:pt x="58" y="1296"/>
                </a:lnTo>
                <a:cubicBezTo>
                  <a:pt x="25" y="1296"/>
                  <a:pt x="0" y="1269"/>
                  <a:pt x="0" y="1236"/>
                </a:cubicBezTo>
                <a:lnTo>
                  <a:pt x="0" y="771"/>
                </a:lnTo>
                <a:lnTo>
                  <a:pt x="121" y="421"/>
                </a:lnTo>
                <a:cubicBezTo>
                  <a:pt x="132" y="386"/>
                  <a:pt x="167" y="361"/>
                  <a:pt x="205" y="361"/>
                </a:cubicBezTo>
                <a:lnTo>
                  <a:pt x="845" y="361"/>
                </a:lnTo>
                <a:cubicBezTo>
                  <a:pt x="883" y="361"/>
                  <a:pt x="919" y="386"/>
                  <a:pt x="930" y="421"/>
                </a:cubicBezTo>
                <a:lnTo>
                  <a:pt x="1050" y="771"/>
                </a:lnTo>
                <a:lnTo>
                  <a:pt x="1050" y="1236"/>
                </a:lnTo>
                <a:cubicBezTo>
                  <a:pt x="1050" y="1269"/>
                  <a:pt x="1026" y="1296"/>
                  <a:pt x="993" y="1296"/>
                </a:cubicBezTo>
                <a:lnTo>
                  <a:pt x="933" y="1296"/>
                </a:lnTo>
                <a:close/>
                <a:moveTo>
                  <a:pt x="118" y="711"/>
                </a:moveTo>
                <a:lnTo>
                  <a:pt x="933" y="711"/>
                </a:lnTo>
                <a:lnTo>
                  <a:pt x="845" y="448"/>
                </a:lnTo>
                <a:lnTo>
                  <a:pt x="205" y="448"/>
                </a:lnTo>
                <a:lnTo>
                  <a:pt x="118" y="711"/>
                </a:lnTo>
                <a:close/>
                <a:moveTo>
                  <a:pt x="845" y="1003"/>
                </a:moveTo>
                <a:cubicBezTo>
                  <a:pt x="894" y="1003"/>
                  <a:pt x="933" y="965"/>
                  <a:pt x="933" y="916"/>
                </a:cubicBezTo>
                <a:cubicBezTo>
                  <a:pt x="933" y="867"/>
                  <a:pt x="894" y="828"/>
                  <a:pt x="845" y="828"/>
                </a:cubicBezTo>
                <a:cubicBezTo>
                  <a:pt x="796" y="828"/>
                  <a:pt x="758" y="867"/>
                  <a:pt x="758" y="916"/>
                </a:cubicBezTo>
                <a:cubicBezTo>
                  <a:pt x="758" y="965"/>
                  <a:pt x="796" y="1003"/>
                  <a:pt x="845" y="1003"/>
                </a:cubicBezTo>
                <a:close/>
                <a:moveTo>
                  <a:pt x="205" y="1003"/>
                </a:moveTo>
                <a:cubicBezTo>
                  <a:pt x="255" y="1003"/>
                  <a:pt x="293" y="965"/>
                  <a:pt x="293" y="916"/>
                </a:cubicBezTo>
                <a:cubicBezTo>
                  <a:pt x="293" y="867"/>
                  <a:pt x="255" y="828"/>
                  <a:pt x="205" y="828"/>
                </a:cubicBezTo>
                <a:cubicBezTo>
                  <a:pt x="156" y="828"/>
                  <a:pt x="118" y="867"/>
                  <a:pt x="118" y="916"/>
                </a:cubicBezTo>
                <a:cubicBezTo>
                  <a:pt x="118" y="965"/>
                  <a:pt x="156" y="1003"/>
                  <a:pt x="205" y="1003"/>
                </a:cubicBezTo>
                <a:close/>
                <a:moveTo>
                  <a:pt x="233" y="246"/>
                </a:moveTo>
                <a:cubicBezTo>
                  <a:pt x="184" y="246"/>
                  <a:pt x="145" y="208"/>
                  <a:pt x="145" y="159"/>
                </a:cubicBezTo>
                <a:cubicBezTo>
                  <a:pt x="145" y="101"/>
                  <a:pt x="233" y="0"/>
                  <a:pt x="233" y="0"/>
                </a:cubicBezTo>
                <a:cubicBezTo>
                  <a:pt x="233" y="0"/>
                  <a:pt x="320" y="101"/>
                  <a:pt x="320" y="159"/>
                </a:cubicBezTo>
                <a:cubicBezTo>
                  <a:pt x="320" y="208"/>
                  <a:pt x="282" y="246"/>
                  <a:pt x="233" y="246"/>
                </a:cubicBezTo>
                <a:close/>
                <a:moveTo>
                  <a:pt x="525" y="246"/>
                </a:moveTo>
                <a:cubicBezTo>
                  <a:pt x="476" y="246"/>
                  <a:pt x="438" y="208"/>
                  <a:pt x="438" y="159"/>
                </a:cubicBezTo>
                <a:cubicBezTo>
                  <a:pt x="438" y="101"/>
                  <a:pt x="525" y="0"/>
                  <a:pt x="525" y="0"/>
                </a:cubicBezTo>
                <a:cubicBezTo>
                  <a:pt x="525" y="0"/>
                  <a:pt x="613" y="101"/>
                  <a:pt x="613" y="159"/>
                </a:cubicBezTo>
                <a:cubicBezTo>
                  <a:pt x="613" y="208"/>
                  <a:pt x="575" y="246"/>
                  <a:pt x="525" y="246"/>
                </a:cubicBezTo>
                <a:close/>
                <a:moveTo>
                  <a:pt x="818" y="246"/>
                </a:moveTo>
                <a:cubicBezTo>
                  <a:pt x="769" y="246"/>
                  <a:pt x="730" y="208"/>
                  <a:pt x="730" y="159"/>
                </a:cubicBezTo>
                <a:cubicBezTo>
                  <a:pt x="730" y="101"/>
                  <a:pt x="818" y="0"/>
                  <a:pt x="818" y="0"/>
                </a:cubicBezTo>
                <a:cubicBezTo>
                  <a:pt x="818" y="0"/>
                  <a:pt x="905" y="101"/>
                  <a:pt x="905" y="159"/>
                </a:cubicBezTo>
                <a:cubicBezTo>
                  <a:pt x="905" y="208"/>
                  <a:pt x="867" y="246"/>
                  <a:pt x="818" y="24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566149" y="5841208"/>
            <a:ext cx="419100" cy="377825"/>
          </a:xfrm>
          <a:custGeom>
            <a:avLst/>
            <a:gdLst>
              <a:gd name="T0" fmla="*/ 0 w 1165"/>
              <a:gd name="T1" fmla="*/ 1050 h 1051"/>
              <a:gd name="T2" fmla="*/ 0 w 1165"/>
              <a:gd name="T3" fmla="*/ 932 h 1051"/>
              <a:gd name="T4" fmla="*/ 1050 w 1165"/>
              <a:gd name="T5" fmla="*/ 932 h 1051"/>
              <a:gd name="T6" fmla="*/ 1050 w 1165"/>
              <a:gd name="T7" fmla="*/ 1050 h 1051"/>
              <a:gd name="T8" fmla="*/ 0 w 1165"/>
              <a:gd name="T9" fmla="*/ 1050 h 1051"/>
              <a:gd name="T10" fmla="*/ 1050 w 1165"/>
              <a:gd name="T11" fmla="*/ 293 h 1051"/>
              <a:gd name="T12" fmla="*/ 1050 w 1165"/>
              <a:gd name="T13" fmla="*/ 118 h 1051"/>
              <a:gd name="T14" fmla="*/ 932 w 1165"/>
              <a:gd name="T15" fmla="*/ 118 h 1051"/>
              <a:gd name="T16" fmla="*/ 932 w 1165"/>
              <a:gd name="T17" fmla="*/ 293 h 1051"/>
              <a:gd name="T18" fmla="*/ 1050 w 1165"/>
              <a:gd name="T19" fmla="*/ 293 h 1051"/>
              <a:gd name="T20" fmla="*/ 1050 w 1165"/>
              <a:gd name="T21" fmla="*/ 0 h 1051"/>
              <a:gd name="T22" fmla="*/ 1164 w 1165"/>
              <a:gd name="T23" fmla="*/ 118 h 1051"/>
              <a:gd name="T24" fmla="*/ 1164 w 1165"/>
              <a:gd name="T25" fmla="*/ 293 h 1051"/>
              <a:gd name="T26" fmla="*/ 1050 w 1165"/>
              <a:gd name="T27" fmla="*/ 407 h 1051"/>
              <a:gd name="T28" fmla="*/ 932 w 1165"/>
              <a:gd name="T29" fmla="*/ 407 h 1051"/>
              <a:gd name="T30" fmla="*/ 932 w 1165"/>
              <a:gd name="T31" fmla="*/ 582 h 1051"/>
              <a:gd name="T32" fmla="*/ 700 w 1165"/>
              <a:gd name="T33" fmla="*/ 818 h 1051"/>
              <a:gd name="T34" fmla="*/ 350 w 1165"/>
              <a:gd name="T35" fmla="*/ 818 h 1051"/>
              <a:gd name="T36" fmla="*/ 115 w 1165"/>
              <a:gd name="T37" fmla="*/ 582 h 1051"/>
              <a:gd name="T38" fmla="*/ 115 w 1165"/>
              <a:gd name="T39" fmla="*/ 0 h 1051"/>
              <a:gd name="T40" fmla="*/ 1050 w 1165"/>
              <a:gd name="T4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5" h="1051">
                <a:moveTo>
                  <a:pt x="0" y="1050"/>
                </a:moveTo>
                <a:lnTo>
                  <a:pt x="0" y="932"/>
                </a:lnTo>
                <a:lnTo>
                  <a:pt x="1050" y="932"/>
                </a:lnTo>
                <a:lnTo>
                  <a:pt x="1050" y="1050"/>
                </a:lnTo>
                <a:lnTo>
                  <a:pt x="0" y="1050"/>
                </a:lnTo>
                <a:close/>
                <a:moveTo>
                  <a:pt x="1050" y="293"/>
                </a:moveTo>
                <a:lnTo>
                  <a:pt x="1050" y="118"/>
                </a:lnTo>
                <a:lnTo>
                  <a:pt x="932" y="118"/>
                </a:lnTo>
                <a:lnTo>
                  <a:pt x="932" y="293"/>
                </a:lnTo>
                <a:lnTo>
                  <a:pt x="1050" y="293"/>
                </a:lnTo>
                <a:close/>
                <a:moveTo>
                  <a:pt x="1050" y="0"/>
                </a:moveTo>
                <a:cubicBezTo>
                  <a:pt x="1115" y="0"/>
                  <a:pt x="1164" y="52"/>
                  <a:pt x="1164" y="118"/>
                </a:cubicBezTo>
                <a:lnTo>
                  <a:pt x="1164" y="293"/>
                </a:lnTo>
                <a:cubicBezTo>
                  <a:pt x="1164" y="358"/>
                  <a:pt x="1115" y="407"/>
                  <a:pt x="1050" y="407"/>
                </a:cubicBezTo>
                <a:lnTo>
                  <a:pt x="932" y="407"/>
                </a:lnTo>
                <a:lnTo>
                  <a:pt x="932" y="582"/>
                </a:lnTo>
                <a:cubicBezTo>
                  <a:pt x="932" y="711"/>
                  <a:pt x="828" y="818"/>
                  <a:pt x="700" y="818"/>
                </a:cubicBezTo>
                <a:lnTo>
                  <a:pt x="350" y="818"/>
                </a:lnTo>
                <a:cubicBezTo>
                  <a:pt x="221" y="818"/>
                  <a:pt x="115" y="711"/>
                  <a:pt x="115" y="582"/>
                </a:cubicBezTo>
                <a:lnTo>
                  <a:pt x="115" y="0"/>
                </a:ln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61526" y="5841208"/>
            <a:ext cx="377825" cy="377825"/>
          </a:xfrm>
          <a:custGeom>
            <a:avLst/>
            <a:gdLst>
              <a:gd name="T0" fmla="*/ 260 w 1051"/>
              <a:gd name="T1" fmla="*/ 232 h 1051"/>
              <a:gd name="T2" fmla="*/ 790 w 1051"/>
              <a:gd name="T3" fmla="*/ 232 h 1051"/>
              <a:gd name="T4" fmla="*/ 894 w 1051"/>
              <a:gd name="T5" fmla="*/ 118 h 1051"/>
              <a:gd name="T6" fmla="*/ 156 w 1051"/>
              <a:gd name="T7" fmla="*/ 118 h 1051"/>
              <a:gd name="T8" fmla="*/ 260 w 1051"/>
              <a:gd name="T9" fmla="*/ 232 h 1051"/>
              <a:gd name="T10" fmla="*/ 1050 w 1051"/>
              <a:gd name="T11" fmla="*/ 118 h 1051"/>
              <a:gd name="T12" fmla="*/ 582 w 1051"/>
              <a:gd name="T13" fmla="*/ 643 h 1051"/>
              <a:gd name="T14" fmla="*/ 582 w 1051"/>
              <a:gd name="T15" fmla="*/ 932 h 1051"/>
              <a:gd name="T16" fmla="*/ 875 w 1051"/>
              <a:gd name="T17" fmla="*/ 932 h 1051"/>
              <a:gd name="T18" fmla="*/ 875 w 1051"/>
              <a:gd name="T19" fmla="*/ 1050 h 1051"/>
              <a:gd name="T20" fmla="*/ 175 w 1051"/>
              <a:gd name="T21" fmla="*/ 1050 h 1051"/>
              <a:gd name="T22" fmla="*/ 175 w 1051"/>
              <a:gd name="T23" fmla="*/ 932 h 1051"/>
              <a:gd name="T24" fmla="*/ 467 w 1051"/>
              <a:gd name="T25" fmla="*/ 932 h 1051"/>
              <a:gd name="T26" fmla="*/ 467 w 1051"/>
              <a:gd name="T27" fmla="*/ 643 h 1051"/>
              <a:gd name="T28" fmla="*/ 0 w 1051"/>
              <a:gd name="T29" fmla="*/ 118 h 1051"/>
              <a:gd name="T30" fmla="*/ 0 w 1051"/>
              <a:gd name="T31" fmla="*/ 0 h 1051"/>
              <a:gd name="T32" fmla="*/ 1050 w 1051"/>
              <a:gd name="T33" fmla="*/ 0 h 1051"/>
              <a:gd name="T34" fmla="*/ 1050 w 1051"/>
              <a:gd name="T35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51" h="1051">
                <a:moveTo>
                  <a:pt x="260" y="232"/>
                </a:moveTo>
                <a:lnTo>
                  <a:pt x="790" y="232"/>
                </a:lnTo>
                <a:lnTo>
                  <a:pt x="894" y="118"/>
                </a:lnTo>
                <a:lnTo>
                  <a:pt x="156" y="118"/>
                </a:lnTo>
                <a:lnTo>
                  <a:pt x="260" y="232"/>
                </a:lnTo>
                <a:close/>
                <a:moveTo>
                  <a:pt x="1050" y="118"/>
                </a:moveTo>
                <a:lnTo>
                  <a:pt x="582" y="643"/>
                </a:lnTo>
                <a:lnTo>
                  <a:pt x="582" y="932"/>
                </a:lnTo>
                <a:lnTo>
                  <a:pt x="875" y="932"/>
                </a:lnTo>
                <a:lnTo>
                  <a:pt x="875" y="1050"/>
                </a:lnTo>
                <a:lnTo>
                  <a:pt x="175" y="1050"/>
                </a:lnTo>
                <a:lnTo>
                  <a:pt x="175" y="932"/>
                </a:lnTo>
                <a:lnTo>
                  <a:pt x="467" y="932"/>
                </a:lnTo>
                <a:lnTo>
                  <a:pt x="467" y="643"/>
                </a:lnTo>
                <a:lnTo>
                  <a:pt x="0" y="118"/>
                </a:lnTo>
                <a:lnTo>
                  <a:pt x="0" y="0"/>
                </a:lnTo>
                <a:lnTo>
                  <a:pt x="1050" y="0"/>
                </a:lnTo>
                <a:lnTo>
                  <a:pt x="1050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715624" y="5861843"/>
            <a:ext cx="419100" cy="336550"/>
          </a:xfrm>
          <a:custGeom>
            <a:avLst/>
            <a:gdLst>
              <a:gd name="T0" fmla="*/ 1050 w 1166"/>
              <a:gd name="T1" fmla="*/ 817 h 936"/>
              <a:gd name="T2" fmla="*/ 1050 w 1166"/>
              <a:gd name="T3" fmla="*/ 117 h 936"/>
              <a:gd name="T4" fmla="*/ 115 w 1166"/>
              <a:gd name="T5" fmla="*/ 117 h 936"/>
              <a:gd name="T6" fmla="*/ 115 w 1166"/>
              <a:gd name="T7" fmla="*/ 817 h 936"/>
              <a:gd name="T8" fmla="*/ 1050 w 1166"/>
              <a:gd name="T9" fmla="*/ 817 h 936"/>
              <a:gd name="T10" fmla="*/ 1165 w 1166"/>
              <a:gd name="T11" fmla="*/ 117 h 936"/>
              <a:gd name="T12" fmla="*/ 1165 w 1166"/>
              <a:gd name="T13" fmla="*/ 817 h 936"/>
              <a:gd name="T14" fmla="*/ 1050 w 1166"/>
              <a:gd name="T15" fmla="*/ 935 h 936"/>
              <a:gd name="T16" fmla="*/ 115 w 1166"/>
              <a:gd name="T17" fmla="*/ 935 h 936"/>
              <a:gd name="T18" fmla="*/ 0 w 1166"/>
              <a:gd name="T19" fmla="*/ 817 h 936"/>
              <a:gd name="T20" fmla="*/ 0 w 1166"/>
              <a:gd name="T21" fmla="*/ 117 h 936"/>
              <a:gd name="T22" fmla="*/ 115 w 1166"/>
              <a:gd name="T23" fmla="*/ 0 h 936"/>
              <a:gd name="T24" fmla="*/ 1050 w 1166"/>
              <a:gd name="T25" fmla="*/ 0 h 936"/>
              <a:gd name="T26" fmla="*/ 1165 w 1166"/>
              <a:gd name="T27" fmla="*/ 117 h 936"/>
              <a:gd name="T28" fmla="*/ 525 w 1166"/>
              <a:gd name="T29" fmla="*/ 699 h 936"/>
              <a:gd name="T30" fmla="*/ 408 w 1166"/>
              <a:gd name="T31" fmla="*/ 699 h 936"/>
              <a:gd name="T32" fmla="*/ 408 w 1166"/>
              <a:gd name="T33" fmla="*/ 585 h 936"/>
              <a:gd name="T34" fmla="*/ 640 w 1166"/>
              <a:gd name="T35" fmla="*/ 585 h 936"/>
              <a:gd name="T36" fmla="*/ 640 w 1166"/>
              <a:gd name="T37" fmla="*/ 524 h 936"/>
              <a:gd name="T38" fmla="*/ 465 w 1166"/>
              <a:gd name="T39" fmla="*/ 524 h 936"/>
              <a:gd name="T40" fmla="*/ 408 w 1166"/>
              <a:gd name="T41" fmla="*/ 467 h 936"/>
              <a:gd name="T42" fmla="*/ 408 w 1166"/>
              <a:gd name="T43" fmla="*/ 292 h 936"/>
              <a:gd name="T44" fmla="*/ 465 w 1166"/>
              <a:gd name="T45" fmla="*/ 235 h 936"/>
              <a:gd name="T46" fmla="*/ 525 w 1166"/>
              <a:gd name="T47" fmla="*/ 235 h 936"/>
              <a:gd name="T48" fmla="*/ 525 w 1166"/>
              <a:gd name="T49" fmla="*/ 174 h 936"/>
              <a:gd name="T50" fmla="*/ 640 w 1166"/>
              <a:gd name="T51" fmla="*/ 174 h 936"/>
              <a:gd name="T52" fmla="*/ 640 w 1166"/>
              <a:gd name="T53" fmla="*/ 235 h 936"/>
              <a:gd name="T54" fmla="*/ 758 w 1166"/>
              <a:gd name="T55" fmla="*/ 235 h 936"/>
              <a:gd name="T56" fmla="*/ 758 w 1166"/>
              <a:gd name="T57" fmla="*/ 349 h 936"/>
              <a:gd name="T58" fmla="*/ 525 w 1166"/>
              <a:gd name="T59" fmla="*/ 349 h 936"/>
              <a:gd name="T60" fmla="*/ 525 w 1166"/>
              <a:gd name="T61" fmla="*/ 410 h 936"/>
              <a:gd name="T62" fmla="*/ 700 w 1166"/>
              <a:gd name="T63" fmla="*/ 410 h 936"/>
              <a:gd name="T64" fmla="*/ 758 w 1166"/>
              <a:gd name="T65" fmla="*/ 467 h 936"/>
              <a:gd name="T66" fmla="*/ 758 w 1166"/>
              <a:gd name="T67" fmla="*/ 642 h 936"/>
              <a:gd name="T68" fmla="*/ 700 w 1166"/>
              <a:gd name="T69" fmla="*/ 699 h 936"/>
              <a:gd name="T70" fmla="*/ 640 w 1166"/>
              <a:gd name="T71" fmla="*/ 699 h 936"/>
              <a:gd name="T72" fmla="*/ 640 w 1166"/>
              <a:gd name="T73" fmla="*/ 760 h 936"/>
              <a:gd name="T74" fmla="*/ 525 w 1166"/>
              <a:gd name="T75" fmla="*/ 760 h 936"/>
              <a:gd name="T76" fmla="*/ 525 w 1166"/>
              <a:gd name="T77" fmla="*/ 699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6" h="936">
                <a:moveTo>
                  <a:pt x="1050" y="817"/>
                </a:moveTo>
                <a:lnTo>
                  <a:pt x="1050" y="117"/>
                </a:lnTo>
                <a:lnTo>
                  <a:pt x="115" y="117"/>
                </a:lnTo>
                <a:lnTo>
                  <a:pt x="115" y="817"/>
                </a:lnTo>
                <a:lnTo>
                  <a:pt x="1050" y="817"/>
                </a:lnTo>
                <a:close/>
                <a:moveTo>
                  <a:pt x="1165" y="117"/>
                </a:moveTo>
                <a:lnTo>
                  <a:pt x="1165" y="817"/>
                </a:lnTo>
                <a:cubicBezTo>
                  <a:pt x="1165" y="883"/>
                  <a:pt x="1116" y="935"/>
                  <a:pt x="1050" y="935"/>
                </a:cubicBezTo>
                <a:lnTo>
                  <a:pt x="115" y="935"/>
                </a:lnTo>
                <a:cubicBezTo>
                  <a:pt x="49" y="935"/>
                  <a:pt x="0" y="883"/>
                  <a:pt x="0" y="817"/>
                </a:cubicBezTo>
                <a:lnTo>
                  <a:pt x="0" y="117"/>
                </a:lnTo>
                <a:cubicBezTo>
                  <a:pt x="0" y="51"/>
                  <a:pt x="49" y="0"/>
                  <a:pt x="115" y="0"/>
                </a:cubicBezTo>
                <a:lnTo>
                  <a:pt x="1050" y="0"/>
                </a:lnTo>
                <a:cubicBezTo>
                  <a:pt x="1116" y="0"/>
                  <a:pt x="1165" y="51"/>
                  <a:pt x="1165" y="117"/>
                </a:cubicBezTo>
                <a:close/>
                <a:moveTo>
                  <a:pt x="525" y="699"/>
                </a:moveTo>
                <a:lnTo>
                  <a:pt x="408" y="699"/>
                </a:lnTo>
                <a:lnTo>
                  <a:pt x="408" y="585"/>
                </a:lnTo>
                <a:lnTo>
                  <a:pt x="640" y="585"/>
                </a:lnTo>
                <a:lnTo>
                  <a:pt x="640" y="524"/>
                </a:lnTo>
                <a:lnTo>
                  <a:pt x="465" y="524"/>
                </a:lnTo>
                <a:cubicBezTo>
                  <a:pt x="432" y="524"/>
                  <a:pt x="408" y="500"/>
                  <a:pt x="408" y="467"/>
                </a:cubicBezTo>
                <a:lnTo>
                  <a:pt x="408" y="292"/>
                </a:lnTo>
                <a:cubicBezTo>
                  <a:pt x="408" y="259"/>
                  <a:pt x="432" y="235"/>
                  <a:pt x="465" y="235"/>
                </a:cubicBezTo>
                <a:lnTo>
                  <a:pt x="525" y="235"/>
                </a:lnTo>
                <a:lnTo>
                  <a:pt x="525" y="174"/>
                </a:lnTo>
                <a:lnTo>
                  <a:pt x="640" y="174"/>
                </a:lnTo>
                <a:lnTo>
                  <a:pt x="640" y="235"/>
                </a:lnTo>
                <a:lnTo>
                  <a:pt x="758" y="235"/>
                </a:lnTo>
                <a:lnTo>
                  <a:pt x="758" y="349"/>
                </a:lnTo>
                <a:lnTo>
                  <a:pt x="525" y="349"/>
                </a:lnTo>
                <a:lnTo>
                  <a:pt x="525" y="410"/>
                </a:lnTo>
                <a:lnTo>
                  <a:pt x="700" y="410"/>
                </a:lnTo>
                <a:cubicBezTo>
                  <a:pt x="733" y="410"/>
                  <a:pt x="758" y="434"/>
                  <a:pt x="758" y="467"/>
                </a:cubicBezTo>
                <a:lnTo>
                  <a:pt x="758" y="642"/>
                </a:lnTo>
                <a:cubicBezTo>
                  <a:pt x="758" y="675"/>
                  <a:pt x="733" y="699"/>
                  <a:pt x="700" y="699"/>
                </a:cubicBezTo>
                <a:lnTo>
                  <a:pt x="640" y="699"/>
                </a:lnTo>
                <a:lnTo>
                  <a:pt x="640" y="760"/>
                </a:lnTo>
                <a:lnTo>
                  <a:pt x="525" y="760"/>
                </a:lnTo>
                <a:lnTo>
                  <a:pt x="525" y="69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692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8069" y="658813"/>
            <a:ext cx="463550" cy="315914"/>
          </a:xfrm>
          <a:custGeom>
            <a:avLst/>
            <a:gdLst>
              <a:gd name="T0" fmla="*/ 1050 w 1286"/>
              <a:gd name="T1" fmla="*/ 115 h 876"/>
              <a:gd name="T2" fmla="*/ 1285 w 1286"/>
              <a:gd name="T3" fmla="*/ 350 h 876"/>
              <a:gd name="T4" fmla="*/ 1285 w 1286"/>
              <a:gd name="T5" fmla="*/ 875 h 876"/>
              <a:gd name="T6" fmla="*/ 1167 w 1286"/>
              <a:gd name="T7" fmla="*/ 875 h 876"/>
              <a:gd name="T8" fmla="*/ 1167 w 1286"/>
              <a:gd name="T9" fmla="*/ 700 h 876"/>
              <a:gd name="T10" fmla="*/ 118 w 1286"/>
              <a:gd name="T11" fmla="*/ 700 h 876"/>
              <a:gd name="T12" fmla="*/ 118 w 1286"/>
              <a:gd name="T13" fmla="*/ 875 h 876"/>
              <a:gd name="T14" fmla="*/ 0 w 1286"/>
              <a:gd name="T15" fmla="*/ 875 h 876"/>
              <a:gd name="T16" fmla="*/ 0 w 1286"/>
              <a:gd name="T17" fmla="*/ 0 h 876"/>
              <a:gd name="T18" fmla="*/ 118 w 1286"/>
              <a:gd name="T19" fmla="*/ 0 h 876"/>
              <a:gd name="T20" fmla="*/ 118 w 1286"/>
              <a:gd name="T21" fmla="*/ 525 h 876"/>
              <a:gd name="T22" fmla="*/ 585 w 1286"/>
              <a:gd name="T23" fmla="*/ 525 h 876"/>
              <a:gd name="T24" fmla="*/ 585 w 1286"/>
              <a:gd name="T25" fmla="*/ 115 h 876"/>
              <a:gd name="T26" fmla="*/ 1050 w 1286"/>
              <a:gd name="T27" fmla="*/ 115 h 876"/>
              <a:gd name="T28" fmla="*/ 350 w 1286"/>
              <a:gd name="T29" fmla="*/ 465 h 876"/>
              <a:gd name="T30" fmla="*/ 175 w 1286"/>
              <a:gd name="T31" fmla="*/ 290 h 876"/>
              <a:gd name="T32" fmla="*/ 350 w 1286"/>
              <a:gd name="T33" fmla="*/ 115 h 876"/>
              <a:gd name="T34" fmla="*/ 525 w 1286"/>
              <a:gd name="T35" fmla="*/ 290 h 876"/>
              <a:gd name="T36" fmla="*/ 350 w 1286"/>
              <a:gd name="T37" fmla="*/ 465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6" h="876">
                <a:moveTo>
                  <a:pt x="1050" y="115"/>
                </a:moveTo>
                <a:cubicBezTo>
                  <a:pt x="1178" y="115"/>
                  <a:pt x="1285" y="222"/>
                  <a:pt x="1285" y="350"/>
                </a:cubicBezTo>
                <a:lnTo>
                  <a:pt x="1285" y="875"/>
                </a:lnTo>
                <a:lnTo>
                  <a:pt x="1167" y="875"/>
                </a:lnTo>
                <a:lnTo>
                  <a:pt x="1167" y="700"/>
                </a:lnTo>
                <a:lnTo>
                  <a:pt x="118" y="700"/>
                </a:lnTo>
                <a:lnTo>
                  <a:pt x="118" y="875"/>
                </a:lnTo>
                <a:lnTo>
                  <a:pt x="0" y="875"/>
                </a:lnTo>
                <a:lnTo>
                  <a:pt x="0" y="0"/>
                </a:lnTo>
                <a:lnTo>
                  <a:pt x="118" y="0"/>
                </a:lnTo>
                <a:lnTo>
                  <a:pt x="118" y="525"/>
                </a:lnTo>
                <a:lnTo>
                  <a:pt x="585" y="525"/>
                </a:lnTo>
                <a:lnTo>
                  <a:pt x="585" y="115"/>
                </a:lnTo>
                <a:lnTo>
                  <a:pt x="1050" y="115"/>
                </a:lnTo>
                <a:close/>
                <a:moveTo>
                  <a:pt x="350" y="465"/>
                </a:moveTo>
                <a:cubicBezTo>
                  <a:pt x="254" y="465"/>
                  <a:pt x="175" y="385"/>
                  <a:pt x="175" y="290"/>
                </a:cubicBezTo>
                <a:cubicBezTo>
                  <a:pt x="175" y="194"/>
                  <a:pt x="254" y="115"/>
                  <a:pt x="350" y="115"/>
                </a:cubicBezTo>
                <a:cubicBezTo>
                  <a:pt x="446" y="115"/>
                  <a:pt x="525" y="194"/>
                  <a:pt x="525" y="290"/>
                </a:cubicBezTo>
                <a:cubicBezTo>
                  <a:pt x="525" y="386"/>
                  <a:pt x="446" y="465"/>
                  <a:pt x="350" y="46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32806" y="647701"/>
            <a:ext cx="463550" cy="336550"/>
          </a:xfrm>
          <a:custGeom>
            <a:avLst/>
            <a:gdLst>
              <a:gd name="T0" fmla="*/ 992 w 1286"/>
              <a:gd name="T1" fmla="*/ 847 h 936"/>
              <a:gd name="T2" fmla="*/ 1080 w 1286"/>
              <a:gd name="T3" fmla="*/ 760 h 936"/>
              <a:gd name="T4" fmla="*/ 992 w 1286"/>
              <a:gd name="T5" fmla="*/ 672 h 936"/>
              <a:gd name="T6" fmla="*/ 905 w 1286"/>
              <a:gd name="T7" fmla="*/ 760 h 936"/>
              <a:gd name="T8" fmla="*/ 992 w 1286"/>
              <a:gd name="T9" fmla="*/ 847 h 936"/>
              <a:gd name="T10" fmla="*/ 1080 w 1286"/>
              <a:gd name="T11" fmla="*/ 323 h 936"/>
              <a:gd name="T12" fmla="*/ 935 w 1286"/>
              <a:gd name="T13" fmla="*/ 323 h 936"/>
              <a:gd name="T14" fmla="*/ 935 w 1286"/>
              <a:gd name="T15" fmla="*/ 467 h 936"/>
              <a:gd name="T16" fmla="*/ 1195 w 1286"/>
              <a:gd name="T17" fmla="*/ 467 h 936"/>
              <a:gd name="T18" fmla="*/ 1080 w 1286"/>
              <a:gd name="T19" fmla="*/ 323 h 936"/>
              <a:gd name="T20" fmla="*/ 293 w 1286"/>
              <a:gd name="T21" fmla="*/ 847 h 936"/>
              <a:gd name="T22" fmla="*/ 380 w 1286"/>
              <a:gd name="T23" fmla="*/ 760 h 936"/>
              <a:gd name="T24" fmla="*/ 293 w 1286"/>
              <a:gd name="T25" fmla="*/ 672 h 936"/>
              <a:gd name="T26" fmla="*/ 205 w 1286"/>
              <a:gd name="T27" fmla="*/ 760 h 936"/>
              <a:gd name="T28" fmla="*/ 293 w 1286"/>
              <a:gd name="T29" fmla="*/ 847 h 936"/>
              <a:gd name="T30" fmla="*/ 1285 w 1286"/>
              <a:gd name="T31" fmla="*/ 467 h 936"/>
              <a:gd name="T32" fmla="*/ 1285 w 1286"/>
              <a:gd name="T33" fmla="*/ 760 h 936"/>
              <a:gd name="T34" fmla="*/ 1167 w 1286"/>
              <a:gd name="T35" fmla="*/ 760 h 936"/>
              <a:gd name="T36" fmla="*/ 992 w 1286"/>
              <a:gd name="T37" fmla="*/ 935 h 936"/>
              <a:gd name="T38" fmla="*/ 818 w 1286"/>
              <a:gd name="T39" fmla="*/ 760 h 936"/>
              <a:gd name="T40" fmla="*/ 468 w 1286"/>
              <a:gd name="T41" fmla="*/ 760 h 936"/>
              <a:gd name="T42" fmla="*/ 293 w 1286"/>
              <a:gd name="T43" fmla="*/ 935 h 936"/>
              <a:gd name="T44" fmla="*/ 118 w 1286"/>
              <a:gd name="T45" fmla="*/ 760 h 936"/>
              <a:gd name="T46" fmla="*/ 0 w 1286"/>
              <a:gd name="T47" fmla="*/ 760 h 936"/>
              <a:gd name="T48" fmla="*/ 0 w 1286"/>
              <a:gd name="T49" fmla="*/ 118 h 936"/>
              <a:gd name="T50" fmla="*/ 118 w 1286"/>
              <a:gd name="T51" fmla="*/ 0 h 936"/>
              <a:gd name="T52" fmla="*/ 935 w 1286"/>
              <a:gd name="T53" fmla="*/ 0 h 936"/>
              <a:gd name="T54" fmla="*/ 935 w 1286"/>
              <a:gd name="T55" fmla="*/ 235 h 936"/>
              <a:gd name="T56" fmla="*/ 1110 w 1286"/>
              <a:gd name="T57" fmla="*/ 235 h 936"/>
              <a:gd name="T58" fmla="*/ 1285 w 1286"/>
              <a:gd name="T59" fmla="*/ 46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936">
                <a:moveTo>
                  <a:pt x="992" y="847"/>
                </a:moveTo>
                <a:cubicBezTo>
                  <a:pt x="1041" y="847"/>
                  <a:pt x="1080" y="809"/>
                  <a:pt x="1080" y="760"/>
                </a:cubicBezTo>
                <a:cubicBezTo>
                  <a:pt x="1080" y="711"/>
                  <a:pt x="1041" y="672"/>
                  <a:pt x="992" y="672"/>
                </a:cubicBezTo>
                <a:cubicBezTo>
                  <a:pt x="942" y="672"/>
                  <a:pt x="905" y="711"/>
                  <a:pt x="905" y="760"/>
                </a:cubicBezTo>
                <a:cubicBezTo>
                  <a:pt x="905" y="809"/>
                  <a:pt x="942" y="847"/>
                  <a:pt x="992" y="847"/>
                </a:cubicBezTo>
                <a:close/>
                <a:moveTo>
                  <a:pt x="1080" y="323"/>
                </a:moveTo>
                <a:lnTo>
                  <a:pt x="935" y="323"/>
                </a:lnTo>
                <a:lnTo>
                  <a:pt x="935" y="467"/>
                </a:lnTo>
                <a:lnTo>
                  <a:pt x="1195" y="467"/>
                </a:lnTo>
                <a:lnTo>
                  <a:pt x="1080" y="323"/>
                </a:lnTo>
                <a:close/>
                <a:moveTo>
                  <a:pt x="293" y="847"/>
                </a:moveTo>
                <a:cubicBezTo>
                  <a:pt x="342" y="847"/>
                  <a:pt x="380" y="809"/>
                  <a:pt x="380" y="760"/>
                </a:cubicBezTo>
                <a:cubicBezTo>
                  <a:pt x="380" y="711"/>
                  <a:pt x="342" y="672"/>
                  <a:pt x="293" y="672"/>
                </a:cubicBezTo>
                <a:cubicBezTo>
                  <a:pt x="244" y="672"/>
                  <a:pt x="205" y="711"/>
                  <a:pt x="205" y="760"/>
                </a:cubicBezTo>
                <a:cubicBezTo>
                  <a:pt x="205" y="809"/>
                  <a:pt x="244" y="847"/>
                  <a:pt x="293" y="847"/>
                </a:cubicBezTo>
                <a:close/>
                <a:moveTo>
                  <a:pt x="1285" y="467"/>
                </a:moveTo>
                <a:lnTo>
                  <a:pt x="1285" y="760"/>
                </a:lnTo>
                <a:lnTo>
                  <a:pt x="1167" y="760"/>
                </a:lnTo>
                <a:cubicBezTo>
                  <a:pt x="1167" y="855"/>
                  <a:pt x="1087" y="935"/>
                  <a:pt x="992" y="935"/>
                </a:cubicBezTo>
                <a:cubicBezTo>
                  <a:pt x="896" y="935"/>
                  <a:pt x="818" y="855"/>
                  <a:pt x="818" y="760"/>
                </a:cubicBezTo>
                <a:lnTo>
                  <a:pt x="468" y="760"/>
                </a:lnTo>
                <a:cubicBezTo>
                  <a:pt x="468" y="855"/>
                  <a:pt x="388" y="935"/>
                  <a:pt x="293" y="935"/>
                </a:cubicBezTo>
                <a:cubicBezTo>
                  <a:pt x="197" y="935"/>
                  <a:pt x="118" y="855"/>
                  <a:pt x="118" y="760"/>
                </a:cubicBezTo>
                <a:lnTo>
                  <a:pt x="0" y="760"/>
                </a:ln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5" y="0"/>
                </a:lnTo>
                <a:lnTo>
                  <a:pt x="935" y="235"/>
                </a:lnTo>
                <a:lnTo>
                  <a:pt x="1110" y="235"/>
                </a:lnTo>
                <a:lnTo>
                  <a:pt x="1285" y="4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29769" y="647701"/>
            <a:ext cx="419100" cy="336550"/>
          </a:xfrm>
          <a:custGeom>
            <a:avLst/>
            <a:gdLst>
              <a:gd name="T0" fmla="*/ 789 w 1165"/>
              <a:gd name="T1" fmla="*/ 746 h 936"/>
              <a:gd name="T2" fmla="*/ 727 w 1165"/>
              <a:gd name="T3" fmla="*/ 508 h 936"/>
              <a:gd name="T4" fmla="*/ 918 w 1165"/>
              <a:gd name="T5" fmla="*/ 350 h 936"/>
              <a:gd name="T6" fmla="*/ 672 w 1165"/>
              <a:gd name="T7" fmla="*/ 336 h 936"/>
              <a:gd name="T8" fmla="*/ 582 w 1165"/>
              <a:gd name="T9" fmla="*/ 107 h 936"/>
              <a:gd name="T10" fmla="*/ 492 w 1165"/>
              <a:gd name="T11" fmla="*/ 336 h 936"/>
              <a:gd name="T12" fmla="*/ 243 w 1165"/>
              <a:gd name="T13" fmla="*/ 350 h 936"/>
              <a:gd name="T14" fmla="*/ 437 w 1165"/>
              <a:gd name="T15" fmla="*/ 508 h 936"/>
              <a:gd name="T16" fmla="*/ 374 w 1165"/>
              <a:gd name="T17" fmla="*/ 746 h 936"/>
              <a:gd name="T18" fmla="*/ 582 w 1165"/>
              <a:gd name="T19" fmla="*/ 612 h 936"/>
              <a:gd name="T20" fmla="*/ 789 w 1165"/>
              <a:gd name="T21" fmla="*/ 746 h 936"/>
              <a:gd name="T22" fmla="*/ 1049 w 1165"/>
              <a:gd name="T23" fmla="*/ 467 h 936"/>
              <a:gd name="T24" fmla="*/ 1164 w 1165"/>
              <a:gd name="T25" fmla="*/ 585 h 936"/>
              <a:gd name="T26" fmla="*/ 1164 w 1165"/>
              <a:gd name="T27" fmla="*/ 817 h 936"/>
              <a:gd name="T28" fmla="*/ 1049 w 1165"/>
              <a:gd name="T29" fmla="*/ 935 h 936"/>
              <a:gd name="T30" fmla="*/ 114 w 1165"/>
              <a:gd name="T31" fmla="*/ 935 h 936"/>
              <a:gd name="T32" fmla="*/ 0 w 1165"/>
              <a:gd name="T33" fmla="*/ 817 h 936"/>
              <a:gd name="T34" fmla="*/ 0 w 1165"/>
              <a:gd name="T35" fmla="*/ 585 h 936"/>
              <a:gd name="T36" fmla="*/ 114 w 1165"/>
              <a:gd name="T37" fmla="*/ 467 h 936"/>
              <a:gd name="T38" fmla="*/ 0 w 1165"/>
              <a:gd name="T39" fmla="*/ 350 h 936"/>
              <a:gd name="T40" fmla="*/ 0 w 1165"/>
              <a:gd name="T41" fmla="*/ 118 h 936"/>
              <a:gd name="T42" fmla="*/ 114 w 1165"/>
              <a:gd name="T43" fmla="*/ 0 h 936"/>
              <a:gd name="T44" fmla="*/ 1049 w 1165"/>
              <a:gd name="T45" fmla="*/ 0 h 936"/>
              <a:gd name="T46" fmla="*/ 1164 w 1165"/>
              <a:gd name="T47" fmla="*/ 118 h 936"/>
              <a:gd name="T48" fmla="*/ 1164 w 1165"/>
              <a:gd name="T49" fmla="*/ 350 h 936"/>
              <a:gd name="T50" fmla="*/ 1049 w 1165"/>
              <a:gd name="T51" fmla="*/ 46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5" h="936">
                <a:moveTo>
                  <a:pt x="789" y="746"/>
                </a:moveTo>
                <a:lnTo>
                  <a:pt x="727" y="508"/>
                </a:lnTo>
                <a:lnTo>
                  <a:pt x="918" y="350"/>
                </a:lnTo>
                <a:lnTo>
                  <a:pt x="672" y="336"/>
                </a:lnTo>
                <a:lnTo>
                  <a:pt x="582" y="107"/>
                </a:lnTo>
                <a:lnTo>
                  <a:pt x="492" y="336"/>
                </a:lnTo>
                <a:lnTo>
                  <a:pt x="243" y="350"/>
                </a:lnTo>
                <a:lnTo>
                  <a:pt x="437" y="508"/>
                </a:lnTo>
                <a:lnTo>
                  <a:pt x="374" y="746"/>
                </a:lnTo>
                <a:lnTo>
                  <a:pt x="582" y="612"/>
                </a:lnTo>
                <a:lnTo>
                  <a:pt x="789" y="746"/>
                </a:lnTo>
                <a:close/>
                <a:moveTo>
                  <a:pt x="1049" y="467"/>
                </a:moveTo>
                <a:cubicBezTo>
                  <a:pt x="1049" y="530"/>
                  <a:pt x="1101" y="585"/>
                  <a:pt x="1164" y="585"/>
                </a:cubicBezTo>
                <a:lnTo>
                  <a:pt x="1164" y="817"/>
                </a:lnTo>
                <a:cubicBezTo>
                  <a:pt x="1164" y="880"/>
                  <a:pt x="1112" y="935"/>
                  <a:pt x="1049" y="935"/>
                </a:cubicBezTo>
                <a:lnTo>
                  <a:pt x="114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585"/>
                </a:lnTo>
                <a:cubicBezTo>
                  <a:pt x="65" y="585"/>
                  <a:pt x="114" y="530"/>
                  <a:pt x="114" y="467"/>
                </a:cubicBezTo>
                <a:cubicBezTo>
                  <a:pt x="114" y="405"/>
                  <a:pt x="62" y="350"/>
                  <a:pt x="0" y="350"/>
                </a:cubicBezTo>
                <a:lnTo>
                  <a:pt x="0" y="118"/>
                </a:lnTo>
                <a:cubicBezTo>
                  <a:pt x="0" y="55"/>
                  <a:pt x="52" y="0"/>
                  <a:pt x="114" y="0"/>
                </a:cubicBezTo>
                <a:lnTo>
                  <a:pt x="1049" y="0"/>
                </a:lnTo>
                <a:cubicBezTo>
                  <a:pt x="1112" y="0"/>
                  <a:pt x="1164" y="55"/>
                  <a:pt x="1164" y="118"/>
                </a:cubicBezTo>
                <a:lnTo>
                  <a:pt x="1164" y="350"/>
                </a:lnTo>
                <a:cubicBezTo>
                  <a:pt x="1101" y="350"/>
                  <a:pt x="1049" y="405"/>
                  <a:pt x="1049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25146" y="606426"/>
            <a:ext cx="377825" cy="419100"/>
          </a:xfrm>
          <a:custGeom>
            <a:avLst/>
            <a:gdLst>
              <a:gd name="T0" fmla="*/ 525 w 1051"/>
              <a:gd name="T1" fmla="*/ 757 h 1165"/>
              <a:gd name="T2" fmla="*/ 642 w 1051"/>
              <a:gd name="T3" fmla="*/ 640 h 1165"/>
              <a:gd name="T4" fmla="*/ 525 w 1051"/>
              <a:gd name="T5" fmla="*/ 525 h 1165"/>
              <a:gd name="T6" fmla="*/ 407 w 1051"/>
              <a:gd name="T7" fmla="*/ 640 h 1165"/>
              <a:gd name="T8" fmla="*/ 525 w 1051"/>
              <a:gd name="T9" fmla="*/ 757 h 1165"/>
              <a:gd name="T10" fmla="*/ 232 w 1051"/>
              <a:gd name="T11" fmla="*/ 290 h 1165"/>
              <a:gd name="T12" fmla="*/ 350 w 1051"/>
              <a:gd name="T13" fmla="*/ 408 h 1165"/>
              <a:gd name="T14" fmla="*/ 467 w 1051"/>
              <a:gd name="T15" fmla="*/ 290 h 1165"/>
              <a:gd name="T16" fmla="*/ 350 w 1051"/>
              <a:gd name="T17" fmla="*/ 175 h 1165"/>
              <a:gd name="T18" fmla="*/ 232 w 1051"/>
              <a:gd name="T19" fmla="*/ 290 h 1165"/>
              <a:gd name="T20" fmla="*/ 525 w 1051"/>
              <a:gd name="T21" fmla="*/ 0 h 1165"/>
              <a:gd name="T22" fmla="*/ 1050 w 1051"/>
              <a:gd name="T23" fmla="*/ 233 h 1165"/>
              <a:gd name="T24" fmla="*/ 525 w 1051"/>
              <a:gd name="T25" fmla="*/ 1164 h 1165"/>
              <a:gd name="T26" fmla="*/ 0 w 1051"/>
              <a:gd name="T27" fmla="*/ 233 h 1165"/>
              <a:gd name="T28" fmla="*/ 525 w 1051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1" h="1165">
                <a:moveTo>
                  <a:pt x="525" y="757"/>
                </a:moveTo>
                <a:cubicBezTo>
                  <a:pt x="588" y="757"/>
                  <a:pt x="642" y="703"/>
                  <a:pt x="642" y="640"/>
                </a:cubicBezTo>
                <a:cubicBezTo>
                  <a:pt x="642" y="577"/>
                  <a:pt x="588" y="525"/>
                  <a:pt x="525" y="525"/>
                </a:cubicBezTo>
                <a:cubicBezTo>
                  <a:pt x="462" y="525"/>
                  <a:pt x="407" y="577"/>
                  <a:pt x="407" y="640"/>
                </a:cubicBezTo>
                <a:cubicBezTo>
                  <a:pt x="407" y="703"/>
                  <a:pt x="462" y="757"/>
                  <a:pt x="525" y="757"/>
                </a:cubicBezTo>
                <a:close/>
                <a:moveTo>
                  <a:pt x="232" y="290"/>
                </a:moveTo>
                <a:cubicBezTo>
                  <a:pt x="232" y="353"/>
                  <a:pt x="287" y="408"/>
                  <a:pt x="350" y="408"/>
                </a:cubicBezTo>
                <a:cubicBezTo>
                  <a:pt x="413" y="408"/>
                  <a:pt x="467" y="353"/>
                  <a:pt x="467" y="290"/>
                </a:cubicBezTo>
                <a:cubicBezTo>
                  <a:pt x="467" y="227"/>
                  <a:pt x="413" y="175"/>
                  <a:pt x="350" y="175"/>
                </a:cubicBezTo>
                <a:cubicBezTo>
                  <a:pt x="287" y="175"/>
                  <a:pt x="232" y="227"/>
                  <a:pt x="232" y="290"/>
                </a:cubicBezTo>
                <a:close/>
                <a:moveTo>
                  <a:pt x="525" y="0"/>
                </a:moveTo>
                <a:cubicBezTo>
                  <a:pt x="733" y="0"/>
                  <a:pt x="921" y="91"/>
                  <a:pt x="1050" y="233"/>
                </a:cubicBezTo>
                <a:lnTo>
                  <a:pt x="525" y="1164"/>
                </a:lnTo>
                <a:lnTo>
                  <a:pt x="0" y="233"/>
                </a:lnTo>
                <a:cubicBezTo>
                  <a:pt x="129" y="91"/>
                  <a:pt x="317" y="0"/>
                  <a:pt x="525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99883" y="606428"/>
            <a:ext cx="377825" cy="420687"/>
          </a:xfrm>
          <a:custGeom>
            <a:avLst/>
            <a:gdLst>
              <a:gd name="T0" fmla="*/ 757 w 1051"/>
              <a:gd name="T1" fmla="*/ 642 h 1168"/>
              <a:gd name="T2" fmla="*/ 582 w 1051"/>
              <a:gd name="T3" fmla="*/ 642 h 1168"/>
              <a:gd name="T4" fmla="*/ 582 w 1051"/>
              <a:gd name="T5" fmla="*/ 467 h 1168"/>
              <a:gd name="T6" fmla="*/ 468 w 1051"/>
              <a:gd name="T7" fmla="*/ 467 h 1168"/>
              <a:gd name="T8" fmla="*/ 468 w 1051"/>
              <a:gd name="T9" fmla="*/ 642 h 1168"/>
              <a:gd name="T10" fmla="*/ 293 w 1051"/>
              <a:gd name="T11" fmla="*/ 642 h 1168"/>
              <a:gd name="T12" fmla="*/ 293 w 1051"/>
              <a:gd name="T13" fmla="*/ 760 h 1168"/>
              <a:gd name="T14" fmla="*/ 468 w 1051"/>
              <a:gd name="T15" fmla="*/ 760 h 1168"/>
              <a:gd name="T16" fmla="*/ 468 w 1051"/>
              <a:gd name="T17" fmla="*/ 935 h 1168"/>
              <a:gd name="T18" fmla="*/ 582 w 1051"/>
              <a:gd name="T19" fmla="*/ 935 h 1168"/>
              <a:gd name="T20" fmla="*/ 582 w 1051"/>
              <a:gd name="T21" fmla="*/ 760 h 1168"/>
              <a:gd name="T22" fmla="*/ 757 w 1051"/>
              <a:gd name="T23" fmla="*/ 760 h 1168"/>
              <a:gd name="T24" fmla="*/ 757 w 1051"/>
              <a:gd name="T25" fmla="*/ 642 h 1168"/>
              <a:gd name="T26" fmla="*/ 1050 w 1051"/>
              <a:gd name="T27" fmla="*/ 235 h 1168"/>
              <a:gd name="T28" fmla="*/ 1050 w 1051"/>
              <a:gd name="T29" fmla="*/ 350 h 1168"/>
              <a:gd name="T30" fmla="*/ 932 w 1051"/>
              <a:gd name="T31" fmla="*/ 700 h 1168"/>
              <a:gd name="T32" fmla="*/ 1050 w 1051"/>
              <a:gd name="T33" fmla="*/ 1049 h 1168"/>
              <a:gd name="T34" fmla="*/ 1050 w 1051"/>
              <a:gd name="T35" fmla="*/ 1167 h 1168"/>
              <a:gd name="T36" fmla="*/ 0 w 1051"/>
              <a:gd name="T37" fmla="*/ 1167 h 1168"/>
              <a:gd name="T38" fmla="*/ 0 w 1051"/>
              <a:gd name="T39" fmla="*/ 1049 h 1168"/>
              <a:gd name="T40" fmla="*/ 118 w 1051"/>
              <a:gd name="T41" fmla="*/ 700 h 1168"/>
              <a:gd name="T42" fmla="*/ 0 w 1051"/>
              <a:gd name="T43" fmla="*/ 350 h 1168"/>
              <a:gd name="T44" fmla="*/ 0 w 1051"/>
              <a:gd name="T45" fmla="*/ 235 h 1168"/>
              <a:gd name="T46" fmla="*/ 741 w 1051"/>
              <a:gd name="T47" fmla="*/ 235 h 1168"/>
              <a:gd name="T48" fmla="*/ 826 w 1051"/>
              <a:gd name="T49" fmla="*/ 0 h 1168"/>
              <a:gd name="T50" fmla="*/ 962 w 1051"/>
              <a:gd name="T51" fmla="*/ 52 h 1168"/>
              <a:gd name="T52" fmla="*/ 897 w 1051"/>
              <a:gd name="T53" fmla="*/ 235 h 1168"/>
              <a:gd name="T54" fmla="*/ 1050 w 1051"/>
              <a:gd name="T55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8">
                <a:moveTo>
                  <a:pt x="757" y="642"/>
                </a:moveTo>
                <a:lnTo>
                  <a:pt x="582" y="642"/>
                </a:lnTo>
                <a:lnTo>
                  <a:pt x="582" y="467"/>
                </a:lnTo>
                <a:lnTo>
                  <a:pt x="468" y="467"/>
                </a:lnTo>
                <a:lnTo>
                  <a:pt x="468" y="642"/>
                </a:lnTo>
                <a:lnTo>
                  <a:pt x="293" y="642"/>
                </a:lnTo>
                <a:lnTo>
                  <a:pt x="293" y="760"/>
                </a:lnTo>
                <a:lnTo>
                  <a:pt x="468" y="760"/>
                </a:lnTo>
                <a:lnTo>
                  <a:pt x="468" y="935"/>
                </a:lnTo>
                <a:lnTo>
                  <a:pt x="582" y="935"/>
                </a:lnTo>
                <a:lnTo>
                  <a:pt x="582" y="760"/>
                </a:lnTo>
                <a:lnTo>
                  <a:pt x="757" y="760"/>
                </a:lnTo>
                <a:lnTo>
                  <a:pt x="757" y="642"/>
                </a:lnTo>
                <a:close/>
                <a:moveTo>
                  <a:pt x="1050" y="235"/>
                </a:moveTo>
                <a:lnTo>
                  <a:pt x="1050" y="350"/>
                </a:lnTo>
                <a:lnTo>
                  <a:pt x="932" y="700"/>
                </a:lnTo>
                <a:lnTo>
                  <a:pt x="1050" y="1049"/>
                </a:lnTo>
                <a:lnTo>
                  <a:pt x="1050" y="1167"/>
                </a:lnTo>
                <a:lnTo>
                  <a:pt x="0" y="1167"/>
                </a:lnTo>
                <a:lnTo>
                  <a:pt x="0" y="1049"/>
                </a:lnTo>
                <a:lnTo>
                  <a:pt x="118" y="700"/>
                </a:lnTo>
                <a:lnTo>
                  <a:pt x="0" y="350"/>
                </a:lnTo>
                <a:lnTo>
                  <a:pt x="0" y="235"/>
                </a:lnTo>
                <a:lnTo>
                  <a:pt x="741" y="235"/>
                </a:lnTo>
                <a:lnTo>
                  <a:pt x="826" y="0"/>
                </a:lnTo>
                <a:lnTo>
                  <a:pt x="962" y="52"/>
                </a:lnTo>
                <a:lnTo>
                  <a:pt x="897" y="235"/>
                </a:lnTo>
                <a:lnTo>
                  <a:pt x="1050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527006" y="627064"/>
            <a:ext cx="273050" cy="377825"/>
          </a:xfrm>
          <a:custGeom>
            <a:avLst/>
            <a:gdLst>
              <a:gd name="T0" fmla="*/ 420 w 757"/>
              <a:gd name="T1" fmla="*/ 467 h 1050"/>
              <a:gd name="T2" fmla="*/ 535 w 757"/>
              <a:gd name="T3" fmla="*/ 350 h 1050"/>
              <a:gd name="T4" fmla="*/ 420 w 757"/>
              <a:gd name="T5" fmla="*/ 232 h 1050"/>
              <a:gd name="T6" fmla="*/ 232 w 757"/>
              <a:gd name="T7" fmla="*/ 232 h 1050"/>
              <a:gd name="T8" fmla="*/ 232 w 757"/>
              <a:gd name="T9" fmla="*/ 467 h 1050"/>
              <a:gd name="T10" fmla="*/ 420 w 757"/>
              <a:gd name="T11" fmla="*/ 467 h 1050"/>
              <a:gd name="T12" fmla="*/ 407 w 757"/>
              <a:gd name="T13" fmla="*/ 0 h 1050"/>
              <a:gd name="T14" fmla="*/ 756 w 757"/>
              <a:gd name="T15" fmla="*/ 350 h 1050"/>
              <a:gd name="T16" fmla="*/ 407 w 757"/>
              <a:gd name="T17" fmla="*/ 699 h 1050"/>
              <a:gd name="T18" fmla="*/ 232 w 757"/>
              <a:gd name="T19" fmla="*/ 699 h 1050"/>
              <a:gd name="T20" fmla="*/ 232 w 757"/>
              <a:gd name="T21" fmla="*/ 1049 h 1050"/>
              <a:gd name="T22" fmla="*/ 0 w 757"/>
              <a:gd name="T23" fmla="*/ 1049 h 1050"/>
              <a:gd name="T24" fmla="*/ 0 w 757"/>
              <a:gd name="T25" fmla="*/ 0 h 1050"/>
              <a:gd name="T26" fmla="*/ 407 w 757"/>
              <a:gd name="T2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57" h="1050">
                <a:moveTo>
                  <a:pt x="420" y="467"/>
                </a:moveTo>
                <a:cubicBezTo>
                  <a:pt x="483" y="467"/>
                  <a:pt x="535" y="412"/>
                  <a:pt x="535" y="350"/>
                </a:cubicBezTo>
                <a:cubicBezTo>
                  <a:pt x="535" y="287"/>
                  <a:pt x="483" y="232"/>
                  <a:pt x="420" y="232"/>
                </a:cubicBezTo>
                <a:lnTo>
                  <a:pt x="232" y="232"/>
                </a:lnTo>
                <a:lnTo>
                  <a:pt x="232" y="467"/>
                </a:lnTo>
                <a:lnTo>
                  <a:pt x="420" y="467"/>
                </a:lnTo>
                <a:close/>
                <a:moveTo>
                  <a:pt x="407" y="0"/>
                </a:moveTo>
                <a:cubicBezTo>
                  <a:pt x="601" y="0"/>
                  <a:pt x="756" y="156"/>
                  <a:pt x="756" y="350"/>
                </a:cubicBezTo>
                <a:cubicBezTo>
                  <a:pt x="756" y="544"/>
                  <a:pt x="601" y="699"/>
                  <a:pt x="407" y="699"/>
                </a:cubicBezTo>
                <a:lnTo>
                  <a:pt x="232" y="699"/>
                </a:lnTo>
                <a:lnTo>
                  <a:pt x="232" y="1049"/>
                </a:lnTo>
                <a:lnTo>
                  <a:pt x="0" y="1049"/>
                </a:lnTo>
                <a:lnTo>
                  <a:pt x="0" y="0"/>
                </a:lnTo>
                <a:lnTo>
                  <a:pt x="40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28719" y="606426"/>
            <a:ext cx="419100" cy="419100"/>
          </a:xfrm>
          <a:custGeom>
            <a:avLst/>
            <a:gdLst>
              <a:gd name="T0" fmla="*/ 202 w 1165"/>
              <a:gd name="T1" fmla="*/ 290 h 1165"/>
              <a:gd name="T2" fmla="*/ 290 w 1165"/>
              <a:gd name="T3" fmla="*/ 203 h 1165"/>
              <a:gd name="T4" fmla="*/ 202 w 1165"/>
              <a:gd name="T5" fmla="*/ 115 h 1165"/>
              <a:gd name="T6" fmla="*/ 115 w 1165"/>
              <a:gd name="T7" fmla="*/ 203 h 1165"/>
              <a:gd name="T8" fmla="*/ 202 w 1165"/>
              <a:gd name="T9" fmla="*/ 290 h 1165"/>
              <a:gd name="T10" fmla="*/ 1131 w 1165"/>
              <a:gd name="T11" fmla="*/ 558 h 1165"/>
              <a:gd name="T12" fmla="*/ 1164 w 1165"/>
              <a:gd name="T13" fmla="*/ 640 h 1165"/>
              <a:gd name="T14" fmla="*/ 1131 w 1165"/>
              <a:gd name="T15" fmla="*/ 722 h 1165"/>
              <a:gd name="T16" fmla="*/ 721 w 1165"/>
              <a:gd name="T17" fmla="*/ 1132 h 1165"/>
              <a:gd name="T18" fmla="*/ 639 w 1165"/>
              <a:gd name="T19" fmla="*/ 1164 h 1165"/>
              <a:gd name="T20" fmla="*/ 558 w 1165"/>
              <a:gd name="T21" fmla="*/ 1132 h 1165"/>
              <a:gd name="T22" fmla="*/ 33 w 1165"/>
              <a:gd name="T23" fmla="*/ 607 h 1165"/>
              <a:gd name="T24" fmla="*/ 0 w 1165"/>
              <a:gd name="T25" fmla="*/ 525 h 1165"/>
              <a:gd name="T26" fmla="*/ 0 w 1165"/>
              <a:gd name="T27" fmla="*/ 115 h 1165"/>
              <a:gd name="T28" fmla="*/ 115 w 1165"/>
              <a:gd name="T29" fmla="*/ 0 h 1165"/>
              <a:gd name="T30" fmla="*/ 525 w 1165"/>
              <a:gd name="T31" fmla="*/ 0 h 1165"/>
              <a:gd name="T32" fmla="*/ 607 w 1165"/>
              <a:gd name="T33" fmla="*/ 33 h 1165"/>
              <a:gd name="T34" fmla="*/ 1131 w 1165"/>
              <a:gd name="T35" fmla="*/ 558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5" h="1165">
                <a:moveTo>
                  <a:pt x="202" y="290"/>
                </a:moveTo>
                <a:cubicBezTo>
                  <a:pt x="251" y="290"/>
                  <a:pt x="290" y="252"/>
                  <a:pt x="290" y="203"/>
                </a:cubicBezTo>
                <a:cubicBezTo>
                  <a:pt x="290" y="153"/>
                  <a:pt x="251" y="115"/>
                  <a:pt x="202" y="115"/>
                </a:cubicBezTo>
                <a:cubicBezTo>
                  <a:pt x="153" y="115"/>
                  <a:pt x="115" y="153"/>
                  <a:pt x="115" y="203"/>
                </a:cubicBezTo>
                <a:cubicBezTo>
                  <a:pt x="115" y="252"/>
                  <a:pt x="153" y="290"/>
                  <a:pt x="202" y="290"/>
                </a:cubicBezTo>
                <a:close/>
                <a:moveTo>
                  <a:pt x="1131" y="558"/>
                </a:moveTo>
                <a:cubicBezTo>
                  <a:pt x="1153" y="580"/>
                  <a:pt x="1164" y="607"/>
                  <a:pt x="1164" y="640"/>
                </a:cubicBezTo>
                <a:cubicBezTo>
                  <a:pt x="1164" y="673"/>
                  <a:pt x="1153" y="700"/>
                  <a:pt x="1131" y="722"/>
                </a:cubicBezTo>
                <a:lnTo>
                  <a:pt x="721" y="1132"/>
                </a:lnTo>
                <a:cubicBezTo>
                  <a:pt x="700" y="1154"/>
                  <a:pt x="672" y="1164"/>
                  <a:pt x="639" y="1164"/>
                </a:cubicBezTo>
                <a:cubicBezTo>
                  <a:pt x="607" y="1164"/>
                  <a:pt x="579" y="1154"/>
                  <a:pt x="558" y="1132"/>
                </a:cubicBezTo>
                <a:lnTo>
                  <a:pt x="33" y="607"/>
                </a:lnTo>
                <a:cubicBezTo>
                  <a:pt x="11" y="585"/>
                  <a:pt x="0" y="558"/>
                  <a:pt x="0" y="525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525" y="0"/>
                </a:lnTo>
                <a:cubicBezTo>
                  <a:pt x="558" y="0"/>
                  <a:pt x="585" y="11"/>
                  <a:pt x="607" y="33"/>
                </a:cubicBezTo>
                <a:lnTo>
                  <a:pt x="1131" y="55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24096" y="595314"/>
            <a:ext cx="377825" cy="441325"/>
          </a:xfrm>
          <a:custGeom>
            <a:avLst/>
            <a:gdLst>
              <a:gd name="T0" fmla="*/ 525 w 1051"/>
              <a:gd name="T1" fmla="*/ 700 h 1226"/>
              <a:gd name="T2" fmla="*/ 818 w 1051"/>
              <a:gd name="T3" fmla="*/ 410 h 1226"/>
              <a:gd name="T4" fmla="*/ 700 w 1051"/>
              <a:gd name="T5" fmla="*/ 410 h 1226"/>
              <a:gd name="T6" fmla="*/ 525 w 1051"/>
              <a:gd name="T7" fmla="*/ 585 h 1226"/>
              <a:gd name="T8" fmla="*/ 350 w 1051"/>
              <a:gd name="T9" fmla="*/ 410 h 1226"/>
              <a:gd name="T10" fmla="*/ 233 w 1051"/>
              <a:gd name="T11" fmla="*/ 410 h 1226"/>
              <a:gd name="T12" fmla="*/ 525 w 1051"/>
              <a:gd name="T13" fmla="*/ 700 h 1226"/>
              <a:gd name="T14" fmla="*/ 525 w 1051"/>
              <a:gd name="T15" fmla="*/ 118 h 1226"/>
              <a:gd name="T16" fmla="*/ 350 w 1051"/>
              <a:gd name="T17" fmla="*/ 293 h 1226"/>
              <a:gd name="T18" fmla="*/ 700 w 1051"/>
              <a:gd name="T19" fmla="*/ 293 h 1226"/>
              <a:gd name="T20" fmla="*/ 525 w 1051"/>
              <a:gd name="T21" fmla="*/ 118 h 1226"/>
              <a:gd name="T22" fmla="*/ 932 w 1051"/>
              <a:gd name="T23" fmla="*/ 293 h 1226"/>
              <a:gd name="T24" fmla="*/ 1050 w 1051"/>
              <a:gd name="T25" fmla="*/ 410 h 1226"/>
              <a:gd name="T26" fmla="*/ 1050 w 1051"/>
              <a:gd name="T27" fmla="*/ 1110 h 1226"/>
              <a:gd name="T28" fmla="*/ 932 w 1051"/>
              <a:gd name="T29" fmla="*/ 1225 h 1226"/>
              <a:gd name="T30" fmla="*/ 118 w 1051"/>
              <a:gd name="T31" fmla="*/ 1225 h 1226"/>
              <a:gd name="T32" fmla="*/ 0 w 1051"/>
              <a:gd name="T33" fmla="*/ 1110 h 1226"/>
              <a:gd name="T34" fmla="*/ 0 w 1051"/>
              <a:gd name="T35" fmla="*/ 410 h 1226"/>
              <a:gd name="T36" fmla="*/ 118 w 1051"/>
              <a:gd name="T37" fmla="*/ 293 h 1226"/>
              <a:gd name="T38" fmla="*/ 233 w 1051"/>
              <a:gd name="T39" fmla="*/ 293 h 1226"/>
              <a:gd name="T40" fmla="*/ 525 w 1051"/>
              <a:gd name="T41" fmla="*/ 0 h 1226"/>
              <a:gd name="T42" fmla="*/ 818 w 1051"/>
              <a:gd name="T43" fmla="*/ 293 h 1226"/>
              <a:gd name="T44" fmla="*/ 932 w 1051"/>
              <a:gd name="T45" fmla="*/ 293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1" h="1226">
                <a:moveTo>
                  <a:pt x="525" y="700"/>
                </a:moveTo>
                <a:cubicBezTo>
                  <a:pt x="686" y="700"/>
                  <a:pt x="818" y="571"/>
                  <a:pt x="818" y="410"/>
                </a:cubicBezTo>
                <a:lnTo>
                  <a:pt x="700" y="410"/>
                </a:lnTo>
                <a:cubicBezTo>
                  <a:pt x="700" y="506"/>
                  <a:pt x="621" y="585"/>
                  <a:pt x="525" y="585"/>
                </a:cubicBezTo>
                <a:cubicBezTo>
                  <a:pt x="430" y="585"/>
                  <a:pt x="350" y="506"/>
                  <a:pt x="350" y="410"/>
                </a:cubicBezTo>
                <a:lnTo>
                  <a:pt x="233" y="410"/>
                </a:lnTo>
                <a:cubicBezTo>
                  <a:pt x="233" y="571"/>
                  <a:pt x="364" y="700"/>
                  <a:pt x="525" y="700"/>
                </a:cubicBezTo>
                <a:close/>
                <a:moveTo>
                  <a:pt x="525" y="118"/>
                </a:moveTo>
                <a:cubicBezTo>
                  <a:pt x="430" y="118"/>
                  <a:pt x="350" y="197"/>
                  <a:pt x="350" y="293"/>
                </a:cubicBezTo>
                <a:lnTo>
                  <a:pt x="700" y="293"/>
                </a:lnTo>
                <a:cubicBezTo>
                  <a:pt x="700" y="197"/>
                  <a:pt x="621" y="118"/>
                  <a:pt x="525" y="118"/>
                </a:cubicBezTo>
                <a:close/>
                <a:moveTo>
                  <a:pt x="932" y="293"/>
                </a:moveTo>
                <a:cubicBezTo>
                  <a:pt x="995" y="293"/>
                  <a:pt x="1050" y="347"/>
                  <a:pt x="1050" y="410"/>
                </a:cubicBezTo>
                <a:lnTo>
                  <a:pt x="1050" y="1110"/>
                </a:lnTo>
                <a:cubicBezTo>
                  <a:pt x="1050" y="1173"/>
                  <a:pt x="995" y="1225"/>
                  <a:pt x="932" y="1225"/>
                </a:cubicBezTo>
                <a:lnTo>
                  <a:pt x="118" y="1225"/>
                </a:lnTo>
                <a:cubicBezTo>
                  <a:pt x="55" y="1225"/>
                  <a:pt x="0" y="1173"/>
                  <a:pt x="0" y="1110"/>
                </a:cubicBezTo>
                <a:lnTo>
                  <a:pt x="0" y="410"/>
                </a:lnTo>
                <a:cubicBezTo>
                  <a:pt x="0" y="347"/>
                  <a:pt x="55" y="293"/>
                  <a:pt x="118" y="293"/>
                </a:cubicBezTo>
                <a:lnTo>
                  <a:pt x="233" y="293"/>
                </a:lnTo>
                <a:cubicBezTo>
                  <a:pt x="233" y="131"/>
                  <a:pt x="364" y="0"/>
                  <a:pt x="525" y="0"/>
                </a:cubicBezTo>
                <a:cubicBezTo>
                  <a:pt x="686" y="0"/>
                  <a:pt x="818" y="131"/>
                  <a:pt x="818" y="293"/>
                </a:cubicBezTo>
                <a:lnTo>
                  <a:pt x="932" y="2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700421" y="600077"/>
            <a:ext cx="377825" cy="431800"/>
          </a:xfrm>
          <a:custGeom>
            <a:avLst/>
            <a:gdLst>
              <a:gd name="T0" fmla="*/ 524 w 1050"/>
              <a:gd name="T1" fmla="*/ 350 h 1198"/>
              <a:gd name="T2" fmla="*/ 349 w 1050"/>
              <a:gd name="T3" fmla="*/ 175 h 1198"/>
              <a:gd name="T4" fmla="*/ 524 w 1050"/>
              <a:gd name="T5" fmla="*/ 0 h 1198"/>
              <a:gd name="T6" fmla="*/ 699 w 1050"/>
              <a:gd name="T7" fmla="*/ 175 h 1198"/>
              <a:gd name="T8" fmla="*/ 524 w 1050"/>
              <a:gd name="T9" fmla="*/ 350 h 1198"/>
              <a:gd name="T10" fmla="*/ 524 w 1050"/>
              <a:gd name="T11" fmla="*/ 555 h 1198"/>
              <a:gd name="T12" fmla="*/ 1049 w 1050"/>
              <a:gd name="T13" fmla="*/ 350 h 1198"/>
              <a:gd name="T14" fmla="*/ 1049 w 1050"/>
              <a:gd name="T15" fmla="*/ 989 h 1198"/>
              <a:gd name="T16" fmla="*/ 524 w 1050"/>
              <a:gd name="T17" fmla="*/ 1197 h 1198"/>
              <a:gd name="T18" fmla="*/ 0 w 1050"/>
              <a:gd name="T19" fmla="*/ 989 h 1198"/>
              <a:gd name="T20" fmla="*/ 0 w 1050"/>
              <a:gd name="T21" fmla="*/ 350 h 1198"/>
              <a:gd name="T22" fmla="*/ 524 w 1050"/>
              <a:gd name="T23" fmla="*/ 555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0" h="1198">
                <a:moveTo>
                  <a:pt x="524" y="350"/>
                </a:moveTo>
                <a:cubicBezTo>
                  <a:pt x="429" y="350"/>
                  <a:pt x="349" y="270"/>
                  <a:pt x="349" y="175"/>
                </a:cubicBezTo>
                <a:cubicBezTo>
                  <a:pt x="349" y="79"/>
                  <a:pt x="429" y="0"/>
                  <a:pt x="524" y="0"/>
                </a:cubicBezTo>
                <a:cubicBezTo>
                  <a:pt x="620" y="0"/>
                  <a:pt x="699" y="79"/>
                  <a:pt x="699" y="175"/>
                </a:cubicBezTo>
                <a:cubicBezTo>
                  <a:pt x="699" y="270"/>
                  <a:pt x="620" y="350"/>
                  <a:pt x="524" y="350"/>
                </a:cubicBezTo>
                <a:close/>
                <a:moveTo>
                  <a:pt x="524" y="555"/>
                </a:moveTo>
                <a:cubicBezTo>
                  <a:pt x="661" y="426"/>
                  <a:pt x="847" y="350"/>
                  <a:pt x="1049" y="350"/>
                </a:cubicBezTo>
                <a:lnTo>
                  <a:pt x="1049" y="989"/>
                </a:lnTo>
                <a:cubicBezTo>
                  <a:pt x="847" y="989"/>
                  <a:pt x="661" y="1068"/>
                  <a:pt x="524" y="1197"/>
                </a:cubicBezTo>
                <a:cubicBezTo>
                  <a:pt x="388" y="1068"/>
                  <a:pt x="202" y="989"/>
                  <a:pt x="0" y="989"/>
                </a:cubicBezTo>
                <a:lnTo>
                  <a:pt x="0" y="350"/>
                </a:lnTo>
                <a:cubicBezTo>
                  <a:pt x="202" y="350"/>
                  <a:pt x="388" y="426"/>
                  <a:pt x="524" y="55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95794" y="606426"/>
            <a:ext cx="336550" cy="419100"/>
          </a:xfrm>
          <a:custGeom>
            <a:avLst/>
            <a:gdLst>
              <a:gd name="T0" fmla="*/ 467 w 936"/>
              <a:gd name="T1" fmla="*/ 1050 h 1165"/>
              <a:gd name="T2" fmla="*/ 817 w 936"/>
              <a:gd name="T3" fmla="*/ 700 h 1165"/>
              <a:gd name="T4" fmla="*/ 467 w 936"/>
              <a:gd name="T5" fmla="*/ 350 h 1165"/>
              <a:gd name="T6" fmla="*/ 118 w 936"/>
              <a:gd name="T7" fmla="*/ 700 h 1165"/>
              <a:gd name="T8" fmla="*/ 467 w 936"/>
              <a:gd name="T9" fmla="*/ 1050 h 1165"/>
              <a:gd name="T10" fmla="*/ 175 w 936"/>
              <a:gd name="T11" fmla="*/ 115 h 1165"/>
              <a:gd name="T12" fmla="*/ 118 w 936"/>
              <a:gd name="T13" fmla="*/ 175 h 1165"/>
              <a:gd name="T14" fmla="*/ 175 w 936"/>
              <a:gd name="T15" fmla="*/ 233 h 1165"/>
              <a:gd name="T16" fmla="*/ 235 w 936"/>
              <a:gd name="T17" fmla="*/ 175 h 1165"/>
              <a:gd name="T18" fmla="*/ 175 w 936"/>
              <a:gd name="T19" fmla="*/ 115 h 1165"/>
              <a:gd name="T20" fmla="*/ 350 w 936"/>
              <a:gd name="T21" fmla="*/ 115 h 1165"/>
              <a:gd name="T22" fmla="*/ 292 w 936"/>
              <a:gd name="T23" fmla="*/ 175 h 1165"/>
              <a:gd name="T24" fmla="*/ 350 w 936"/>
              <a:gd name="T25" fmla="*/ 233 h 1165"/>
              <a:gd name="T26" fmla="*/ 410 w 936"/>
              <a:gd name="T27" fmla="*/ 175 h 1165"/>
              <a:gd name="T28" fmla="*/ 350 w 936"/>
              <a:gd name="T29" fmla="*/ 115 h 1165"/>
              <a:gd name="T30" fmla="*/ 817 w 936"/>
              <a:gd name="T31" fmla="*/ 0 h 1165"/>
              <a:gd name="T32" fmla="*/ 935 w 936"/>
              <a:gd name="T33" fmla="*/ 115 h 1165"/>
              <a:gd name="T34" fmla="*/ 935 w 936"/>
              <a:gd name="T35" fmla="*/ 1050 h 1165"/>
              <a:gd name="T36" fmla="*/ 817 w 936"/>
              <a:gd name="T37" fmla="*/ 1164 h 1165"/>
              <a:gd name="T38" fmla="*/ 118 w 936"/>
              <a:gd name="T39" fmla="*/ 1164 h 1165"/>
              <a:gd name="T40" fmla="*/ 0 w 936"/>
              <a:gd name="T41" fmla="*/ 1050 h 1165"/>
              <a:gd name="T42" fmla="*/ 0 w 936"/>
              <a:gd name="T43" fmla="*/ 115 h 1165"/>
              <a:gd name="T44" fmla="*/ 118 w 936"/>
              <a:gd name="T45" fmla="*/ 0 h 1165"/>
              <a:gd name="T46" fmla="*/ 817 w 936"/>
              <a:gd name="T47" fmla="*/ 0 h 1165"/>
              <a:gd name="T48" fmla="*/ 303 w 936"/>
              <a:gd name="T49" fmla="*/ 864 h 1165"/>
              <a:gd name="T50" fmla="*/ 631 w 936"/>
              <a:gd name="T51" fmla="*/ 533 h 1165"/>
              <a:gd name="T52" fmla="*/ 631 w 936"/>
              <a:gd name="T53" fmla="*/ 864 h 1165"/>
              <a:gd name="T54" fmla="*/ 303 w 936"/>
              <a:gd name="T55" fmla="*/ 86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6" h="1165">
                <a:moveTo>
                  <a:pt x="467" y="1050"/>
                </a:moveTo>
                <a:cubicBezTo>
                  <a:pt x="661" y="1050"/>
                  <a:pt x="817" y="894"/>
                  <a:pt x="817" y="700"/>
                </a:cubicBezTo>
                <a:cubicBezTo>
                  <a:pt x="817" y="506"/>
                  <a:pt x="661" y="350"/>
                  <a:pt x="467" y="350"/>
                </a:cubicBezTo>
                <a:cubicBezTo>
                  <a:pt x="273" y="350"/>
                  <a:pt x="118" y="506"/>
                  <a:pt x="118" y="700"/>
                </a:cubicBezTo>
                <a:cubicBezTo>
                  <a:pt x="118" y="894"/>
                  <a:pt x="273" y="1050"/>
                  <a:pt x="467" y="1050"/>
                </a:cubicBezTo>
                <a:close/>
                <a:moveTo>
                  <a:pt x="175" y="115"/>
                </a:moveTo>
                <a:cubicBezTo>
                  <a:pt x="142" y="115"/>
                  <a:pt x="118" y="142"/>
                  <a:pt x="118" y="175"/>
                </a:cubicBezTo>
                <a:cubicBezTo>
                  <a:pt x="118" y="208"/>
                  <a:pt x="142" y="233"/>
                  <a:pt x="175" y="233"/>
                </a:cubicBezTo>
                <a:cubicBezTo>
                  <a:pt x="208" y="233"/>
                  <a:pt x="235" y="208"/>
                  <a:pt x="235" y="175"/>
                </a:cubicBezTo>
                <a:cubicBezTo>
                  <a:pt x="235" y="142"/>
                  <a:pt x="208" y="115"/>
                  <a:pt x="175" y="115"/>
                </a:cubicBezTo>
                <a:close/>
                <a:moveTo>
                  <a:pt x="350" y="115"/>
                </a:moveTo>
                <a:cubicBezTo>
                  <a:pt x="317" y="115"/>
                  <a:pt x="292" y="142"/>
                  <a:pt x="292" y="175"/>
                </a:cubicBezTo>
                <a:cubicBezTo>
                  <a:pt x="292" y="208"/>
                  <a:pt x="317" y="233"/>
                  <a:pt x="350" y="233"/>
                </a:cubicBezTo>
                <a:cubicBezTo>
                  <a:pt x="383" y="233"/>
                  <a:pt x="410" y="208"/>
                  <a:pt x="410" y="175"/>
                </a:cubicBezTo>
                <a:cubicBezTo>
                  <a:pt x="410" y="142"/>
                  <a:pt x="383" y="115"/>
                  <a:pt x="350" y="115"/>
                </a:cubicBezTo>
                <a:close/>
                <a:moveTo>
                  <a:pt x="817" y="0"/>
                </a:moveTo>
                <a:cubicBezTo>
                  <a:pt x="883" y="0"/>
                  <a:pt x="935" y="50"/>
                  <a:pt x="935" y="115"/>
                </a:cubicBezTo>
                <a:lnTo>
                  <a:pt x="935" y="1050"/>
                </a:lnTo>
                <a:cubicBezTo>
                  <a:pt x="935" y="1115"/>
                  <a:pt x="883" y="1164"/>
                  <a:pt x="817" y="1164"/>
                </a:cubicBezTo>
                <a:lnTo>
                  <a:pt x="118" y="1164"/>
                </a:lnTo>
                <a:cubicBezTo>
                  <a:pt x="52" y="1164"/>
                  <a:pt x="0" y="1115"/>
                  <a:pt x="0" y="1050"/>
                </a:cubicBezTo>
                <a:lnTo>
                  <a:pt x="0" y="115"/>
                </a:lnTo>
                <a:cubicBezTo>
                  <a:pt x="0" y="50"/>
                  <a:pt x="52" y="0"/>
                  <a:pt x="118" y="0"/>
                </a:cubicBezTo>
                <a:lnTo>
                  <a:pt x="817" y="0"/>
                </a:lnTo>
                <a:close/>
                <a:moveTo>
                  <a:pt x="303" y="864"/>
                </a:moveTo>
                <a:lnTo>
                  <a:pt x="631" y="533"/>
                </a:lnTo>
                <a:cubicBezTo>
                  <a:pt x="722" y="623"/>
                  <a:pt x="722" y="774"/>
                  <a:pt x="631" y="864"/>
                </a:cubicBezTo>
                <a:cubicBezTo>
                  <a:pt x="541" y="954"/>
                  <a:pt x="394" y="954"/>
                  <a:pt x="303" y="86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8071" y="1497014"/>
            <a:ext cx="377825" cy="377825"/>
          </a:xfrm>
          <a:custGeom>
            <a:avLst/>
            <a:gdLst>
              <a:gd name="T0" fmla="*/ 118 w 1051"/>
              <a:gd name="T1" fmla="*/ 467 h 1050"/>
              <a:gd name="T2" fmla="*/ 932 w 1051"/>
              <a:gd name="T3" fmla="*/ 467 h 1050"/>
              <a:gd name="T4" fmla="*/ 845 w 1051"/>
              <a:gd name="T5" fmla="*/ 205 h 1050"/>
              <a:gd name="T6" fmla="*/ 205 w 1051"/>
              <a:gd name="T7" fmla="*/ 205 h 1050"/>
              <a:gd name="T8" fmla="*/ 118 w 1051"/>
              <a:gd name="T9" fmla="*/ 467 h 1050"/>
              <a:gd name="T10" fmla="*/ 845 w 1051"/>
              <a:gd name="T11" fmla="*/ 757 h 1050"/>
              <a:gd name="T12" fmla="*/ 932 w 1051"/>
              <a:gd name="T13" fmla="*/ 670 h 1050"/>
              <a:gd name="T14" fmla="*/ 845 w 1051"/>
              <a:gd name="T15" fmla="*/ 582 h 1050"/>
              <a:gd name="T16" fmla="*/ 757 w 1051"/>
              <a:gd name="T17" fmla="*/ 670 h 1050"/>
              <a:gd name="T18" fmla="*/ 845 w 1051"/>
              <a:gd name="T19" fmla="*/ 757 h 1050"/>
              <a:gd name="T20" fmla="*/ 205 w 1051"/>
              <a:gd name="T21" fmla="*/ 757 h 1050"/>
              <a:gd name="T22" fmla="*/ 293 w 1051"/>
              <a:gd name="T23" fmla="*/ 670 h 1050"/>
              <a:gd name="T24" fmla="*/ 205 w 1051"/>
              <a:gd name="T25" fmla="*/ 582 h 1050"/>
              <a:gd name="T26" fmla="*/ 118 w 1051"/>
              <a:gd name="T27" fmla="*/ 670 h 1050"/>
              <a:gd name="T28" fmla="*/ 205 w 1051"/>
              <a:gd name="T29" fmla="*/ 757 h 1050"/>
              <a:gd name="T30" fmla="*/ 929 w 1051"/>
              <a:gd name="T31" fmla="*/ 175 h 1050"/>
              <a:gd name="T32" fmla="*/ 1050 w 1051"/>
              <a:gd name="T33" fmla="*/ 525 h 1050"/>
              <a:gd name="T34" fmla="*/ 1050 w 1051"/>
              <a:gd name="T35" fmla="*/ 992 h 1050"/>
              <a:gd name="T36" fmla="*/ 992 w 1051"/>
              <a:gd name="T37" fmla="*/ 1049 h 1050"/>
              <a:gd name="T38" fmla="*/ 932 w 1051"/>
              <a:gd name="T39" fmla="*/ 1049 h 1050"/>
              <a:gd name="T40" fmla="*/ 875 w 1051"/>
              <a:gd name="T41" fmla="*/ 992 h 1050"/>
              <a:gd name="T42" fmla="*/ 875 w 1051"/>
              <a:gd name="T43" fmla="*/ 932 h 1050"/>
              <a:gd name="T44" fmla="*/ 175 w 1051"/>
              <a:gd name="T45" fmla="*/ 932 h 1050"/>
              <a:gd name="T46" fmla="*/ 175 w 1051"/>
              <a:gd name="T47" fmla="*/ 992 h 1050"/>
              <a:gd name="T48" fmla="*/ 118 w 1051"/>
              <a:gd name="T49" fmla="*/ 1049 h 1050"/>
              <a:gd name="T50" fmla="*/ 58 w 1051"/>
              <a:gd name="T51" fmla="*/ 1049 h 1050"/>
              <a:gd name="T52" fmla="*/ 0 w 1051"/>
              <a:gd name="T53" fmla="*/ 992 h 1050"/>
              <a:gd name="T54" fmla="*/ 0 w 1051"/>
              <a:gd name="T55" fmla="*/ 525 h 1050"/>
              <a:gd name="T56" fmla="*/ 121 w 1051"/>
              <a:gd name="T57" fmla="*/ 175 h 1050"/>
              <a:gd name="T58" fmla="*/ 205 w 1051"/>
              <a:gd name="T59" fmla="*/ 118 h 1050"/>
              <a:gd name="T60" fmla="*/ 350 w 1051"/>
              <a:gd name="T61" fmla="*/ 118 h 1050"/>
              <a:gd name="T62" fmla="*/ 350 w 1051"/>
              <a:gd name="T63" fmla="*/ 0 h 1050"/>
              <a:gd name="T64" fmla="*/ 700 w 1051"/>
              <a:gd name="T65" fmla="*/ 0 h 1050"/>
              <a:gd name="T66" fmla="*/ 700 w 1051"/>
              <a:gd name="T67" fmla="*/ 118 h 1050"/>
              <a:gd name="T68" fmla="*/ 845 w 1051"/>
              <a:gd name="T69" fmla="*/ 118 h 1050"/>
              <a:gd name="T70" fmla="*/ 929 w 1051"/>
              <a:gd name="T71" fmla="*/ 17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51" h="1050">
                <a:moveTo>
                  <a:pt x="118" y="467"/>
                </a:moveTo>
                <a:lnTo>
                  <a:pt x="932" y="467"/>
                </a:lnTo>
                <a:lnTo>
                  <a:pt x="845" y="205"/>
                </a:lnTo>
                <a:lnTo>
                  <a:pt x="205" y="205"/>
                </a:lnTo>
                <a:lnTo>
                  <a:pt x="118" y="467"/>
                </a:lnTo>
                <a:close/>
                <a:moveTo>
                  <a:pt x="845" y="757"/>
                </a:moveTo>
                <a:cubicBezTo>
                  <a:pt x="894" y="757"/>
                  <a:pt x="932" y="719"/>
                  <a:pt x="932" y="670"/>
                </a:cubicBezTo>
                <a:cubicBezTo>
                  <a:pt x="932" y="620"/>
                  <a:pt x="894" y="582"/>
                  <a:pt x="845" y="582"/>
                </a:cubicBezTo>
                <a:cubicBezTo>
                  <a:pt x="796" y="582"/>
                  <a:pt x="757" y="620"/>
                  <a:pt x="757" y="670"/>
                </a:cubicBezTo>
                <a:cubicBezTo>
                  <a:pt x="757" y="719"/>
                  <a:pt x="796" y="757"/>
                  <a:pt x="845" y="757"/>
                </a:cubicBezTo>
                <a:close/>
                <a:moveTo>
                  <a:pt x="205" y="757"/>
                </a:moveTo>
                <a:cubicBezTo>
                  <a:pt x="254" y="757"/>
                  <a:pt x="293" y="719"/>
                  <a:pt x="293" y="670"/>
                </a:cubicBezTo>
                <a:cubicBezTo>
                  <a:pt x="293" y="620"/>
                  <a:pt x="254" y="582"/>
                  <a:pt x="205" y="582"/>
                </a:cubicBezTo>
                <a:cubicBezTo>
                  <a:pt x="156" y="582"/>
                  <a:pt x="118" y="620"/>
                  <a:pt x="118" y="670"/>
                </a:cubicBezTo>
                <a:cubicBezTo>
                  <a:pt x="118" y="719"/>
                  <a:pt x="156" y="757"/>
                  <a:pt x="205" y="757"/>
                </a:cubicBezTo>
                <a:close/>
                <a:moveTo>
                  <a:pt x="929" y="175"/>
                </a:moveTo>
                <a:lnTo>
                  <a:pt x="1050" y="525"/>
                </a:lnTo>
                <a:lnTo>
                  <a:pt x="1050" y="992"/>
                </a:lnTo>
                <a:cubicBezTo>
                  <a:pt x="1050" y="1025"/>
                  <a:pt x="1025" y="1049"/>
                  <a:pt x="992" y="1049"/>
                </a:cubicBezTo>
                <a:lnTo>
                  <a:pt x="932" y="1049"/>
                </a:lnTo>
                <a:cubicBezTo>
                  <a:pt x="899" y="1049"/>
                  <a:pt x="875" y="1025"/>
                  <a:pt x="875" y="992"/>
                </a:cubicBezTo>
                <a:lnTo>
                  <a:pt x="875" y="932"/>
                </a:lnTo>
                <a:lnTo>
                  <a:pt x="175" y="932"/>
                </a:lnTo>
                <a:lnTo>
                  <a:pt x="175" y="992"/>
                </a:lnTo>
                <a:cubicBezTo>
                  <a:pt x="175" y="1025"/>
                  <a:pt x="151" y="1049"/>
                  <a:pt x="118" y="1049"/>
                </a:cubicBezTo>
                <a:lnTo>
                  <a:pt x="58" y="1049"/>
                </a:lnTo>
                <a:cubicBezTo>
                  <a:pt x="25" y="1049"/>
                  <a:pt x="0" y="1025"/>
                  <a:pt x="0" y="992"/>
                </a:cubicBezTo>
                <a:lnTo>
                  <a:pt x="0" y="525"/>
                </a:lnTo>
                <a:lnTo>
                  <a:pt x="121" y="175"/>
                </a:lnTo>
                <a:cubicBezTo>
                  <a:pt x="131" y="139"/>
                  <a:pt x="167" y="118"/>
                  <a:pt x="205" y="118"/>
                </a:cubicBezTo>
                <a:lnTo>
                  <a:pt x="350" y="118"/>
                </a:lnTo>
                <a:lnTo>
                  <a:pt x="350" y="0"/>
                </a:lnTo>
                <a:lnTo>
                  <a:pt x="700" y="0"/>
                </a:lnTo>
                <a:lnTo>
                  <a:pt x="700" y="118"/>
                </a:lnTo>
                <a:lnTo>
                  <a:pt x="845" y="118"/>
                </a:lnTo>
                <a:cubicBezTo>
                  <a:pt x="883" y="118"/>
                  <a:pt x="919" y="139"/>
                  <a:pt x="929" y="17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34396" y="1497014"/>
            <a:ext cx="377825" cy="377825"/>
          </a:xfrm>
          <a:custGeom>
            <a:avLst/>
            <a:gdLst>
              <a:gd name="T0" fmla="*/ 700 w 1050"/>
              <a:gd name="T1" fmla="*/ 817 h 1050"/>
              <a:gd name="T2" fmla="*/ 700 w 1050"/>
              <a:gd name="T3" fmla="*/ 232 h 1050"/>
              <a:gd name="T4" fmla="*/ 582 w 1050"/>
              <a:gd name="T5" fmla="*/ 232 h 1050"/>
              <a:gd name="T6" fmla="*/ 582 w 1050"/>
              <a:gd name="T7" fmla="*/ 467 h 1050"/>
              <a:gd name="T8" fmla="*/ 467 w 1050"/>
              <a:gd name="T9" fmla="*/ 467 h 1050"/>
              <a:gd name="T10" fmla="*/ 467 w 1050"/>
              <a:gd name="T11" fmla="*/ 232 h 1050"/>
              <a:gd name="T12" fmla="*/ 350 w 1050"/>
              <a:gd name="T13" fmla="*/ 232 h 1050"/>
              <a:gd name="T14" fmla="*/ 350 w 1050"/>
              <a:gd name="T15" fmla="*/ 582 h 1050"/>
              <a:gd name="T16" fmla="*/ 582 w 1050"/>
              <a:gd name="T17" fmla="*/ 582 h 1050"/>
              <a:gd name="T18" fmla="*/ 582 w 1050"/>
              <a:gd name="T19" fmla="*/ 817 h 1050"/>
              <a:gd name="T20" fmla="*/ 700 w 1050"/>
              <a:gd name="T21" fmla="*/ 817 h 1050"/>
              <a:gd name="T22" fmla="*/ 932 w 1050"/>
              <a:gd name="T23" fmla="*/ 0 h 1050"/>
              <a:gd name="T24" fmla="*/ 1049 w 1050"/>
              <a:gd name="T25" fmla="*/ 118 h 1050"/>
              <a:gd name="T26" fmla="*/ 1049 w 1050"/>
              <a:gd name="T27" fmla="*/ 932 h 1050"/>
              <a:gd name="T28" fmla="*/ 932 w 1050"/>
              <a:gd name="T29" fmla="*/ 1049 h 1050"/>
              <a:gd name="T30" fmla="*/ 118 w 1050"/>
              <a:gd name="T31" fmla="*/ 1049 h 1050"/>
              <a:gd name="T32" fmla="*/ 0 w 1050"/>
              <a:gd name="T33" fmla="*/ 932 h 1050"/>
              <a:gd name="T34" fmla="*/ 0 w 1050"/>
              <a:gd name="T35" fmla="*/ 118 h 1050"/>
              <a:gd name="T36" fmla="*/ 118 w 1050"/>
              <a:gd name="T37" fmla="*/ 0 h 1050"/>
              <a:gd name="T38" fmla="*/ 932 w 1050"/>
              <a:gd name="T3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0" h="1050">
                <a:moveTo>
                  <a:pt x="700" y="817"/>
                </a:moveTo>
                <a:lnTo>
                  <a:pt x="700" y="232"/>
                </a:lnTo>
                <a:lnTo>
                  <a:pt x="582" y="232"/>
                </a:lnTo>
                <a:lnTo>
                  <a:pt x="582" y="467"/>
                </a:lnTo>
                <a:lnTo>
                  <a:pt x="467" y="467"/>
                </a:lnTo>
                <a:lnTo>
                  <a:pt x="467" y="232"/>
                </a:lnTo>
                <a:lnTo>
                  <a:pt x="350" y="232"/>
                </a:lnTo>
                <a:lnTo>
                  <a:pt x="350" y="582"/>
                </a:lnTo>
                <a:lnTo>
                  <a:pt x="582" y="582"/>
                </a:lnTo>
                <a:lnTo>
                  <a:pt x="582" y="817"/>
                </a:lnTo>
                <a:lnTo>
                  <a:pt x="700" y="817"/>
                </a:lnTo>
                <a:close/>
                <a:moveTo>
                  <a:pt x="932" y="0"/>
                </a:moveTo>
                <a:cubicBezTo>
                  <a:pt x="995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5" y="1049"/>
                  <a:pt x="932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12308" y="1497014"/>
            <a:ext cx="377825" cy="377825"/>
          </a:xfrm>
          <a:custGeom>
            <a:avLst/>
            <a:gdLst>
              <a:gd name="T0" fmla="*/ 699 w 1050"/>
              <a:gd name="T1" fmla="*/ 437 h 1050"/>
              <a:gd name="T2" fmla="*/ 699 w 1050"/>
              <a:gd name="T3" fmla="*/ 350 h 1050"/>
              <a:gd name="T4" fmla="*/ 585 w 1050"/>
              <a:gd name="T5" fmla="*/ 232 h 1050"/>
              <a:gd name="T6" fmla="*/ 350 w 1050"/>
              <a:gd name="T7" fmla="*/ 232 h 1050"/>
              <a:gd name="T8" fmla="*/ 350 w 1050"/>
              <a:gd name="T9" fmla="*/ 350 h 1050"/>
              <a:gd name="T10" fmla="*/ 585 w 1050"/>
              <a:gd name="T11" fmla="*/ 350 h 1050"/>
              <a:gd name="T12" fmla="*/ 585 w 1050"/>
              <a:gd name="T13" fmla="*/ 467 h 1050"/>
              <a:gd name="T14" fmla="*/ 467 w 1050"/>
              <a:gd name="T15" fmla="*/ 467 h 1050"/>
              <a:gd name="T16" fmla="*/ 467 w 1050"/>
              <a:gd name="T17" fmla="*/ 582 h 1050"/>
              <a:gd name="T18" fmla="*/ 585 w 1050"/>
              <a:gd name="T19" fmla="*/ 582 h 1050"/>
              <a:gd name="T20" fmla="*/ 585 w 1050"/>
              <a:gd name="T21" fmla="*/ 700 h 1050"/>
              <a:gd name="T22" fmla="*/ 350 w 1050"/>
              <a:gd name="T23" fmla="*/ 700 h 1050"/>
              <a:gd name="T24" fmla="*/ 350 w 1050"/>
              <a:gd name="T25" fmla="*/ 817 h 1050"/>
              <a:gd name="T26" fmla="*/ 585 w 1050"/>
              <a:gd name="T27" fmla="*/ 817 h 1050"/>
              <a:gd name="T28" fmla="*/ 699 w 1050"/>
              <a:gd name="T29" fmla="*/ 700 h 1050"/>
              <a:gd name="T30" fmla="*/ 699 w 1050"/>
              <a:gd name="T31" fmla="*/ 612 h 1050"/>
              <a:gd name="T32" fmla="*/ 612 w 1050"/>
              <a:gd name="T33" fmla="*/ 525 h 1050"/>
              <a:gd name="T34" fmla="*/ 699 w 1050"/>
              <a:gd name="T35" fmla="*/ 437 h 1050"/>
              <a:gd name="T36" fmla="*/ 935 w 1050"/>
              <a:gd name="T37" fmla="*/ 0 h 1050"/>
              <a:gd name="T38" fmla="*/ 1049 w 1050"/>
              <a:gd name="T39" fmla="*/ 118 h 1050"/>
              <a:gd name="T40" fmla="*/ 1049 w 1050"/>
              <a:gd name="T41" fmla="*/ 932 h 1050"/>
              <a:gd name="T42" fmla="*/ 935 w 1050"/>
              <a:gd name="T43" fmla="*/ 1049 h 1050"/>
              <a:gd name="T44" fmla="*/ 117 w 1050"/>
              <a:gd name="T45" fmla="*/ 1049 h 1050"/>
              <a:gd name="T46" fmla="*/ 0 w 1050"/>
              <a:gd name="T47" fmla="*/ 932 h 1050"/>
              <a:gd name="T48" fmla="*/ 0 w 1050"/>
              <a:gd name="T49" fmla="*/ 118 h 1050"/>
              <a:gd name="T50" fmla="*/ 117 w 1050"/>
              <a:gd name="T51" fmla="*/ 0 h 1050"/>
              <a:gd name="T52" fmla="*/ 935 w 1050"/>
              <a:gd name="T5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0" h="1050">
                <a:moveTo>
                  <a:pt x="699" y="437"/>
                </a:moveTo>
                <a:lnTo>
                  <a:pt x="699" y="350"/>
                </a:lnTo>
                <a:cubicBezTo>
                  <a:pt x="699" y="284"/>
                  <a:pt x="648" y="232"/>
                  <a:pt x="585" y="232"/>
                </a:cubicBezTo>
                <a:lnTo>
                  <a:pt x="350" y="232"/>
                </a:lnTo>
                <a:lnTo>
                  <a:pt x="350" y="350"/>
                </a:lnTo>
                <a:lnTo>
                  <a:pt x="585" y="350"/>
                </a:lnTo>
                <a:lnTo>
                  <a:pt x="585" y="467"/>
                </a:lnTo>
                <a:lnTo>
                  <a:pt x="467" y="467"/>
                </a:lnTo>
                <a:lnTo>
                  <a:pt x="467" y="582"/>
                </a:lnTo>
                <a:lnTo>
                  <a:pt x="585" y="582"/>
                </a:lnTo>
                <a:lnTo>
                  <a:pt x="585" y="700"/>
                </a:lnTo>
                <a:lnTo>
                  <a:pt x="350" y="700"/>
                </a:lnTo>
                <a:lnTo>
                  <a:pt x="350" y="817"/>
                </a:lnTo>
                <a:lnTo>
                  <a:pt x="585" y="817"/>
                </a:lnTo>
                <a:cubicBezTo>
                  <a:pt x="648" y="817"/>
                  <a:pt x="699" y="765"/>
                  <a:pt x="699" y="700"/>
                </a:cubicBezTo>
                <a:lnTo>
                  <a:pt x="699" y="612"/>
                </a:lnTo>
                <a:cubicBezTo>
                  <a:pt x="699" y="563"/>
                  <a:pt x="661" y="525"/>
                  <a:pt x="612" y="525"/>
                </a:cubicBezTo>
                <a:cubicBezTo>
                  <a:pt x="661" y="525"/>
                  <a:pt x="699" y="487"/>
                  <a:pt x="699" y="437"/>
                </a:cubicBezTo>
                <a:close/>
                <a:moveTo>
                  <a:pt x="935" y="0"/>
                </a:moveTo>
                <a:cubicBezTo>
                  <a:pt x="997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7" y="1049"/>
                  <a:pt x="935" y="1049"/>
                </a:cubicBezTo>
                <a:lnTo>
                  <a:pt x="117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7" y="0"/>
                </a:cubicBezTo>
                <a:lnTo>
                  <a:pt x="93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310856" y="1466853"/>
            <a:ext cx="336550" cy="441325"/>
          </a:xfrm>
          <a:custGeom>
            <a:avLst/>
            <a:gdLst>
              <a:gd name="T0" fmla="*/ 648 w 936"/>
              <a:gd name="T1" fmla="*/ 410 h 1225"/>
              <a:gd name="T2" fmla="*/ 648 w 936"/>
              <a:gd name="T3" fmla="*/ 292 h 1225"/>
              <a:gd name="T4" fmla="*/ 467 w 936"/>
              <a:gd name="T5" fmla="*/ 112 h 1225"/>
              <a:gd name="T6" fmla="*/ 287 w 936"/>
              <a:gd name="T7" fmla="*/ 292 h 1225"/>
              <a:gd name="T8" fmla="*/ 287 w 936"/>
              <a:gd name="T9" fmla="*/ 410 h 1225"/>
              <a:gd name="T10" fmla="*/ 648 w 936"/>
              <a:gd name="T11" fmla="*/ 410 h 1225"/>
              <a:gd name="T12" fmla="*/ 467 w 936"/>
              <a:gd name="T13" fmla="*/ 934 h 1225"/>
              <a:gd name="T14" fmla="*/ 585 w 936"/>
              <a:gd name="T15" fmla="*/ 817 h 1225"/>
              <a:gd name="T16" fmla="*/ 467 w 936"/>
              <a:gd name="T17" fmla="*/ 699 h 1225"/>
              <a:gd name="T18" fmla="*/ 350 w 936"/>
              <a:gd name="T19" fmla="*/ 817 h 1225"/>
              <a:gd name="T20" fmla="*/ 467 w 936"/>
              <a:gd name="T21" fmla="*/ 934 h 1225"/>
              <a:gd name="T22" fmla="*/ 935 w 936"/>
              <a:gd name="T23" fmla="*/ 524 h 1225"/>
              <a:gd name="T24" fmla="*/ 935 w 936"/>
              <a:gd name="T25" fmla="*/ 1109 h 1225"/>
              <a:gd name="T26" fmla="*/ 817 w 936"/>
              <a:gd name="T27" fmla="*/ 1224 h 1225"/>
              <a:gd name="T28" fmla="*/ 118 w 936"/>
              <a:gd name="T29" fmla="*/ 1224 h 1225"/>
              <a:gd name="T30" fmla="*/ 0 w 936"/>
              <a:gd name="T31" fmla="*/ 1109 h 1225"/>
              <a:gd name="T32" fmla="*/ 0 w 936"/>
              <a:gd name="T33" fmla="*/ 524 h 1225"/>
              <a:gd name="T34" fmla="*/ 118 w 936"/>
              <a:gd name="T35" fmla="*/ 410 h 1225"/>
              <a:gd name="T36" fmla="*/ 175 w 936"/>
              <a:gd name="T37" fmla="*/ 410 h 1225"/>
              <a:gd name="T38" fmla="*/ 175 w 936"/>
              <a:gd name="T39" fmla="*/ 292 h 1225"/>
              <a:gd name="T40" fmla="*/ 467 w 936"/>
              <a:gd name="T41" fmla="*/ 0 h 1225"/>
              <a:gd name="T42" fmla="*/ 760 w 936"/>
              <a:gd name="T43" fmla="*/ 292 h 1225"/>
              <a:gd name="T44" fmla="*/ 760 w 936"/>
              <a:gd name="T45" fmla="*/ 410 h 1225"/>
              <a:gd name="T46" fmla="*/ 817 w 936"/>
              <a:gd name="T47" fmla="*/ 410 h 1225"/>
              <a:gd name="T48" fmla="*/ 935 w 936"/>
              <a:gd name="T49" fmla="*/ 52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6" h="1225">
                <a:moveTo>
                  <a:pt x="648" y="410"/>
                </a:moveTo>
                <a:lnTo>
                  <a:pt x="648" y="292"/>
                </a:lnTo>
                <a:cubicBezTo>
                  <a:pt x="648" y="194"/>
                  <a:pt x="565" y="112"/>
                  <a:pt x="467" y="112"/>
                </a:cubicBezTo>
                <a:cubicBezTo>
                  <a:pt x="368" y="112"/>
                  <a:pt x="287" y="194"/>
                  <a:pt x="287" y="292"/>
                </a:cubicBezTo>
                <a:lnTo>
                  <a:pt x="287" y="410"/>
                </a:lnTo>
                <a:lnTo>
                  <a:pt x="648" y="410"/>
                </a:lnTo>
                <a:close/>
                <a:moveTo>
                  <a:pt x="467" y="934"/>
                </a:moveTo>
                <a:cubicBezTo>
                  <a:pt x="530" y="934"/>
                  <a:pt x="585" y="880"/>
                  <a:pt x="585" y="817"/>
                </a:cubicBezTo>
                <a:cubicBezTo>
                  <a:pt x="585" y="754"/>
                  <a:pt x="530" y="699"/>
                  <a:pt x="467" y="699"/>
                </a:cubicBezTo>
                <a:cubicBezTo>
                  <a:pt x="404" y="699"/>
                  <a:pt x="350" y="754"/>
                  <a:pt x="350" y="817"/>
                </a:cubicBezTo>
                <a:cubicBezTo>
                  <a:pt x="350" y="880"/>
                  <a:pt x="404" y="934"/>
                  <a:pt x="467" y="934"/>
                </a:cubicBezTo>
                <a:close/>
                <a:moveTo>
                  <a:pt x="935" y="524"/>
                </a:moveTo>
                <a:lnTo>
                  <a:pt x="935" y="1109"/>
                </a:lnTo>
                <a:cubicBezTo>
                  <a:pt x="935" y="1172"/>
                  <a:pt x="880" y="1224"/>
                  <a:pt x="817" y="1224"/>
                </a:cubicBezTo>
                <a:lnTo>
                  <a:pt x="118" y="1224"/>
                </a:lnTo>
                <a:cubicBezTo>
                  <a:pt x="55" y="1224"/>
                  <a:pt x="0" y="1172"/>
                  <a:pt x="0" y="1109"/>
                </a:cubicBezTo>
                <a:lnTo>
                  <a:pt x="0" y="524"/>
                </a:lnTo>
                <a:cubicBezTo>
                  <a:pt x="0" y="461"/>
                  <a:pt x="55" y="410"/>
                  <a:pt x="118" y="410"/>
                </a:cubicBezTo>
                <a:lnTo>
                  <a:pt x="175" y="410"/>
                </a:lnTo>
                <a:lnTo>
                  <a:pt x="175" y="292"/>
                </a:lnTo>
                <a:cubicBezTo>
                  <a:pt x="175" y="131"/>
                  <a:pt x="305" y="0"/>
                  <a:pt x="467" y="0"/>
                </a:cubicBezTo>
                <a:cubicBezTo>
                  <a:pt x="628" y="0"/>
                  <a:pt x="760" y="131"/>
                  <a:pt x="760" y="292"/>
                </a:cubicBezTo>
                <a:lnTo>
                  <a:pt x="760" y="410"/>
                </a:lnTo>
                <a:lnTo>
                  <a:pt x="817" y="410"/>
                </a:lnTo>
                <a:cubicBezTo>
                  <a:pt x="880" y="410"/>
                  <a:pt x="935" y="461"/>
                  <a:pt x="935" y="52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88769" y="1466853"/>
            <a:ext cx="336550" cy="441325"/>
          </a:xfrm>
          <a:custGeom>
            <a:avLst/>
            <a:gdLst>
              <a:gd name="T0" fmla="*/ 817 w 935"/>
              <a:gd name="T1" fmla="*/ 1109 h 1225"/>
              <a:gd name="T2" fmla="*/ 817 w 935"/>
              <a:gd name="T3" fmla="*/ 524 h 1225"/>
              <a:gd name="T4" fmla="*/ 117 w 935"/>
              <a:gd name="T5" fmla="*/ 524 h 1225"/>
              <a:gd name="T6" fmla="*/ 117 w 935"/>
              <a:gd name="T7" fmla="*/ 1109 h 1225"/>
              <a:gd name="T8" fmla="*/ 817 w 935"/>
              <a:gd name="T9" fmla="*/ 1109 h 1225"/>
              <a:gd name="T10" fmla="*/ 287 w 935"/>
              <a:gd name="T11" fmla="*/ 292 h 1225"/>
              <a:gd name="T12" fmla="*/ 287 w 935"/>
              <a:gd name="T13" fmla="*/ 410 h 1225"/>
              <a:gd name="T14" fmla="*/ 647 w 935"/>
              <a:gd name="T15" fmla="*/ 410 h 1225"/>
              <a:gd name="T16" fmla="*/ 647 w 935"/>
              <a:gd name="T17" fmla="*/ 292 h 1225"/>
              <a:gd name="T18" fmla="*/ 467 w 935"/>
              <a:gd name="T19" fmla="*/ 112 h 1225"/>
              <a:gd name="T20" fmla="*/ 287 w 935"/>
              <a:gd name="T21" fmla="*/ 292 h 1225"/>
              <a:gd name="T22" fmla="*/ 934 w 935"/>
              <a:gd name="T23" fmla="*/ 524 h 1225"/>
              <a:gd name="T24" fmla="*/ 934 w 935"/>
              <a:gd name="T25" fmla="*/ 1109 h 1225"/>
              <a:gd name="T26" fmla="*/ 817 w 935"/>
              <a:gd name="T27" fmla="*/ 1224 h 1225"/>
              <a:gd name="T28" fmla="*/ 117 w 935"/>
              <a:gd name="T29" fmla="*/ 1224 h 1225"/>
              <a:gd name="T30" fmla="*/ 0 w 935"/>
              <a:gd name="T31" fmla="*/ 1109 h 1225"/>
              <a:gd name="T32" fmla="*/ 0 w 935"/>
              <a:gd name="T33" fmla="*/ 524 h 1225"/>
              <a:gd name="T34" fmla="*/ 117 w 935"/>
              <a:gd name="T35" fmla="*/ 410 h 1225"/>
              <a:gd name="T36" fmla="*/ 175 w 935"/>
              <a:gd name="T37" fmla="*/ 410 h 1225"/>
              <a:gd name="T38" fmla="*/ 175 w 935"/>
              <a:gd name="T39" fmla="*/ 292 h 1225"/>
              <a:gd name="T40" fmla="*/ 467 w 935"/>
              <a:gd name="T41" fmla="*/ 0 h 1225"/>
              <a:gd name="T42" fmla="*/ 760 w 935"/>
              <a:gd name="T43" fmla="*/ 292 h 1225"/>
              <a:gd name="T44" fmla="*/ 760 w 935"/>
              <a:gd name="T45" fmla="*/ 410 h 1225"/>
              <a:gd name="T46" fmla="*/ 817 w 935"/>
              <a:gd name="T47" fmla="*/ 410 h 1225"/>
              <a:gd name="T48" fmla="*/ 934 w 935"/>
              <a:gd name="T49" fmla="*/ 524 h 1225"/>
              <a:gd name="T50" fmla="*/ 467 w 935"/>
              <a:gd name="T51" fmla="*/ 934 h 1225"/>
              <a:gd name="T52" fmla="*/ 350 w 935"/>
              <a:gd name="T53" fmla="*/ 817 h 1225"/>
              <a:gd name="T54" fmla="*/ 467 w 935"/>
              <a:gd name="T55" fmla="*/ 699 h 1225"/>
              <a:gd name="T56" fmla="*/ 585 w 935"/>
              <a:gd name="T57" fmla="*/ 817 h 1225"/>
              <a:gd name="T58" fmla="*/ 467 w 935"/>
              <a:gd name="T59" fmla="*/ 93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35" h="1225">
                <a:moveTo>
                  <a:pt x="817" y="1109"/>
                </a:moveTo>
                <a:lnTo>
                  <a:pt x="817" y="524"/>
                </a:lnTo>
                <a:lnTo>
                  <a:pt x="117" y="524"/>
                </a:lnTo>
                <a:lnTo>
                  <a:pt x="117" y="1109"/>
                </a:lnTo>
                <a:lnTo>
                  <a:pt x="817" y="1109"/>
                </a:lnTo>
                <a:close/>
                <a:moveTo>
                  <a:pt x="287" y="292"/>
                </a:moveTo>
                <a:lnTo>
                  <a:pt x="287" y="410"/>
                </a:lnTo>
                <a:lnTo>
                  <a:pt x="647" y="410"/>
                </a:lnTo>
                <a:lnTo>
                  <a:pt x="647" y="292"/>
                </a:lnTo>
                <a:cubicBezTo>
                  <a:pt x="647" y="194"/>
                  <a:pt x="565" y="112"/>
                  <a:pt x="467" y="112"/>
                </a:cubicBezTo>
                <a:cubicBezTo>
                  <a:pt x="368" y="112"/>
                  <a:pt x="287" y="194"/>
                  <a:pt x="287" y="292"/>
                </a:cubicBezTo>
                <a:close/>
                <a:moveTo>
                  <a:pt x="934" y="524"/>
                </a:moveTo>
                <a:lnTo>
                  <a:pt x="934" y="1109"/>
                </a:lnTo>
                <a:cubicBezTo>
                  <a:pt x="934" y="1172"/>
                  <a:pt x="880" y="1224"/>
                  <a:pt x="817" y="1224"/>
                </a:cubicBezTo>
                <a:lnTo>
                  <a:pt x="117" y="1224"/>
                </a:lnTo>
                <a:cubicBezTo>
                  <a:pt x="54" y="1224"/>
                  <a:pt x="0" y="1172"/>
                  <a:pt x="0" y="1109"/>
                </a:cubicBezTo>
                <a:lnTo>
                  <a:pt x="0" y="524"/>
                </a:lnTo>
                <a:cubicBezTo>
                  <a:pt x="0" y="461"/>
                  <a:pt x="54" y="410"/>
                  <a:pt x="117" y="410"/>
                </a:cubicBezTo>
                <a:lnTo>
                  <a:pt x="175" y="410"/>
                </a:lnTo>
                <a:lnTo>
                  <a:pt x="175" y="292"/>
                </a:lnTo>
                <a:cubicBezTo>
                  <a:pt x="175" y="131"/>
                  <a:pt x="306" y="0"/>
                  <a:pt x="467" y="0"/>
                </a:cubicBezTo>
                <a:cubicBezTo>
                  <a:pt x="628" y="0"/>
                  <a:pt x="760" y="131"/>
                  <a:pt x="760" y="292"/>
                </a:cubicBezTo>
                <a:lnTo>
                  <a:pt x="760" y="410"/>
                </a:lnTo>
                <a:lnTo>
                  <a:pt x="817" y="410"/>
                </a:lnTo>
                <a:cubicBezTo>
                  <a:pt x="880" y="410"/>
                  <a:pt x="934" y="461"/>
                  <a:pt x="934" y="524"/>
                </a:cubicBezTo>
                <a:close/>
                <a:moveTo>
                  <a:pt x="467" y="934"/>
                </a:moveTo>
                <a:cubicBezTo>
                  <a:pt x="404" y="934"/>
                  <a:pt x="350" y="880"/>
                  <a:pt x="350" y="817"/>
                </a:cubicBezTo>
                <a:cubicBezTo>
                  <a:pt x="350" y="754"/>
                  <a:pt x="404" y="699"/>
                  <a:pt x="467" y="699"/>
                </a:cubicBezTo>
                <a:cubicBezTo>
                  <a:pt x="530" y="699"/>
                  <a:pt x="585" y="754"/>
                  <a:pt x="585" y="817"/>
                </a:cubicBezTo>
                <a:cubicBezTo>
                  <a:pt x="585" y="880"/>
                  <a:pt x="530" y="934"/>
                  <a:pt x="467" y="93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65094" y="1466853"/>
            <a:ext cx="336550" cy="441325"/>
          </a:xfrm>
          <a:custGeom>
            <a:avLst/>
            <a:gdLst>
              <a:gd name="T0" fmla="*/ 817 w 935"/>
              <a:gd name="T1" fmla="*/ 1109 h 1225"/>
              <a:gd name="T2" fmla="*/ 817 w 935"/>
              <a:gd name="T3" fmla="*/ 524 h 1225"/>
              <a:gd name="T4" fmla="*/ 117 w 935"/>
              <a:gd name="T5" fmla="*/ 524 h 1225"/>
              <a:gd name="T6" fmla="*/ 117 w 935"/>
              <a:gd name="T7" fmla="*/ 1109 h 1225"/>
              <a:gd name="T8" fmla="*/ 817 w 935"/>
              <a:gd name="T9" fmla="*/ 1109 h 1225"/>
              <a:gd name="T10" fmla="*/ 817 w 935"/>
              <a:gd name="T11" fmla="*/ 410 h 1225"/>
              <a:gd name="T12" fmla="*/ 934 w 935"/>
              <a:gd name="T13" fmla="*/ 524 h 1225"/>
              <a:gd name="T14" fmla="*/ 934 w 935"/>
              <a:gd name="T15" fmla="*/ 1109 h 1225"/>
              <a:gd name="T16" fmla="*/ 817 w 935"/>
              <a:gd name="T17" fmla="*/ 1224 h 1225"/>
              <a:gd name="T18" fmla="*/ 117 w 935"/>
              <a:gd name="T19" fmla="*/ 1224 h 1225"/>
              <a:gd name="T20" fmla="*/ 0 w 935"/>
              <a:gd name="T21" fmla="*/ 1109 h 1225"/>
              <a:gd name="T22" fmla="*/ 0 w 935"/>
              <a:gd name="T23" fmla="*/ 524 h 1225"/>
              <a:gd name="T24" fmla="*/ 117 w 935"/>
              <a:gd name="T25" fmla="*/ 410 h 1225"/>
              <a:gd name="T26" fmla="*/ 647 w 935"/>
              <a:gd name="T27" fmla="*/ 410 h 1225"/>
              <a:gd name="T28" fmla="*/ 647 w 935"/>
              <a:gd name="T29" fmla="*/ 292 h 1225"/>
              <a:gd name="T30" fmla="*/ 467 w 935"/>
              <a:gd name="T31" fmla="*/ 112 h 1225"/>
              <a:gd name="T32" fmla="*/ 287 w 935"/>
              <a:gd name="T33" fmla="*/ 292 h 1225"/>
              <a:gd name="T34" fmla="*/ 174 w 935"/>
              <a:gd name="T35" fmla="*/ 292 h 1225"/>
              <a:gd name="T36" fmla="*/ 467 w 935"/>
              <a:gd name="T37" fmla="*/ 0 h 1225"/>
              <a:gd name="T38" fmla="*/ 759 w 935"/>
              <a:gd name="T39" fmla="*/ 292 h 1225"/>
              <a:gd name="T40" fmla="*/ 759 w 935"/>
              <a:gd name="T41" fmla="*/ 410 h 1225"/>
              <a:gd name="T42" fmla="*/ 817 w 935"/>
              <a:gd name="T43" fmla="*/ 410 h 1225"/>
              <a:gd name="T44" fmla="*/ 467 w 935"/>
              <a:gd name="T45" fmla="*/ 934 h 1225"/>
              <a:gd name="T46" fmla="*/ 349 w 935"/>
              <a:gd name="T47" fmla="*/ 817 h 1225"/>
              <a:gd name="T48" fmla="*/ 467 w 935"/>
              <a:gd name="T49" fmla="*/ 699 h 1225"/>
              <a:gd name="T50" fmla="*/ 584 w 935"/>
              <a:gd name="T51" fmla="*/ 817 h 1225"/>
              <a:gd name="T52" fmla="*/ 467 w 935"/>
              <a:gd name="T53" fmla="*/ 934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935" h="1225">
                <a:moveTo>
                  <a:pt x="817" y="1109"/>
                </a:moveTo>
                <a:lnTo>
                  <a:pt x="817" y="524"/>
                </a:lnTo>
                <a:lnTo>
                  <a:pt x="117" y="524"/>
                </a:lnTo>
                <a:lnTo>
                  <a:pt x="117" y="1109"/>
                </a:lnTo>
                <a:lnTo>
                  <a:pt x="817" y="1109"/>
                </a:lnTo>
                <a:close/>
                <a:moveTo>
                  <a:pt x="817" y="410"/>
                </a:moveTo>
                <a:cubicBezTo>
                  <a:pt x="880" y="410"/>
                  <a:pt x="934" y="461"/>
                  <a:pt x="934" y="524"/>
                </a:cubicBezTo>
                <a:lnTo>
                  <a:pt x="934" y="1109"/>
                </a:lnTo>
                <a:cubicBezTo>
                  <a:pt x="934" y="1172"/>
                  <a:pt x="880" y="1224"/>
                  <a:pt x="817" y="1224"/>
                </a:cubicBezTo>
                <a:lnTo>
                  <a:pt x="117" y="1224"/>
                </a:lnTo>
                <a:cubicBezTo>
                  <a:pt x="54" y="1224"/>
                  <a:pt x="0" y="1172"/>
                  <a:pt x="0" y="1109"/>
                </a:cubicBezTo>
                <a:lnTo>
                  <a:pt x="0" y="524"/>
                </a:lnTo>
                <a:cubicBezTo>
                  <a:pt x="0" y="461"/>
                  <a:pt x="54" y="410"/>
                  <a:pt x="117" y="410"/>
                </a:cubicBezTo>
                <a:lnTo>
                  <a:pt x="647" y="410"/>
                </a:lnTo>
                <a:lnTo>
                  <a:pt x="647" y="292"/>
                </a:lnTo>
                <a:cubicBezTo>
                  <a:pt x="647" y="194"/>
                  <a:pt x="565" y="112"/>
                  <a:pt x="467" y="112"/>
                </a:cubicBezTo>
                <a:cubicBezTo>
                  <a:pt x="369" y="112"/>
                  <a:pt x="287" y="194"/>
                  <a:pt x="287" y="292"/>
                </a:cubicBezTo>
                <a:lnTo>
                  <a:pt x="174" y="292"/>
                </a:lnTo>
                <a:cubicBezTo>
                  <a:pt x="174" y="131"/>
                  <a:pt x="306" y="0"/>
                  <a:pt x="467" y="0"/>
                </a:cubicBezTo>
                <a:cubicBezTo>
                  <a:pt x="628" y="0"/>
                  <a:pt x="759" y="131"/>
                  <a:pt x="759" y="292"/>
                </a:cubicBezTo>
                <a:lnTo>
                  <a:pt x="759" y="410"/>
                </a:lnTo>
                <a:lnTo>
                  <a:pt x="817" y="410"/>
                </a:lnTo>
                <a:close/>
                <a:moveTo>
                  <a:pt x="467" y="934"/>
                </a:moveTo>
                <a:cubicBezTo>
                  <a:pt x="404" y="934"/>
                  <a:pt x="349" y="880"/>
                  <a:pt x="349" y="817"/>
                </a:cubicBezTo>
                <a:cubicBezTo>
                  <a:pt x="349" y="754"/>
                  <a:pt x="404" y="699"/>
                  <a:pt x="467" y="699"/>
                </a:cubicBezTo>
                <a:cubicBezTo>
                  <a:pt x="530" y="699"/>
                  <a:pt x="584" y="754"/>
                  <a:pt x="584" y="817"/>
                </a:cubicBezTo>
                <a:cubicBezTo>
                  <a:pt x="584" y="880"/>
                  <a:pt x="530" y="934"/>
                  <a:pt x="467" y="93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479506" y="1455739"/>
            <a:ext cx="463550" cy="461963"/>
          </a:xfrm>
          <a:custGeom>
            <a:avLst/>
            <a:gdLst>
              <a:gd name="T0" fmla="*/ 643 w 1286"/>
              <a:gd name="T1" fmla="*/ 1049 h 1285"/>
              <a:gd name="T2" fmla="*/ 1050 w 1286"/>
              <a:gd name="T3" fmla="*/ 642 h 1285"/>
              <a:gd name="T4" fmla="*/ 643 w 1286"/>
              <a:gd name="T5" fmla="*/ 235 h 1285"/>
              <a:gd name="T6" fmla="*/ 235 w 1286"/>
              <a:gd name="T7" fmla="*/ 642 h 1285"/>
              <a:gd name="T8" fmla="*/ 643 w 1286"/>
              <a:gd name="T9" fmla="*/ 1049 h 1285"/>
              <a:gd name="T10" fmla="*/ 1165 w 1286"/>
              <a:gd name="T11" fmla="*/ 584 h 1285"/>
              <a:gd name="T12" fmla="*/ 1285 w 1286"/>
              <a:gd name="T13" fmla="*/ 584 h 1285"/>
              <a:gd name="T14" fmla="*/ 1285 w 1286"/>
              <a:gd name="T15" fmla="*/ 699 h 1285"/>
              <a:gd name="T16" fmla="*/ 1165 w 1286"/>
              <a:gd name="T17" fmla="*/ 699 h 1285"/>
              <a:gd name="T18" fmla="*/ 700 w 1286"/>
              <a:gd name="T19" fmla="*/ 1164 h 1285"/>
              <a:gd name="T20" fmla="*/ 700 w 1286"/>
              <a:gd name="T21" fmla="*/ 1284 h 1285"/>
              <a:gd name="T22" fmla="*/ 585 w 1286"/>
              <a:gd name="T23" fmla="*/ 1284 h 1285"/>
              <a:gd name="T24" fmla="*/ 585 w 1286"/>
              <a:gd name="T25" fmla="*/ 1164 h 1285"/>
              <a:gd name="T26" fmla="*/ 121 w 1286"/>
              <a:gd name="T27" fmla="*/ 699 h 1285"/>
              <a:gd name="T28" fmla="*/ 0 w 1286"/>
              <a:gd name="T29" fmla="*/ 699 h 1285"/>
              <a:gd name="T30" fmla="*/ 0 w 1286"/>
              <a:gd name="T31" fmla="*/ 584 h 1285"/>
              <a:gd name="T32" fmla="*/ 121 w 1286"/>
              <a:gd name="T33" fmla="*/ 584 h 1285"/>
              <a:gd name="T34" fmla="*/ 585 w 1286"/>
              <a:gd name="T35" fmla="*/ 120 h 1285"/>
              <a:gd name="T36" fmla="*/ 585 w 1286"/>
              <a:gd name="T37" fmla="*/ 0 h 1285"/>
              <a:gd name="T38" fmla="*/ 700 w 1286"/>
              <a:gd name="T39" fmla="*/ 0 h 1285"/>
              <a:gd name="T40" fmla="*/ 700 w 1286"/>
              <a:gd name="T41" fmla="*/ 120 h 1285"/>
              <a:gd name="T42" fmla="*/ 1165 w 1286"/>
              <a:gd name="T43" fmla="*/ 584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1285">
                <a:moveTo>
                  <a:pt x="643" y="1049"/>
                </a:moveTo>
                <a:cubicBezTo>
                  <a:pt x="869" y="1049"/>
                  <a:pt x="1050" y="869"/>
                  <a:pt x="1050" y="642"/>
                </a:cubicBezTo>
                <a:cubicBezTo>
                  <a:pt x="1050" y="415"/>
                  <a:pt x="870" y="235"/>
                  <a:pt x="643" y="235"/>
                </a:cubicBezTo>
                <a:cubicBezTo>
                  <a:pt x="416" y="235"/>
                  <a:pt x="235" y="415"/>
                  <a:pt x="235" y="642"/>
                </a:cubicBezTo>
                <a:cubicBezTo>
                  <a:pt x="235" y="869"/>
                  <a:pt x="416" y="1049"/>
                  <a:pt x="643" y="1049"/>
                </a:cubicBezTo>
                <a:close/>
                <a:moveTo>
                  <a:pt x="1165" y="584"/>
                </a:moveTo>
                <a:lnTo>
                  <a:pt x="1285" y="584"/>
                </a:lnTo>
                <a:lnTo>
                  <a:pt x="1285" y="699"/>
                </a:lnTo>
                <a:lnTo>
                  <a:pt x="1165" y="699"/>
                </a:lnTo>
                <a:cubicBezTo>
                  <a:pt x="1137" y="942"/>
                  <a:pt x="943" y="1136"/>
                  <a:pt x="700" y="1164"/>
                </a:cubicBezTo>
                <a:lnTo>
                  <a:pt x="700" y="1284"/>
                </a:lnTo>
                <a:lnTo>
                  <a:pt x="585" y="1284"/>
                </a:lnTo>
                <a:lnTo>
                  <a:pt x="585" y="1164"/>
                </a:lnTo>
                <a:cubicBezTo>
                  <a:pt x="342" y="1136"/>
                  <a:pt x="148" y="942"/>
                  <a:pt x="121" y="699"/>
                </a:cubicBezTo>
                <a:lnTo>
                  <a:pt x="0" y="699"/>
                </a:lnTo>
                <a:lnTo>
                  <a:pt x="0" y="584"/>
                </a:lnTo>
                <a:lnTo>
                  <a:pt x="121" y="584"/>
                </a:lnTo>
                <a:cubicBezTo>
                  <a:pt x="148" y="341"/>
                  <a:pt x="342" y="147"/>
                  <a:pt x="585" y="120"/>
                </a:cubicBezTo>
                <a:lnTo>
                  <a:pt x="585" y="0"/>
                </a:lnTo>
                <a:lnTo>
                  <a:pt x="700" y="0"/>
                </a:lnTo>
                <a:lnTo>
                  <a:pt x="700" y="120"/>
                </a:lnTo>
                <a:cubicBezTo>
                  <a:pt x="943" y="147"/>
                  <a:pt x="1137" y="341"/>
                  <a:pt x="1165" y="58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98696" y="1477963"/>
            <a:ext cx="377825" cy="419100"/>
          </a:xfrm>
          <a:custGeom>
            <a:avLst/>
            <a:gdLst>
              <a:gd name="T0" fmla="*/ 565 w 1050"/>
              <a:gd name="T1" fmla="*/ 552 h 1165"/>
              <a:gd name="T2" fmla="*/ 1049 w 1050"/>
              <a:gd name="T3" fmla="*/ 1033 h 1165"/>
              <a:gd name="T4" fmla="*/ 975 w 1050"/>
              <a:gd name="T5" fmla="*/ 1106 h 1165"/>
              <a:gd name="T6" fmla="*/ 779 w 1050"/>
              <a:gd name="T7" fmla="*/ 912 h 1165"/>
              <a:gd name="T8" fmla="*/ 582 w 1050"/>
              <a:gd name="T9" fmla="*/ 1164 h 1165"/>
              <a:gd name="T10" fmla="*/ 175 w 1050"/>
              <a:gd name="T11" fmla="*/ 407 h 1165"/>
              <a:gd name="T12" fmla="*/ 186 w 1050"/>
              <a:gd name="T13" fmla="*/ 317 h 1165"/>
              <a:gd name="T14" fmla="*/ 0 w 1050"/>
              <a:gd name="T15" fmla="*/ 131 h 1165"/>
              <a:gd name="T16" fmla="*/ 74 w 1050"/>
              <a:gd name="T17" fmla="*/ 57 h 1165"/>
              <a:gd name="T18" fmla="*/ 560 w 1050"/>
              <a:gd name="T19" fmla="*/ 544 h 1165"/>
              <a:gd name="T20" fmla="*/ 565 w 1050"/>
              <a:gd name="T21" fmla="*/ 552 h 1165"/>
              <a:gd name="T22" fmla="*/ 475 w 1050"/>
              <a:gd name="T23" fmla="*/ 311 h 1165"/>
              <a:gd name="T24" fmla="*/ 287 w 1050"/>
              <a:gd name="T25" fmla="*/ 125 h 1165"/>
              <a:gd name="T26" fmla="*/ 582 w 1050"/>
              <a:gd name="T27" fmla="*/ 0 h 1165"/>
              <a:gd name="T28" fmla="*/ 989 w 1050"/>
              <a:gd name="T29" fmla="*/ 407 h 1165"/>
              <a:gd name="T30" fmla="*/ 891 w 1050"/>
              <a:gd name="T31" fmla="*/ 727 h 1165"/>
              <a:gd name="T32" fmla="*/ 680 w 1050"/>
              <a:gd name="T33" fmla="*/ 513 h 1165"/>
              <a:gd name="T34" fmla="*/ 727 w 1050"/>
              <a:gd name="T35" fmla="*/ 407 h 1165"/>
              <a:gd name="T36" fmla="*/ 582 w 1050"/>
              <a:gd name="T37" fmla="*/ 262 h 1165"/>
              <a:gd name="T38" fmla="*/ 475 w 1050"/>
              <a:gd name="T39" fmla="*/ 311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0" h="1165">
                <a:moveTo>
                  <a:pt x="565" y="552"/>
                </a:moveTo>
                <a:cubicBezTo>
                  <a:pt x="727" y="712"/>
                  <a:pt x="889" y="872"/>
                  <a:pt x="1049" y="1033"/>
                </a:cubicBezTo>
                <a:lnTo>
                  <a:pt x="975" y="1106"/>
                </a:lnTo>
                <a:lnTo>
                  <a:pt x="779" y="912"/>
                </a:lnTo>
                <a:cubicBezTo>
                  <a:pt x="680" y="1057"/>
                  <a:pt x="582" y="1164"/>
                  <a:pt x="582" y="1164"/>
                </a:cubicBezTo>
                <a:cubicBezTo>
                  <a:pt x="582" y="1164"/>
                  <a:pt x="175" y="713"/>
                  <a:pt x="175" y="407"/>
                </a:cubicBezTo>
                <a:cubicBezTo>
                  <a:pt x="175" y="377"/>
                  <a:pt x="180" y="347"/>
                  <a:pt x="186" y="317"/>
                </a:cubicBezTo>
                <a:lnTo>
                  <a:pt x="0" y="131"/>
                </a:lnTo>
                <a:lnTo>
                  <a:pt x="74" y="57"/>
                </a:lnTo>
                <a:lnTo>
                  <a:pt x="560" y="544"/>
                </a:lnTo>
                <a:lnTo>
                  <a:pt x="565" y="552"/>
                </a:lnTo>
                <a:close/>
                <a:moveTo>
                  <a:pt x="475" y="311"/>
                </a:moveTo>
                <a:lnTo>
                  <a:pt x="287" y="125"/>
                </a:lnTo>
                <a:cubicBezTo>
                  <a:pt x="360" y="49"/>
                  <a:pt x="467" y="0"/>
                  <a:pt x="582" y="0"/>
                </a:cubicBezTo>
                <a:cubicBezTo>
                  <a:pt x="809" y="0"/>
                  <a:pt x="989" y="180"/>
                  <a:pt x="989" y="407"/>
                </a:cubicBezTo>
                <a:cubicBezTo>
                  <a:pt x="989" y="505"/>
                  <a:pt x="948" y="617"/>
                  <a:pt x="891" y="727"/>
                </a:cubicBezTo>
                <a:lnTo>
                  <a:pt x="680" y="513"/>
                </a:lnTo>
                <a:cubicBezTo>
                  <a:pt x="710" y="486"/>
                  <a:pt x="727" y="451"/>
                  <a:pt x="727" y="407"/>
                </a:cubicBezTo>
                <a:cubicBezTo>
                  <a:pt x="727" y="328"/>
                  <a:pt x="661" y="262"/>
                  <a:pt x="582" y="262"/>
                </a:cubicBezTo>
                <a:cubicBezTo>
                  <a:pt x="538" y="262"/>
                  <a:pt x="503" y="281"/>
                  <a:pt x="475" y="31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33744" y="1455739"/>
            <a:ext cx="461962" cy="461963"/>
          </a:xfrm>
          <a:custGeom>
            <a:avLst/>
            <a:gdLst>
              <a:gd name="T0" fmla="*/ 891 w 1285"/>
              <a:gd name="T1" fmla="*/ 964 h 1285"/>
              <a:gd name="T2" fmla="*/ 320 w 1285"/>
              <a:gd name="T3" fmla="*/ 393 h 1285"/>
              <a:gd name="T4" fmla="*/ 235 w 1285"/>
              <a:gd name="T5" fmla="*/ 642 h 1285"/>
              <a:gd name="T6" fmla="*/ 642 w 1285"/>
              <a:gd name="T7" fmla="*/ 1049 h 1285"/>
              <a:gd name="T8" fmla="*/ 891 w 1285"/>
              <a:gd name="T9" fmla="*/ 964 h 1285"/>
              <a:gd name="T10" fmla="*/ 118 w 1285"/>
              <a:gd name="T11" fmla="*/ 191 h 1285"/>
              <a:gd name="T12" fmla="*/ 191 w 1285"/>
              <a:gd name="T13" fmla="*/ 117 h 1285"/>
              <a:gd name="T14" fmla="*/ 1167 w 1285"/>
              <a:gd name="T15" fmla="*/ 1093 h 1285"/>
              <a:gd name="T16" fmla="*/ 1093 w 1285"/>
              <a:gd name="T17" fmla="*/ 1166 h 1285"/>
              <a:gd name="T18" fmla="*/ 973 w 1285"/>
              <a:gd name="T19" fmla="*/ 1046 h 1285"/>
              <a:gd name="T20" fmla="*/ 700 w 1285"/>
              <a:gd name="T21" fmla="*/ 1164 h 1285"/>
              <a:gd name="T22" fmla="*/ 700 w 1285"/>
              <a:gd name="T23" fmla="*/ 1284 h 1285"/>
              <a:gd name="T24" fmla="*/ 585 w 1285"/>
              <a:gd name="T25" fmla="*/ 1284 h 1285"/>
              <a:gd name="T26" fmla="*/ 585 w 1285"/>
              <a:gd name="T27" fmla="*/ 1164 h 1285"/>
              <a:gd name="T28" fmla="*/ 120 w 1285"/>
              <a:gd name="T29" fmla="*/ 699 h 1285"/>
              <a:gd name="T30" fmla="*/ 0 w 1285"/>
              <a:gd name="T31" fmla="*/ 699 h 1285"/>
              <a:gd name="T32" fmla="*/ 0 w 1285"/>
              <a:gd name="T33" fmla="*/ 584 h 1285"/>
              <a:gd name="T34" fmla="*/ 120 w 1285"/>
              <a:gd name="T35" fmla="*/ 584 h 1285"/>
              <a:gd name="T36" fmla="*/ 238 w 1285"/>
              <a:gd name="T37" fmla="*/ 311 h 1285"/>
              <a:gd name="T38" fmla="*/ 118 w 1285"/>
              <a:gd name="T39" fmla="*/ 191 h 1285"/>
              <a:gd name="T40" fmla="*/ 1164 w 1285"/>
              <a:gd name="T41" fmla="*/ 584 h 1285"/>
              <a:gd name="T42" fmla="*/ 1284 w 1285"/>
              <a:gd name="T43" fmla="*/ 584 h 1285"/>
              <a:gd name="T44" fmla="*/ 1284 w 1285"/>
              <a:gd name="T45" fmla="*/ 699 h 1285"/>
              <a:gd name="T46" fmla="*/ 1164 w 1285"/>
              <a:gd name="T47" fmla="*/ 699 h 1285"/>
              <a:gd name="T48" fmla="*/ 1107 w 1285"/>
              <a:gd name="T49" fmla="*/ 885 h 1285"/>
              <a:gd name="T50" fmla="*/ 1019 w 1285"/>
              <a:gd name="T51" fmla="*/ 798 h 1285"/>
              <a:gd name="T52" fmla="*/ 1049 w 1285"/>
              <a:gd name="T53" fmla="*/ 642 h 1285"/>
              <a:gd name="T54" fmla="*/ 642 w 1285"/>
              <a:gd name="T55" fmla="*/ 235 h 1285"/>
              <a:gd name="T56" fmla="*/ 486 w 1285"/>
              <a:gd name="T57" fmla="*/ 265 h 1285"/>
              <a:gd name="T58" fmla="*/ 399 w 1285"/>
              <a:gd name="T59" fmla="*/ 177 h 1285"/>
              <a:gd name="T60" fmla="*/ 585 w 1285"/>
              <a:gd name="T61" fmla="*/ 120 h 1285"/>
              <a:gd name="T62" fmla="*/ 585 w 1285"/>
              <a:gd name="T63" fmla="*/ 0 h 1285"/>
              <a:gd name="T64" fmla="*/ 700 w 1285"/>
              <a:gd name="T65" fmla="*/ 0 h 1285"/>
              <a:gd name="T66" fmla="*/ 700 w 1285"/>
              <a:gd name="T67" fmla="*/ 120 h 1285"/>
              <a:gd name="T68" fmla="*/ 1164 w 1285"/>
              <a:gd name="T69" fmla="*/ 584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5" h="1285">
                <a:moveTo>
                  <a:pt x="891" y="964"/>
                </a:moveTo>
                <a:lnTo>
                  <a:pt x="320" y="393"/>
                </a:lnTo>
                <a:cubicBezTo>
                  <a:pt x="268" y="461"/>
                  <a:pt x="235" y="549"/>
                  <a:pt x="235" y="642"/>
                </a:cubicBezTo>
                <a:cubicBezTo>
                  <a:pt x="235" y="869"/>
                  <a:pt x="415" y="1049"/>
                  <a:pt x="642" y="1049"/>
                </a:cubicBezTo>
                <a:cubicBezTo>
                  <a:pt x="735" y="1049"/>
                  <a:pt x="823" y="1016"/>
                  <a:pt x="891" y="964"/>
                </a:cubicBezTo>
                <a:close/>
                <a:moveTo>
                  <a:pt x="118" y="191"/>
                </a:moveTo>
                <a:lnTo>
                  <a:pt x="191" y="117"/>
                </a:lnTo>
                <a:lnTo>
                  <a:pt x="1167" y="1093"/>
                </a:lnTo>
                <a:lnTo>
                  <a:pt x="1093" y="1166"/>
                </a:lnTo>
                <a:lnTo>
                  <a:pt x="973" y="1046"/>
                </a:lnTo>
                <a:cubicBezTo>
                  <a:pt x="896" y="1109"/>
                  <a:pt x="803" y="1153"/>
                  <a:pt x="700" y="1164"/>
                </a:cubicBezTo>
                <a:lnTo>
                  <a:pt x="700" y="1284"/>
                </a:lnTo>
                <a:lnTo>
                  <a:pt x="585" y="1284"/>
                </a:lnTo>
                <a:lnTo>
                  <a:pt x="585" y="1164"/>
                </a:lnTo>
                <a:cubicBezTo>
                  <a:pt x="342" y="1136"/>
                  <a:pt x="148" y="942"/>
                  <a:pt x="120" y="699"/>
                </a:cubicBezTo>
                <a:lnTo>
                  <a:pt x="0" y="699"/>
                </a:lnTo>
                <a:lnTo>
                  <a:pt x="0" y="584"/>
                </a:lnTo>
                <a:lnTo>
                  <a:pt x="120" y="584"/>
                </a:lnTo>
                <a:cubicBezTo>
                  <a:pt x="131" y="481"/>
                  <a:pt x="175" y="388"/>
                  <a:pt x="238" y="311"/>
                </a:cubicBezTo>
                <a:lnTo>
                  <a:pt x="118" y="191"/>
                </a:lnTo>
                <a:close/>
                <a:moveTo>
                  <a:pt x="1164" y="584"/>
                </a:moveTo>
                <a:lnTo>
                  <a:pt x="1284" y="584"/>
                </a:lnTo>
                <a:lnTo>
                  <a:pt x="1284" y="699"/>
                </a:lnTo>
                <a:lnTo>
                  <a:pt x="1164" y="699"/>
                </a:lnTo>
                <a:cubicBezTo>
                  <a:pt x="1156" y="765"/>
                  <a:pt x="1137" y="830"/>
                  <a:pt x="1107" y="885"/>
                </a:cubicBezTo>
                <a:lnTo>
                  <a:pt x="1019" y="798"/>
                </a:lnTo>
                <a:cubicBezTo>
                  <a:pt x="1038" y="751"/>
                  <a:pt x="1049" y="696"/>
                  <a:pt x="1049" y="642"/>
                </a:cubicBezTo>
                <a:cubicBezTo>
                  <a:pt x="1049" y="415"/>
                  <a:pt x="869" y="235"/>
                  <a:pt x="642" y="235"/>
                </a:cubicBezTo>
                <a:cubicBezTo>
                  <a:pt x="588" y="235"/>
                  <a:pt x="533" y="245"/>
                  <a:pt x="486" y="265"/>
                </a:cubicBezTo>
                <a:lnTo>
                  <a:pt x="399" y="177"/>
                </a:lnTo>
                <a:cubicBezTo>
                  <a:pt x="456" y="147"/>
                  <a:pt x="519" y="128"/>
                  <a:pt x="585" y="120"/>
                </a:cubicBezTo>
                <a:lnTo>
                  <a:pt x="585" y="0"/>
                </a:lnTo>
                <a:lnTo>
                  <a:pt x="700" y="0"/>
                </a:lnTo>
                <a:lnTo>
                  <a:pt x="700" y="120"/>
                </a:lnTo>
                <a:cubicBezTo>
                  <a:pt x="943" y="147"/>
                  <a:pt x="1137" y="341"/>
                  <a:pt x="1164" y="58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754521" y="1487489"/>
            <a:ext cx="377825" cy="398463"/>
          </a:xfrm>
          <a:custGeom>
            <a:avLst/>
            <a:gdLst>
              <a:gd name="T0" fmla="*/ 932 w 1051"/>
              <a:gd name="T1" fmla="*/ 757 h 1108"/>
              <a:gd name="T2" fmla="*/ 932 w 1051"/>
              <a:gd name="T3" fmla="*/ 640 h 1108"/>
              <a:gd name="T4" fmla="*/ 817 w 1051"/>
              <a:gd name="T5" fmla="*/ 640 h 1108"/>
              <a:gd name="T6" fmla="*/ 817 w 1051"/>
              <a:gd name="T7" fmla="*/ 757 h 1108"/>
              <a:gd name="T8" fmla="*/ 932 w 1051"/>
              <a:gd name="T9" fmla="*/ 757 h 1108"/>
              <a:gd name="T10" fmla="*/ 932 w 1051"/>
              <a:gd name="T11" fmla="*/ 990 h 1108"/>
              <a:gd name="T12" fmla="*/ 932 w 1051"/>
              <a:gd name="T13" fmla="*/ 875 h 1108"/>
              <a:gd name="T14" fmla="*/ 817 w 1051"/>
              <a:gd name="T15" fmla="*/ 875 h 1108"/>
              <a:gd name="T16" fmla="*/ 817 w 1051"/>
              <a:gd name="T17" fmla="*/ 990 h 1108"/>
              <a:gd name="T18" fmla="*/ 932 w 1051"/>
              <a:gd name="T19" fmla="*/ 990 h 1108"/>
              <a:gd name="T20" fmla="*/ 582 w 1051"/>
              <a:gd name="T21" fmla="*/ 290 h 1108"/>
              <a:gd name="T22" fmla="*/ 582 w 1051"/>
              <a:gd name="T23" fmla="*/ 175 h 1108"/>
              <a:gd name="T24" fmla="*/ 468 w 1051"/>
              <a:gd name="T25" fmla="*/ 175 h 1108"/>
              <a:gd name="T26" fmla="*/ 468 w 1051"/>
              <a:gd name="T27" fmla="*/ 290 h 1108"/>
              <a:gd name="T28" fmla="*/ 582 w 1051"/>
              <a:gd name="T29" fmla="*/ 290 h 1108"/>
              <a:gd name="T30" fmla="*/ 582 w 1051"/>
              <a:gd name="T31" fmla="*/ 525 h 1108"/>
              <a:gd name="T32" fmla="*/ 582 w 1051"/>
              <a:gd name="T33" fmla="*/ 408 h 1108"/>
              <a:gd name="T34" fmla="*/ 468 w 1051"/>
              <a:gd name="T35" fmla="*/ 408 h 1108"/>
              <a:gd name="T36" fmla="*/ 468 w 1051"/>
              <a:gd name="T37" fmla="*/ 525 h 1108"/>
              <a:gd name="T38" fmla="*/ 582 w 1051"/>
              <a:gd name="T39" fmla="*/ 525 h 1108"/>
              <a:gd name="T40" fmla="*/ 582 w 1051"/>
              <a:gd name="T41" fmla="*/ 757 h 1108"/>
              <a:gd name="T42" fmla="*/ 582 w 1051"/>
              <a:gd name="T43" fmla="*/ 640 h 1108"/>
              <a:gd name="T44" fmla="*/ 468 w 1051"/>
              <a:gd name="T45" fmla="*/ 640 h 1108"/>
              <a:gd name="T46" fmla="*/ 468 w 1051"/>
              <a:gd name="T47" fmla="*/ 757 h 1108"/>
              <a:gd name="T48" fmla="*/ 582 w 1051"/>
              <a:gd name="T49" fmla="*/ 757 h 1108"/>
              <a:gd name="T50" fmla="*/ 582 w 1051"/>
              <a:gd name="T51" fmla="*/ 990 h 1108"/>
              <a:gd name="T52" fmla="*/ 582 w 1051"/>
              <a:gd name="T53" fmla="*/ 875 h 1108"/>
              <a:gd name="T54" fmla="*/ 468 w 1051"/>
              <a:gd name="T55" fmla="*/ 875 h 1108"/>
              <a:gd name="T56" fmla="*/ 468 w 1051"/>
              <a:gd name="T57" fmla="*/ 990 h 1108"/>
              <a:gd name="T58" fmla="*/ 582 w 1051"/>
              <a:gd name="T59" fmla="*/ 990 h 1108"/>
              <a:gd name="T60" fmla="*/ 233 w 1051"/>
              <a:gd name="T61" fmla="*/ 525 h 1108"/>
              <a:gd name="T62" fmla="*/ 233 w 1051"/>
              <a:gd name="T63" fmla="*/ 408 h 1108"/>
              <a:gd name="T64" fmla="*/ 118 w 1051"/>
              <a:gd name="T65" fmla="*/ 408 h 1108"/>
              <a:gd name="T66" fmla="*/ 118 w 1051"/>
              <a:gd name="T67" fmla="*/ 525 h 1108"/>
              <a:gd name="T68" fmla="*/ 233 w 1051"/>
              <a:gd name="T69" fmla="*/ 525 h 1108"/>
              <a:gd name="T70" fmla="*/ 233 w 1051"/>
              <a:gd name="T71" fmla="*/ 757 h 1108"/>
              <a:gd name="T72" fmla="*/ 233 w 1051"/>
              <a:gd name="T73" fmla="*/ 640 h 1108"/>
              <a:gd name="T74" fmla="*/ 118 w 1051"/>
              <a:gd name="T75" fmla="*/ 640 h 1108"/>
              <a:gd name="T76" fmla="*/ 118 w 1051"/>
              <a:gd name="T77" fmla="*/ 757 h 1108"/>
              <a:gd name="T78" fmla="*/ 233 w 1051"/>
              <a:gd name="T79" fmla="*/ 757 h 1108"/>
              <a:gd name="T80" fmla="*/ 233 w 1051"/>
              <a:gd name="T81" fmla="*/ 990 h 1108"/>
              <a:gd name="T82" fmla="*/ 233 w 1051"/>
              <a:gd name="T83" fmla="*/ 875 h 1108"/>
              <a:gd name="T84" fmla="*/ 118 w 1051"/>
              <a:gd name="T85" fmla="*/ 875 h 1108"/>
              <a:gd name="T86" fmla="*/ 118 w 1051"/>
              <a:gd name="T87" fmla="*/ 990 h 1108"/>
              <a:gd name="T88" fmla="*/ 233 w 1051"/>
              <a:gd name="T89" fmla="*/ 990 h 1108"/>
              <a:gd name="T90" fmla="*/ 700 w 1051"/>
              <a:gd name="T91" fmla="*/ 525 h 1108"/>
              <a:gd name="T92" fmla="*/ 1050 w 1051"/>
              <a:gd name="T93" fmla="*/ 525 h 1108"/>
              <a:gd name="T94" fmla="*/ 1050 w 1051"/>
              <a:gd name="T95" fmla="*/ 1107 h 1108"/>
              <a:gd name="T96" fmla="*/ 0 w 1051"/>
              <a:gd name="T97" fmla="*/ 1107 h 1108"/>
              <a:gd name="T98" fmla="*/ 0 w 1051"/>
              <a:gd name="T99" fmla="*/ 290 h 1108"/>
              <a:gd name="T100" fmla="*/ 350 w 1051"/>
              <a:gd name="T101" fmla="*/ 290 h 1108"/>
              <a:gd name="T102" fmla="*/ 350 w 1051"/>
              <a:gd name="T103" fmla="*/ 175 h 1108"/>
              <a:gd name="T104" fmla="*/ 525 w 1051"/>
              <a:gd name="T105" fmla="*/ 0 h 1108"/>
              <a:gd name="T106" fmla="*/ 700 w 1051"/>
              <a:gd name="T107" fmla="*/ 175 h 1108"/>
              <a:gd name="T108" fmla="*/ 700 w 1051"/>
              <a:gd name="T109" fmla="*/ 525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51" h="1108">
                <a:moveTo>
                  <a:pt x="932" y="757"/>
                </a:moveTo>
                <a:lnTo>
                  <a:pt x="932" y="640"/>
                </a:lnTo>
                <a:lnTo>
                  <a:pt x="817" y="640"/>
                </a:lnTo>
                <a:lnTo>
                  <a:pt x="817" y="757"/>
                </a:lnTo>
                <a:lnTo>
                  <a:pt x="932" y="757"/>
                </a:lnTo>
                <a:close/>
                <a:moveTo>
                  <a:pt x="932" y="990"/>
                </a:moveTo>
                <a:lnTo>
                  <a:pt x="932" y="875"/>
                </a:lnTo>
                <a:lnTo>
                  <a:pt x="817" y="875"/>
                </a:lnTo>
                <a:lnTo>
                  <a:pt x="817" y="990"/>
                </a:lnTo>
                <a:lnTo>
                  <a:pt x="932" y="990"/>
                </a:lnTo>
                <a:close/>
                <a:moveTo>
                  <a:pt x="582" y="290"/>
                </a:moveTo>
                <a:lnTo>
                  <a:pt x="582" y="175"/>
                </a:lnTo>
                <a:lnTo>
                  <a:pt x="468" y="175"/>
                </a:lnTo>
                <a:lnTo>
                  <a:pt x="468" y="290"/>
                </a:lnTo>
                <a:lnTo>
                  <a:pt x="582" y="290"/>
                </a:lnTo>
                <a:close/>
                <a:moveTo>
                  <a:pt x="582" y="525"/>
                </a:moveTo>
                <a:lnTo>
                  <a:pt x="582" y="408"/>
                </a:lnTo>
                <a:lnTo>
                  <a:pt x="468" y="408"/>
                </a:lnTo>
                <a:lnTo>
                  <a:pt x="468" y="525"/>
                </a:lnTo>
                <a:lnTo>
                  <a:pt x="582" y="525"/>
                </a:lnTo>
                <a:close/>
                <a:moveTo>
                  <a:pt x="582" y="757"/>
                </a:moveTo>
                <a:lnTo>
                  <a:pt x="582" y="640"/>
                </a:lnTo>
                <a:lnTo>
                  <a:pt x="468" y="640"/>
                </a:lnTo>
                <a:lnTo>
                  <a:pt x="468" y="757"/>
                </a:lnTo>
                <a:lnTo>
                  <a:pt x="582" y="757"/>
                </a:lnTo>
                <a:close/>
                <a:moveTo>
                  <a:pt x="582" y="990"/>
                </a:moveTo>
                <a:lnTo>
                  <a:pt x="582" y="875"/>
                </a:lnTo>
                <a:lnTo>
                  <a:pt x="468" y="875"/>
                </a:lnTo>
                <a:lnTo>
                  <a:pt x="468" y="990"/>
                </a:lnTo>
                <a:lnTo>
                  <a:pt x="582" y="990"/>
                </a:lnTo>
                <a:close/>
                <a:moveTo>
                  <a:pt x="233" y="525"/>
                </a:moveTo>
                <a:lnTo>
                  <a:pt x="233" y="408"/>
                </a:lnTo>
                <a:lnTo>
                  <a:pt x="118" y="408"/>
                </a:lnTo>
                <a:lnTo>
                  <a:pt x="118" y="525"/>
                </a:lnTo>
                <a:lnTo>
                  <a:pt x="233" y="525"/>
                </a:lnTo>
                <a:close/>
                <a:moveTo>
                  <a:pt x="233" y="757"/>
                </a:moveTo>
                <a:lnTo>
                  <a:pt x="233" y="640"/>
                </a:lnTo>
                <a:lnTo>
                  <a:pt x="118" y="640"/>
                </a:lnTo>
                <a:lnTo>
                  <a:pt x="118" y="757"/>
                </a:lnTo>
                <a:lnTo>
                  <a:pt x="233" y="757"/>
                </a:lnTo>
                <a:close/>
                <a:moveTo>
                  <a:pt x="233" y="990"/>
                </a:moveTo>
                <a:lnTo>
                  <a:pt x="233" y="875"/>
                </a:lnTo>
                <a:lnTo>
                  <a:pt x="118" y="875"/>
                </a:lnTo>
                <a:lnTo>
                  <a:pt x="118" y="990"/>
                </a:lnTo>
                <a:lnTo>
                  <a:pt x="233" y="990"/>
                </a:lnTo>
                <a:close/>
                <a:moveTo>
                  <a:pt x="700" y="525"/>
                </a:moveTo>
                <a:lnTo>
                  <a:pt x="1050" y="525"/>
                </a:lnTo>
                <a:lnTo>
                  <a:pt x="1050" y="1107"/>
                </a:lnTo>
                <a:lnTo>
                  <a:pt x="0" y="1107"/>
                </a:lnTo>
                <a:lnTo>
                  <a:pt x="0" y="290"/>
                </a:lnTo>
                <a:lnTo>
                  <a:pt x="350" y="290"/>
                </a:lnTo>
                <a:lnTo>
                  <a:pt x="350" y="175"/>
                </a:lnTo>
                <a:lnTo>
                  <a:pt x="525" y="0"/>
                </a:lnTo>
                <a:lnTo>
                  <a:pt x="700" y="175"/>
                </a:lnTo>
                <a:lnTo>
                  <a:pt x="700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8071" y="2368553"/>
            <a:ext cx="377825" cy="377825"/>
          </a:xfrm>
          <a:custGeom>
            <a:avLst/>
            <a:gdLst>
              <a:gd name="T0" fmla="*/ 700 w 1051"/>
              <a:gd name="T1" fmla="*/ 350 h 1051"/>
              <a:gd name="T2" fmla="*/ 700 w 1051"/>
              <a:gd name="T3" fmla="*/ 233 h 1051"/>
              <a:gd name="T4" fmla="*/ 350 w 1051"/>
              <a:gd name="T5" fmla="*/ 233 h 1051"/>
              <a:gd name="T6" fmla="*/ 350 w 1051"/>
              <a:gd name="T7" fmla="*/ 583 h 1051"/>
              <a:gd name="T8" fmla="*/ 582 w 1051"/>
              <a:gd name="T9" fmla="*/ 583 h 1051"/>
              <a:gd name="T10" fmla="*/ 582 w 1051"/>
              <a:gd name="T11" fmla="*/ 700 h 1051"/>
              <a:gd name="T12" fmla="*/ 350 w 1051"/>
              <a:gd name="T13" fmla="*/ 700 h 1051"/>
              <a:gd name="T14" fmla="*/ 350 w 1051"/>
              <a:gd name="T15" fmla="*/ 818 h 1051"/>
              <a:gd name="T16" fmla="*/ 582 w 1051"/>
              <a:gd name="T17" fmla="*/ 818 h 1051"/>
              <a:gd name="T18" fmla="*/ 700 w 1051"/>
              <a:gd name="T19" fmla="*/ 700 h 1051"/>
              <a:gd name="T20" fmla="*/ 700 w 1051"/>
              <a:gd name="T21" fmla="*/ 583 h 1051"/>
              <a:gd name="T22" fmla="*/ 582 w 1051"/>
              <a:gd name="T23" fmla="*/ 468 h 1051"/>
              <a:gd name="T24" fmla="*/ 468 w 1051"/>
              <a:gd name="T25" fmla="*/ 468 h 1051"/>
              <a:gd name="T26" fmla="*/ 468 w 1051"/>
              <a:gd name="T27" fmla="*/ 350 h 1051"/>
              <a:gd name="T28" fmla="*/ 700 w 1051"/>
              <a:gd name="T29" fmla="*/ 350 h 1051"/>
              <a:gd name="T30" fmla="*/ 932 w 1051"/>
              <a:gd name="T31" fmla="*/ 0 h 1051"/>
              <a:gd name="T32" fmla="*/ 1050 w 1051"/>
              <a:gd name="T33" fmla="*/ 118 h 1051"/>
              <a:gd name="T34" fmla="*/ 1050 w 1051"/>
              <a:gd name="T35" fmla="*/ 932 h 1051"/>
              <a:gd name="T36" fmla="*/ 932 w 1051"/>
              <a:gd name="T37" fmla="*/ 1050 h 1051"/>
              <a:gd name="T38" fmla="*/ 118 w 1051"/>
              <a:gd name="T39" fmla="*/ 1050 h 1051"/>
              <a:gd name="T40" fmla="*/ 0 w 1051"/>
              <a:gd name="T41" fmla="*/ 932 h 1051"/>
              <a:gd name="T42" fmla="*/ 0 w 1051"/>
              <a:gd name="T43" fmla="*/ 118 h 1051"/>
              <a:gd name="T44" fmla="*/ 118 w 1051"/>
              <a:gd name="T45" fmla="*/ 0 h 1051"/>
              <a:gd name="T46" fmla="*/ 932 w 1051"/>
              <a:gd name="T4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051">
                <a:moveTo>
                  <a:pt x="700" y="350"/>
                </a:moveTo>
                <a:lnTo>
                  <a:pt x="700" y="233"/>
                </a:lnTo>
                <a:lnTo>
                  <a:pt x="350" y="233"/>
                </a:lnTo>
                <a:lnTo>
                  <a:pt x="350" y="583"/>
                </a:lnTo>
                <a:lnTo>
                  <a:pt x="582" y="583"/>
                </a:lnTo>
                <a:lnTo>
                  <a:pt x="582" y="700"/>
                </a:lnTo>
                <a:lnTo>
                  <a:pt x="350" y="700"/>
                </a:lnTo>
                <a:lnTo>
                  <a:pt x="350" y="818"/>
                </a:lnTo>
                <a:lnTo>
                  <a:pt x="582" y="818"/>
                </a:lnTo>
                <a:cubicBezTo>
                  <a:pt x="645" y="818"/>
                  <a:pt x="700" y="766"/>
                  <a:pt x="700" y="700"/>
                </a:cubicBezTo>
                <a:lnTo>
                  <a:pt x="700" y="583"/>
                </a:lnTo>
                <a:cubicBezTo>
                  <a:pt x="700" y="517"/>
                  <a:pt x="645" y="468"/>
                  <a:pt x="582" y="468"/>
                </a:cubicBezTo>
                <a:lnTo>
                  <a:pt x="468" y="468"/>
                </a:lnTo>
                <a:lnTo>
                  <a:pt x="468" y="350"/>
                </a:lnTo>
                <a:lnTo>
                  <a:pt x="700" y="350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34396" y="2368553"/>
            <a:ext cx="377825" cy="377825"/>
          </a:xfrm>
          <a:custGeom>
            <a:avLst/>
            <a:gdLst>
              <a:gd name="T0" fmla="*/ 700 w 1050"/>
              <a:gd name="T1" fmla="*/ 932 h 1051"/>
              <a:gd name="T2" fmla="*/ 700 w 1050"/>
              <a:gd name="T3" fmla="*/ 241 h 1051"/>
              <a:gd name="T4" fmla="*/ 350 w 1050"/>
              <a:gd name="T5" fmla="*/ 118 h 1051"/>
              <a:gd name="T6" fmla="*/ 350 w 1050"/>
              <a:gd name="T7" fmla="*/ 809 h 1051"/>
              <a:gd name="T8" fmla="*/ 700 w 1050"/>
              <a:gd name="T9" fmla="*/ 932 h 1051"/>
              <a:gd name="T10" fmla="*/ 1019 w 1050"/>
              <a:gd name="T11" fmla="*/ 0 h 1051"/>
              <a:gd name="T12" fmla="*/ 1049 w 1050"/>
              <a:gd name="T13" fmla="*/ 31 h 1051"/>
              <a:gd name="T14" fmla="*/ 1049 w 1050"/>
              <a:gd name="T15" fmla="*/ 910 h 1051"/>
              <a:gd name="T16" fmla="*/ 1028 w 1050"/>
              <a:gd name="T17" fmla="*/ 938 h 1051"/>
              <a:gd name="T18" fmla="*/ 700 w 1050"/>
              <a:gd name="T19" fmla="*/ 1050 h 1051"/>
              <a:gd name="T20" fmla="*/ 350 w 1050"/>
              <a:gd name="T21" fmla="*/ 927 h 1051"/>
              <a:gd name="T22" fmla="*/ 38 w 1050"/>
              <a:gd name="T23" fmla="*/ 1047 h 1051"/>
              <a:gd name="T24" fmla="*/ 30 w 1050"/>
              <a:gd name="T25" fmla="*/ 1050 h 1051"/>
              <a:gd name="T26" fmla="*/ 0 w 1050"/>
              <a:gd name="T27" fmla="*/ 1020 h 1051"/>
              <a:gd name="T28" fmla="*/ 0 w 1050"/>
              <a:gd name="T29" fmla="*/ 140 h 1051"/>
              <a:gd name="T30" fmla="*/ 22 w 1050"/>
              <a:gd name="T31" fmla="*/ 113 h 1051"/>
              <a:gd name="T32" fmla="*/ 350 w 1050"/>
              <a:gd name="T33" fmla="*/ 0 h 1051"/>
              <a:gd name="T34" fmla="*/ 700 w 1050"/>
              <a:gd name="T35" fmla="*/ 123 h 1051"/>
              <a:gd name="T36" fmla="*/ 1011 w 1050"/>
              <a:gd name="T37" fmla="*/ 3 h 1051"/>
              <a:gd name="T38" fmla="*/ 1019 w 1050"/>
              <a:gd name="T3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0" h="1051">
                <a:moveTo>
                  <a:pt x="700" y="932"/>
                </a:moveTo>
                <a:lnTo>
                  <a:pt x="700" y="241"/>
                </a:lnTo>
                <a:lnTo>
                  <a:pt x="350" y="118"/>
                </a:lnTo>
                <a:lnTo>
                  <a:pt x="350" y="809"/>
                </a:lnTo>
                <a:lnTo>
                  <a:pt x="700" y="932"/>
                </a:lnTo>
                <a:close/>
                <a:moveTo>
                  <a:pt x="1019" y="0"/>
                </a:moveTo>
                <a:cubicBezTo>
                  <a:pt x="1036" y="0"/>
                  <a:pt x="1049" y="14"/>
                  <a:pt x="1049" y="31"/>
                </a:cubicBezTo>
                <a:lnTo>
                  <a:pt x="1049" y="910"/>
                </a:lnTo>
                <a:cubicBezTo>
                  <a:pt x="1049" y="924"/>
                  <a:pt x="1039" y="935"/>
                  <a:pt x="1028" y="938"/>
                </a:cubicBezTo>
                <a:lnTo>
                  <a:pt x="700" y="1050"/>
                </a:lnTo>
                <a:lnTo>
                  <a:pt x="350" y="927"/>
                </a:lnTo>
                <a:lnTo>
                  <a:pt x="38" y="1047"/>
                </a:lnTo>
                <a:lnTo>
                  <a:pt x="30" y="1050"/>
                </a:lnTo>
                <a:cubicBezTo>
                  <a:pt x="14" y="1050"/>
                  <a:pt x="0" y="1036"/>
                  <a:pt x="0" y="1020"/>
                </a:cubicBezTo>
                <a:lnTo>
                  <a:pt x="0" y="140"/>
                </a:lnTo>
                <a:cubicBezTo>
                  <a:pt x="0" y="126"/>
                  <a:pt x="11" y="115"/>
                  <a:pt x="22" y="113"/>
                </a:cubicBezTo>
                <a:lnTo>
                  <a:pt x="350" y="0"/>
                </a:lnTo>
                <a:lnTo>
                  <a:pt x="700" y="123"/>
                </a:lnTo>
                <a:lnTo>
                  <a:pt x="1011" y="3"/>
                </a:lnTo>
                <a:lnTo>
                  <a:pt x="1019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191669" y="2389188"/>
            <a:ext cx="419100" cy="336550"/>
          </a:xfrm>
          <a:custGeom>
            <a:avLst/>
            <a:gdLst>
              <a:gd name="T0" fmla="*/ 583 w 1166"/>
              <a:gd name="T1" fmla="*/ 410 h 935"/>
              <a:gd name="T2" fmla="*/ 1050 w 1166"/>
              <a:gd name="T3" fmla="*/ 117 h 935"/>
              <a:gd name="T4" fmla="*/ 115 w 1166"/>
              <a:gd name="T5" fmla="*/ 117 h 935"/>
              <a:gd name="T6" fmla="*/ 583 w 1166"/>
              <a:gd name="T7" fmla="*/ 410 h 935"/>
              <a:gd name="T8" fmla="*/ 1050 w 1166"/>
              <a:gd name="T9" fmla="*/ 235 h 935"/>
              <a:gd name="T10" fmla="*/ 583 w 1166"/>
              <a:gd name="T11" fmla="*/ 525 h 935"/>
              <a:gd name="T12" fmla="*/ 115 w 1166"/>
              <a:gd name="T13" fmla="*/ 235 h 935"/>
              <a:gd name="T14" fmla="*/ 115 w 1166"/>
              <a:gd name="T15" fmla="*/ 817 h 935"/>
              <a:gd name="T16" fmla="*/ 1050 w 1166"/>
              <a:gd name="T17" fmla="*/ 817 h 935"/>
              <a:gd name="T18" fmla="*/ 1050 w 1166"/>
              <a:gd name="T19" fmla="*/ 235 h 935"/>
              <a:gd name="T20" fmla="*/ 1050 w 1166"/>
              <a:gd name="T21" fmla="*/ 0 h 935"/>
              <a:gd name="T22" fmla="*/ 1165 w 1166"/>
              <a:gd name="T23" fmla="*/ 117 h 935"/>
              <a:gd name="T24" fmla="*/ 1165 w 1166"/>
              <a:gd name="T25" fmla="*/ 817 h 935"/>
              <a:gd name="T26" fmla="*/ 1050 w 1166"/>
              <a:gd name="T27" fmla="*/ 934 h 935"/>
              <a:gd name="T28" fmla="*/ 115 w 1166"/>
              <a:gd name="T29" fmla="*/ 934 h 935"/>
              <a:gd name="T30" fmla="*/ 0 w 1166"/>
              <a:gd name="T31" fmla="*/ 817 h 935"/>
              <a:gd name="T32" fmla="*/ 0 w 1166"/>
              <a:gd name="T33" fmla="*/ 117 h 935"/>
              <a:gd name="T34" fmla="*/ 115 w 1166"/>
              <a:gd name="T35" fmla="*/ 0 h 935"/>
              <a:gd name="T36" fmla="*/ 1050 w 1166"/>
              <a:gd name="T37" fmla="*/ 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6" h="935">
                <a:moveTo>
                  <a:pt x="583" y="410"/>
                </a:moveTo>
                <a:lnTo>
                  <a:pt x="1050" y="117"/>
                </a:lnTo>
                <a:lnTo>
                  <a:pt x="115" y="117"/>
                </a:lnTo>
                <a:lnTo>
                  <a:pt x="583" y="410"/>
                </a:lnTo>
                <a:close/>
                <a:moveTo>
                  <a:pt x="1050" y="235"/>
                </a:moveTo>
                <a:lnTo>
                  <a:pt x="583" y="525"/>
                </a:lnTo>
                <a:lnTo>
                  <a:pt x="115" y="235"/>
                </a:lnTo>
                <a:lnTo>
                  <a:pt x="115" y="817"/>
                </a:lnTo>
                <a:lnTo>
                  <a:pt x="1050" y="817"/>
                </a:lnTo>
                <a:lnTo>
                  <a:pt x="1050" y="235"/>
                </a:lnTo>
                <a:close/>
                <a:moveTo>
                  <a:pt x="1050" y="0"/>
                </a:moveTo>
                <a:cubicBezTo>
                  <a:pt x="1113" y="0"/>
                  <a:pt x="1165" y="54"/>
                  <a:pt x="1165" y="117"/>
                </a:cubicBezTo>
                <a:lnTo>
                  <a:pt x="1165" y="817"/>
                </a:lnTo>
                <a:cubicBezTo>
                  <a:pt x="1165" y="880"/>
                  <a:pt x="1113" y="934"/>
                  <a:pt x="1050" y="934"/>
                </a:cubicBezTo>
                <a:lnTo>
                  <a:pt x="115" y="934"/>
                </a:lnTo>
                <a:cubicBezTo>
                  <a:pt x="52" y="934"/>
                  <a:pt x="0" y="880"/>
                  <a:pt x="0" y="817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269581" y="2347913"/>
            <a:ext cx="419100" cy="419100"/>
          </a:xfrm>
          <a:custGeom>
            <a:avLst/>
            <a:gdLst>
              <a:gd name="T0" fmla="*/ 888 w 1165"/>
              <a:gd name="T1" fmla="*/ 773 h 1165"/>
              <a:gd name="T2" fmla="*/ 932 w 1165"/>
              <a:gd name="T3" fmla="*/ 670 h 1165"/>
              <a:gd name="T4" fmla="*/ 787 w 1165"/>
              <a:gd name="T5" fmla="*/ 525 h 1165"/>
              <a:gd name="T6" fmla="*/ 683 w 1165"/>
              <a:gd name="T7" fmla="*/ 566 h 1165"/>
              <a:gd name="T8" fmla="*/ 640 w 1165"/>
              <a:gd name="T9" fmla="*/ 609 h 1165"/>
              <a:gd name="T10" fmla="*/ 599 w 1165"/>
              <a:gd name="T11" fmla="*/ 566 h 1165"/>
              <a:gd name="T12" fmla="*/ 495 w 1165"/>
              <a:gd name="T13" fmla="*/ 525 h 1165"/>
              <a:gd name="T14" fmla="*/ 350 w 1165"/>
              <a:gd name="T15" fmla="*/ 670 h 1165"/>
              <a:gd name="T16" fmla="*/ 391 w 1165"/>
              <a:gd name="T17" fmla="*/ 773 h 1165"/>
              <a:gd name="T18" fmla="*/ 640 w 1165"/>
              <a:gd name="T19" fmla="*/ 1022 h 1165"/>
              <a:gd name="T20" fmla="*/ 888 w 1165"/>
              <a:gd name="T21" fmla="*/ 773 h 1165"/>
              <a:gd name="T22" fmla="*/ 202 w 1165"/>
              <a:gd name="T23" fmla="*/ 290 h 1165"/>
              <a:gd name="T24" fmla="*/ 290 w 1165"/>
              <a:gd name="T25" fmla="*/ 202 h 1165"/>
              <a:gd name="T26" fmla="*/ 202 w 1165"/>
              <a:gd name="T27" fmla="*/ 115 h 1165"/>
              <a:gd name="T28" fmla="*/ 115 w 1165"/>
              <a:gd name="T29" fmla="*/ 202 h 1165"/>
              <a:gd name="T30" fmla="*/ 202 w 1165"/>
              <a:gd name="T31" fmla="*/ 290 h 1165"/>
              <a:gd name="T32" fmla="*/ 1132 w 1165"/>
              <a:gd name="T33" fmla="*/ 558 h 1165"/>
              <a:gd name="T34" fmla="*/ 1164 w 1165"/>
              <a:gd name="T35" fmla="*/ 640 h 1165"/>
              <a:gd name="T36" fmla="*/ 1132 w 1165"/>
              <a:gd name="T37" fmla="*/ 721 h 1165"/>
              <a:gd name="T38" fmla="*/ 722 w 1165"/>
              <a:gd name="T39" fmla="*/ 1131 h 1165"/>
              <a:gd name="T40" fmla="*/ 640 w 1165"/>
              <a:gd name="T41" fmla="*/ 1164 h 1165"/>
              <a:gd name="T42" fmla="*/ 558 w 1165"/>
              <a:gd name="T43" fmla="*/ 1131 h 1165"/>
              <a:gd name="T44" fmla="*/ 33 w 1165"/>
              <a:gd name="T45" fmla="*/ 607 h 1165"/>
              <a:gd name="T46" fmla="*/ 0 w 1165"/>
              <a:gd name="T47" fmla="*/ 525 h 1165"/>
              <a:gd name="T48" fmla="*/ 0 w 1165"/>
              <a:gd name="T49" fmla="*/ 115 h 1165"/>
              <a:gd name="T50" fmla="*/ 115 w 1165"/>
              <a:gd name="T51" fmla="*/ 0 h 1165"/>
              <a:gd name="T52" fmla="*/ 525 w 1165"/>
              <a:gd name="T53" fmla="*/ 0 h 1165"/>
              <a:gd name="T54" fmla="*/ 607 w 1165"/>
              <a:gd name="T55" fmla="*/ 33 h 1165"/>
              <a:gd name="T56" fmla="*/ 1132 w 1165"/>
              <a:gd name="T57" fmla="*/ 558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5" h="1165">
                <a:moveTo>
                  <a:pt x="888" y="773"/>
                </a:moveTo>
                <a:cubicBezTo>
                  <a:pt x="916" y="746"/>
                  <a:pt x="932" y="711"/>
                  <a:pt x="932" y="670"/>
                </a:cubicBezTo>
                <a:cubicBezTo>
                  <a:pt x="932" y="590"/>
                  <a:pt x="867" y="525"/>
                  <a:pt x="787" y="525"/>
                </a:cubicBezTo>
                <a:cubicBezTo>
                  <a:pt x="746" y="525"/>
                  <a:pt x="711" y="538"/>
                  <a:pt x="683" y="566"/>
                </a:cubicBezTo>
                <a:lnTo>
                  <a:pt x="640" y="609"/>
                </a:lnTo>
                <a:lnTo>
                  <a:pt x="599" y="566"/>
                </a:lnTo>
                <a:cubicBezTo>
                  <a:pt x="571" y="538"/>
                  <a:pt x="536" y="525"/>
                  <a:pt x="495" y="525"/>
                </a:cubicBezTo>
                <a:cubicBezTo>
                  <a:pt x="416" y="525"/>
                  <a:pt x="350" y="590"/>
                  <a:pt x="350" y="670"/>
                </a:cubicBezTo>
                <a:cubicBezTo>
                  <a:pt x="350" y="711"/>
                  <a:pt x="364" y="746"/>
                  <a:pt x="391" y="773"/>
                </a:cubicBezTo>
                <a:lnTo>
                  <a:pt x="640" y="1022"/>
                </a:lnTo>
                <a:lnTo>
                  <a:pt x="888" y="773"/>
                </a:lnTo>
                <a:close/>
                <a:moveTo>
                  <a:pt x="202" y="290"/>
                </a:moveTo>
                <a:cubicBezTo>
                  <a:pt x="252" y="290"/>
                  <a:pt x="290" y="251"/>
                  <a:pt x="290" y="202"/>
                </a:cubicBezTo>
                <a:cubicBezTo>
                  <a:pt x="290" y="153"/>
                  <a:pt x="251" y="115"/>
                  <a:pt x="202" y="115"/>
                </a:cubicBezTo>
                <a:cubicBezTo>
                  <a:pt x="152" y="115"/>
                  <a:pt x="115" y="153"/>
                  <a:pt x="115" y="202"/>
                </a:cubicBezTo>
                <a:cubicBezTo>
                  <a:pt x="115" y="251"/>
                  <a:pt x="153" y="290"/>
                  <a:pt x="202" y="290"/>
                </a:cubicBezTo>
                <a:close/>
                <a:moveTo>
                  <a:pt x="1132" y="558"/>
                </a:moveTo>
                <a:cubicBezTo>
                  <a:pt x="1154" y="579"/>
                  <a:pt x="1164" y="607"/>
                  <a:pt x="1164" y="640"/>
                </a:cubicBezTo>
                <a:cubicBezTo>
                  <a:pt x="1164" y="672"/>
                  <a:pt x="1154" y="700"/>
                  <a:pt x="1132" y="721"/>
                </a:cubicBezTo>
                <a:lnTo>
                  <a:pt x="722" y="1131"/>
                </a:lnTo>
                <a:cubicBezTo>
                  <a:pt x="700" y="1153"/>
                  <a:pt x="673" y="1164"/>
                  <a:pt x="640" y="1164"/>
                </a:cubicBezTo>
                <a:cubicBezTo>
                  <a:pt x="607" y="1164"/>
                  <a:pt x="580" y="1153"/>
                  <a:pt x="558" y="1131"/>
                </a:cubicBezTo>
                <a:lnTo>
                  <a:pt x="33" y="607"/>
                </a:lnTo>
                <a:cubicBezTo>
                  <a:pt x="11" y="585"/>
                  <a:pt x="0" y="558"/>
                  <a:pt x="0" y="525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525" y="0"/>
                </a:lnTo>
                <a:cubicBezTo>
                  <a:pt x="558" y="0"/>
                  <a:pt x="585" y="11"/>
                  <a:pt x="607" y="33"/>
                </a:cubicBezTo>
                <a:lnTo>
                  <a:pt x="1132" y="55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45906" y="2400303"/>
            <a:ext cx="419100" cy="314325"/>
          </a:xfrm>
          <a:custGeom>
            <a:avLst/>
            <a:gdLst>
              <a:gd name="T0" fmla="*/ 0 w 1165"/>
              <a:gd name="T1" fmla="*/ 377 h 875"/>
              <a:gd name="T2" fmla="*/ 377 w 1165"/>
              <a:gd name="T3" fmla="*/ 0 h 875"/>
              <a:gd name="T4" fmla="*/ 582 w 1165"/>
              <a:gd name="T5" fmla="*/ 0 h 875"/>
              <a:gd name="T6" fmla="*/ 582 w 1165"/>
              <a:gd name="T7" fmla="*/ 115 h 875"/>
              <a:gd name="T8" fmla="*/ 377 w 1165"/>
              <a:gd name="T9" fmla="*/ 115 h 875"/>
              <a:gd name="T10" fmla="*/ 115 w 1165"/>
              <a:gd name="T11" fmla="*/ 377 h 875"/>
              <a:gd name="T12" fmla="*/ 377 w 1165"/>
              <a:gd name="T13" fmla="*/ 639 h 875"/>
              <a:gd name="T14" fmla="*/ 407 w 1165"/>
              <a:gd name="T15" fmla="*/ 639 h 875"/>
              <a:gd name="T16" fmla="*/ 407 w 1165"/>
              <a:gd name="T17" fmla="*/ 525 h 875"/>
              <a:gd name="T18" fmla="*/ 582 w 1165"/>
              <a:gd name="T19" fmla="*/ 699 h 875"/>
              <a:gd name="T20" fmla="*/ 407 w 1165"/>
              <a:gd name="T21" fmla="*/ 874 h 875"/>
              <a:gd name="T22" fmla="*/ 407 w 1165"/>
              <a:gd name="T23" fmla="*/ 757 h 875"/>
              <a:gd name="T24" fmla="*/ 377 w 1165"/>
              <a:gd name="T25" fmla="*/ 757 h 875"/>
              <a:gd name="T26" fmla="*/ 0 w 1165"/>
              <a:gd name="T27" fmla="*/ 377 h 875"/>
              <a:gd name="T28" fmla="*/ 700 w 1165"/>
              <a:gd name="T29" fmla="*/ 639 h 875"/>
              <a:gd name="T30" fmla="*/ 1164 w 1165"/>
              <a:gd name="T31" fmla="*/ 639 h 875"/>
              <a:gd name="T32" fmla="*/ 1164 w 1165"/>
              <a:gd name="T33" fmla="*/ 757 h 875"/>
              <a:gd name="T34" fmla="*/ 700 w 1165"/>
              <a:gd name="T35" fmla="*/ 757 h 875"/>
              <a:gd name="T36" fmla="*/ 700 w 1165"/>
              <a:gd name="T37" fmla="*/ 639 h 875"/>
              <a:gd name="T38" fmla="*/ 700 w 1165"/>
              <a:gd name="T39" fmla="*/ 320 h 875"/>
              <a:gd name="T40" fmla="*/ 1164 w 1165"/>
              <a:gd name="T41" fmla="*/ 320 h 875"/>
              <a:gd name="T42" fmla="*/ 1164 w 1165"/>
              <a:gd name="T43" fmla="*/ 437 h 875"/>
              <a:gd name="T44" fmla="*/ 700 w 1165"/>
              <a:gd name="T45" fmla="*/ 437 h 875"/>
              <a:gd name="T46" fmla="*/ 700 w 1165"/>
              <a:gd name="T47" fmla="*/ 320 h 875"/>
              <a:gd name="T48" fmla="*/ 700 w 1165"/>
              <a:gd name="T49" fmla="*/ 0 h 875"/>
              <a:gd name="T50" fmla="*/ 1164 w 1165"/>
              <a:gd name="T51" fmla="*/ 0 h 875"/>
              <a:gd name="T52" fmla="*/ 1164 w 1165"/>
              <a:gd name="T53" fmla="*/ 115 h 875"/>
              <a:gd name="T54" fmla="*/ 700 w 1165"/>
              <a:gd name="T55" fmla="*/ 115 h 875"/>
              <a:gd name="T56" fmla="*/ 700 w 1165"/>
              <a:gd name="T57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5" h="875">
                <a:moveTo>
                  <a:pt x="0" y="377"/>
                </a:moveTo>
                <a:cubicBezTo>
                  <a:pt x="0" y="169"/>
                  <a:pt x="169" y="0"/>
                  <a:pt x="377" y="0"/>
                </a:cubicBezTo>
                <a:lnTo>
                  <a:pt x="582" y="0"/>
                </a:lnTo>
                <a:lnTo>
                  <a:pt x="582" y="115"/>
                </a:lnTo>
                <a:lnTo>
                  <a:pt x="377" y="115"/>
                </a:lnTo>
                <a:cubicBezTo>
                  <a:pt x="232" y="115"/>
                  <a:pt x="115" y="232"/>
                  <a:pt x="115" y="377"/>
                </a:cubicBezTo>
                <a:cubicBezTo>
                  <a:pt x="115" y="522"/>
                  <a:pt x="232" y="639"/>
                  <a:pt x="377" y="639"/>
                </a:cubicBezTo>
                <a:lnTo>
                  <a:pt x="407" y="639"/>
                </a:lnTo>
                <a:lnTo>
                  <a:pt x="407" y="525"/>
                </a:lnTo>
                <a:lnTo>
                  <a:pt x="582" y="699"/>
                </a:lnTo>
                <a:lnTo>
                  <a:pt x="407" y="874"/>
                </a:lnTo>
                <a:lnTo>
                  <a:pt x="407" y="757"/>
                </a:lnTo>
                <a:lnTo>
                  <a:pt x="377" y="757"/>
                </a:lnTo>
                <a:cubicBezTo>
                  <a:pt x="169" y="757"/>
                  <a:pt x="0" y="585"/>
                  <a:pt x="0" y="377"/>
                </a:cubicBezTo>
                <a:close/>
                <a:moveTo>
                  <a:pt x="700" y="639"/>
                </a:moveTo>
                <a:lnTo>
                  <a:pt x="1164" y="639"/>
                </a:lnTo>
                <a:lnTo>
                  <a:pt x="1164" y="757"/>
                </a:lnTo>
                <a:lnTo>
                  <a:pt x="700" y="757"/>
                </a:lnTo>
                <a:lnTo>
                  <a:pt x="700" y="639"/>
                </a:lnTo>
                <a:close/>
                <a:moveTo>
                  <a:pt x="700" y="320"/>
                </a:moveTo>
                <a:lnTo>
                  <a:pt x="1164" y="320"/>
                </a:lnTo>
                <a:lnTo>
                  <a:pt x="1164" y="437"/>
                </a:lnTo>
                <a:lnTo>
                  <a:pt x="700" y="437"/>
                </a:lnTo>
                <a:lnTo>
                  <a:pt x="700" y="320"/>
                </a:lnTo>
                <a:close/>
                <a:moveTo>
                  <a:pt x="700" y="0"/>
                </a:moveTo>
                <a:lnTo>
                  <a:pt x="1164" y="0"/>
                </a:lnTo>
                <a:lnTo>
                  <a:pt x="1164" y="115"/>
                </a:lnTo>
                <a:lnTo>
                  <a:pt x="700" y="115"/>
                </a:ln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23819" y="2347913"/>
            <a:ext cx="419100" cy="419100"/>
          </a:xfrm>
          <a:custGeom>
            <a:avLst/>
            <a:gdLst>
              <a:gd name="T0" fmla="*/ 582 w 1165"/>
              <a:gd name="T1" fmla="*/ 1049 h 1165"/>
              <a:gd name="T2" fmla="*/ 1049 w 1165"/>
              <a:gd name="T3" fmla="*/ 582 h 1165"/>
              <a:gd name="T4" fmla="*/ 582 w 1165"/>
              <a:gd name="T5" fmla="*/ 115 h 1165"/>
              <a:gd name="T6" fmla="*/ 115 w 1165"/>
              <a:gd name="T7" fmla="*/ 582 h 1165"/>
              <a:gd name="T8" fmla="*/ 582 w 1165"/>
              <a:gd name="T9" fmla="*/ 1049 h 1165"/>
              <a:gd name="T10" fmla="*/ 582 w 1165"/>
              <a:gd name="T11" fmla="*/ 0 h 1165"/>
              <a:gd name="T12" fmla="*/ 1164 w 1165"/>
              <a:gd name="T13" fmla="*/ 582 h 1165"/>
              <a:gd name="T14" fmla="*/ 1164 w 1165"/>
              <a:gd name="T15" fmla="*/ 1049 h 1165"/>
              <a:gd name="T16" fmla="*/ 1049 w 1165"/>
              <a:gd name="T17" fmla="*/ 1164 h 1165"/>
              <a:gd name="T18" fmla="*/ 582 w 1165"/>
              <a:gd name="T19" fmla="*/ 1164 h 1165"/>
              <a:gd name="T20" fmla="*/ 0 w 1165"/>
              <a:gd name="T21" fmla="*/ 582 h 1165"/>
              <a:gd name="T22" fmla="*/ 582 w 1165"/>
              <a:gd name="T23" fmla="*/ 0 h 1165"/>
              <a:gd name="T24" fmla="*/ 639 w 1165"/>
              <a:gd name="T25" fmla="*/ 290 h 1165"/>
              <a:gd name="T26" fmla="*/ 639 w 1165"/>
              <a:gd name="T27" fmla="*/ 525 h 1165"/>
              <a:gd name="T28" fmla="*/ 874 w 1165"/>
              <a:gd name="T29" fmla="*/ 525 h 1165"/>
              <a:gd name="T30" fmla="*/ 874 w 1165"/>
              <a:gd name="T31" fmla="*/ 640 h 1165"/>
              <a:gd name="T32" fmla="*/ 639 w 1165"/>
              <a:gd name="T33" fmla="*/ 640 h 1165"/>
              <a:gd name="T34" fmla="*/ 639 w 1165"/>
              <a:gd name="T35" fmla="*/ 875 h 1165"/>
              <a:gd name="T36" fmla="*/ 524 w 1165"/>
              <a:gd name="T37" fmla="*/ 875 h 1165"/>
              <a:gd name="T38" fmla="*/ 524 w 1165"/>
              <a:gd name="T39" fmla="*/ 640 h 1165"/>
              <a:gd name="T40" fmla="*/ 289 w 1165"/>
              <a:gd name="T41" fmla="*/ 640 h 1165"/>
              <a:gd name="T42" fmla="*/ 289 w 1165"/>
              <a:gd name="T43" fmla="*/ 525 h 1165"/>
              <a:gd name="T44" fmla="*/ 524 w 1165"/>
              <a:gd name="T45" fmla="*/ 525 h 1165"/>
              <a:gd name="T46" fmla="*/ 524 w 1165"/>
              <a:gd name="T47" fmla="*/ 290 h 1165"/>
              <a:gd name="T48" fmla="*/ 639 w 1165"/>
              <a:gd name="T49" fmla="*/ 29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5" h="1165">
                <a:moveTo>
                  <a:pt x="582" y="1049"/>
                </a:moveTo>
                <a:cubicBezTo>
                  <a:pt x="839" y="1049"/>
                  <a:pt x="1049" y="839"/>
                  <a:pt x="1049" y="582"/>
                </a:cubicBezTo>
                <a:cubicBezTo>
                  <a:pt x="1049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49"/>
                  <a:pt x="582" y="1049"/>
                </a:cubicBezTo>
                <a:close/>
                <a:moveTo>
                  <a:pt x="582" y="0"/>
                </a:moveTo>
                <a:cubicBezTo>
                  <a:pt x="904" y="0"/>
                  <a:pt x="1164" y="260"/>
                  <a:pt x="1164" y="582"/>
                </a:cubicBezTo>
                <a:lnTo>
                  <a:pt x="1164" y="1049"/>
                </a:lnTo>
                <a:cubicBezTo>
                  <a:pt x="1164" y="1112"/>
                  <a:pt x="1112" y="1164"/>
                  <a:pt x="1049" y="1164"/>
                </a:cubicBezTo>
                <a:lnTo>
                  <a:pt x="582" y="1164"/>
                </a:lnTo>
                <a:cubicBezTo>
                  <a:pt x="259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639" y="290"/>
                </a:moveTo>
                <a:lnTo>
                  <a:pt x="639" y="525"/>
                </a:lnTo>
                <a:lnTo>
                  <a:pt x="874" y="525"/>
                </a:lnTo>
                <a:lnTo>
                  <a:pt x="874" y="640"/>
                </a:lnTo>
                <a:lnTo>
                  <a:pt x="639" y="640"/>
                </a:lnTo>
                <a:lnTo>
                  <a:pt x="639" y="875"/>
                </a:lnTo>
                <a:lnTo>
                  <a:pt x="524" y="875"/>
                </a:lnTo>
                <a:lnTo>
                  <a:pt x="524" y="640"/>
                </a:lnTo>
                <a:lnTo>
                  <a:pt x="289" y="640"/>
                </a:lnTo>
                <a:lnTo>
                  <a:pt x="289" y="525"/>
                </a:lnTo>
                <a:lnTo>
                  <a:pt x="524" y="525"/>
                </a:lnTo>
                <a:lnTo>
                  <a:pt x="524" y="290"/>
                </a:lnTo>
                <a:lnTo>
                  <a:pt x="639" y="29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479506" y="2441578"/>
            <a:ext cx="463550" cy="231775"/>
          </a:xfrm>
          <a:custGeom>
            <a:avLst/>
            <a:gdLst>
              <a:gd name="T0" fmla="*/ 643 w 1286"/>
              <a:gd name="T1" fmla="*/ 0 h 643"/>
              <a:gd name="T2" fmla="*/ 1285 w 1286"/>
              <a:gd name="T3" fmla="*/ 642 h 643"/>
              <a:gd name="T4" fmla="*/ 1167 w 1286"/>
              <a:gd name="T5" fmla="*/ 642 h 643"/>
              <a:gd name="T6" fmla="*/ 643 w 1286"/>
              <a:gd name="T7" fmla="*/ 118 h 643"/>
              <a:gd name="T8" fmla="*/ 118 w 1286"/>
              <a:gd name="T9" fmla="*/ 642 h 643"/>
              <a:gd name="T10" fmla="*/ 0 w 1286"/>
              <a:gd name="T11" fmla="*/ 642 h 643"/>
              <a:gd name="T12" fmla="*/ 643 w 1286"/>
              <a:gd name="T13" fmla="*/ 0 h 643"/>
              <a:gd name="T14" fmla="*/ 643 w 1286"/>
              <a:gd name="T15" fmla="*/ 232 h 643"/>
              <a:gd name="T16" fmla="*/ 1050 w 1286"/>
              <a:gd name="T17" fmla="*/ 642 h 643"/>
              <a:gd name="T18" fmla="*/ 935 w 1286"/>
              <a:gd name="T19" fmla="*/ 642 h 643"/>
              <a:gd name="T20" fmla="*/ 643 w 1286"/>
              <a:gd name="T21" fmla="*/ 350 h 643"/>
              <a:gd name="T22" fmla="*/ 350 w 1286"/>
              <a:gd name="T23" fmla="*/ 642 h 643"/>
              <a:gd name="T24" fmla="*/ 235 w 1286"/>
              <a:gd name="T25" fmla="*/ 642 h 643"/>
              <a:gd name="T26" fmla="*/ 643 w 1286"/>
              <a:gd name="T27" fmla="*/ 232 h 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643">
                <a:moveTo>
                  <a:pt x="643" y="0"/>
                </a:moveTo>
                <a:cubicBezTo>
                  <a:pt x="995" y="0"/>
                  <a:pt x="1285" y="290"/>
                  <a:pt x="1285" y="642"/>
                </a:cubicBezTo>
                <a:lnTo>
                  <a:pt x="1167" y="642"/>
                </a:lnTo>
                <a:cubicBezTo>
                  <a:pt x="1167" y="353"/>
                  <a:pt x="933" y="118"/>
                  <a:pt x="643" y="118"/>
                </a:cubicBezTo>
                <a:cubicBezTo>
                  <a:pt x="354" y="118"/>
                  <a:pt x="118" y="353"/>
                  <a:pt x="118" y="642"/>
                </a:cubicBezTo>
                <a:lnTo>
                  <a:pt x="0" y="642"/>
                </a:lnTo>
                <a:cubicBezTo>
                  <a:pt x="0" y="290"/>
                  <a:pt x="290" y="0"/>
                  <a:pt x="643" y="0"/>
                </a:cubicBezTo>
                <a:close/>
                <a:moveTo>
                  <a:pt x="643" y="232"/>
                </a:moveTo>
                <a:cubicBezTo>
                  <a:pt x="867" y="232"/>
                  <a:pt x="1050" y="418"/>
                  <a:pt x="1050" y="642"/>
                </a:cubicBezTo>
                <a:lnTo>
                  <a:pt x="935" y="642"/>
                </a:lnTo>
                <a:cubicBezTo>
                  <a:pt x="935" y="481"/>
                  <a:pt x="805" y="350"/>
                  <a:pt x="643" y="350"/>
                </a:cubicBezTo>
                <a:cubicBezTo>
                  <a:pt x="482" y="350"/>
                  <a:pt x="350" y="481"/>
                  <a:pt x="350" y="642"/>
                </a:cubicBezTo>
                <a:lnTo>
                  <a:pt x="235" y="642"/>
                </a:lnTo>
                <a:cubicBezTo>
                  <a:pt x="235" y="418"/>
                  <a:pt x="419" y="232"/>
                  <a:pt x="643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598696" y="2368553"/>
            <a:ext cx="377825" cy="377825"/>
          </a:xfrm>
          <a:custGeom>
            <a:avLst/>
            <a:gdLst>
              <a:gd name="T0" fmla="*/ 699 w 1050"/>
              <a:gd name="T1" fmla="*/ 468 h 1051"/>
              <a:gd name="T2" fmla="*/ 699 w 1050"/>
              <a:gd name="T3" fmla="*/ 350 h 1051"/>
              <a:gd name="T4" fmla="*/ 582 w 1050"/>
              <a:gd name="T5" fmla="*/ 233 h 1051"/>
              <a:gd name="T6" fmla="*/ 350 w 1050"/>
              <a:gd name="T7" fmla="*/ 233 h 1051"/>
              <a:gd name="T8" fmla="*/ 350 w 1050"/>
              <a:gd name="T9" fmla="*/ 350 h 1051"/>
              <a:gd name="T10" fmla="*/ 582 w 1050"/>
              <a:gd name="T11" fmla="*/ 350 h 1051"/>
              <a:gd name="T12" fmla="*/ 582 w 1050"/>
              <a:gd name="T13" fmla="*/ 468 h 1051"/>
              <a:gd name="T14" fmla="*/ 467 w 1050"/>
              <a:gd name="T15" fmla="*/ 468 h 1051"/>
              <a:gd name="T16" fmla="*/ 350 w 1050"/>
              <a:gd name="T17" fmla="*/ 583 h 1051"/>
              <a:gd name="T18" fmla="*/ 350 w 1050"/>
              <a:gd name="T19" fmla="*/ 818 h 1051"/>
              <a:gd name="T20" fmla="*/ 699 w 1050"/>
              <a:gd name="T21" fmla="*/ 818 h 1051"/>
              <a:gd name="T22" fmla="*/ 699 w 1050"/>
              <a:gd name="T23" fmla="*/ 700 h 1051"/>
              <a:gd name="T24" fmla="*/ 467 w 1050"/>
              <a:gd name="T25" fmla="*/ 700 h 1051"/>
              <a:gd name="T26" fmla="*/ 467 w 1050"/>
              <a:gd name="T27" fmla="*/ 583 h 1051"/>
              <a:gd name="T28" fmla="*/ 582 w 1050"/>
              <a:gd name="T29" fmla="*/ 583 h 1051"/>
              <a:gd name="T30" fmla="*/ 699 w 1050"/>
              <a:gd name="T31" fmla="*/ 468 h 1051"/>
              <a:gd name="T32" fmla="*/ 932 w 1050"/>
              <a:gd name="T33" fmla="*/ 0 h 1051"/>
              <a:gd name="T34" fmla="*/ 1049 w 1050"/>
              <a:gd name="T35" fmla="*/ 118 h 1051"/>
              <a:gd name="T36" fmla="*/ 1049 w 1050"/>
              <a:gd name="T37" fmla="*/ 932 h 1051"/>
              <a:gd name="T38" fmla="*/ 932 w 1050"/>
              <a:gd name="T39" fmla="*/ 1050 h 1051"/>
              <a:gd name="T40" fmla="*/ 117 w 1050"/>
              <a:gd name="T41" fmla="*/ 1050 h 1051"/>
              <a:gd name="T42" fmla="*/ 0 w 1050"/>
              <a:gd name="T43" fmla="*/ 932 h 1051"/>
              <a:gd name="T44" fmla="*/ 0 w 1050"/>
              <a:gd name="T45" fmla="*/ 118 h 1051"/>
              <a:gd name="T46" fmla="*/ 117 w 1050"/>
              <a:gd name="T47" fmla="*/ 0 h 1051"/>
              <a:gd name="T48" fmla="*/ 932 w 1050"/>
              <a:gd name="T4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1">
                <a:moveTo>
                  <a:pt x="699" y="468"/>
                </a:moveTo>
                <a:lnTo>
                  <a:pt x="699" y="350"/>
                </a:lnTo>
                <a:cubicBezTo>
                  <a:pt x="699" y="285"/>
                  <a:pt x="645" y="233"/>
                  <a:pt x="582" y="233"/>
                </a:cubicBezTo>
                <a:lnTo>
                  <a:pt x="350" y="233"/>
                </a:lnTo>
                <a:lnTo>
                  <a:pt x="350" y="350"/>
                </a:lnTo>
                <a:lnTo>
                  <a:pt x="582" y="350"/>
                </a:lnTo>
                <a:lnTo>
                  <a:pt x="582" y="468"/>
                </a:lnTo>
                <a:lnTo>
                  <a:pt x="467" y="468"/>
                </a:lnTo>
                <a:cubicBezTo>
                  <a:pt x="404" y="468"/>
                  <a:pt x="350" y="517"/>
                  <a:pt x="350" y="583"/>
                </a:cubicBezTo>
                <a:lnTo>
                  <a:pt x="350" y="818"/>
                </a:lnTo>
                <a:lnTo>
                  <a:pt x="699" y="818"/>
                </a:lnTo>
                <a:lnTo>
                  <a:pt x="699" y="700"/>
                </a:lnTo>
                <a:lnTo>
                  <a:pt x="467" y="700"/>
                </a:lnTo>
                <a:lnTo>
                  <a:pt x="467" y="583"/>
                </a:lnTo>
                <a:lnTo>
                  <a:pt x="582" y="583"/>
                </a:lnTo>
                <a:cubicBezTo>
                  <a:pt x="645" y="583"/>
                  <a:pt x="699" y="533"/>
                  <a:pt x="699" y="468"/>
                </a:cubicBezTo>
                <a:close/>
                <a:moveTo>
                  <a:pt x="932" y="0"/>
                </a:moveTo>
                <a:cubicBezTo>
                  <a:pt x="995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76608" y="2368553"/>
            <a:ext cx="377825" cy="377825"/>
          </a:xfrm>
          <a:custGeom>
            <a:avLst/>
            <a:gdLst>
              <a:gd name="T0" fmla="*/ 642 w 1050"/>
              <a:gd name="T1" fmla="*/ 818 h 1051"/>
              <a:gd name="T2" fmla="*/ 642 w 1050"/>
              <a:gd name="T3" fmla="*/ 233 h 1051"/>
              <a:gd name="T4" fmla="*/ 407 w 1050"/>
              <a:gd name="T5" fmla="*/ 233 h 1051"/>
              <a:gd name="T6" fmla="*/ 407 w 1050"/>
              <a:gd name="T7" fmla="*/ 350 h 1051"/>
              <a:gd name="T8" fmla="*/ 524 w 1050"/>
              <a:gd name="T9" fmla="*/ 350 h 1051"/>
              <a:gd name="T10" fmla="*/ 524 w 1050"/>
              <a:gd name="T11" fmla="*/ 818 h 1051"/>
              <a:gd name="T12" fmla="*/ 642 w 1050"/>
              <a:gd name="T13" fmla="*/ 818 h 1051"/>
              <a:gd name="T14" fmla="*/ 931 w 1050"/>
              <a:gd name="T15" fmla="*/ 0 h 1051"/>
              <a:gd name="T16" fmla="*/ 1049 w 1050"/>
              <a:gd name="T17" fmla="*/ 118 h 1051"/>
              <a:gd name="T18" fmla="*/ 1049 w 1050"/>
              <a:gd name="T19" fmla="*/ 932 h 1051"/>
              <a:gd name="T20" fmla="*/ 931 w 1050"/>
              <a:gd name="T21" fmla="*/ 1050 h 1051"/>
              <a:gd name="T22" fmla="*/ 117 w 1050"/>
              <a:gd name="T23" fmla="*/ 1050 h 1051"/>
              <a:gd name="T24" fmla="*/ 0 w 1050"/>
              <a:gd name="T25" fmla="*/ 932 h 1051"/>
              <a:gd name="T26" fmla="*/ 0 w 1050"/>
              <a:gd name="T27" fmla="*/ 118 h 1051"/>
              <a:gd name="T28" fmla="*/ 117 w 1050"/>
              <a:gd name="T29" fmla="*/ 0 h 1051"/>
              <a:gd name="T30" fmla="*/ 931 w 1050"/>
              <a:gd name="T3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50" h="1051">
                <a:moveTo>
                  <a:pt x="642" y="818"/>
                </a:moveTo>
                <a:lnTo>
                  <a:pt x="642" y="233"/>
                </a:lnTo>
                <a:lnTo>
                  <a:pt x="407" y="233"/>
                </a:lnTo>
                <a:lnTo>
                  <a:pt x="407" y="350"/>
                </a:lnTo>
                <a:lnTo>
                  <a:pt x="524" y="350"/>
                </a:lnTo>
                <a:lnTo>
                  <a:pt x="524" y="818"/>
                </a:lnTo>
                <a:lnTo>
                  <a:pt x="642" y="818"/>
                </a:lnTo>
                <a:close/>
                <a:moveTo>
                  <a:pt x="931" y="0"/>
                </a:moveTo>
                <a:cubicBezTo>
                  <a:pt x="994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4" y="1050"/>
                  <a:pt x="931" y="1050"/>
                </a:cubicBez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931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54521" y="2368553"/>
            <a:ext cx="377825" cy="377825"/>
          </a:xfrm>
          <a:custGeom>
            <a:avLst/>
            <a:gdLst>
              <a:gd name="T0" fmla="*/ 700 w 1051"/>
              <a:gd name="T1" fmla="*/ 350 h 1051"/>
              <a:gd name="T2" fmla="*/ 700 w 1051"/>
              <a:gd name="T3" fmla="*/ 233 h 1051"/>
              <a:gd name="T4" fmla="*/ 468 w 1051"/>
              <a:gd name="T5" fmla="*/ 233 h 1051"/>
              <a:gd name="T6" fmla="*/ 350 w 1051"/>
              <a:gd name="T7" fmla="*/ 350 h 1051"/>
              <a:gd name="T8" fmla="*/ 350 w 1051"/>
              <a:gd name="T9" fmla="*/ 700 h 1051"/>
              <a:gd name="T10" fmla="*/ 468 w 1051"/>
              <a:gd name="T11" fmla="*/ 818 h 1051"/>
              <a:gd name="T12" fmla="*/ 582 w 1051"/>
              <a:gd name="T13" fmla="*/ 818 h 1051"/>
              <a:gd name="T14" fmla="*/ 700 w 1051"/>
              <a:gd name="T15" fmla="*/ 700 h 1051"/>
              <a:gd name="T16" fmla="*/ 700 w 1051"/>
              <a:gd name="T17" fmla="*/ 583 h 1051"/>
              <a:gd name="T18" fmla="*/ 582 w 1051"/>
              <a:gd name="T19" fmla="*/ 468 h 1051"/>
              <a:gd name="T20" fmla="*/ 468 w 1051"/>
              <a:gd name="T21" fmla="*/ 468 h 1051"/>
              <a:gd name="T22" fmla="*/ 468 w 1051"/>
              <a:gd name="T23" fmla="*/ 350 h 1051"/>
              <a:gd name="T24" fmla="*/ 700 w 1051"/>
              <a:gd name="T25" fmla="*/ 350 h 1051"/>
              <a:gd name="T26" fmla="*/ 932 w 1051"/>
              <a:gd name="T27" fmla="*/ 0 h 1051"/>
              <a:gd name="T28" fmla="*/ 1050 w 1051"/>
              <a:gd name="T29" fmla="*/ 118 h 1051"/>
              <a:gd name="T30" fmla="*/ 1050 w 1051"/>
              <a:gd name="T31" fmla="*/ 932 h 1051"/>
              <a:gd name="T32" fmla="*/ 932 w 1051"/>
              <a:gd name="T33" fmla="*/ 1050 h 1051"/>
              <a:gd name="T34" fmla="*/ 118 w 1051"/>
              <a:gd name="T35" fmla="*/ 1050 h 1051"/>
              <a:gd name="T36" fmla="*/ 0 w 1051"/>
              <a:gd name="T37" fmla="*/ 932 h 1051"/>
              <a:gd name="T38" fmla="*/ 0 w 1051"/>
              <a:gd name="T39" fmla="*/ 118 h 1051"/>
              <a:gd name="T40" fmla="*/ 118 w 1051"/>
              <a:gd name="T41" fmla="*/ 0 h 1051"/>
              <a:gd name="T42" fmla="*/ 932 w 1051"/>
              <a:gd name="T43" fmla="*/ 0 h 1051"/>
              <a:gd name="T44" fmla="*/ 468 w 1051"/>
              <a:gd name="T45" fmla="*/ 700 h 1051"/>
              <a:gd name="T46" fmla="*/ 468 w 1051"/>
              <a:gd name="T47" fmla="*/ 583 h 1051"/>
              <a:gd name="T48" fmla="*/ 582 w 1051"/>
              <a:gd name="T49" fmla="*/ 583 h 1051"/>
              <a:gd name="T50" fmla="*/ 582 w 1051"/>
              <a:gd name="T51" fmla="*/ 700 h 1051"/>
              <a:gd name="T52" fmla="*/ 468 w 1051"/>
              <a:gd name="T53" fmla="*/ 70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051">
                <a:moveTo>
                  <a:pt x="700" y="350"/>
                </a:moveTo>
                <a:lnTo>
                  <a:pt x="700" y="233"/>
                </a:lnTo>
                <a:lnTo>
                  <a:pt x="468" y="233"/>
                </a:lnTo>
                <a:cubicBezTo>
                  <a:pt x="405" y="233"/>
                  <a:pt x="350" y="285"/>
                  <a:pt x="350" y="350"/>
                </a:cubicBezTo>
                <a:lnTo>
                  <a:pt x="350" y="700"/>
                </a:lnTo>
                <a:cubicBezTo>
                  <a:pt x="350" y="766"/>
                  <a:pt x="405" y="818"/>
                  <a:pt x="468" y="818"/>
                </a:cubicBezTo>
                <a:lnTo>
                  <a:pt x="582" y="818"/>
                </a:lnTo>
                <a:cubicBezTo>
                  <a:pt x="645" y="818"/>
                  <a:pt x="700" y="766"/>
                  <a:pt x="700" y="700"/>
                </a:cubicBezTo>
                <a:lnTo>
                  <a:pt x="700" y="583"/>
                </a:lnTo>
                <a:cubicBezTo>
                  <a:pt x="700" y="517"/>
                  <a:pt x="645" y="468"/>
                  <a:pt x="582" y="468"/>
                </a:cubicBezTo>
                <a:lnTo>
                  <a:pt x="468" y="468"/>
                </a:lnTo>
                <a:lnTo>
                  <a:pt x="468" y="350"/>
                </a:lnTo>
                <a:lnTo>
                  <a:pt x="700" y="350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lose/>
                <a:moveTo>
                  <a:pt x="468" y="700"/>
                </a:moveTo>
                <a:lnTo>
                  <a:pt x="468" y="583"/>
                </a:lnTo>
                <a:lnTo>
                  <a:pt x="582" y="583"/>
                </a:lnTo>
                <a:lnTo>
                  <a:pt x="582" y="700"/>
                </a:lnTo>
                <a:lnTo>
                  <a:pt x="468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8069" y="3198814"/>
            <a:ext cx="419100" cy="460375"/>
          </a:xfrm>
          <a:custGeom>
            <a:avLst/>
            <a:gdLst>
              <a:gd name="T0" fmla="*/ 1164 w 1165"/>
              <a:gd name="T1" fmla="*/ 467 h 1281"/>
              <a:gd name="T2" fmla="*/ 1164 w 1165"/>
              <a:gd name="T3" fmla="*/ 1166 h 1281"/>
              <a:gd name="T4" fmla="*/ 1050 w 1165"/>
              <a:gd name="T5" fmla="*/ 1280 h 1281"/>
              <a:gd name="T6" fmla="*/ 115 w 1165"/>
              <a:gd name="T7" fmla="*/ 1280 h 1281"/>
              <a:gd name="T8" fmla="*/ 0 w 1165"/>
              <a:gd name="T9" fmla="*/ 1166 h 1281"/>
              <a:gd name="T10" fmla="*/ 0 w 1165"/>
              <a:gd name="T11" fmla="*/ 467 h 1281"/>
              <a:gd name="T12" fmla="*/ 115 w 1165"/>
              <a:gd name="T13" fmla="*/ 349 h 1281"/>
              <a:gd name="T14" fmla="*/ 233 w 1165"/>
              <a:gd name="T15" fmla="*/ 349 h 1281"/>
              <a:gd name="T16" fmla="*/ 233 w 1165"/>
              <a:gd name="T17" fmla="*/ 0 h 1281"/>
              <a:gd name="T18" fmla="*/ 700 w 1165"/>
              <a:gd name="T19" fmla="*/ 0 h 1281"/>
              <a:gd name="T20" fmla="*/ 700 w 1165"/>
              <a:gd name="T21" fmla="*/ 232 h 1281"/>
              <a:gd name="T22" fmla="*/ 350 w 1165"/>
              <a:gd name="T23" fmla="*/ 232 h 1281"/>
              <a:gd name="T24" fmla="*/ 350 w 1165"/>
              <a:gd name="T25" fmla="*/ 698 h 1281"/>
              <a:gd name="T26" fmla="*/ 465 w 1165"/>
              <a:gd name="T27" fmla="*/ 698 h 1281"/>
              <a:gd name="T28" fmla="*/ 465 w 1165"/>
              <a:gd name="T29" fmla="*/ 349 h 1281"/>
              <a:gd name="T30" fmla="*/ 1050 w 1165"/>
              <a:gd name="T31" fmla="*/ 349 h 1281"/>
              <a:gd name="T32" fmla="*/ 1164 w 1165"/>
              <a:gd name="T33" fmla="*/ 467 h 12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5" h="1281">
                <a:moveTo>
                  <a:pt x="1164" y="467"/>
                </a:moveTo>
                <a:lnTo>
                  <a:pt x="1164" y="1166"/>
                </a:lnTo>
                <a:cubicBezTo>
                  <a:pt x="1164" y="1228"/>
                  <a:pt x="1113" y="1280"/>
                  <a:pt x="1050" y="1280"/>
                </a:cubicBezTo>
                <a:lnTo>
                  <a:pt x="115" y="1280"/>
                </a:lnTo>
                <a:cubicBezTo>
                  <a:pt x="52" y="1280"/>
                  <a:pt x="0" y="1228"/>
                  <a:pt x="0" y="1166"/>
                </a:cubicBezTo>
                <a:lnTo>
                  <a:pt x="0" y="467"/>
                </a:lnTo>
                <a:cubicBezTo>
                  <a:pt x="0" y="404"/>
                  <a:pt x="52" y="349"/>
                  <a:pt x="115" y="349"/>
                </a:cubicBezTo>
                <a:lnTo>
                  <a:pt x="233" y="349"/>
                </a:lnTo>
                <a:lnTo>
                  <a:pt x="233" y="0"/>
                </a:lnTo>
                <a:lnTo>
                  <a:pt x="700" y="0"/>
                </a:lnTo>
                <a:lnTo>
                  <a:pt x="700" y="232"/>
                </a:lnTo>
                <a:lnTo>
                  <a:pt x="350" y="232"/>
                </a:lnTo>
                <a:lnTo>
                  <a:pt x="350" y="698"/>
                </a:lnTo>
                <a:lnTo>
                  <a:pt x="465" y="698"/>
                </a:lnTo>
                <a:lnTo>
                  <a:pt x="465" y="349"/>
                </a:lnTo>
                <a:lnTo>
                  <a:pt x="1050" y="349"/>
                </a:lnTo>
                <a:cubicBezTo>
                  <a:pt x="1113" y="349"/>
                  <a:pt x="1164" y="404"/>
                  <a:pt x="1164" y="467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29631" y="3219451"/>
            <a:ext cx="419100" cy="419100"/>
          </a:xfrm>
          <a:custGeom>
            <a:avLst/>
            <a:gdLst>
              <a:gd name="T0" fmla="*/ 175 w 1166"/>
              <a:gd name="T1" fmla="*/ 699 h 1165"/>
              <a:gd name="T2" fmla="*/ 990 w 1166"/>
              <a:gd name="T3" fmla="*/ 699 h 1165"/>
              <a:gd name="T4" fmla="*/ 727 w 1166"/>
              <a:gd name="T5" fmla="*/ 350 h 1165"/>
              <a:gd name="T6" fmla="*/ 525 w 1166"/>
              <a:gd name="T7" fmla="*/ 612 h 1165"/>
              <a:gd name="T8" fmla="*/ 377 w 1166"/>
              <a:gd name="T9" fmla="*/ 438 h 1165"/>
              <a:gd name="T10" fmla="*/ 175 w 1166"/>
              <a:gd name="T11" fmla="*/ 699 h 1165"/>
              <a:gd name="T12" fmla="*/ 1050 w 1166"/>
              <a:gd name="T13" fmla="*/ 0 h 1165"/>
              <a:gd name="T14" fmla="*/ 1165 w 1166"/>
              <a:gd name="T15" fmla="*/ 115 h 1165"/>
              <a:gd name="T16" fmla="*/ 1165 w 1166"/>
              <a:gd name="T17" fmla="*/ 814 h 1165"/>
              <a:gd name="T18" fmla="*/ 1050 w 1166"/>
              <a:gd name="T19" fmla="*/ 931 h 1165"/>
              <a:gd name="T20" fmla="*/ 233 w 1166"/>
              <a:gd name="T21" fmla="*/ 931 h 1165"/>
              <a:gd name="T22" fmla="*/ 0 w 1166"/>
              <a:gd name="T23" fmla="*/ 1164 h 1165"/>
              <a:gd name="T24" fmla="*/ 0 w 1166"/>
              <a:gd name="T25" fmla="*/ 115 h 1165"/>
              <a:gd name="T26" fmla="*/ 115 w 1166"/>
              <a:gd name="T27" fmla="*/ 0 h 1165"/>
              <a:gd name="T28" fmla="*/ 1050 w 1166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5">
                <a:moveTo>
                  <a:pt x="175" y="699"/>
                </a:moveTo>
                <a:lnTo>
                  <a:pt x="990" y="699"/>
                </a:lnTo>
                <a:lnTo>
                  <a:pt x="727" y="350"/>
                </a:lnTo>
                <a:lnTo>
                  <a:pt x="525" y="612"/>
                </a:lnTo>
                <a:lnTo>
                  <a:pt x="377" y="438"/>
                </a:lnTo>
                <a:lnTo>
                  <a:pt x="175" y="699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4"/>
                </a:lnTo>
                <a:cubicBezTo>
                  <a:pt x="1165" y="877"/>
                  <a:pt x="1113" y="931"/>
                  <a:pt x="1050" y="931"/>
                </a:cubicBezTo>
                <a:lnTo>
                  <a:pt x="233" y="931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66281" y="3228978"/>
            <a:ext cx="293688" cy="398461"/>
          </a:xfrm>
          <a:custGeom>
            <a:avLst/>
            <a:gdLst>
              <a:gd name="T0" fmla="*/ 815 w 816"/>
              <a:gd name="T1" fmla="*/ 525 h 1107"/>
              <a:gd name="T2" fmla="*/ 465 w 816"/>
              <a:gd name="T3" fmla="*/ 915 h 1107"/>
              <a:gd name="T4" fmla="*/ 465 w 816"/>
              <a:gd name="T5" fmla="*/ 1106 h 1107"/>
              <a:gd name="T6" fmla="*/ 350 w 816"/>
              <a:gd name="T7" fmla="*/ 1106 h 1107"/>
              <a:gd name="T8" fmla="*/ 350 w 816"/>
              <a:gd name="T9" fmla="*/ 915 h 1107"/>
              <a:gd name="T10" fmla="*/ 0 w 816"/>
              <a:gd name="T11" fmla="*/ 525 h 1107"/>
              <a:gd name="T12" fmla="*/ 99 w 816"/>
              <a:gd name="T13" fmla="*/ 525 h 1107"/>
              <a:gd name="T14" fmla="*/ 407 w 816"/>
              <a:gd name="T15" fmla="*/ 819 h 1107"/>
              <a:gd name="T16" fmla="*/ 716 w 816"/>
              <a:gd name="T17" fmla="*/ 525 h 1107"/>
              <a:gd name="T18" fmla="*/ 815 w 816"/>
              <a:gd name="T19" fmla="*/ 525 h 1107"/>
              <a:gd name="T20" fmla="*/ 407 w 816"/>
              <a:gd name="T21" fmla="*/ 699 h 1107"/>
              <a:gd name="T22" fmla="*/ 233 w 816"/>
              <a:gd name="T23" fmla="*/ 525 h 1107"/>
              <a:gd name="T24" fmla="*/ 233 w 816"/>
              <a:gd name="T25" fmla="*/ 175 h 1107"/>
              <a:gd name="T26" fmla="*/ 407 w 816"/>
              <a:gd name="T27" fmla="*/ 0 h 1107"/>
              <a:gd name="T28" fmla="*/ 582 w 816"/>
              <a:gd name="T29" fmla="*/ 175 h 1107"/>
              <a:gd name="T30" fmla="*/ 582 w 816"/>
              <a:gd name="T31" fmla="*/ 525 h 1107"/>
              <a:gd name="T32" fmla="*/ 407 w 816"/>
              <a:gd name="T33" fmla="*/ 699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16" h="1107">
                <a:moveTo>
                  <a:pt x="815" y="525"/>
                </a:moveTo>
                <a:cubicBezTo>
                  <a:pt x="815" y="723"/>
                  <a:pt x="656" y="887"/>
                  <a:pt x="465" y="915"/>
                </a:cubicBezTo>
                <a:lnTo>
                  <a:pt x="465" y="1106"/>
                </a:lnTo>
                <a:lnTo>
                  <a:pt x="350" y="1106"/>
                </a:lnTo>
                <a:lnTo>
                  <a:pt x="350" y="915"/>
                </a:lnTo>
                <a:cubicBezTo>
                  <a:pt x="159" y="887"/>
                  <a:pt x="0" y="723"/>
                  <a:pt x="0" y="525"/>
                </a:cubicBezTo>
                <a:lnTo>
                  <a:pt x="99" y="525"/>
                </a:lnTo>
                <a:cubicBezTo>
                  <a:pt x="99" y="699"/>
                  <a:pt x="245" y="819"/>
                  <a:pt x="407" y="819"/>
                </a:cubicBezTo>
                <a:cubicBezTo>
                  <a:pt x="568" y="819"/>
                  <a:pt x="716" y="699"/>
                  <a:pt x="716" y="525"/>
                </a:cubicBezTo>
                <a:lnTo>
                  <a:pt x="815" y="525"/>
                </a:lnTo>
                <a:close/>
                <a:moveTo>
                  <a:pt x="407" y="699"/>
                </a:moveTo>
                <a:cubicBezTo>
                  <a:pt x="312" y="699"/>
                  <a:pt x="233" y="619"/>
                  <a:pt x="233" y="525"/>
                </a:cubicBezTo>
                <a:lnTo>
                  <a:pt x="233" y="175"/>
                </a:lnTo>
                <a:cubicBezTo>
                  <a:pt x="233" y="79"/>
                  <a:pt x="311" y="0"/>
                  <a:pt x="407" y="0"/>
                </a:cubicBezTo>
                <a:cubicBezTo>
                  <a:pt x="502" y="0"/>
                  <a:pt x="582" y="79"/>
                  <a:pt x="582" y="175"/>
                </a:cubicBezTo>
                <a:lnTo>
                  <a:pt x="582" y="525"/>
                </a:lnTo>
                <a:cubicBezTo>
                  <a:pt x="582" y="619"/>
                  <a:pt x="503" y="699"/>
                  <a:pt x="407" y="69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96571" y="3228978"/>
            <a:ext cx="377825" cy="398461"/>
          </a:xfrm>
          <a:custGeom>
            <a:avLst/>
            <a:gdLst>
              <a:gd name="T0" fmla="*/ 74 w 1050"/>
              <a:gd name="T1" fmla="*/ 58 h 1107"/>
              <a:gd name="T2" fmla="*/ 1049 w 1050"/>
              <a:gd name="T3" fmla="*/ 1032 h 1107"/>
              <a:gd name="T4" fmla="*/ 975 w 1050"/>
              <a:gd name="T5" fmla="*/ 1106 h 1107"/>
              <a:gd name="T6" fmla="*/ 732 w 1050"/>
              <a:gd name="T7" fmla="*/ 863 h 1107"/>
              <a:gd name="T8" fmla="*/ 582 w 1050"/>
              <a:gd name="T9" fmla="*/ 915 h 1107"/>
              <a:gd name="T10" fmla="*/ 582 w 1050"/>
              <a:gd name="T11" fmla="*/ 1106 h 1107"/>
              <a:gd name="T12" fmla="*/ 467 w 1050"/>
              <a:gd name="T13" fmla="*/ 1106 h 1107"/>
              <a:gd name="T14" fmla="*/ 467 w 1050"/>
              <a:gd name="T15" fmla="*/ 915 h 1107"/>
              <a:gd name="T16" fmla="*/ 117 w 1050"/>
              <a:gd name="T17" fmla="*/ 525 h 1107"/>
              <a:gd name="T18" fmla="*/ 216 w 1050"/>
              <a:gd name="T19" fmla="*/ 525 h 1107"/>
              <a:gd name="T20" fmla="*/ 524 w 1050"/>
              <a:gd name="T21" fmla="*/ 819 h 1107"/>
              <a:gd name="T22" fmla="*/ 658 w 1050"/>
              <a:gd name="T23" fmla="*/ 789 h 1107"/>
              <a:gd name="T24" fmla="*/ 563 w 1050"/>
              <a:gd name="T25" fmla="*/ 693 h 1107"/>
              <a:gd name="T26" fmla="*/ 524 w 1050"/>
              <a:gd name="T27" fmla="*/ 699 h 1107"/>
              <a:gd name="T28" fmla="*/ 350 w 1050"/>
              <a:gd name="T29" fmla="*/ 525 h 1107"/>
              <a:gd name="T30" fmla="*/ 350 w 1050"/>
              <a:gd name="T31" fmla="*/ 481 h 1107"/>
              <a:gd name="T32" fmla="*/ 0 w 1050"/>
              <a:gd name="T33" fmla="*/ 131 h 1107"/>
              <a:gd name="T34" fmla="*/ 74 w 1050"/>
              <a:gd name="T35" fmla="*/ 58 h 1107"/>
              <a:gd name="T36" fmla="*/ 699 w 1050"/>
              <a:gd name="T37" fmla="*/ 533 h 1107"/>
              <a:gd name="T38" fmla="*/ 350 w 1050"/>
              <a:gd name="T39" fmla="*/ 186 h 1107"/>
              <a:gd name="T40" fmla="*/ 350 w 1050"/>
              <a:gd name="T41" fmla="*/ 175 h 1107"/>
              <a:gd name="T42" fmla="*/ 524 w 1050"/>
              <a:gd name="T43" fmla="*/ 0 h 1107"/>
              <a:gd name="T44" fmla="*/ 699 w 1050"/>
              <a:gd name="T45" fmla="*/ 175 h 1107"/>
              <a:gd name="T46" fmla="*/ 699 w 1050"/>
              <a:gd name="T47" fmla="*/ 533 h 1107"/>
              <a:gd name="T48" fmla="*/ 932 w 1050"/>
              <a:gd name="T49" fmla="*/ 525 h 1107"/>
              <a:gd name="T50" fmla="*/ 880 w 1050"/>
              <a:gd name="T51" fmla="*/ 715 h 1107"/>
              <a:gd name="T52" fmla="*/ 809 w 1050"/>
              <a:gd name="T53" fmla="*/ 641 h 1107"/>
              <a:gd name="T54" fmla="*/ 833 w 1050"/>
              <a:gd name="T55" fmla="*/ 525 h 1107"/>
              <a:gd name="T56" fmla="*/ 932 w 1050"/>
              <a:gd name="T57" fmla="*/ 525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50" h="1107">
                <a:moveTo>
                  <a:pt x="74" y="58"/>
                </a:moveTo>
                <a:lnTo>
                  <a:pt x="1049" y="1032"/>
                </a:lnTo>
                <a:lnTo>
                  <a:pt x="975" y="1106"/>
                </a:lnTo>
                <a:lnTo>
                  <a:pt x="732" y="863"/>
                </a:lnTo>
                <a:cubicBezTo>
                  <a:pt x="688" y="890"/>
                  <a:pt x="634" y="906"/>
                  <a:pt x="582" y="915"/>
                </a:cubicBezTo>
                <a:lnTo>
                  <a:pt x="582" y="1106"/>
                </a:lnTo>
                <a:lnTo>
                  <a:pt x="467" y="1106"/>
                </a:lnTo>
                <a:lnTo>
                  <a:pt x="467" y="915"/>
                </a:lnTo>
                <a:cubicBezTo>
                  <a:pt x="276" y="887"/>
                  <a:pt x="117" y="723"/>
                  <a:pt x="117" y="525"/>
                </a:cubicBezTo>
                <a:lnTo>
                  <a:pt x="216" y="525"/>
                </a:lnTo>
                <a:cubicBezTo>
                  <a:pt x="216" y="699"/>
                  <a:pt x="363" y="819"/>
                  <a:pt x="524" y="819"/>
                </a:cubicBezTo>
                <a:cubicBezTo>
                  <a:pt x="571" y="819"/>
                  <a:pt x="617" y="808"/>
                  <a:pt x="658" y="789"/>
                </a:cubicBezTo>
                <a:lnTo>
                  <a:pt x="563" y="693"/>
                </a:lnTo>
                <a:cubicBezTo>
                  <a:pt x="552" y="696"/>
                  <a:pt x="538" y="699"/>
                  <a:pt x="524" y="699"/>
                </a:cubicBezTo>
                <a:cubicBezTo>
                  <a:pt x="429" y="699"/>
                  <a:pt x="350" y="619"/>
                  <a:pt x="350" y="525"/>
                </a:cubicBezTo>
                <a:lnTo>
                  <a:pt x="350" y="481"/>
                </a:lnTo>
                <a:lnTo>
                  <a:pt x="0" y="131"/>
                </a:lnTo>
                <a:lnTo>
                  <a:pt x="74" y="58"/>
                </a:lnTo>
                <a:close/>
                <a:moveTo>
                  <a:pt x="699" y="533"/>
                </a:moveTo>
                <a:lnTo>
                  <a:pt x="350" y="186"/>
                </a:lnTo>
                <a:lnTo>
                  <a:pt x="350" y="175"/>
                </a:lnTo>
                <a:cubicBezTo>
                  <a:pt x="350" y="79"/>
                  <a:pt x="428" y="0"/>
                  <a:pt x="524" y="0"/>
                </a:cubicBezTo>
                <a:cubicBezTo>
                  <a:pt x="619" y="0"/>
                  <a:pt x="699" y="79"/>
                  <a:pt x="699" y="175"/>
                </a:cubicBezTo>
                <a:lnTo>
                  <a:pt x="699" y="533"/>
                </a:lnTo>
                <a:close/>
                <a:moveTo>
                  <a:pt x="932" y="525"/>
                </a:moveTo>
                <a:cubicBezTo>
                  <a:pt x="932" y="592"/>
                  <a:pt x="913" y="658"/>
                  <a:pt x="880" y="715"/>
                </a:cubicBezTo>
                <a:lnTo>
                  <a:pt x="809" y="641"/>
                </a:lnTo>
                <a:cubicBezTo>
                  <a:pt x="825" y="606"/>
                  <a:pt x="833" y="568"/>
                  <a:pt x="833" y="525"/>
                </a:cubicBezTo>
                <a:lnTo>
                  <a:pt x="932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410996" y="3228978"/>
            <a:ext cx="293687" cy="398461"/>
          </a:xfrm>
          <a:custGeom>
            <a:avLst/>
            <a:gdLst>
              <a:gd name="T0" fmla="*/ 815 w 816"/>
              <a:gd name="T1" fmla="*/ 525 h 1107"/>
              <a:gd name="T2" fmla="*/ 465 w 816"/>
              <a:gd name="T3" fmla="*/ 915 h 1107"/>
              <a:gd name="T4" fmla="*/ 465 w 816"/>
              <a:gd name="T5" fmla="*/ 1106 h 1107"/>
              <a:gd name="T6" fmla="*/ 350 w 816"/>
              <a:gd name="T7" fmla="*/ 1106 h 1107"/>
              <a:gd name="T8" fmla="*/ 350 w 816"/>
              <a:gd name="T9" fmla="*/ 915 h 1107"/>
              <a:gd name="T10" fmla="*/ 0 w 816"/>
              <a:gd name="T11" fmla="*/ 525 h 1107"/>
              <a:gd name="T12" fmla="*/ 99 w 816"/>
              <a:gd name="T13" fmla="*/ 525 h 1107"/>
              <a:gd name="T14" fmla="*/ 407 w 816"/>
              <a:gd name="T15" fmla="*/ 819 h 1107"/>
              <a:gd name="T16" fmla="*/ 716 w 816"/>
              <a:gd name="T17" fmla="*/ 525 h 1107"/>
              <a:gd name="T18" fmla="*/ 815 w 816"/>
              <a:gd name="T19" fmla="*/ 525 h 1107"/>
              <a:gd name="T20" fmla="*/ 336 w 816"/>
              <a:gd name="T21" fmla="*/ 170 h 1107"/>
              <a:gd name="T22" fmla="*/ 336 w 816"/>
              <a:gd name="T23" fmla="*/ 530 h 1107"/>
              <a:gd name="T24" fmla="*/ 407 w 816"/>
              <a:gd name="T25" fmla="*/ 598 h 1107"/>
              <a:gd name="T26" fmla="*/ 476 w 816"/>
              <a:gd name="T27" fmla="*/ 530 h 1107"/>
              <a:gd name="T28" fmla="*/ 479 w 816"/>
              <a:gd name="T29" fmla="*/ 170 h 1107"/>
              <a:gd name="T30" fmla="*/ 408 w 816"/>
              <a:gd name="T31" fmla="*/ 98 h 1107"/>
              <a:gd name="T32" fmla="*/ 336 w 816"/>
              <a:gd name="T33" fmla="*/ 170 h 1107"/>
              <a:gd name="T34" fmla="*/ 407 w 816"/>
              <a:gd name="T35" fmla="*/ 699 h 1107"/>
              <a:gd name="T36" fmla="*/ 233 w 816"/>
              <a:gd name="T37" fmla="*/ 525 h 1107"/>
              <a:gd name="T38" fmla="*/ 233 w 816"/>
              <a:gd name="T39" fmla="*/ 175 h 1107"/>
              <a:gd name="T40" fmla="*/ 407 w 816"/>
              <a:gd name="T41" fmla="*/ 0 h 1107"/>
              <a:gd name="T42" fmla="*/ 582 w 816"/>
              <a:gd name="T43" fmla="*/ 175 h 1107"/>
              <a:gd name="T44" fmla="*/ 582 w 816"/>
              <a:gd name="T45" fmla="*/ 525 h 1107"/>
              <a:gd name="T46" fmla="*/ 407 w 816"/>
              <a:gd name="T47" fmla="*/ 699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6" h="1107">
                <a:moveTo>
                  <a:pt x="815" y="525"/>
                </a:moveTo>
                <a:cubicBezTo>
                  <a:pt x="815" y="723"/>
                  <a:pt x="656" y="887"/>
                  <a:pt x="465" y="915"/>
                </a:cubicBezTo>
                <a:lnTo>
                  <a:pt x="465" y="1106"/>
                </a:lnTo>
                <a:lnTo>
                  <a:pt x="350" y="1106"/>
                </a:lnTo>
                <a:lnTo>
                  <a:pt x="350" y="915"/>
                </a:lnTo>
                <a:cubicBezTo>
                  <a:pt x="159" y="887"/>
                  <a:pt x="0" y="723"/>
                  <a:pt x="0" y="525"/>
                </a:cubicBezTo>
                <a:lnTo>
                  <a:pt x="99" y="525"/>
                </a:lnTo>
                <a:cubicBezTo>
                  <a:pt x="99" y="699"/>
                  <a:pt x="245" y="819"/>
                  <a:pt x="407" y="819"/>
                </a:cubicBezTo>
                <a:cubicBezTo>
                  <a:pt x="568" y="819"/>
                  <a:pt x="716" y="699"/>
                  <a:pt x="716" y="525"/>
                </a:cubicBezTo>
                <a:lnTo>
                  <a:pt x="815" y="525"/>
                </a:lnTo>
                <a:close/>
                <a:moveTo>
                  <a:pt x="336" y="170"/>
                </a:moveTo>
                <a:lnTo>
                  <a:pt x="336" y="530"/>
                </a:lnTo>
                <a:cubicBezTo>
                  <a:pt x="336" y="568"/>
                  <a:pt x="368" y="598"/>
                  <a:pt x="407" y="598"/>
                </a:cubicBezTo>
                <a:cubicBezTo>
                  <a:pt x="445" y="598"/>
                  <a:pt x="476" y="568"/>
                  <a:pt x="476" y="530"/>
                </a:cubicBezTo>
                <a:lnTo>
                  <a:pt x="479" y="170"/>
                </a:lnTo>
                <a:cubicBezTo>
                  <a:pt x="479" y="131"/>
                  <a:pt x="446" y="98"/>
                  <a:pt x="408" y="98"/>
                </a:cubicBezTo>
                <a:cubicBezTo>
                  <a:pt x="369" y="98"/>
                  <a:pt x="336" y="131"/>
                  <a:pt x="336" y="170"/>
                </a:cubicBezTo>
                <a:close/>
                <a:moveTo>
                  <a:pt x="407" y="699"/>
                </a:moveTo>
                <a:cubicBezTo>
                  <a:pt x="312" y="699"/>
                  <a:pt x="233" y="619"/>
                  <a:pt x="233" y="525"/>
                </a:cubicBezTo>
                <a:lnTo>
                  <a:pt x="233" y="175"/>
                </a:lnTo>
                <a:cubicBezTo>
                  <a:pt x="233" y="79"/>
                  <a:pt x="311" y="0"/>
                  <a:pt x="407" y="0"/>
                </a:cubicBezTo>
                <a:cubicBezTo>
                  <a:pt x="502" y="0"/>
                  <a:pt x="582" y="79"/>
                  <a:pt x="582" y="175"/>
                </a:cubicBezTo>
                <a:lnTo>
                  <a:pt x="582" y="525"/>
                </a:lnTo>
                <a:cubicBezTo>
                  <a:pt x="582" y="619"/>
                  <a:pt x="503" y="699"/>
                  <a:pt x="407" y="69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20644" y="3219451"/>
            <a:ext cx="419100" cy="419100"/>
          </a:xfrm>
          <a:custGeom>
            <a:avLst/>
            <a:gdLst>
              <a:gd name="T0" fmla="*/ 932 w 1166"/>
              <a:gd name="T1" fmla="*/ 350 h 1165"/>
              <a:gd name="T2" fmla="*/ 932 w 1166"/>
              <a:gd name="T3" fmla="*/ 233 h 1165"/>
              <a:gd name="T4" fmla="*/ 233 w 1166"/>
              <a:gd name="T5" fmla="*/ 233 h 1165"/>
              <a:gd name="T6" fmla="*/ 233 w 1166"/>
              <a:gd name="T7" fmla="*/ 350 h 1165"/>
              <a:gd name="T8" fmla="*/ 932 w 1166"/>
              <a:gd name="T9" fmla="*/ 350 h 1165"/>
              <a:gd name="T10" fmla="*/ 932 w 1166"/>
              <a:gd name="T11" fmla="*/ 525 h 1165"/>
              <a:gd name="T12" fmla="*/ 932 w 1166"/>
              <a:gd name="T13" fmla="*/ 408 h 1165"/>
              <a:gd name="T14" fmla="*/ 233 w 1166"/>
              <a:gd name="T15" fmla="*/ 408 h 1165"/>
              <a:gd name="T16" fmla="*/ 233 w 1166"/>
              <a:gd name="T17" fmla="*/ 525 h 1165"/>
              <a:gd name="T18" fmla="*/ 932 w 1166"/>
              <a:gd name="T19" fmla="*/ 525 h 1165"/>
              <a:gd name="T20" fmla="*/ 932 w 1166"/>
              <a:gd name="T21" fmla="*/ 699 h 1165"/>
              <a:gd name="T22" fmla="*/ 932 w 1166"/>
              <a:gd name="T23" fmla="*/ 582 h 1165"/>
              <a:gd name="T24" fmla="*/ 233 w 1166"/>
              <a:gd name="T25" fmla="*/ 582 h 1165"/>
              <a:gd name="T26" fmla="*/ 233 w 1166"/>
              <a:gd name="T27" fmla="*/ 699 h 1165"/>
              <a:gd name="T28" fmla="*/ 932 w 1166"/>
              <a:gd name="T29" fmla="*/ 699 h 1165"/>
              <a:gd name="T30" fmla="*/ 1050 w 1166"/>
              <a:gd name="T31" fmla="*/ 0 h 1165"/>
              <a:gd name="T32" fmla="*/ 1165 w 1166"/>
              <a:gd name="T33" fmla="*/ 115 h 1165"/>
              <a:gd name="T34" fmla="*/ 1165 w 1166"/>
              <a:gd name="T35" fmla="*/ 814 h 1165"/>
              <a:gd name="T36" fmla="*/ 1050 w 1166"/>
              <a:gd name="T37" fmla="*/ 931 h 1165"/>
              <a:gd name="T38" fmla="*/ 233 w 1166"/>
              <a:gd name="T39" fmla="*/ 931 h 1165"/>
              <a:gd name="T40" fmla="*/ 0 w 1166"/>
              <a:gd name="T41" fmla="*/ 1164 h 1165"/>
              <a:gd name="T42" fmla="*/ 0 w 1166"/>
              <a:gd name="T43" fmla="*/ 115 h 1165"/>
              <a:gd name="T44" fmla="*/ 115 w 1166"/>
              <a:gd name="T45" fmla="*/ 0 h 1165"/>
              <a:gd name="T46" fmla="*/ 1050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932" y="350"/>
                </a:moveTo>
                <a:lnTo>
                  <a:pt x="932" y="233"/>
                </a:lnTo>
                <a:lnTo>
                  <a:pt x="233" y="233"/>
                </a:lnTo>
                <a:lnTo>
                  <a:pt x="233" y="350"/>
                </a:lnTo>
                <a:lnTo>
                  <a:pt x="932" y="350"/>
                </a:lnTo>
                <a:close/>
                <a:moveTo>
                  <a:pt x="932" y="525"/>
                </a:moveTo>
                <a:lnTo>
                  <a:pt x="932" y="408"/>
                </a:lnTo>
                <a:lnTo>
                  <a:pt x="233" y="408"/>
                </a:lnTo>
                <a:lnTo>
                  <a:pt x="233" y="525"/>
                </a:lnTo>
                <a:lnTo>
                  <a:pt x="932" y="525"/>
                </a:lnTo>
                <a:close/>
                <a:moveTo>
                  <a:pt x="932" y="699"/>
                </a:moveTo>
                <a:lnTo>
                  <a:pt x="932" y="582"/>
                </a:lnTo>
                <a:lnTo>
                  <a:pt x="233" y="582"/>
                </a:lnTo>
                <a:lnTo>
                  <a:pt x="233" y="699"/>
                </a:lnTo>
                <a:lnTo>
                  <a:pt x="932" y="699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4"/>
                </a:lnTo>
                <a:cubicBezTo>
                  <a:pt x="1165" y="877"/>
                  <a:pt x="1113" y="931"/>
                  <a:pt x="1050" y="931"/>
                </a:cubicBezTo>
                <a:lnTo>
                  <a:pt x="233" y="931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568408" y="3251201"/>
            <a:ext cx="269875" cy="354012"/>
          </a:xfrm>
          <a:custGeom>
            <a:avLst/>
            <a:gdLst>
              <a:gd name="T0" fmla="*/ 112 w 750"/>
              <a:gd name="T1" fmla="*/ 262 h 983"/>
              <a:gd name="T2" fmla="*/ 375 w 750"/>
              <a:gd name="T3" fmla="*/ 0 h 983"/>
              <a:gd name="T4" fmla="*/ 637 w 750"/>
              <a:gd name="T5" fmla="*/ 262 h 983"/>
              <a:gd name="T6" fmla="*/ 432 w 750"/>
              <a:gd name="T7" fmla="*/ 262 h 983"/>
              <a:gd name="T8" fmla="*/ 432 w 750"/>
              <a:gd name="T9" fmla="*/ 633 h 983"/>
              <a:gd name="T10" fmla="*/ 82 w 750"/>
              <a:gd name="T11" fmla="*/ 982 h 983"/>
              <a:gd name="T12" fmla="*/ 0 w 750"/>
              <a:gd name="T13" fmla="*/ 900 h 983"/>
              <a:gd name="T14" fmla="*/ 317 w 750"/>
              <a:gd name="T15" fmla="*/ 586 h 983"/>
              <a:gd name="T16" fmla="*/ 317 w 750"/>
              <a:gd name="T17" fmla="*/ 262 h 983"/>
              <a:gd name="T18" fmla="*/ 112 w 750"/>
              <a:gd name="T19" fmla="*/ 262 h 983"/>
              <a:gd name="T20" fmla="*/ 667 w 750"/>
              <a:gd name="T21" fmla="*/ 982 h 983"/>
              <a:gd name="T22" fmla="*/ 467 w 750"/>
              <a:gd name="T23" fmla="*/ 786 h 983"/>
              <a:gd name="T24" fmla="*/ 549 w 750"/>
              <a:gd name="T25" fmla="*/ 704 h 983"/>
              <a:gd name="T26" fmla="*/ 749 w 750"/>
              <a:gd name="T27" fmla="*/ 900 h 983"/>
              <a:gd name="T28" fmla="*/ 667 w 750"/>
              <a:gd name="T29" fmla="*/ 982 h 9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50" h="983">
                <a:moveTo>
                  <a:pt x="112" y="262"/>
                </a:moveTo>
                <a:lnTo>
                  <a:pt x="375" y="0"/>
                </a:lnTo>
                <a:lnTo>
                  <a:pt x="637" y="262"/>
                </a:lnTo>
                <a:lnTo>
                  <a:pt x="432" y="262"/>
                </a:lnTo>
                <a:lnTo>
                  <a:pt x="432" y="633"/>
                </a:lnTo>
                <a:lnTo>
                  <a:pt x="82" y="982"/>
                </a:lnTo>
                <a:lnTo>
                  <a:pt x="0" y="900"/>
                </a:lnTo>
                <a:lnTo>
                  <a:pt x="317" y="586"/>
                </a:lnTo>
                <a:lnTo>
                  <a:pt x="317" y="262"/>
                </a:lnTo>
                <a:lnTo>
                  <a:pt x="112" y="262"/>
                </a:lnTo>
                <a:close/>
                <a:moveTo>
                  <a:pt x="667" y="982"/>
                </a:moveTo>
                <a:lnTo>
                  <a:pt x="467" y="786"/>
                </a:lnTo>
                <a:lnTo>
                  <a:pt x="549" y="704"/>
                </a:lnTo>
                <a:lnTo>
                  <a:pt x="749" y="900"/>
                </a:lnTo>
                <a:lnTo>
                  <a:pt x="667" y="9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87583" y="3303588"/>
            <a:ext cx="377825" cy="252412"/>
          </a:xfrm>
          <a:custGeom>
            <a:avLst/>
            <a:gdLst>
              <a:gd name="T0" fmla="*/ 0 w 1050"/>
              <a:gd name="T1" fmla="*/ 0 h 699"/>
              <a:gd name="T2" fmla="*/ 1049 w 1050"/>
              <a:gd name="T3" fmla="*/ 0 h 699"/>
              <a:gd name="T4" fmla="*/ 1049 w 1050"/>
              <a:gd name="T5" fmla="*/ 117 h 699"/>
              <a:gd name="T6" fmla="*/ 0 w 1050"/>
              <a:gd name="T7" fmla="*/ 117 h 699"/>
              <a:gd name="T8" fmla="*/ 0 w 1050"/>
              <a:gd name="T9" fmla="*/ 0 h 699"/>
              <a:gd name="T10" fmla="*/ 0 w 1050"/>
              <a:gd name="T11" fmla="*/ 406 h 699"/>
              <a:gd name="T12" fmla="*/ 0 w 1050"/>
              <a:gd name="T13" fmla="*/ 292 h 699"/>
              <a:gd name="T14" fmla="*/ 1049 w 1050"/>
              <a:gd name="T15" fmla="*/ 292 h 699"/>
              <a:gd name="T16" fmla="*/ 1049 w 1050"/>
              <a:gd name="T17" fmla="*/ 406 h 699"/>
              <a:gd name="T18" fmla="*/ 0 w 1050"/>
              <a:gd name="T19" fmla="*/ 406 h 699"/>
              <a:gd name="T20" fmla="*/ 0 w 1050"/>
              <a:gd name="T21" fmla="*/ 698 h 699"/>
              <a:gd name="T22" fmla="*/ 0 w 1050"/>
              <a:gd name="T23" fmla="*/ 581 h 699"/>
              <a:gd name="T24" fmla="*/ 1049 w 1050"/>
              <a:gd name="T25" fmla="*/ 581 h 699"/>
              <a:gd name="T26" fmla="*/ 1049 w 1050"/>
              <a:gd name="T27" fmla="*/ 698 h 699"/>
              <a:gd name="T28" fmla="*/ 0 w 1050"/>
              <a:gd name="T29" fmla="*/ 698 h 6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0" h="699">
                <a:moveTo>
                  <a:pt x="0" y="0"/>
                </a:moveTo>
                <a:lnTo>
                  <a:pt x="1049" y="0"/>
                </a:lnTo>
                <a:lnTo>
                  <a:pt x="1049" y="117"/>
                </a:lnTo>
                <a:lnTo>
                  <a:pt x="0" y="117"/>
                </a:lnTo>
                <a:lnTo>
                  <a:pt x="0" y="0"/>
                </a:lnTo>
                <a:close/>
                <a:moveTo>
                  <a:pt x="0" y="406"/>
                </a:moveTo>
                <a:lnTo>
                  <a:pt x="0" y="292"/>
                </a:lnTo>
                <a:lnTo>
                  <a:pt x="1049" y="292"/>
                </a:lnTo>
                <a:lnTo>
                  <a:pt x="1049" y="406"/>
                </a:lnTo>
                <a:lnTo>
                  <a:pt x="0" y="406"/>
                </a:lnTo>
                <a:close/>
                <a:moveTo>
                  <a:pt x="0" y="698"/>
                </a:moveTo>
                <a:lnTo>
                  <a:pt x="0" y="581"/>
                </a:lnTo>
                <a:lnTo>
                  <a:pt x="1049" y="581"/>
                </a:lnTo>
                <a:lnTo>
                  <a:pt x="1049" y="698"/>
                </a:lnTo>
                <a:lnTo>
                  <a:pt x="0" y="69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60733" y="3240089"/>
            <a:ext cx="377825" cy="377825"/>
          </a:xfrm>
          <a:custGeom>
            <a:avLst/>
            <a:gdLst>
              <a:gd name="T0" fmla="*/ 817 w 1050"/>
              <a:gd name="T1" fmla="*/ 816 h 1049"/>
              <a:gd name="T2" fmla="*/ 817 w 1050"/>
              <a:gd name="T3" fmla="*/ 232 h 1049"/>
              <a:gd name="T4" fmla="*/ 232 w 1050"/>
              <a:gd name="T5" fmla="*/ 232 h 1049"/>
              <a:gd name="T6" fmla="*/ 232 w 1050"/>
              <a:gd name="T7" fmla="*/ 816 h 1049"/>
              <a:gd name="T8" fmla="*/ 817 w 1050"/>
              <a:gd name="T9" fmla="*/ 816 h 1049"/>
              <a:gd name="T10" fmla="*/ 1049 w 1050"/>
              <a:gd name="T11" fmla="*/ 467 h 1049"/>
              <a:gd name="T12" fmla="*/ 932 w 1050"/>
              <a:gd name="T13" fmla="*/ 467 h 1049"/>
              <a:gd name="T14" fmla="*/ 932 w 1050"/>
              <a:gd name="T15" fmla="*/ 581 h 1049"/>
              <a:gd name="T16" fmla="*/ 1049 w 1050"/>
              <a:gd name="T17" fmla="*/ 581 h 1049"/>
              <a:gd name="T18" fmla="*/ 1049 w 1050"/>
              <a:gd name="T19" fmla="*/ 698 h 1049"/>
              <a:gd name="T20" fmla="*/ 932 w 1050"/>
              <a:gd name="T21" fmla="*/ 698 h 1049"/>
              <a:gd name="T22" fmla="*/ 932 w 1050"/>
              <a:gd name="T23" fmla="*/ 816 h 1049"/>
              <a:gd name="T24" fmla="*/ 817 w 1050"/>
              <a:gd name="T25" fmla="*/ 931 h 1049"/>
              <a:gd name="T26" fmla="*/ 700 w 1050"/>
              <a:gd name="T27" fmla="*/ 931 h 1049"/>
              <a:gd name="T28" fmla="*/ 700 w 1050"/>
              <a:gd name="T29" fmla="*/ 1048 h 1049"/>
              <a:gd name="T30" fmla="*/ 582 w 1050"/>
              <a:gd name="T31" fmla="*/ 1048 h 1049"/>
              <a:gd name="T32" fmla="*/ 582 w 1050"/>
              <a:gd name="T33" fmla="*/ 931 h 1049"/>
              <a:gd name="T34" fmla="*/ 467 w 1050"/>
              <a:gd name="T35" fmla="*/ 931 h 1049"/>
              <a:gd name="T36" fmla="*/ 467 w 1050"/>
              <a:gd name="T37" fmla="*/ 1048 h 1049"/>
              <a:gd name="T38" fmla="*/ 350 w 1050"/>
              <a:gd name="T39" fmla="*/ 1048 h 1049"/>
              <a:gd name="T40" fmla="*/ 350 w 1050"/>
              <a:gd name="T41" fmla="*/ 931 h 1049"/>
              <a:gd name="T42" fmla="*/ 232 w 1050"/>
              <a:gd name="T43" fmla="*/ 931 h 1049"/>
              <a:gd name="T44" fmla="*/ 117 w 1050"/>
              <a:gd name="T45" fmla="*/ 816 h 1049"/>
              <a:gd name="T46" fmla="*/ 117 w 1050"/>
              <a:gd name="T47" fmla="*/ 698 h 1049"/>
              <a:gd name="T48" fmla="*/ 0 w 1050"/>
              <a:gd name="T49" fmla="*/ 698 h 1049"/>
              <a:gd name="T50" fmla="*/ 0 w 1050"/>
              <a:gd name="T51" fmla="*/ 581 h 1049"/>
              <a:gd name="T52" fmla="*/ 117 w 1050"/>
              <a:gd name="T53" fmla="*/ 581 h 1049"/>
              <a:gd name="T54" fmla="*/ 117 w 1050"/>
              <a:gd name="T55" fmla="*/ 467 h 1049"/>
              <a:gd name="T56" fmla="*/ 0 w 1050"/>
              <a:gd name="T57" fmla="*/ 467 h 1049"/>
              <a:gd name="T58" fmla="*/ 0 w 1050"/>
              <a:gd name="T59" fmla="*/ 350 h 1049"/>
              <a:gd name="T60" fmla="*/ 117 w 1050"/>
              <a:gd name="T61" fmla="*/ 350 h 1049"/>
              <a:gd name="T62" fmla="*/ 117 w 1050"/>
              <a:gd name="T63" fmla="*/ 232 h 1049"/>
              <a:gd name="T64" fmla="*/ 232 w 1050"/>
              <a:gd name="T65" fmla="*/ 117 h 1049"/>
              <a:gd name="T66" fmla="*/ 350 w 1050"/>
              <a:gd name="T67" fmla="*/ 117 h 1049"/>
              <a:gd name="T68" fmla="*/ 350 w 1050"/>
              <a:gd name="T69" fmla="*/ 0 h 1049"/>
              <a:gd name="T70" fmla="*/ 467 w 1050"/>
              <a:gd name="T71" fmla="*/ 0 h 1049"/>
              <a:gd name="T72" fmla="*/ 467 w 1050"/>
              <a:gd name="T73" fmla="*/ 117 h 1049"/>
              <a:gd name="T74" fmla="*/ 582 w 1050"/>
              <a:gd name="T75" fmla="*/ 117 h 1049"/>
              <a:gd name="T76" fmla="*/ 582 w 1050"/>
              <a:gd name="T77" fmla="*/ 0 h 1049"/>
              <a:gd name="T78" fmla="*/ 700 w 1050"/>
              <a:gd name="T79" fmla="*/ 0 h 1049"/>
              <a:gd name="T80" fmla="*/ 700 w 1050"/>
              <a:gd name="T81" fmla="*/ 117 h 1049"/>
              <a:gd name="T82" fmla="*/ 817 w 1050"/>
              <a:gd name="T83" fmla="*/ 117 h 1049"/>
              <a:gd name="T84" fmla="*/ 932 w 1050"/>
              <a:gd name="T85" fmla="*/ 232 h 1049"/>
              <a:gd name="T86" fmla="*/ 932 w 1050"/>
              <a:gd name="T87" fmla="*/ 350 h 1049"/>
              <a:gd name="T88" fmla="*/ 1049 w 1050"/>
              <a:gd name="T89" fmla="*/ 350 h 1049"/>
              <a:gd name="T90" fmla="*/ 1049 w 1050"/>
              <a:gd name="T91" fmla="*/ 467 h 1049"/>
              <a:gd name="T92" fmla="*/ 582 w 1050"/>
              <a:gd name="T93" fmla="*/ 581 h 1049"/>
              <a:gd name="T94" fmla="*/ 582 w 1050"/>
              <a:gd name="T95" fmla="*/ 467 h 1049"/>
              <a:gd name="T96" fmla="*/ 467 w 1050"/>
              <a:gd name="T97" fmla="*/ 467 h 1049"/>
              <a:gd name="T98" fmla="*/ 467 w 1050"/>
              <a:gd name="T99" fmla="*/ 581 h 1049"/>
              <a:gd name="T100" fmla="*/ 582 w 1050"/>
              <a:gd name="T101" fmla="*/ 581 h 1049"/>
              <a:gd name="T102" fmla="*/ 700 w 1050"/>
              <a:gd name="T103" fmla="*/ 350 h 1049"/>
              <a:gd name="T104" fmla="*/ 700 w 1050"/>
              <a:gd name="T105" fmla="*/ 698 h 1049"/>
              <a:gd name="T106" fmla="*/ 350 w 1050"/>
              <a:gd name="T107" fmla="*/ 698 h 1049"/>
              <a:gd name="T108" fmla="*/ 350 w 1050"/>
              <a:gd name="T109" fmla="*/ 350 h 1049"/>
              <a:gd name="T110" fmla="*/ 700 w 1050"/>
              <a:gd name="T111" fmla="*/ 350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050" h="1049">
                <a:moveTo>
                  <a:pt x="817" y="816"/>
                </a:moveTo>
                <a:lnTo>
                  <a:pt x="817" y="232"/>
                </a:lnTo>
                <a:lnTo>
                  <a:pt x="232" y="232"/>
                </a:lnTo>
                <a:lnTo>
                  <a:pt x="232" y="816"/>
                </a:lnTo>
                <a:lnTo>
                  <a:pt x="817" y="816"/>
                </a:lnTo>
                <a:close/>
                <a:moveTo>
                  <a:pt x="1049" y="467"/>
                </a:moveTo>
                <a:lnTo>
                  <a:pt x="932" y="467"/>
                </a:lnTo>
                <a:lnTo>
                  <a:pt x="932" y="581"/>
                </a:lnTo>
                <a:lnTo>
                  <a:pt x="1049" y="581"/>
                </a:lnTo>
                <a:lnTo>
                  <a:pt x="1049" y="698"/>
                </a:lnTo>
                <a:lnTo>
                  <a:pt x="932" y="698"/>
                </a:lnTo>
                <a:lnTo>
                  <a:pt x="932" y="816"/>
                </a:lnTo>
                <a:cubicBezTo>
                  <a:pt x="932" y="879"/>
                  <a:pt x="880" y="931"/>
                  <a:pt x="817" y="931"/>
                </a:cubicBezTo>
                <a:lnTo>
                  <a:pt x="700" y="931"/>
                </a:lnTo>
                <a:lnTo>
                  <a:pt x="700" y="1048"/>
                </a:lnTo>
                <a:lnTo>
                  <a:pt x="582" y="1048"/>
                </a:lnTo>
                <a:lnTo>
                  <a:pt x="582" y="931"/>
                </a:lnTo>
                <a:lnTo>
                  <a:pt x="467" y="931"/>
                </a:lnTo>
                <a:lnTo>
                  <a:pt x="467" y="1048"/>
                </a:lnTo>
                <a:lnTo>
                  <a:pt x="350" y="1048"/>
                </a:lnTo>
                <a:lnTo>
                  <a:pt x="350" y="931"/>
                </a:lnTo>
                <a:lnTo>
                  <a:pt x="232" y="931"/>
                </a:lnTo>
                <a:cubicBezTo>
                  <a:pt x="169" y="931"/>
                  <a:pt x="117" y="879"/>
                  <a:pt x="117" y="816"/>
                </a:cubicBezTo>
                <a:lnTo>
                  <a:pt x="117" y="698"/>
                </a:lnTo>
                <a:lnTo>
                  <a:pt x="0" y="698"/>
                </a:lnTo>
                <a:lnTo>
                  <a:pt x="0" y="581"/>
                </a:lnTo>
                <a:lnTo>
                  <a:pt x="117" y="581"/>
                </a:lnTo>
                <a:lnTo>
                  <a:pt x="117" y="467"/>
                </a:lnTo>
                <a:lnTo>
                  <a:pt x="0" y="467"/>
                </a:lnTo>
                <a:lnTo>
                  <a:pt x="0" y="350"/>
                </a:lnTo>
                <a:lnTo>
                  <a:pt x="117" y="350"/>
                </a:lnTo>
                <a:lnTo>
                  <a:pt x="117" y="232"/>
                </a:lnTo>
                <a:cubicBezTo>
                  <a:pt x="117" y="169"/>
                  <a:pt x="169" y="117"/>
                  <a:pt x="232" y="117"/>
                </a:cubicBezTo>
                <a:lnTo>
                  <a:pt x="350" y="117"/>
                </a:lnTo>
                <a:lnTo>
                  <a:pt x="350" y="0"/>
                </a:lnTo>
                <a:lnTo>
                  <a:pt x="467" y="0"/>
                </a:lnTo>
                <a:lnTo>
                  <a:pt x="467" y="117"/>
                </a:lnTo>
                <a:lnTo>
                  <a:pt x="582" y="117"/>
                </a:lnTo>
                <a:lnTo>
                  <a:pt x="582" y="0"/>
                </a:lnTo>
                <a:lnTo>
                  <a:pt x="700" y="0"/>
                </a:lnTo>
                <a:lnTo>
                  <a:pt x="700" y="117"/>
                </a:lnTo>
                <a:lnTo>
                  <a:pt x="817" y="117"/>
                </a:lnTo>
                <a:cubicBezTo>
                  <a:pt x="880" y="117"/>
                  <a:pt x="932" y="169"/>
                  <a:pt x="932" y="232"/>
                </a:cubicBezTo>
                <a:lnTo>
                  <a:pt x="932" y="350"/>
                </a:lnTo>
                <a:lnTo>
                  <a:pt x="1049" y="350"/>
                </a:lnTo>
                <a:lnTo>
                  <a:pt x="1049" y="467"/>
                </a:lnTo>
                <a:close/>
                <a:moveTo>
                  <a:pt x="582" y="581"/>
                </a:moveTo>
                <a:lnTo>
                  <a:pt x="582" y="467"/>
                </a:lnTo>
                <a:lnTo>
                  <a:pt x="467" y="467"/>
                </a:lnTo>
                <a:lnTo>
                  <a:pt x="467" y="581"/>
                </a:lnTo>
                <a:lnTo>
                  <a:pt x="582" y="581"/>
                </a:lnTo>
                <a:close/>
                <a:moveTo>
                  <a:pt x="700" y="350"/>
                </a:moveTo>
                <a:lnTo>
                  <a:pt x="700" y="698"/>
                </a:lnTo>
                <a:lnTo>
                  <a:pt x="350" y="698"/>
                </a:lnTo>
                <a:lnTo>
                  <a:pt x="350" y="350"/>
                </a:lnTo>
                <a:lnTo>
                  <a:pt x="70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13244" y="3260726"/>
            <a:ext cx="419100" cy="336550"/>
          </a:xfrm>
          <a:custGeom>
            <a:avLst/>
            <a:gdLst>
              <a:gd name="T0" fmla="*/ 1049 w 1165"/>
              <a:gd name="T1" fmla="*/ 235 h 935"/>
              <a:gd name="T2" fmla="*/ 1049 w 1165"/>
              <a:gd name="T3" fmla="*/ 118 h 935"/>
              <a:gd name="T4" fmla="*/ 582 w 1165"/>
              <a:gd name="T5" fmla="*/ 410 h 935"/>
              <a:gd name="T6" fmla="*/ 114 w 1165"/>
              <a:gd name="T7" fmla="*/ 118 h 935"/>
              <a:gd name="T8" fmla="*/ 114 w 1165"/>
              <a:gd name="T9" fmla="*/ 235 h 935"/>
              <a:gd name="T10" fmla="*/ 582 w 1165"/>
              <a:gd name="T11" fmla="*/ 524 h 935"/>
              <a:gd name="T12" fmla="*/ 1049 w 1165"/>
              <a:gd name="T13" fmla="*/ 235 h 935"/>
              <a:gd name="T14" fmla="*/ 1164 w 1165"/>
              <a:gd name="T15" fmla="*/ 118 h 935"/>
              <a:gd name="T16" fmla="*/ 1164 w 1165"/>
              <a:gd name="T17" fmla="*/ 816 h 935"/>
              <a:gd name="T18" fmla="*/ 1049 w 1165"/>
              <a:gd name="T19" fmla="*/ 934 h 935"/>
              <a:gd name="T20" fmla="*/ 114 w 1165"/>
              <a:gd name="T21" fmla="*/ 934 h 935"/>
              <a:gd name="T22" fmla="*/ 0 w 1165"/>
              <a:gd name="T23" fmla="*/ 816 h 935"/>
              <a:gd name="T24" fmla="*/ 0 w 1165"/>
              <a:gd name="T25" fmla="*/ 118 h 935"/>
              <a:gd name="T26" fmla="*/ 114 w 1165"/>
              <a:gd name="T27" fmla="*/ 0 h 935"/>
              <a:gd name="T28" fmla="*/ 1049 w 1165"/>
              <a:gd name="T29" fmla="*/ 0 h 935"/>
              <a:gd name="T30" fmla="*/ 1164 w 1165"/>
              <a:gd name="T31" fmla="*/ 118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5" h="935">
                <a:moveTo>
                  <a:pt x="1049" y="235"/>
                </a:moveTo>
                <a:lnTo>
                  <a:pt x="1049" y="118"/>
                </a:lnTo>
                <a:lnTo>
                  <a:pt x="582" y="410"/>
                </a:lnTo>
                <a:lnTo>
                  <a:pt x="114" y="118"/>
                </a:lnTo>
                <a:lnTo>
                  <a:pt x="114" y="235"/>
                </a:lnTo>
                <a:lnTo>
                  <a:pt x="582" y="524"/>
                </a:lnTo>
                <a:lnTo>
                  <a:pt x="1049" y="235"/>
                </a:lnTo>
                <a:close/>
                <a:moveTo>
                  <a:pt x="1164" y="118"/>
                </a:moveTo>
                <a:lnTo>
                  <a:pt x="1164" y="816"/>
                </a:lnTo>
                <a:cubicBezTo>
                  <a:pt x="1164" y="879"/>
                  <a:pt x="1112" y="934"/>
                  <a:pt x="1049" y="934"/>
                </a:cubicBezTo>
                <a:lnTo>
                  <a:pt x="114" y="934"/>
                </a:lnTo>
                <a:cubicBezTo>
                  <a:pt x="51" y="934"/>
                  <a:pt x="0" y="879"/>
                  <a:pt x="0" y="816"/>
                </a:cubicBezTo>
                <a:lnTo>
                  <a:pt x="0" y="118"/>
                </a:lnTo>
                <a:cubicBezTo>
                  <a:pt x="0" y="55"/>
                  <a:pt x="51" y="0"/>
                  <a:pt x="114" y="0"/>
                </a:cubicBezTo>
                <a:lnTo>
                  <a:pt x="1049" y="0"/>
                </a:lnTo>
                <a:cubicBezTo>
                  <a:pt x="1112" y="0"/>
                  <a:pt x="1164" y="55"/>
                  <a:pt x="1164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8069" y="4089401"/>
            <a:ext cx="419100" cy="419100"/>
          </a:xfrm>
          <a:custGeom>
            <a:avLst/>
            <a:gdLst>
              <a:gd name="T0" fmla="*/ 1164 w 1165"/>
              <a:gd name="T1" fmla="*/ 115 h 1165"/>
              <a:gd name="T2" fmla="*/ 1164 w 1165"/>
              <a:gd name="T3" fmla="*/ 1164 h 1165"/>
              <a:gd name="T4" fmla="*/ 932 w 1165"/>
              <a:gd name="T5" fmla="*/ 932 h 1165"/>
              <a:gd name="T6" fmla="*/ 115 w 1165"/>
              <a:gd name="T7" fmla="*/ 932 h 1165"/>
              <a:gd name="T8" fmla="*/ 0 w 1165"/>
              <a:gd name="T9" fmla="*/ 814 h 1165"/>
              <a:gd name="T10" fmla="*/ 0 w 1165"/>
              <a:gd name="T11" fmla="*/ 115 h 1165"/>
              <a:gd name="T12" fmla="*/ 115 w 1165"/>
              <a:gd name="T13" fmla="*/ 0 h 1165"/>
              <a:gd name="T14" fmla="*/ 1050 w 1165"/>
              <a:gd name="T15" fmla="*/ 0 h 1165"/>
              <a:gd name="T16" fmla="*/ 1164 w 1165"/>
              <a:gd name="T17" fmla="*/ 11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5" h="1165">
                <a:moveTo>
                  <a:pt x="1164" y="115"/>
                </a:moveTo>
                <a:lnTo>
                  <a:pt x="1164" y="1164"/>
                </a:lnTo>
                <a:lnTo>
                  <a:pt x="932" y="932"/>
                </a:lnTo>
                <a:lnTo>
                  <a:pt x="115" y="932"/>
                </a:lnTo>
                <a:cubicBezTo>
                  <a:pt x="52" y="932"/>
                  <a:pt x="0" y="877"/>
                  <a:pt x="0" y="814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ubicBezTo>
                  <a:pt x="1113" y="0"/>
                  <a:pt x="1164" y="52"/>
                  <a:pt x="1164" y="115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089946" y="4152901"/>
            <a:ext cx="503237" cy="293688"/>
          </a:xfrm>
          <a:custGeom>
            <a:avLst/>
            <a:gdLst>
              <a:gd name="T0" fmla="*/ 1107 w 1400"/>
              <a:gd name="T1" fmla="*/ 699 h 815"/>
              <a:gd name="T2" fmla="*/ 1282 w 1400"/>
              <a:gd name="T3" fmla="*/ 524 h 815"/>
              <a:gd name="T4" fmla="*/ 1107 w 1400"/>
              <a:gd name="T5" fmla="*/ 349 h 815"/>
              <a:gd name="T6" fmla="*/ 932 w 1400"/>
              <a:gd name="T7" fmla="*/ 524 h 815"/>
              <a:gd name="T8" fmla="*/ 1107 w 1400"/>
              <a:gd name="T9" fmla="*/ 699 h 815"/>
              <a:gd name="T10" fmla="*/ 457 w 1400"/>
              <a:gd name="T11" fmla="*/ 582 h 815"/>
              <a:gd name="T12" fmla="*/ 293 w 1400"/>
              <a:gd name="T13" fmla="*/ 582 h 815"/>
              <a:gd name="T14" fmla="*/ 293 w 1400"/>
              <a:gd name="T15" fmla="*/ 464 h 815"/>
              <a:gd name="T16" fmla="*/ 457 w 1400"/>
              <a:gd name="T17" fmla="*/ 464 h 815"/>
              <a:gd name="T18" fmla="*/ 293 w 1400"/>
              <a:gd name="T19" fmla="*/ 349 h 815"/>
              <a:gd name="T20" fmla="*/ 118 w 1400"/>
              <a:gd name="T21" fmla="*/ 524 h 815"/>
              <a:gd name="T22" fmla="*/ 293 w 1400"/>
              <a:gd name="T23" fmla="*/ 699 h 815"/>
              <a:gd name="T24" fmla="*/ 457 w 1400"/>
              <a:gd name="T25" fmla="*/ 582 h 815"/>
              <a:gd name="T26" fmla="*/ 1134 w 1400"/>
              <a:gd name="T27" fmla="*/ 235 h 815"/>
              <a:gd name="T28" fmla="*/ 1399 w 1400"/>
              <a:gd name="T29" fmla="*/ 524 h 815"/>
              <a:gd name="T30" fmla="*/ 1107 w 1400"/>
              <a:gd name="T31" fmla="*/ 814 h 815"/>
              <a:gd name="T32" fmla="*/ 817 w 1400"/>
              <a:gd name="T33" fmla="*/ 524 h 815"/>
              <a:gd name="T34" fmla="*/ 834 w 1400"/>
              <a:gd name="T35" fmla="*/ 421 h 815"/>
              <a:gd name="T36" fmla="*/ 672 w 1400"/>
              <a:gd name="T37" fmla="*/ 582 h 815"/>
              <a:gd name="T38" fmla="*/ 577 w 1400"/>
              <a:gd name="T39" fmla="*/ 582 h 815"/>
              <a:gd name="T40" fmla="*/ 293 w 1400"/>
              <a:gd name="T41" fmla="*/ 814 h 815"/>
              <a:gd name="T42" fmla="*/ 0 w 1400"/>
              <a:gd name="T43" fmla="*/ 524 h 815"/>
              <a:gd name="T44" fmla="*/ 293 w 1400"/>
              <a:gd name="T45" fmla="*/ 232 h 815"/>
              <a:gd name="T46" fmla="*/ 968 w 1400"/>
              <a:gd name="T47" fmla="*/ 232 h 815"/>
              <a:gd name="T48" fmla="*/ 850 w 1400"/>
              <a:gd name="T49" fmla="*/ 114 h 815"/>
              <a:gd name="T50" fmla="*/ 642 w 1400"/>
              <a:gd name="T51" fmla="*/ 114 h 815"/>
              <a:gd name="T52" fmla="*/ 642 w 1400"/>
              <a:gd name="T53" fmla="*/ 0 h 815"/>
              <a:gd name="T54" fmla="*/ 899 w 1400"/>
              <a:gd name="T55" fmla="*/ 0 h 815"/>
              <a:gd name="T56" fmla="*/ 1134 w 1400"/>
              <a:gd name="T57" fmla="*/ 235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400" h="815">
                <a:moveTo>
                  <a:pt x="1107" y="699"/>
                </a:moveTo>
                <a:cubicBezTo>
                  <a:pt x="1203" y="699"/>
                  <a:pt x="1282" y="620"/>
                  <a:pt x="1282" y="524"/>
                </a:cubicBezTo>
                <a:cubicBezTo>
                  <a:pt x="1282" y="429"/>
                  <a:pt x="1203" y="349"/>
                  <a:pt x="1107" y="349"/>
                </a:cubicBezTo>
                <a:cubicBezTo>
                  <a:pt x="1011" y="349"/>
                  <a:pt x="932" y="429"/>
                  <a:pt x="932" y="524"/>
                </a:cubicBezTo>
                <a:cubicBezTo>
                  <a:pt x="932" y="620"/>
                  <a:pt x="1011" y="699"/>
                  <a:pt x="1107" y="699"/>
                </a:cubicBezTo>
                <a:close/>
                <a:moveTo>
                  <a:pt x="457" y="582"/>
                </a:moveTo>
                <a:lnTo>
                  <a:pt x="293" y="582"/>
                </a:lnTo>
                <a:lnTo>
                  <a:pt x="293" y="464"/>
                </a:lnTo>
                <a:lnTo>
                  <a:pt x="457" y="464"/>
                </a:lnTo>
                <a:cubicBezTo>
                  <a:pt x="432" y="396"/>
                  <a:pt x="366" y="349"/>
                  <a:pt x="293" y="349"/>
                </a:cubicBezTo>
                <a:cubicBezTo>
                  <a:pt x="197" y="349"/>
                  <a:pt x="118" y="429"/>
                  <a:pt x="118" y="524"/>
                </a:cubicBezTo>
                <a:cubicBezTo>
                  <a:pt x="118" y="620"/>
                  <a:pt x="197" y="699"/>
                  <a:pt x="293" y="699"/>
                </a:cubicBezTo>
                <a:cubicBezTo>
                  <a:pt x="366" y="699"/>
                  <a:pt x="432" y="650"/>
                  <a:pt x="457" y="582"/>
                </a:cubicBezTo>
                <a:close/>
                <a:moveTo>
                  <a:pt x="1134" y="235"/>
                </a:moveTo>
                <a:cubicBezTo>
                  <a:pt x="1285" y="246"/>
                  <a:pt x="1399" y="369"/>
                  <a:pt x="1399" y="524"/>
                </a:cubicBezTo>
                <a:cubicBezTo>
                  <a:pt x="1399" y="688"/>
                  <a:pt x="1271" y="814"/>
                  <a:pt x="1107" y="814"/>
                </a:cubicBezTo>
                <a:cubicBezTo>
                  <a:pt x="943" y="814"/>
                  <a:pt x="817" y="688"/>
                  <a:pt x="817" y="524"/>
                </a:cubicBezTo>
                <a:cubicBezTo>
                  <a:pt x="817" y="489"/>
                  <a:pt x="823" y="453"/>
                  <a:pt x="834" y="421"/>
                </a:cubicBezTo>
                <a:lnTo>
                  <a:pt x="672" y="582"/>
                </a:lnTo>
                <a:lnTo>
                  <a:pt x="577" y="582"/>
                </a:lnTo>
                <a:cubicBezTo>
                  <a:pt x="549" y="716"/>
                  <a:pt x="435" y="814"/>
                  <a:pt x="293" y="814"/>
                </a:cubicBezTo>
                <a:cubicBezTo>
                  <a:pt x="129" y="814"/>
                  <a:pt x="0" y="688"/>
                  <a:pt x="0" y="524"/>
                </a:cubicBezTo>
                <a:cubicBezTo>
                  <a:pt x="0" y="360"/>
                  <a:pt x="129" y="232"/>
                  <a:pt x="293" y="232"/>
                </a:cubicBezTo>
                <a:lnTo>
                  <a:pt x="968" y="232"/>
                </a:lnTo>
                <a:lnTo>
                  <a:pt x="850" y="114"/>
                </a:lnTo>
                <a:lnTo>
                  <a:pt x="642" y="114"/>
                </a:lnTo>
                <a:lnTo>
                  <a:pt x="642" y="0"/>
                </a:lnTo>
                <a:lnTo>
                  <a:pt x="899" y="0"/>
                </a:lnTo>
                <a:lnTo>
                  <a:pt x="1134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166271" y="4110039"/>
            <a:ext cx="503237" cy="377825"/>
          </a:xfrm>
          <a:custGeom>
            <a:avLst/>
            <a:gdLst>
              <a:gd name="T0" fmla="*/ 1106 w 1400"/>
              <a:gd name="T1" fmla="*/ 612 h 1051"/>
              <a:gd name="T2" fmla="*/ 1194 w 1400"/>
              <a:gd name="T3" fmla="*/ 525 h 1051"/>
              <a:gd name="T4" fmla="*/ 1106 w 1400"/>
              <a:gd name="T5" fmla="*/ 437 h 1051"/>
              <a:gd name="T6" fmla="*/ 1019 w 1400"/>
              <a:gd name="T7" fmla="*/ 525 h 1051"/>
              <a:gd name="T8" fmla="*/ 1106 w 1400"/>
              <a:gd name="T9" fmla="*/ 612 h 1051"/>
              <a:gd name="T10" fmla="*/ 817 w 1400"/>
              <a:gd name="T11" fmla="*/ 612 h 1051"/>
              <a:gd name="T12" fmla="*/ 904 w 1400"/>
              <a:gd name="T13" fmla="*/ 525 h 1051"/>
              <a:gd name="T14" fmla="*/ 817 w 1400"/>
              <a:gd name="T15" fmla="*/ 437 h 1051"/>
              <a:gd name="T16" fmla="*/ 729 w 1400"/>
              <a:gd name="T17" fmla="*/ 525 h 1051"/>
              <a:gd name="T18" fmla="*/ 817 w 1400"/>
              <a:gd name="T19" fmla="*/ 612 h 1051"/>
              <a:gd name="T20" fmla="*/ 524 w 1400"/>
              <a:gd name="T21" fmla="*/ 612 h 1051"/>
              <a:gd name="T22" fmla="*/ 612 w 1400"/>
              <a:gd name="T23" fmla="*/ 525 h 1051"/>
              <a:gd name="T24" fmla="*/ 524 w 1400"/>
              <a:gd name="T25" fmla="*/ 437 h 1051"/>
              <a:gd name="T26" fmla="*/ 437 w 1400"/>
              <a:gd name="T27" fmla="*/ 525 h 1051"/>
              <a:gd name="T28" fmla="*/ 524 w 1400"/>
              <a:gd name="T29" fmla="*/ 612 h 1051"/>
              <a:gd name="T30" fmla="*/ 1281 w 1400"/>
              <a:gd name="T31" fmla="*/ 0 h 1051"/>
              <a:gd name="T32" fmla="*/ 1399 w 1400"/>
              <a:gd name="T33" fmla="*/ 118 h 1051"/>
              <a:gd name="T34" fmla="*/ 1399 w 1400"/>
              <a:gd name="T35" fmla="*/ 932 h 1051"/>
              <a:gd name="T36" fmla="*/ 1281 w 1400"/>
              <a:gd name="T37" fmla="*/ 1050 h 1051"/>
              <a:gd name="T38" fmla="*/ 412 w 1400"/>
              <a:gd name="T39" fmla="*/ 1050 h 1051"/>
              <a:gd name="T40" fmla="*/ 314 w 1400"/>
              <a:gd name="T41" fmla="*/ 998 h 1051"/>
              <a:gd name="T42" fmla="*/ 0 w 1400"/>
              <a:gd name="T43" fmla="*/ 525 h 1051"/>
              <a:gd name="T44" fmla="*/ 314 w 1400"/>
              <a:gd name="T45" fmla="*/ 52 h 1051"/>
              <a:gd name="T46" fmla="*/ 407 w 1400"/>
              <a:gd name="T47" fmla="*/ 0 h 1051"/>
              <a:gd name="T48" fmla="*/ 1281 w 1400"/>
              <a:gd name="T4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0" h="1051">
                <a:moveTo>
                  <a:pt x="1106" y="612"/>
                </a:moveTo>
                <a:cubicBezTo>
                  <a:pt x="1156" y="612"/>
                  <a:pt x="1194" y="574"/>
                  <a:pt x="1194" y="525"/>
                </a:cubicBezTo>
                <a:cubicBezTo>
                  <a:pt x="1194" y="476"/>
                  <a:pt x="1155" y="437"/>
                  <a:pt x="1106" y="437"/>
                </a:cubicBezTo>
                <a:cubicBezTo>
                  <a:pt x="1056" y="437"/>
                  <a:pt x="1019" y="476"/>
                  <a:pt x="1019" y="525"/>
                </a:cubicBezTo>
                <a:cubicBezTo>
                  <a:pt x="1019" y="574"/>
                  <a:pt x="1057" y="612"/>
                  <a:pt x="1106" y="612"/>
                </a:cubicBezTo>
                <a:close/>
                <a:moveTo>
                  <a:pt x="817" y="612"/>
                </a:moveTo>
                <a:cubicBezTo>
                  <a:pt x="866" y="612"/>
                  <a:pt x="904" y="574"/>
                  <a:pt x="904" y="525"/>
                </a:cubicBezTo>
                <a:cubicBezTo>
                  <a:pt x="904" y="476"/>
                  <a:pt x="866" y="437"/>
                  <a:pt x="817" y="437"/>
                </a:cubicBezTo>
                <a:cubicBezTo>
                  <a:pt x="768" y="437"/>
                  <a:pt x="729" y="476"/>
                  <a:pt x="729" y="525"/>
                </a:cubicBezTo>
                <a:cubicBezTo>
                  <a:pt x="729" y="574"/>
                  <a:pt x="768" y="612"/>
                  <a:pt x="817" y="612"/>
                </a:cubicBezTo>
                <a:close/>
                <a:moveTo>
                  <a:pt x="524" y="612"/>
                </a:moveTo>
                <a:cubicBezTo>
                  <a:pt x="573" y="612"/>
                  <a:pt x="612" y="574"/>
                  <a:pt x="612" y="525"/>
                </a:cubicBezTo>
                <a:cubicBezTo>
                  <a:pt x="612" y="476"/>
                  <a:pt x="573" y="437"/>
                  <a:pt x="524" y="437"/>
                </a:cubicBezTo>
                <a:cubicBezTo>
                  <a:pt x="475" y="437"/>
                  <a:pt x="437" y="476"/>
                  <a:pt x="437" y="525"/>
                </a:cubicBezTo>
                <a:cubicBezTo>
                  <a:pt x="437" y="574"/>
                  <a:pt x="475" y="612"/>
                  <a:pt x="524" y="612"/>
                </a:cubicBezTo>
                <a:close/>
                <a:moveTo>
                  <a:pt x="1281" y="0"/>
                </a:moveTo>
                <a:cubicBezTo>
                  <a:pt x="1344" y="0"/>
                  <a:pt x="1399" y="55"/>
                  <a:pt x="1399" y="118"/>
                </a:cubicBezTo>
                <a:lnTo>
                  <a:pt x="1399" y="932"/>
                </a:lnTo>
                <a:cubicBezTo>
                  <a:pt x="1399" y="995"/>
                  <a:pt x="1344" y="1050"/>
                  <a:pt x="1281" y="1050"/>
                </a:cubicBezTo>
                <a:lnTo>
                  <a:pt x="412" y="1050"/>
                </a:lnTo>
                <a:cubicBezTo>
                  <a:pt x="371" y="1050"/>
                  <a:pt x="336" y="1028"/>
                  <a:pt x="314" y="998"/>
                </a:cubicBezTo>
                <a:lnTo>
                  <a:pt x="0" y="525"/>
                </a:lnTo>
                <a:lnTo>
                  <a:pt x="314" y="52"/>
                </a:lnTo>
                <a:cubicBezTo>
                  <a:pt x="336" y="22"/>
                  <a:pt x="366" y="0"/>
                  <a:pt x="407" y="0"/>
                </a:cubicBezTo>
                <a:lnTo>
                  <a:pt x="1281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450558" y="4130676"/>
            <a:ext cx="85725" cy="336550"/>
          </a:xfrm>
          <a:custGeom>
            <a:avLst/>
            <a:gdLst>
              <a:gd name="T0" fmla="*/ 118 w 236"/>
              <a:gd name="T1" fmla="*/ 699 h 935"/>
              <a:gd name="T2" fmla="*/ 235 w 236"/>
              <a:gd name="T3" fmla="*/ 817 h 935"/>
              <a:gd name="T4" fmla="*/ 118 w 236"/>
              <a:gd name="T5" fmla="*/ 934 h 935"/>
              <a:gd name="T6" fmla="*/ 0 w 236"/>
              <a:gd name="T7" fmla="*/ 817 h 935"/>
              <a:gd name="T8" fmla="*/ 118 w 236"/>
              <a:gd name="T9" fmla="*/ 699 h 935"/>
              <a:gd name="T10" fmla="*/ 118 w 236"/>
              <a:gd name="T11" fmla="*/ 349 h 935"/>
              <a:gd name="T12" fmla="*/ 235 w 236"/>
              <a:gd name="T13" fmla="*/ 467 h 935"/>
              <a:gd name="T14" fmla="*/ 118 w 236"/>
              <a:gd name="T15" fmla="*/ 584 h 935"/>
              <a:gd name="T16" fmla="*/ 0 w 236"/>
              <a:gd name="T17" fmla="*/ 467 h 935"/>
              <a:gd name="T18" fmla="*/ 118 w 236"/>
              <a:gd name="T19" fmla="*/ 349 h 935"/>
              <a:gd name="T20" fmla="*/ 118 w 236"/>
              <a:gd name="T21" fmla="*/ 235 h 935"/>
              <a:gd name="T22" fmla="*/ 0 w 236"/>
              <a:gd name="T23" fmla="*/ 117 h 935"/>
              <a:gd name="T24" fmla="*/ 118 w 236"/>
              <a:gd name="T25" fmla="*/ 0 h 935"/>
              <a:gd name="T26" fmla="*/ 235 w 236"/>
              <a:gd name="T27" fmla="*/ 117 h 935"/>
              <a:gd name="T28" fmla="*/ 118 w 236"/>
              <a:gd name="T29" fmla="*/ 235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36" h="935">
                <a:moveTo>
                  <a:pt x="118" y="699"/>
                </a:moveTo>
                <a:cubicBezTo>
                  <a:pt x="180" y="699"/>
                  <a:pt x="235" y="755"/>
                  <a:pt x="235" y="817"/>
                </a:cubicBezTo>
                <a:cubicBezTo>
                  <a:pt x="235" y="880"/>
                  <a:pt x="180" y="934"/>
                  <a:pt x="118" y="934"/>
                </a:cubicBezTo>
                <a:cubicBezTo>
                  <a:pt x="55" y="934"/>
                  <a:pt x="0" y="880"/>
                  <a:pt x="0" y="817"/>
                </a:cubicBezTo>
                <a:cubicBezTo>
                  <a:pt x="0" y="755"/>
                  <a:pt x="55" y="699"/>
                  <a:pt x="118" y="699"/>
                </a:cubicBezTo>
                <a:close/>
                <a:moveTo>
                  <a:pt x="118" y="349"/>
                </a:moveTo>
                <a:cubicBezTo>
                  <a:pt x="180" y="349"/>
                  <a:pt x="235" y="404"/>
                  <a:pt x="235" y="467"/>
                </a:cubicBezTo>
                <a:cubicBezTo>
                  <a:pt x="235" y="530"/>
                  <a:pt x="180" y="584"/>
                  <a:pt x="118" y="584"/>
                </a:cubicBezTo>
                <a:cubicBezTo>
                  <a:pt x="55" y="584"/>
                  <a:pt x="0" y="530"/>
                  <a:pt x="0" y="467"/>
                </a:cubicBezTo>
                <a:cubicBezTo>
                  <a:pt x="0" y="404"/>
                  <a:pt x="55" y="349"/>
                  <a:pt x="118" y="349"/>
                </a:cubicBezTo>
                <a:close/>
                <a:moveTo>
                  <a:pt x="118" y="235"/>
                </a:moveTo>
                <a:cubicBezTo>
                  <a:pt x="55" y="235"/>
                  <a:pt x="0" y="180"/>
                  <a:pt x="0" y="117"/>
                </a:cubicBezTo>
                <a:cubicBezTo>
                  <a:pt x="0" y="54"/>
                  <a:pt x="55" y="0"/>
                  <a:pt x="118" y="0"/>
                </a:cubicBezTo>
                <a:cubicBezTo>
                  <a:pt x="180" y="0"/>
                  <a:pt x="235" y="54"/>
                  <a:pt x="235" y="117"/>
                </a:cubicBezTo>
                <a:cubicBezTo>
                  <a:pt x="235" y="180"/>
                  <a:pt x="180" y="235"/>
                  <a:pt x="118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99881" y="4256089"/>
            <a:ext cx="336550" cy="85725"/>
          </a:xfrm>
          <a:custGeom>
            <a:avLst/>
            <a:gdLst>
              <a:gd name="T0" fmla="*/ 467 w 935"/>
              <a:gd name="T1" fmla="*/ 0 h 236"/>
              <a:gd name="T2" fmla="*/ 585 w 935"/>
              <a:gd name="T3" fmla="*/ 118 h 236"/>
              <a:gd name="T4" fmla="*/ 467 w 935"/>
              <a:gd name="T5" fmla="*/ 235 h 236"/>
              <a:gd name="T6" fmla="*/ 349 w 935"/>
              <a:gd name="T7" fmla="*/ 118 h 236"/>
              <a:gd name="T8" fmla="*/ 467 w 935"/>
              <a:gd name="T9" fmla="*/ 0 h 236"/>
              <a:gd name="T10" fmla="*/ 817 w 935"/>
              <a:gd name="T11" fmla="*/ 0 h 236"/>
              <a:gd name="T12" fmla="*/ 934 w 935"/>
              <a:gd name="T13" fmla="*/ 118 h 236"/>
              <a:gd name="T14" fmla="*/ 817 w 935"/>
              <a:gd name="T15" fmla="*/ 235 h 236"/>
              <a:gd name="T16" fmla="*/ 699 w 935"/>
              <a:gd name="T17" fmla="*/ 118 h 236"/>
              <a:gd name="T18" fmla="*/ 817 w 935"/>
              <a:gd name="T19" fmla="*/ 0 h 236"/>
              <a:gd name="T20" fmla="*/ 117 w 935"/>
              <a:gd name="T21" fmla="*/ 0 h 236"/>
              <a:gd name="T22" fmla="*/ 235 w 935"/>
              <a:gd name="T23" fmla="*/ 118 h 236"/>
              <a:gd name="T24" fmla="*/ 117 w 935"/>
              <a:gd name="T25" fmla="*/ 235 h 236"/>
              <a:gd name="T26" fmla="*/ 0 w 935"/>
              <a:gd name="T27" fmla="*/ 118 h 236"/>
              <a:gd name="T28" fmla="*/ 117 w 935"/>
              <a:gd name="T2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5" h="236">
                <a:moveTo>
                  <a:pt x="467" y="0"/>
                </a:moveTo>
                <a:cubicBezTo>
                  <a:pt x="530" y="0"/>
                  <a:pt x="585" y="55"/>
                  <a:pt x="585" y="118"/>
                </a:cubicBezTo>
                <a:cubicBezTo>
                  <a:pt x="585" y="181"/>
                  <a:pt x="530" y="235"/>
                  <a:pt x="467" y="235"/>
                </a:cubicBezTo>
                <a:cubicBezTo>
                  <a:pt x="404" y="235"/>
                  <a:pt x="349" y="181"/>
                  <a:pt x="349" y="118"/>
                </a:cubicBezTo>
                <a:cubicBezTo>
                  <a:pt x="349" y="55"/>
                  <a:pt x="404" y="0"/>
                  <a:pt x="467" y="0"/>
                </a:cubicBezTo>
                <a:close/>
                <a:moveTo>
                  <a:pt x="817" y="0"/>
                </a:moveTo>
                <a:cubicBezTo>
                  <a:pt x="880" y="0"/>
                  <a:pt x="934" y="55"/>
                  <a:pt x="934" y="118"/>
                </a:cubicBezTo>
                <a:cubicBezTo>
                  <a:pt x="934" y="181"/>
                  <a:pt x="880" y="235"/>
                  <a:pt x="817" y="235"/>
                </a:cubicBezTo>
                <a:cubicBezTo>
                  <a:pt x="754" y="235"/>
                  <a:pt x="699" y="181"/>
                  <a:pt x="699" y="118"/>
                </a:cubicBezTo>
                <a:cubicBezTo>
                  <a:pt x="699" y="55"/>
                  <a:pt x="754" y="0"/>
                  <a:pt x="817" y="0"/>
                </a:cubicBezTo>
                <a:close/>
                <a:moveTo>
                  <a:pt x="117" y="0"/>
                </a:moveTo>
                <a:cubicBezTo>
                  <a:pt x="180" y="0"/>
                  <a:pt x="235" y="55"/>
                  <a:pt x="235" y="118"/>
                </a:cubicBezTo>
                <a:cubicBezTo>
                  <a:pt x="235" y="181"/>
                  <a:pt x="180" y="235"/>
                  <a:pt x="117" y="235"/>
                </a:cubicBezTo>
                <a:cubicBezTo>
                  <a:pt x="54" y="235"/>
                  <a:pt x="0" y="181"/>
                  <a:pt x="0" y="118"/>
                </a:cubicBezTo>
                <a:cubicBezTo>
                  <a:pt x="0" y="55"/>
                  <a:pt x="54" y="0"/>
                  <a:pt x="117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33344" y="4089401"/>
            <a:ext cx="419100" cy="419100"/>
          </a:xfrm>
          <a:custGeom>
            <a:avLst/>
            <a:gdLst>
              <a:gd name="T0" fmla="*/ 582 w 1166"/>
              <a:gd name="T1" fmla="*/ 699 h 1165"/>
              <a:gd name="T2" fmla="*/ 880 w 1166"/>
              <a:gd name="T3" fmla="*/ 902 h 1165"/>
              <a:gd name="T4" fmla="*/ 285 w 1166"/>
              <a:gd name="T5" fmla="*/ 902 h 1165"/>
              <a:gd name="T6" fmla="*/ 582 w 1166"/>
              <a:gd name="T7" fmla="*/ 699 h 1165"/>
              <a:gd name="T8" fmla="*/ 377 w 1166"/>
              <a:gd name="T9" fmla="*/ 524 h 1165"/>
              <a:gd name="T10" fmla="*/ 290 w 1166"/>
              <a:gd name="T11" fmla="*/ 437 h 1165"/>
              <a:gd name="T12" fmla="*/ 377 w 1166"/>
              <a:gd name="T13" fmla="*/ 350 h 1165"/>
              <a:gd name="T14" fmla="*/ 465 w 1166"/>
              <a:gd name="T15" fmla="*/ 437 h 1165"/>
              <a:gd name="T16" fmla="*/ 377 w 1166"/>
              <a:gd name="T17" fmla="*/ 524 h 1165"/>
              <a:gd name="T18" fmla="*/ 787 w 1166"/>
              <a:gd name="T19" fmla="*/ 524 h 1165"/>
              <a:gd name="T20" fmla="*/ 700 w 1166"/>
              <a:gd name="T21" fmla="*/ 437 h 1165"/>
              <a:gd name="T22" fmla="*/ 787 w 1166"/>
              <a:gd name="T23" fmla="*/ 350 h 1165"/>
              <a:gd name="T24" fmla="*/ 875 w 1166"/>
              <a:gd name="T25" fmla="*/ 437 h 1165"/>
              <a:gd name="T26" fmla="*/ 787 w 1166"/>
              <a:gd name="T27" fmla="*/ 524 h 1165"/>
              <a:gd name="T28" fmla="*/ 582 w 1166"/>
              <a:gd name="T29" fmla="*/ 1049 h 1165"/>
              <a:gd name="T30" fmla="*/ 1050 w 1166"/>
              <a:gd name="T31" fmla="*/ 582 h 1165"/>
              <a:gd name="T32" fmla="*/ 582 w 1166"/>
              <a:gd name="T33" fmla="*/ 115 h 1165"/>
              <a:gd name="T34" fmla="*/ 115 w 1166"/>
              <a:gd name="T35" fmla="*/ 582 h 1165"/>
              <a:gd name="T36" fmla="*/ 582 w 1166"/>
              <a:gd name="T37" fmla="*/ 1049 h 1165"/>
              <a:gd name="T38" fmla="*/ 582 w 1166"/>
              <a:gd name="T39" fmla="*/ 0 h 1165"/>
              <a:gd name="T40" fmla="*/ 1165 w 1166"/>
              <a:gd name="T41" fmla="*/ 582 h 1165"/>
              <a:gd name="T42" fmla="*/ 582 w 1166"/>
              <a:gd name="T43" fmla="*/ 1164 h 1165"/>
              <a:gd name="T44" fmla="*/ 0 w 1166"/>
              <a:gd name="T45" fmla="*/ 582 h 1165"/>
              <a:gd name="T46" fmla="*/ 582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582" y="699"/>
                </a:moveTo>
                <a:cubicBezTo>
                  <a:pt x="719" y="699"/>
                  <a:pt x="834" y="781"/>
                  <a:pt x="880" y="902"/>
                </a:cubicBezTo>
                <a:lnTo>
                  <a:pt x="285" y="902"/>
                </a:lnTo>
                <a:cubicBezTo>
                  <a:pt x="331" y="781"/>
                  <a:pt x="446" y="699"/>
                  <a:pt x="582" y="699"/>
                </a:cubicBezTo>
                <a:close/>
                <a:moveTo>
                  <a:pt x="377" y="524"/>
                </a:moveTo>
                <a:cubicBezTo>
                  <a:pt x="328" y="524"/>
                  <a:pt x="290" y="486"/>
                  <a:pt x="290" y="437"/>
                </a:cubicBezTo>
                <a:cubicBezTo>
                  <a:pt x="290" y="388"/>
                  <a:pt x="328" y="350"/>
                  <a:pt x="377" y="350"/>
                </a:cubicBezTo>
                <a:cubicBezTo>
                  <a:pt x="427" y="350"/>
                  <a:pt x="465" y="388"/>
                  <a:pt x="465" y="437"/>
                </a:cubicBezTo>
                <a:cubicBezTo>
                  <a:pt x="465" y="486"/>
                  <a:pt x="427" y="524"/>
                  <a:pt x="377" y="524"/>
                </a:cubicBezTo>
                <a:close/>
                <a:moveTo>
                  <a:pt x="787" y="524"/>
                </a:moveTo>
                <a:cubicBezTo>
                  <a:pt x="738" y="524"/>
                  <a:pt x="700" y="486"/>
                  <a:pt x="700" y="437"/>
                </a:cubicBezTo>
                <a:cubicBezTo>
                  <a:pt x="700" y="388"/>
                  <a:pt x="738" y="350"/>
                  <a:pt x="787" y="350"/>
                </a:cubicBezTo>
                <a:cubicBezTo>
                  <a:pt x="837" y="350"/>
                  <a:pt x="875" y="388"/>
                  <a:pt x="875" y="437"/>
                </a:cubicBezTo>
                <a:cubicBezTo>
                  <a:pt x="875" y="486"/>
                  <a:pt x="837" y="524"/>
                  <a:pt x="787" y="524"/>
                </a:cubicBezTo>
                <a:close/>
                <a:moveTo>
                  <a:pt x="582" y="1049"/>
                </a:moveTo>
                <a:cubicBezTo>
                  <a:pt x="839" y="1049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6" y="115"/>
                  <a:pt x="115" y="325"/>
                  <a:pt x="115" y="582"/>
                </a:cubicBezTo>
                <a:cubicBezTo>
                  <a:pt x="115" y="839"/>
                  <a:pt x="326" y="1049"/>
                  <a:pt x="582" y="1049"/>
                </a:cubicBezTo>
                <a:close/>
                <a:moveTo>
                  <a:pt x="582" y="0"/>
                </a:moveTo>
                <a:cubicBezTo>
                  <a:pt x="905" y="0"/>
                  <a:pt x="1165" y="260"/>
                  <a:pt x="1165" y="582"/>
                </a:cubicBezTo>
                <a:cubicBezTo>
                  <a:pt x="1165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60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508081" y="4110039"/>
            <a:ext cx="419100" cy="377825"/>
          </a:xfrm>
          <a:custGeom>
            <a:avLst/>
            <a:gdLst>
              <a:gd name="T0" fmla="*/ 1049 w 1165"/>
              <a:gd name="T1" fmla="*/ 232 h 1051"/>
              <a:gd name="T2" fmla="*/ 582 w 1165"/>
              <a:gd name="T3" fmla="*/ 232 h 1051"/>
              <a:gd name="T4" fmla="*/ 582 w 1165"/>
              <a:gd name="T5" fmla="*/ 293 h 1051"/>
              <a:gd name="T6" fmla="*/ 289 w 1165"/>
              <a:gd name="T7" fmla="*/ 582 h 1051"/>
              <a:gd name="T8" fmla="*/ 582 w 1165"/>
              <a:gd name="T9" fmla="*/ 875 h 1051"/>
              <a:gd name="T10" fmla="*/ 582 w 1165"/>
              <a:gd name="T11" fmla="*/ 771 h 1051"/>
              <a:gd name="T12" fmla="*/ 396 w 1165"/>
              <a:gd name="T13" fmla="*/ 582 h 1051"/>
              <a:gd name="T14" fmla="*/ 582 w 1165"/>
              <a:gd name="T15" fmla="*/ 396 h 1051"/>
              <a:gd name="T16" fmla="*/ 582 w 1165"/>
              <a:gd name="T17" fmla="*/ 771 h 1051"/>
              <a:gd name="T18" fmla="*/ 768 w 1165"/>
              <a:gd name="T19" fmla="*/ 582 h 1051"/>
              <a:gd name="T20" fmla="*/ 582 w 1165"/>
              <a:gd name="T21" fmla="*/ 396 h 1051"/>
              <a:gd name="T22" fmla="*/ 582 w 1165"/>
              <a:gd name="T23" fmla="*/ 293 h 1051"/>
              <a:gd name="T24" fmla="*/ 874 w 1165"/>
              <a:gd name="T25" fmla="*/ 582 h 1051"/>
              <a:gd name="T26" fmla="*/ 582 w 1165"/>
              <a:gd name="T27" fmla="*/ 875 h 1051"/>
              <a:gd name="T28" fmla="*/ 582 w 1165"/>
              <a:gd name="T29" fmla="*/ 932 h 1051"/>
              <a:gd name="T30" fmla="*/ 1049 w 1165"/>
              <a:gd name="T31" fmla="*/ 932 h 1051"/>
              <a:gd name="T32" fmla="*/ 1049 w 1165"/>
              <a:gd name="T33" fmla="*/ 232 h 1051"/>
              <a:gd name="T34" fmla="*/ 1164 w 1165"/>
              <a:gd name="T35" fmla="*/ 232 h 1051"/>
              <a:gd name="T36" fmla="*/ 1164 w 1165"/>
              <a:gd name="T37" fmla="*/ 932 h 1051"/>
              <a:gd name="T38" fmla="*/ 1049 w 1165"/>
              <a:gd name="T39" fmla="*/ 1050 h 1051"/>
              <a:gd name="T40" fmla="*/ 114 w 1165"/>
              <a:gd name="T41" fmla="*/ 1050 h 1051"/>
              <a:gd name="T42" fmla="*/ 0 w 1165"/>
              <a:gd name="T43" fmla="*/ 932 h 1051"/>
              <a:gd name="T44" fmla="*/ 0 w 1165"/>
              <a:gd name="T45" fmla="*/ 232 h 1051"/>
              <a:gd name="T46" fmla="*/ 114 w 1165"/>
              <a:gd name="T47" fmla="*/ 118 h 1051"/>
              <a:gd name="T48" fmla="*/ 303 w 1165"/>
              <a:gd name="T49" fmla="*/ 118 h 1051"/>
              <a:gd name="T50" fmla="*/ 407 w 1165"/>
              <a:gd name="T51" fmla="*/ 0 h 1051"/>
              <a:gd name="T52" fmla="*/ 757 w 1165"/>
              <a:gd name="T53" fmla="*/ 0 h 1051"/>
              <a:gd name="T54" fmla="*/ 861 w 1165"/>
              <a:gd name="T55" fmla="*/ 118 h 1051"/>
              <a:gd name="T56" fmla="*/ 1049 w 1165"/>
              <a:gd name="T57" fmla="*/ 118 h 1051"/>
              <a:gd name="T58" fmla="*/ 1164 w 1165"/>
              <a:gd name="T59" fmla="*/ 23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5" h="1051">
                <a:moveTo>
                  <a:pt x="1049" y="232"/>
                </a:moveTo>
                <a:lnTo>
                  <a:pt x="582" y="232"/>
                </a:lnTo>
                <a:lnTo>
                  <a:pt x="582" y="293"/>
                </a:lnTo>
                <a:cubicBezTo>
                  <a:pt x="418" y="293"/>
                  <a:pt x="289" y="418"/>
                  <a:pt x="289" y="582"/>
                </a:cubicBezTo>
                <a:cubicBezTo>
                  <a:pt x="289" y="746"/>
                  <a:pt x="418" y="875"/>
                  <a:pt x="582" y="875"/>
                </a:cubicBezTo>
                <a:lnTo>
                  <a:pt x="582" y="771"/>
                </a:lnTo>
                <a:cubicBezTo>
                  <a:pt x="478" y="771"/>
                  <a:pt x="396" y="686"/>
                  <a:pt x="396" y="582"/>
                </a:cubicBezTo>
                <a:cubicBezTo>
                  <a:pt x="396" y="478"/>
                  <a:pt x="478" y="396"/>
                  <a:pt x="582" y="396"/>
                </a:cubicBezTo>
                <a:lnTo>
                  <a:pt x="582" y="771"/>
                </a:lnTo>
                <a:cubicBezTo>
                  <a:pt x="686" y="771"/>
                  <a:pt x="768" y="686"/>
                  <a:pt x="768" y="582"/>
                </a:cubicBezTo>
                <a:cubicBezTo>
                  <a:pt x="768" y="478"/>
                  <a:pt x="686" y="396"/>
                  <a:pt x="582" y="396"/>
                </a:cubicBezTo>
                <a:lnTo>
                  <a:pt x="582" y="293"/>
                </a:lnTo>
                <a:cubicBezTo>
                  <a:pt x="746" y="293"/>
                  <a:pt x="874" y="418"/>
                  <a:pt x="874" y="582"/>
                </a:cubicBezTo>
                <a:cubicBezTo>
                  <a:pt x="874" y="746"/>
                  <a:pt x="746" y="875"/>
                  <a:pt x="582" y="875"/>
                </a:cubicBezTo>
                <a:lnTo>
                  <a:pt x="582" y="932"/>
                </a:lnTo>
                <a:lnTo>
                  <a:pt x="1049" y="932"/>
                </a:lnTo>
                <a:lnTo>
                  <a:pt x="1049" y="232"/>
                </a:lnTo>
                <a:close/>
                <a:moveTo>
                  <a:pt x="1164" y="232"/>
                </a:moveTo>
                <a:lnTo>
                  <a:pt x="1164" y="932"/>
                </a:lnTo>
                <a:cubicBezTo>
                  <a:pt x="1164" y="995"/>
                  <a:pt x="1112" y="1050"/>
                  <a:pt x="1049" y="1050"/>
                </a:cubicBezTo>
                <a:lnTo>
                  <a:pt x="114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232"/>
                </a:lnTo>
                <a:cubicBezTo>
                  <a:pt x="0" y="170"/>
                  <a:pt x="52" y="118"/>
                  <a:pt x="114" y="118"/>
                </a:cubicBezTo>
                <a:lnTo>
                  <a:pt x="303" y="118"/>
                </a:lnTo>
                <a:lnTo>
                  <a:pt x="407" y="0"/>
                </a:lnTo>
                <a:lnTo>
                  <a:pt x="757" y="0"/>
                </a:lnTo>
                <a:lnTo>
                  <a:pt x="861" y="118"/>
                </a:lnTo>
                <a:lnTo>
                  <a:pt x="1049" y="118"/>
                </a:lnTo>
                <a:cubicBezTo>
                  <a:pt x="1112" y="118"/>
                  <a:pt x="1164" y="170"/>
                  <a:pt x="1164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625683" y="4110039"/>
            <a:ext cx="333375" cy="377825"/>
          </a:xfrm>
          <a:custGeom>
            <a:avLst/>
            <a:gdLst>
              <a:gd name="T0" fmla="*/ 74 w 925"/>
              <a:gd name="T1" fmla="*/ 63 h 1051"/>
              <a:gd name="T2" fmla="*/ 924 w 925"/>
              <a:gd name="T3" fmla="*/ 916 h 1051"/>
              <a:gd name="T4" fmla="*/ 850 w 925"/>
              <a:gd name="T5" fmla="*/ 989 h 1051"/>
              <a:gd name="T6" fmla="*/ 722 w 925"/>
              <a:gd name="T7" fmla="*/ 858 h 1051"/>
              <a:gd name="T8" fmla="*/ 580 w 925"/>
              <a:gd name="T9" fmla="*/ 924 h 1051"/>
              <a:gd name="T10" fmla="*/ 580 w 925"/>
              <a:gd name="T11" fmla="*/ 1050 h 1051"/>
              <a:gd name="T12" fmla="*/ 405 w 925"/>
              <a:gd name="T13" fmla="*/ 1050 h 1051"/>
              <a:gd name="T14" fmla="*/ 405 w 925"/>
              <a:gd name="T15" fmla="*/ 924 h 1051"/>
              <a:gd name="T16" fmla="*/ 189 w 925"/>
              <a:gd name="T17" fmla="*/ 700 h 1051"/>
              <a:gd name="T18" fmla="*/ 317 w 925"/>
              <a:gd name="T19" fmla="*/ 700 h 1051"/>
              <a:gd name="T20" fmla="*/ 492 w 925"/>
              <a:gd name="T21" fmla="*/ 823 h 1051"/>
              <a:gd name="T22" fmla="*/ 632 w 925"/>
              <a:gd name="T23" fmla="*/ 768 h 1051"/>
              <a:gd name="T24" fmla="*/ 427 w 925"/>
              <a:gd name="T25" fmla="*/ 566 h 1051"/>
              <a:gd name="T26" fmla="*/ 200 w 925"/>
              <a:gd name="T27" fmla="*/ 336 h 1051"/>
              <a:gd name="T28" fmla="*/ 0 w 925"/>
              <a:gd name="T29" fmla="*/ 137 h 1051"/>
              <a:gd name="T30" fmla="*/ 74 w 925"/>
              <a:gd name="T31" fmla="*/ 63 h 1051"/>
              <a:gd name="T32" fmla="*/ 402 w 925"/>
              <a:gd name="T33" fmla="*/ 243 h 1051"/>
              <a:gd name="T34" fmla="*/ 317 w 925"/>
              <a:gd name="T35" fmla="*/ 159 h 1051"/>
              <a:gd name="T36" fmla="*/ 405 w 925"/>
              <a:gd name="T37" fmla="*/ 126 h 1051"/>
              <a:gd name="T38" fmla="*/ 405 w 925"/>
              <a:gd name="T39" fmla="*/ 0 h 1051"/>
              <a:gd name="T40" fmla="*/ 580 w 925"/>
              <a:gd name="T41" fmla="*/ 0 h 1051"/>
              <a:gd name="T42" fmla="*/ 580 w 925"/>
              <a:gd name="T43" fmla="*/ 129 h 1051"/>
              <a:gd name="T44" fmla="*/ 766 w 925"/>
              <a:gd name="T45" fmla="*/ 350 h 1051"/>
              <a:gd name="T46" fmla="*/ 637 w 925"/>
              <a:gd name="T47" fmla="*/ 350 h 1051"/>
              <a:gd name="T48" fmla="*/ 492 w 925"/>
              <a:gd name="T49" fmla="*/ 227 h 1051"/>
              <a:gd name="T50" fmla="*/ 402 w 925"/>
              <a:gd name="T51" fmla="*/ 24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25" h="1051">
                <a:moveTo>
                  <a:pt x="74" y="63"/>
                </a:moveTo>
                <a:lnTo>
                  <a:pt x="924" y="916"/>
                </a:lnTo>
                <a:lnTo>
                  <a:pt x="850" y="989"/>
                </a:lnTo>
                <a:lnTo>
                  <a:pt x="722" y="858"/>
                </a:lnTo>
                <a:cubicBezTo>
                  <a:pt x="686" y="891"/>
                  <a:pt x="634" y="913"/>
                  <a:pt x="580" y="924"/>
                </a:cubicBezTo>
                <a:lnTo>
                  <a:pt x="580" y="1050"/>
                </a:lnTo>
                <a:lnTo>
                  <a:pt x="405" y="1050"/>
                </a:lnTo>
                <a:lnTo>
                  <a:pt x="405" y="924"/>
                </a:lnTo>
                <a:cubicBezTo>
                  <a:pt x="293" y="899"/>
                  <a:pt x="197" y="828"/>
                  <a:pt x="189" y="700"/>
                </a:cubicBezTo>
                <a:lnTo>
                  <a:pt x="317" y="700"/>
                </a:lnTo>
                <a:cubicBezTo>
                  <a:pt x="323" y="768"/>
                  <a:pt x="372" y="823"/>
                  <a:pt x="492" y="823"/>
                </a:cubicBezTo>
                <a:cubicBezTo>
                  <a:pt x="572" y="823"/>
                  <a:pt x="613" y="795"/>
                  <a:pt x="632" y="768"/>
                </a:cubicBezTo>
                <a:lnTo>
                  <a:pt x="427" y="566"/>
                </a:lnTo>
                <a:cubicBezTo>
                  <a:pt x="290" y="525"/>
                  <a:pt x="200" y="457"/>
                  <a:pt x="200" y="336"/>
                </a:cubicBezTo>
                <a:lnTo>
                  <a:pt x="0" y="137"/>
                </a:lnTo>
                <a:lnTo>
                  <a:pt x="74" y="63"/>
                </a:lnTo>
                <a:close/>
                <a:moveTo>
                  <a:pt x="402" y="243"/>
                </a:moveTo>
                <a:lnTo>
                  <a:pt x="317" y="159"/>
                </a:lnTo>
                <a:cubicBezTo>
                  <a:pt x="345" y="145"/>
                  <a:pt x="375" y="134"/>
                  <a:pt x="405" y="126"/>
                </a:cubicBezTo>
                <a:lnTo>
                  <a:pt x="405" y="0"/>
                </a:lnTo>
                <a:lnTo>
                  <a:pt x="580" y="0"/>
                </a:lnTo>
                <a:lnTo>
                  <a:pt x="580" y="129"/>
                </a:lnTo>
                <a:cubicBezTo>
                  <a:pt x="703" y="159"/>
                  <a:pt x="763" y="249"/>
                  <a:pt x="766" y="350"/>
                </a:cubicBezTo>
                <a:lnTo>
                  <a:pt x="637" y="350"/>
                </a:lnTo>
                <a:cubicBezTo>
                  <a:pt x="634" y="276"/>
                  <a:pt x="596" y="227"/>
                  <a:pt x="492" y="227"/>
                </a:cubicBezTo>
                <a:cubicBezTo>
                  <a:pt x="457" y="227"/>
                  <a:pt x="427" y="232"/>
                  <a:pt x="402" y="24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57556" y="4089401"/>
            <a:ext cx="419100" cy="419100"/>
          </a:xfrm>
          <a:custGeom>
            <a:avLst/>
            <a:gdLst>
              <a:gd name="T0" fmla="*/ 848 w 1166"/>
              <a:gd name="T1" fmla="*/ 754 h 1165"/>
              <a:gd name="T2" fmla="*/ 602 w 1166"/>
              <a:gd name="T3" fmla="*/ 524 h 1165"/>
              <a:gd name="T4" fmla="*/ 449 w 1166"/>
              <a:gd name="T5" fmla="*/ 412 h 1165"/>
              <a:gd name="T6" fmla="*/ 588 w 1166"/>
              <a:gd name="T7" fmla="*/ 317 h 1165"/>
              <a:gd name="T8" fmla="*/ 717 w 1166"/>
              <a:gd name="T9" fmla="*/ 426 h 1165"/>
              <a:gd name="T10" fmla="*/ 831 w 1166"/>
              <a:gd name="T11" fmla="*/ 426 h 1165"/>
              <a:gd name="T12" fmla="*/ 665 w 1166"/>
              <a:gd name="T13" fmla="*/ 229 h 1165"/>
              <a:gd name="T14" fmla="*/ 665 w 1166"/>
              <a:gd name="T15" fmla="*/ 115 h 1165"/>
              <a:gd name="T16" fmla="*/ 509 w 1166"/>
              <a:gd name="T17" fmla="*/ 115 h 1165"/>
              <a:gd name="T18" fmla="*/ 509 w 1166"/>
              <a:gd name="T19" fmla="*/ 229 h 1165"/>
              <a:gd name="T20" fmla="*/ 328 w 1166"/>
              <a:gd name="T21" fmla="*/ 415 h 1165"/>
              <a:gd name="T22" fmla="*/ 572 w 1166"/>
              <a:gd name="T23" fmla="*/ 628 h 1165"/>
              <a:gd name="T24" fmla="*/ 727 w 1166"/>
              <a:gd name="T25" fmla="*/ 754 h 1165"/>
              <a:gd name="T26" fmla="*/ 588 w 1166"/>
              <a:gd name="T27" fmla="*/ 847 h 1165"/>
              <a:gd name="T28" fmla="*/ 432 w 1166"/>
              <a:gd name="T29" fmla="*/ 738 h 1165"/>
              <a:gd name="T30" fmla="*/ 318 w 1166"/>
              <a:gd name="T31" fmla="*/ 738 h 1165"/>
              <a:gd name="T32" fmla="*/ 509 w 1166"/>
              <a:gd name="T33" fmla="*/ 934 h 1165"/>
              <a:gd name="T34" fmla="*/ 509 w 1166"/>
              <a:gd name="T35" fmla="*/ 1049 h 1165"/>
              <a:gd name="T36" fmla="*/ 665 w 1166"/>
              <a:gd name="T37" fmla="*/ 1049 h 1165"/>
              <a:gd name="T38" fmla="*/ 665 w 1166"/>
              <a:gd name="T39" fmla="*/ 937 h 1165"/>
              <a:gd name="T40" fmla="*/ 848 w 1166"/>
              <a:gd name="T41" fmla="*/ 754 h 1165"/>
              <a:gd name="T42" fmla="*/ 583 w 1166"/>
              <a:gd name="T43" fmla="*/ 0 h 1165"/>
              <a:gd name="T44" fmla="*/ 1165 w 1166"/>
              <a:gd name="T45" fmla="*/ 582 h 1165"/>
              <a:gd name="T46" fmla="*/ 583 w 1166"/>
              <a:gd name="T47" fmla="*/ 1164 h 1165"/>
              <a:gd name="T48" fmla="*/ 0 w 1166"/>
              <a:gd name="T49" fmla="*/ 582 h 1165"/>
              <a:gd name="T50" fmla="*/ 583 w 1166"/>
              <a:gd name="T51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6" h="1165">
                <a:moveTo>
                  <a:pt x="848" y="754"/>
                </a:moveTo>
                <a:cubicBezTo>
                  <a:pt x="848" y="606"/>
                  <a:pt x="719" y="555"/>
                  <a:pt x="602" y="524"/>
                </a:cubicBezTo>
                <a:cubicBezTo>
                  <a:pt x="484" y="494"/>
                  <a:pt x="449" y="462"/>
                  <a:pt x="449" y="412"/>
                </a:cubicBezTo>
                <a:cubicBezTo>
                  <a:pt x="449" y="358"/>
                  <a:pt x="501" y="317"/>
                  <a:pt x="588" y="317"/>
                </a:cubicBezTo>
                <a:cubicBezTo>
                  <a:pt x="681" y="317"/>
                  <a:pt x="714" y="360"/>
                  <a:pt x="717" y="426"/>
                </a:cubicBezTo>
                <a:lnTo>
                  <a:pt x="831" y="426"/>
                </a:lnTo>
                <a:cubicBezTo>
                  <a:pt x="829" y="336"/>
                  <a:pt x="774" y="257"/>
                  <a:pt x="665" y="229"/>
                </a:cubicBezTo>
                <a:lnTo>
                  <a:pt x="665" y="115"/>
                </a:lnTo>
                <a:lnTo>
                  <a:pt x="509" y="115"/>
                </a:lnTo>
                <a:lnTo>
                  <a:pt x="509" y="229"/>
                </a:lnTo>
                <a:cubicBezTo>
                  <a:pt x="408" y="251"/>
                  <a:pt x="328" y="314"/>
                  <a:pt x="328" y="415"/>
                </a:cubicBezTo>
                <a:cubicBezTo>
                  <a:pt x="328" y="535"/>
                  <a:pt x="427" y="593"/>
                  <a:pt x="572" y="628"/>
                </a:cubicBezTo>
                <a:cubicBezTo>
                  <a:pt x="703" y="658"/>
                  <a:pt x="727" y="705"/>
                  <a:pt x="727" y="754"/>
                </a:cubicBezTo>
                <a:cubicBezTo>
                  <a:pt x="727" y="790"/>
                  <a:pt x="703" y="847"/>
                  <a:pt x="588" y="847"/>
                </a:cubicBezTo>
                <a:cubicBezTo>
                  <a:pt x="481" y="847"/>
                  <a:pt x="438" y="798"/>
                  <a:pt x="432" y="738"/>
                </a:cubicBezTo>
                <a:lnTo>
                  <a:pt x="318" y="738"/>
                </a:lnTo>
                <a:cubicBezTo>
                  <a:pt x="323" y="850"/>
                  <a:pt x="410" y="912"/>
                  <a:pt x="509" y="934"/>
                </a:cubicBezTo>
                <a:lnTo>
                  <a:pt x="509" y="1049"/>
                </a:lnTo>
                <a:lnTo>
                  <a:pt x="665" y="1049"/>
                </a:lnTo>
                <a:lnTo>
                  <a:pt x="665" y="937"/>
                </a:lnTo>
                <a:cubicBezTo>
                  <a:pt x="766" y="918"/>
                  <a:pt x="848" y="861"/>
                  <a:pt x="848" y="754"/>
                </a:cubicBezTo>
                <a:close/>
                <a:moveTo>
                  <a:pt x="583" y="0"/>
                </a:moveTo>
                <a:cubicBezTo>
                  <a:pt x="906" y="0"/>
                  <a:pt x="1165" y="260"/>
                  <a:pt x="1165" y="582"/>
                </a:cubicBezTo>
                <a:cubicBezTo>
                  <a:pt x="1165" y="905"/>
                  <a:pt x="906" y="1164"/>
                  <a:pt x="583" y="1164"/>
                </a:cubicBezTo>
                <a:cubicBezTo>
                  <a:pt x="261" y="1164"/>
                  <a:pt x="0" y="905"/>
                  <a:pt x="0" y="582"/>
                </a:cubicBezTo>
                <a:cubicBezTo>
                  <a:pt x="0" y="260"/>
                  <a:pt x="261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54519" y="4108451"/>
            <a:ext cx="379412" cy="379412"/>
          </a:xfrm>
          <a:custGeom>
            <a:avLst/>
            <a:gdLst>
              <a:gd name="T0" fmla="*/ 1033 w 1056"/>
              <a:gd name="T1" fmla="*/ 240 h 1056"/>
              <a:gd name="T2" fmla="*/ 927 w 1056"/>
              <a:gd name="T3" fmla="*/ 347 h 1056"/>
              <a:gd name="T4" fmla="*/ 708 w 1056"/>
              <a:gd name="T5" fmla="*/ 128 h 1056"/>
              <a:gd name="T6" fmla="*/ 815 w 1056"/>
              <a:gd name="T7" fmla="*/ 22 h 1056"/>
              <a:gd name="T8" fmla="*/ 897 w 1056"/>
              <a:gd name="T9" fmla="*/ 22 h 1056"/>
              <a:gd name="T10" fmla="*/ 1033 w 1056"/>
              <a:gd name="T11" fmla="*/ 158 h 1056"/>
              <a:gd name="T12" fmla="*/ 1033 w 1056"/>
              <a:gd name="T13" fmla="*/ 240 h 1056"/>
              <a:gd name="T14" fmla="*/ 0 w 1056"/>
              <a:gd name="T15" fmla="*/ 836 h 1056"/>
              <a:gd name="T16" fmla="*/ 645 w 1056"/>
              <a:gd name="T17" fmla="*/ 191 h 1056"/>
              <a:gd name="T18" fmla="*/ 864 w 1056"/>
              <a:gd name="T19" fmla="*/ 410 h 1056"/>
              <a:gd name="T20" fmla="*/ 219 w 1056"/>
              <a:gd name="T21" fmla="*/ 1055 h 1056"/>
              <a:gd name="T22" fmla="*/ 0 w 1056"/>
              <a:gd name="T23" fmla="*/ 1055 h 1056"/>
              <a:gd name="T24" fmla="*/ 0 w 1056"/>
              <a:gd name="T25" fmla="*/ 836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56" h="1056">
                <a:moveTo>
                  <a:pt x="1033" y="240"/>
                </a:moveTo>
                <a:lnTo>
                  <a:pt x="927" y="347"/>
                </a:lnTo>
                <a:lnTo>
                  <a:pt x="708" y="128"/>
                </a:lnTo>
                <a:lnTo>
                  <a:pt x="815" y="22"/>
                </a:lnTo>
                <a:cubicBezTo>
                  <a:pt x="837" y="0"/>
                  <a:pt x="875" y="0"/>
                  <a:pt x="897" y="22"/>
                </a:cubicBezTo>
                <a:lnTo>
                  <a:pt x="1033" y="158"/>
                </a:lnTo>
                <a:cubicBezTo>
                  <a:pt x="1055" y="180"/>
                  <a:pt x="1055" y="218"/>
                  <a:pt x="1033" y="240"/>
                </a:cubicBezTo>
                <a:close/>
                <a:moveTo>
                  <a:pt x="0" y="836"/>
                </a:moveTo>
                <a:lnTo>
                  <a:pt x="645" y="191"/>
                </a:lnTo>
                <a:lnTo>
                  <a:pt x="864" y="410"/>
                </a:lnTo>
                <a:lnTo>
                  <a:pt x="219" y="1055"/>
                </a:lnTo>
                <a:lnTo>
                  <a:pt x="0" y="1055"/>
                </a:lnTo>
                <a:lnTo>
                  <a:pt x="0" y="83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8069" y="4940302"/>
            <a:ext cx="336550" cy="460375"/>
          </a:xfrm>
          <a:custGeom>
            <a:avLst/>
            <a:gdLst>
              <a:gd name="T0" fmla="*/ 410 w 936"/>
              <a:gd name="T1" fmla="*/ 0 h 1280"/>
              <a:gd name="T2" fmla="*/ 410 w 936"/>
              <a:gd name="T3" fmla="*/ 462 h 1280"/>
              <a:gd name="T4" fmla="*/ 0 w 936"/>
              <a:gd name="T5" fmla="*/ 462 h 1280"/>
              <a:gd name="T6" fmla="*/ 410 w 936"/>
              <a:gd name="T7" fmla="*/ 0 h 1280"/>
              <a:gd name="T8" fmla="*/ 0 w 936"/>
              <a:gd name="T9" fmla="*/ 811 h 1280"/>
              <a:gd name="T10" fmla="*/ 0 w 936"/>
              <a:gd name="T11" fmla="*/ 579 h 1280"/>
              <a:gd name="T12" fmla="*/ 935 w 936"/>
              <a:gd name="T13" fmla="*/ 579 h 1280"/>
              <a:gd name="T14" fmla="*/ 935 w 936"/>
              <a:gd name="T15" fmla="*/ 811 h 1280"/>
              <a:gd name="T16" fmla="*/ 468 w 936"/>
              <a:gd name="T17" fmla="*/ 1279 h 1280"/>
              <a:gd name="T18" fmla="*/ 0 w 936"/>
              <a:gd name="T19" fmla="*/ 811 h 1280"/>
              <a:gd name="T20" fmla="*/ 525 w 936"/>
              <a:gd name="T21" fmla="*/ 0 h 1280"/>
              <a:gd name="T22" fmla="*/ 935 w 936"/>
              <a:gd name="T23" fmla="*/ 462 h 1280"/>
              <a:gd name="T24" fmla="*/ 525 w 936"/>
              <a:gd name="T25" fmla="*/ 462 h 1280"/>
              <a:gd name="T26" fmla="*/ 525 w 936"/>
              <a:gd name="T27" fmla="*/ 0 h 1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6" h="1280">
                <a:moveTo>
                  <a:pt x="410" y="0"/>
                </a:moveTo>
                <a:lnTo>
                  <a:pt x="410" y="462"/>
                </a:lnTo>
                <a:lnTo>
                  <a:pt x="0" y="462"/>
                </a:lnTo>
                <a:cubicBezTo>
                  <a:pt x="0" y="224"/>
                  <a:pt x="181" y="27"/>
                  <a:pt x="410" y="0"/>
                </a:cubicBezTo>
                <a:close/>
                <a:moveTo>
                  <a:pt x="0" y="811"/>
                </a:moveTo>
                <a:lnTo>
                  <a:pt x="0" y="579"/>
                </a:lnTo>
                <a:lnTo>
                  <a:pt x="935" y="579"/>
                </a:lnTo>
                <a:lnTo>
                  <a:pt x="935" y="811"/>
                </a:lnTo>
                <a:cubicBezTo>
                  <a:pt x="935" y="1068"/>
                  <a:pt x="725" y="1279"/>
                  <a:pt x="468" y="1279"/>
                </a:cubicBezTo>
                <a:cubicBezTo>
                  <a:pt x="211" y="1279"/>
                  <a:pt x="0" y="1068"/>
                  <a:pt x="0" y="811"/>
                </a:cubicBezTo>
                <a:close/>
                <a:moveTo>
                  <a:pt x="525" y="0"/>
                </a:moveTo>
                <a:cubicBezTo>
                  <a:pt x="755" y="27"/>
                  <a:pt x="935" y="224"/>
                  <a:pt x="935" y="462"/>
                </a:cubicBezTo>
                <a:lnTo>
                  <a:pt x="525" y="462"/>
                </a:lnTo>
                <a:lnTo>
                  <a:pt x="52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56619" y="4962527"/>
            <a:ext cx="296862" cy="415925"/>
          </a:xfrm>
          <a:custGeom>
            <a:avLst/>
            <a:gdLst>
              <a:gd name="T0" fmla="*/ 465 w 826"/>
              <a:gd name="T1" fmla="*/ 815 h 1157"/>
              <a:gd name="T2" fmla="*/ 465 w 826"/>
              <a:gd name="T3" fmla="*/ 1041 h 1157"/>
              <a:gd name="T4" fmla="*/ 814 w 826"/>
              <a:gd name="T5" fmla="*/ 1041 h 1157"/>
              <a:gd name="T6" fmla="*/ 814 w 826"/>
              <a:gd name="T7" fmla="*/ 1156 h 1157"/>
              <a:gd name="T8" fmla="*/ 0 w 826"/>
              <a:gd name="T9" fmla="*/ 1156 h 1157"/>
              <a:gd name="T10" fmla="*/ 0 w 826"/>
              <a:gd name="T11" fmla="*/ 1041 h 1157"/>
              <a:gd name="T12" fmla="*/ 350 w 826"/>
              <a:gd name="T13" fmla="*/ 1041 h 1157"/>
              <a:gd name="T14" fmla="*/ 350 w 826"/>
              <a:gd name="T15" fmla="*/ 812 h 1157"/>
              <a:gd name="T16" fmla="*/ 8 w 826"/>
              <a:gd name="T17" fmla="*/ 410 h 1157"/>
              <a:gd name="T18" fmla="*/ 418 w 826"/>
              <a:gd name="T19" fmla="*/ 0 h 1157"/>
              <a:gd name="T20" fmla="*/ 825 w 826"/>
              <a:gd name="T21" fmla="*/ 410 h 1157"/>
              <a:gd name="T22" fmla="*/ 465 w 826"/>
              <a:gd name="T23" fmla="*/ 815 h 1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26" h="1157">
                <a:moveTo>
                  <a:pt x="465" y="815"/>
                </a:moveTo>
                <a:lnTo>
                  <a:pt x="465" y="1041"/>
                </a:lnTo>
                <a:lnTo>
                  <a:pt x="814" y="1041"/>
                </a:lnTo>
                <a:lnTo>
                  <a:pt x="814" y="1156"/>
                </a:lnTo>
                <a:lnTo>
                  <a:pt x="0" y="1156"/>
                </a:lnTo>
                <a:lnTo>
                  <a:pt x="0" y="1041"/>
                </a:lnTo>
                <a:lnTo>
                  <a:pt x="350" y="1041"/>
                </a:lnTo>
                <a:lnTo>
                  <a:pt x="350" y="812"/>
                </a:lnTo>
                <a:cubicBezTo>
                  <a:pt x="156" y="779"/>
                  <a:pt x="8" y="612"/>
                  <a:pt x="8" y="410"/>
                </a:cubicBezTo>
                <a:cubicBezTo>
                  <a:pt x="8" y="183"/>
                  <a:pt x="191" y="0"/>
                  <a:pt x="418" y="0"/>
                </a:cubicBezTo>
                <a:cubicBezTo>
                  <a:pt x="645" y="0"/>
                  <a:pt x="825" y="183"/>
                  <a:pt x="825" y="410"/>
                </a:cubicBezTo>
                <a:cubicBezTo>
                  <a:pt x="825" y="621"/>
                  <a:pt x="667" y="790"/>
                  <a:pt x="465" y="815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74208" y="4962527"/>
            <a:ext cx="423863" cy="415925"/>
          </a:xfrm>
          <a:custGeom>
            <a:avLst/>
            <a:gdLst>
              <a:gd name="T0" fmla="*/ 145 w 1176"/>
              <a:gd name="T1" fmla="*/ 517 h 1157"/>
              <a:gd name="T2" fmla="*/ 58 w 1176"/>
              <a:gd name="T3" fmla="*/ 429 h 1157"/>
              <a:gd name="T4" fmla="*/ 145 w 1176"/>
              <a:gd name="T5" fmla="*/ 342 h 1157"/>
              <a:gd name="T6" fmla="*/ 233 w 1176"/>
              <a:gd name="T7" fmla="*/ 429 h 1157"/>
              <a:gd name="T8" fmla="*/ 145 w 1176"/>
              <a:gd name="T9" fmla="*/ 517 h 1157"/>
              <a:gd name="T10" fmla="*/ 1175 w 1176"/>
              <a:gd name="T11" fmla="*/ 410 h 1157"/>
              <a:gd name="T12" fmla="*/ 815 w 1176"/>
              <a:gd name="T13" fmla="*/ 815 h 1157"/>
              <a:gd name="T14" fmla="*/ 815 w 1176"/>
              <a:gd name="T15" fmla="*/ 1041 h 1157"/>
              <a:gd name="T16" fmla="*/ 990 w 1176"/>
              <a:gd name="T17" fmla="*/ 1041 h 1157"/>
              <a:gd name="T18" fmla="*/ 990 w 1176"/>
              <a:gd name="T19" fmla="*/ 1156 h 1157"/>
              <a:gd name="T20" fmla="*/ 58 w 1176"/>
              <a:gd name="T21" fmla="*/ 1156 h 1157"/>
              <a:gd name="T22" fmla="*/ 58 w 1176"/>
              <a:gd name="T23" fmla="*/ 867 h 1157"/>
              <a:gd name="T24" fmla="*/ 0 w 1176"/>
              <a:gd name="T25" fmla="*/ 867 h 1157"/>
              <a:gd name="T26" fmla="*/ 0 w 1176"/>
              <a:gd name="T27" fmla="*/ 632 h 1157"/>
              <a:gd name="T28" fmla="*/ 58 w 1176"/>
              <a:gd name="T29" fmla="*/ 574 h 1157"/>
              <a:gd name="T30" fmla="*/ 233 w 1176"/>
              <a:gd name="T31" fmla="*/ 574 h 1157"/>
              <a:gd name="T32" fmla="*/ 290 w 1176"/>
              <a:gd name="T33" fmla="*/ 632 h 1157"/>
              <a:gd name="T34" fmla="*/ 290 w 1176"/>
              <a:gd name="T35" fmla="*/ 867 h 1157"/>
              <a:gd name="T36" fmla="*/ 233 w 1176"/>
              <a:gd name="T37" fmla="*/ 867 h 1157"/>
              <a:gd name="T38" fmla="*/ 233 w 1176"/>
              <a:gd name="T39" fmla="*/ 1041 h 1157"/>
              <a:gd name="T40" fmla="*/ 700 w 1176"/>
              <a:gd name="T41" fmla="*/ 1041 h 1157"/>
              <a:gd name="T42" fmla="*/ 700 w 1176"/>
              <a:gd name="T43" fmla="*/ 812 h 1157"/>
              <a:gd name="T44" fmla="*/ 358 w 1176"/>
              <a:gd name="T45" fmla="*/ 410 h 1157"/>
              <a:gd name="T46" fmla="*/ 768 w 1176"/>
              <a:gd name="T47" fmla="*/ 0 h 1157"/>
              <a:gd name="T48" fmla="*/ 1175 w 1176"/>
              <a:gd name="T49" fmla="*/ 410 h 1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76" h="1157">
                <a:moveTo>
                  <a:pt x="145" y="517"/>
                </a:moveTo>
                <a:cubicBezTo>
                  <a:pt x="96" y="517"/>
                  <a:pt x="58" y="478"/>
                  <a:pt x="58" y="429"/>
                </a:cubicBezTo>
                <a:cubicBezTo>
                  <a:pt x="58" y="380"/>
                  <a:pt x="96" y="342"/>
                  <a:pt x="145" y="342"/>
                </a:cubicBezTo>
                <a:cubicBezTo>
                  <a:pt x="194" y="342"/>
                  <a:pt x="233" y="380"/>
                  <a:pt x="233" y="429"/>
                </a:cubicBezTo>
                <a:cubicBezTo>
                  <a:pt x="233" y="478"/>
                  <a:pt x="194" y="517"/>
                  <a:pt x="145" y="517"/>
                </a:cubicBezTo>
                <a:close/>
                <a:moveTo>
                  <a:pt x="1175" y="410"/>
                </a:moveTo>
                <a:cubicBezTo>
                  <a:pt x="1175" y="621"/>
                  <a:pt x="1017" y="790"/>
                  <a:pt x="815" y="815"/>
                </a:cubicBezTo>
                <a:lnTo>
                  <a:pt x="815" y="1041"/>
                </a:lnTo>
                <a:lnTo>
                  <a:pt x="990" y="1041"/>
                </a:lnTo>
                <a:lnTo>
                  <a:pt x="990" y="1156"/>
                </a:lnTo>
                <a:lnTo>
                  <a:pt x="58" y="1156"/>
                </a:lnTo>
                <a:lnTo>
                  <a:pt x="58" y="867"/>
                </a:lnTo>
                <a:lnTo>
                  <a:pt x="0" y="867"/>
                </a:lnTo>
                <a:lnTo>
                  <a:pt x="0" y="632"/>
                </a:lnTo>
                <a:cubicBezTo>
                  <a:pt x="0" y="599"/>
                  <a:pt x="25" y="574"/>
                  <a:pt x="58" y="574"/>
                </a:cubicBezTo>
                <a:lnTo>
                  <a:pt x="233" y="574"/>
                </a:lnTo>
                <a:cubicBezTo>
                  <a:pt x="265" y="574"/>
                  <a:pt x="290" y="599"/>
                  <a:pt x="290" y="632"/>
                </a:cubicBezTo>
                <a:lnTo>
                  <a:pt x="290" y="867"/>
                </a:lnTo>
                <a:lnTo>
                  <a:pt x="233" y="867"/>
                </a:lnTo>
                <a:lnTo>
                  <a:pt x="233" y="1041"/>
                </a:lnTo>
                <a:lnTo>
                  <a:pt x="700" y="1041"/>
                </a:lnTo>
                <a:lnTo>
                  <a:pt x="700" y="812"/>
                </a:lnTo>
                <a:cubicBezTo>
                  <a:pt x="506" y="779"/>
                  <a:pt x="358" y="612"/>
                  <a:pt x="358" y="410"/>
                </a:cubicBezTo>
                <a:cubicBezTo>
                  <a:pt x="358" y="183"/>
                  <a:pt x="541" y="0"/>
                  <a:pt x="768" y="0"/>
                </a:cubicBezTo>
                <a:cubicBezTo>
                  <a:pt x="995" y="0"/>
                  <a:pt x="1175" y="183"/>
                  <a:pt x="1175" y="41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34658" y="4938714"/>
            <a:ext cx="461963" cy="461963"/>
          </a:xfrm>
          <a:custGeom>
            <a:avLst/>
            <a:gdLst>
              <a:gd name="T0" fmla="*/ 642 w 1285"/>
              <a:gd name="T1" fmla="*/ 1049 h 1285"/>
              <a:gd name="T2" fmla="*/ 1049 w 1285"/>
              <a:gd name="T3" fmla="*/ 642 h 1285"/>
              <a:gd name="T4" fmla="*/ 642 w 1285"/>
              <a:gd name="T5" fmla="*/ 235 h 1285"/>
              <a:gd name="T6" fmla="*/ 235 w 1285"/>
              <a:gd name="T7" fmla="*/ 642 h 1285"/>
              <a:gd name="T8" fmla="*/ 642 w 1285"/>
              <a:gd name="T9" fmla="*/ 1049 h 1285"/>
              <a:gd name="T10" fmla="*/ 1164 w 1285"/>
              <a:gd name="T11" fmla="*/ 585 h 1285"/>
              <a:gd name="T12" fmla="*/ 1284 w 1285"/>
              <a:gd name="T13" fmla="*/ 585 h 1285"/>
              <a:gd name="T14" fmla="*/ 1284 w 1285"/>
              <a:gd name="T15" fmla="*/ 700 h 1285"/>
              <a:gd name="T16" fmla="*/ 1164 w 1285"/>
              <a:gd name="T17" fmla="*/ 700 h 1285"/>
              <a:gd name="T18" fmla="*/ 699 w 1285"/>
              <a:gd name="T19" fmla="*/ 1164 h 1285"/>
              <a:gd name="T20" fmla="*/ 699 w 1285"/>
              <a:gd name="T21" fmla="*/ 1284 h 1285"/>
              <a:gd name="T22" fmla="*/ 585 w 1285"/>
              <a:gd name="T23" fmla="*/ 1284 h 1285"/>
              <a:gd name="T24" fmla="*/ 585 w 1285"/>
              <a:gd name="T25" fmla="*/ 1164 h 1285"/>
              <a:gd name="T26" fmla="*/ 120 w 1285"/>
              <a:gd name="T27" fmla="*/ 700 h 1285"/>
              <a:gd name="T28" fmla="*/ 0 w 1285"/>
              <a:gd name="T29" fmla="*/ 700 h 1285"/>
              <a:gd name="T30" fmla="*/ 0 w 1285"/>
              <a:gd name="T31" fmla="*/ 585 h 1285"/>
              <a:gd name="T32" fmla="*/ 120 w 1285"/>
              <a:gd name="T33" fmla="*/ 585 h 1285"/>
              <a:gd name="T34" fmla="*/ 585 w 1285"/>
              <a:gd name="T35" fmla="*/ 120 h 1285"/>
              <a:gd name="T36" fmla="*/ 585 w 1285"/>
              <a:gd name="T37" fmla="*/ 0 h 1285"/>
              <a:gd name="T38" fmla="*/ 699 w 1285"/>
              <a:gd name="T39" fmla="*/ 0 h 1285"/>
              <a:gd name="T40" fmla="*/ 699 w 1285"/>
              <a:gd name="T41" fmla="*/ 120 h 1285"/>
              <a:gd name="T42" fmla="*/ 1164 w 1285"/>
              <a:gd name="T43" fmla="*/ 585 h 1285"/>
              <a:gd name="T44" fmla="*/ 642 w 1285"/>
              <a:gd name="T45" fmla="*/ 410 h 1285"/>
              <a:gd name="T46" fmla="*/ 874 w 1285"/>
              <a:gd name="T47" fmla="*/ 642 h 1285"/>
              <a:gd name="T48" fmla="*/ 642 w 1285"/>
              <a:gd name="T49" fmla="*/ 875 h 1285"/>
              <a:gd name="T50" fmla="*/ 410 w 1285"/>
              <a:gd name="T51" fmla="*/ 642 h 1285"/>
              <a:gd name="T52" fmla="*/ 642 w 1285"/>
              <a:gd name="T53" fmla="*/ 41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5" h="1285">
                <a:moveTo>
                  <a:pt x="642" y="1049"/>
                </a:moveTo>
                <a:cubicBezTo>
                  <a:pt x="869" y="1049"/>
                  <a:pt x="1049" y="869"/>
                  <a:pt x="1049" y="642"/>
                </a:cubicBezTo>
                <a:cubicBezTo>
                  <a:pt x="1049" y="415"/>
                  <a:pt x="869" y="235"/>
                  <a:pt x="642" y="235"/>
                </a:cubicBezTo>
                <a:cubicBezTo>
                  <a:pt x="415" y="235"/>
                  <a:pt x="235" y="415"/>
                  <a:pt x="235" y="642"/>
                </a:cubicBezTo>
                <a:cubicBezTo>
                  <a:pt x="235" y="869"/>
                  <a:pt x="415" y="1049"/>
                  <a:pt x="642" y="1049"/>
                </a:cubicBezTo>
                <a:close/>
                <a:moveTo>
                  <a:pt x="1164" y="585"/>
                </a:moveTo>
                <a:lnTo>
                  <a:pt x="1284" y="585"/>
                </a:lnTo>
                <a:lnTo>
                  <a:pt x="1284" y="700"/>
                </a:lnTo>
                <a:lnTo>
                  <a:pt x="1164" y="700"/>
                </a:lnTo>
                <a:cubicBezTo>
                  <a:pt x="1137" y="943"/>
                  <a:pt x="943" y="1137"/>
                  <a:pt x="699" y="1164"/>
                </a:cubicBezTo>
                <a:lnTo>
                  <a:pt x="699" y="1284"/>
                </a:lnTo>
                <a:lnTo>
                  <a:pt x="585" y="1284"/>
                </a:lnTo>
                <a:lnTo>
                  <a:pt x="585" y="1164"/>
                </a:lnTo>
                <a:cubicBezTo>
                  <a:pt x="341" y="1137"/>
                  <a:pt x="147" y="943"/>
                  <a:pt x="120" y="700"/>
                </a:cubicBezTo>
                <a:lnTo>
                  <a:pt x="0" y="700"/>
                </a:lnTo>
                <a:lnTo>
                  <a:pt x="0" y="585"/>
                </a:lnTo>
                <a:lnTo>
                  <a:pt x="120" y="585"/>
                </a:lnTo>
                <a:cubicBezTo>
                  <a:pt x="147" y="342"/>
                  <a:pt x="341" y="148"/>
                  <a:pt x="585" y="120"/>
                </a:cubicBezTo>
                <a:lnTo>
                  <a:pt x="585" y="0"/>
                </a:lnTo>
                <a:lnTo>
                  <a:pt x="699" y="0"/>
                </a:lnTo>
                <a:lnTo>
                  <a:pt x="699" y="120"/>
                </a:lnTo>
                <a:cubicBezTo>
                  <a:pt x="943" y="148"/>
                  <a:pt x="1137" y="342"/>
                  <a:pt x="1164" y="585"/>
                </a:cubicBezTo>
                <a:close/>
                <a:moveTo>
                  <a:pt x="642" y="410"/>
                </a:moveTo>
                <a:cubicBezTo>
                  <a:pt x="771" y="410"/>
                  <a:pt x="874" y="514"/>
                  <a:pt x="874" y="642"/>
                </a:cubicBezTo>
                <a:cubicBezTo>
                  <a:pt x="874" y="771"/>
                  <a:pt x="770" y="875"/>
                  <a:pt x="642" y="875"/>
                </a:cubicBezTo>
                <a:cubicBezTo>
                  <a:pt x="513" y="875"/>
                  <a:pt x="410" y="771"/>
                  <a:pt x="410" y="642"/>
                </a:cubicBezTo>
                <a:cubicBezTo>
                  <a:pt x="410" y="514"/>
                  <a:pt x="514" y="410"/>
                  <a:pt x="642" y="41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14158" y="4981577"/>
            <a:ext cx="461963" cy="377825"/>
          </a:xfrm>
          <a:custGeom>
            <a:avLst/>
            <a:gdLst>
              <a:gd name="T0" fmla="*/ 410 w 1285"/>
              <a:gd name="T1" fmla="*/ 699 h 1050"/>
              <a:gd name="T2" fmla="*/ 585 w 1285"/>
              <a:gd name="T3" fmla="*/ 524 h 1050"/>
              <a:gd name="T4" fmla="*/ 642 w 1285"/>
              <a:gd name="T5" fmla="*/ 535 h 1050"/>
              <a:gd name="T6" fmla="*/ 642 w 1285"/>
              <a:gd name="T7" fmla="*/ 174 h 1050"/>
              <a:gd name="T8" fmla="*/ 935 w 1285"/>
              <a:gd name="T9" fmla="*/ 174 h 1050"/>
              <a:gd name="T10" fmla="*/ 935 w 1285"/>
              <a:gd name="T11" fmla="*/ 292 h 1050"/>
              <a:gd name="T12" fmla="*/ 760 w 1285"/>
              <a:gd name="T13" fmla="*/ 292 h 1050"/>
              <a:gd name="T14" fmla="*/ 760 w 1285"/>
              <a:gd name="T15" fmla="*/ 702 h 1050"/>
              <a:gd name="T16" fmla="*/ 585 w 1285"/>
              <a:gd name="T17" fmla="*/ 874 h 1050"/>
              <a:gd name="T18" fmla="*/ 410 w 1285"/>
              <a:gd name="T19" fmla="*/ 699 h 1050"/>
              <a:gd name="T20" fmla="*/ 1167 w 1285"/>
              <a:gd name="T21" fmla="*/ 931 h 1050"/>
              <a:gd name="T22" fmla="*/ 1167 w 1285"/>
              <a:gd name="T23" fmla="*/ 117 h 1050"/>
              <a:gd name="T24" fmla="*/ 118 w 1285"/>
              <a:gd name="T25" fmla="*/ 117 h 1050"/>
              <a:gd name="T26" fmla="*/ 118 w 1285"/>
              <a:gd name="T27" fmla="*/ 931 h 1050"/>
              <a:gd name="T28" fmla="*/ 1167 w 1285"/>
              <a:gd name="T29" fmla="*/ 931 h 1050"/>
              <a:gd name="T30" fmla="*/ 1167 w 1285"/>
              <a:gd name="T31" fmla="*/ 0 h 1050"/>
              <a:gd name="T32" fmla="*/ 1284 w 1285"/>
              <a:gd name="T33" fmla="*/ 117 h 1050"/>
              <a:gd name="T34" fmla="*/ 1284 w 1285"/>
              <a:gd name="T35" fmla="*/ 931 h 1050"/>
              <a:gd name="T36" fmla="*/ 1167 w 1285"/>
              <a:gd name="T37" fmla="*/ 1049 h 1050"/>
              <a:gd name="T38" fmla="*/ 118 w 1285"/>
              <a:gd name="T39" fmla="*/ 1049 h 1050"/>
              <a:gd name="T40" fmla="*/ 0 w 1285"/>
              <a:gd name="T41" fmla="*/ 931 h 1050"/>
              <a:gd name="T42" fmla="*/ 0 w 1285"/>
              <a:gd name="T43" fmla="*/ 117 h 1050"/>
              <a:gd name="T44" fmla="*/ 118 w 1285"/>
              <a:gd name="T45" fmla="*/ 0 h 1050"/>
              <a:gd name="T46" fmla="*/ 1167 w 1285"/>
              <a:gd name="T4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5" h="1050">
                <a:moveTo>
                  <a:pt x="410" y="699"/>
                </a:moveTo>
                <a:cubicBezTo>
                  <a:pt x="410" y="603"/>
                  <a:pt x="489" y="524"/>
                  <a:pt x="585" y="524"/>
                </a:cubicBezTo>
                <a:cubicBezTo>
                  <a:pt x="604" y="524"/>
                  <a:pt x="623" y="530"/>
                  <a:pt x="642" y="535"/>
                </a:cubicBezTo>
                <a:lnTo>
                  <a:pt x="642" y="174"/>
                </a:lnTo>
                <a:lnTo>
                  <a:pt x="935" y="174"/>
                </a:lnTo>
                <a:lnTo>
                  <a:pt x="935" y="292"/>
                </a:lnTo>
                <a:lnTo>
                  <a:pt x="760" y="292"/>
                </a:lnTo>
                <a:lnTo>
                  <a:pt x="760" y="702"/>
                </a:lnTo>
                <a:cubicBezTo>
                  <a:pt x="760" y="797"/>
                  <a:pt x="681" y="874"/>
                  <a:pt x="585" y="874"/>
                </a:cubicBezTo>
                <a:cubicBezTo>
                  <a:pt x="489" y="874"/>
                  <a:pt x="410" y="795"/>
                  <a:pt x="410" y="699"/>
                </a:cubicBezTo>
                <a:close/>
                <a:moveTo>
                  <a:pt x="1167" y="931"/>
                </a:moveTo>
                <a:lnTo>
                  <a:pt x="1167" y="117"/>
                </a:lnTo>
                <a:lnTo>
                  <a:pt x="118" y="117"/>
                </a:lnTo>
                <a:lnTo>
                  <a:pt x="118" y="931"/>
                </a:lnTo>
                <a:lnTo>
                  <a:pt x="1167" y="931"/>
                </a:lnTo>
                <a:close/>
                <a:moveTo>
                  <a:pt x="1167" y="0"/>
                </a:moveTo>
                <a:cubicBezTo>
                  <a:pt x="1230" y="0"/>
                  <a:pt x="1284" y="54"/>
                  <a:pt x="1284" y="117"/>
                </a:cubicBezTo>
                <a:lnTo>
                  <a:pt x="1284" y="931"/>
                </a:lnTo>
                <a:cubicBezTo>
                  <a:pt x="1284" y="994"/>
                  <a:pt x="1230" y="1049"/>
                  <a:pt x="1167" y="1049"/>
                </a:cubicBezTo>
                <a:lnTo>
                  <a:pt x="118" y="1049"/>
                </a:lnTo>
                <a:cubicBezTo>
                  <a:pt x="55" y="1049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98433" y="4981577"/>
            <a:ext cx="252413" cy="377825"/>
          </a:xfrm>
          <a:custGeom>
            <a:avLst/>
            <a:gdLst>
              <a:gd name="T0" fmla="*/ 349 w 700"/>
              <a:gd name="T1" fmla="*/ 0 h 1050"/>
              <a:gd name="T2" fmla="*/ 699 w 700"/>
              <a:gd name="T3" fmla="*/ 0 h 1050"/>
              <a:gd name="T4" fmla="*/ 699 w 700"/>
              <a:gd name="T5" fmla="*/ 232 h 1050"/>
              <a:gd name="T6" fmla="*/ 467 w 700"/>
              <a:gd name="T7" fmla="*/ 232 h 1050"/>
              <a:gd name="T8" fmla="*/ 467 w 700"/>
              <a:gd name="T9" fmla="*/ 817 h 1050"/>
              <a:gd name="T10" fmla="*/ 232 w 700"/>
              <a:gd name="T11" fmla="*/ 1049 h 1050"/>
              <a:gd name="T12" fmla="*/ 0 w 700"/>
              <a:gd name="T13" fmla="*/ 817 h 1050"/>
              <a:gd name="T14" fmla="*/ 232 w 700"/>
              <a:gd name="T15" fmla="*/ 582 h 1050"/>
              <a:gd name="T16" fmla="*/ 349 w 700"/>
              <a:gd name="T17" fmla="*/ 614 h 1050"/>
              <a:gd name="T18" fmla="*/ 349 w 700"/>
              <a:gd name="T1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0" h="1050">
                <a:moveTo>
                  <a:pt x="349" y="0"/>
                </a:moveTo>
                <a:lnTo>
                  <a:pt x="699" y="0"/>
                </a:lnTo>
                <a:lnTo>
                  <a:pt x="699" y="232"/>
                </a:lnTo>
                <a:lnTo>
                  <a:pt x="467" y="232"/>
                </a:lnTo>
                <a:lnTo>
                  <a:pt x="467" y="817"/>
                </a:lnTo>
                <a:cubicBezTo>
                  <a:pt x="467" y="945"/>
                  <a:pt x="360" y="1049"/>
                  <a:pt x="232" y="1049"/>
                </a:cubicBezTo>
                <a:cubicBezTo>
                  <a:pt x="103" y="1049"/>
                  <a:pt x="0" y="946"/>
                  <a:pt x="0" y="817"/>
                </a:cubicBezTo>
                <a:cubicBezTo>
                  <a:pt x="0" y="689"/>
                  <a:pt x="103" y="582"/>
                  <a:pt x="232" y="582"/>
                </a:cubicBezTo>
                <a:cubicBezTo>
                  <a:pt x="276" y="582"/>
                  <a:pt x="314" y="595"/>
                  <a:pt x="349" y="614"/>
                </a:cubicBezTo>
                <a:lnTo>
                  <a:pt x="349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493794" y="5029203"/>
            <a:ext cx="419100" cy="282575"/>
          </a:xfrm>
          <a:custGeom>
            <a:avLst/>
            <a:gdLst>
              <a:gd name="T0" fmla="*/ 1165 w 1166"/>
              <a:gd name="T1" fmla="*/ 112 h 785"/>
              <a:gd name="T2" fmla="*/ 987 w 1166"/>
              <a:gd name="T3" fmla="*/ 312 h 785"/>
              <a:gd name="T4" fmla="*/ 1107 w 1166"/>
              <a:gd name="T5" fmla="*/ 670 h 785"/>
              <a:gd name="T6" fmla="*/ 990 w 1166"/>
              <a:gd name="T7" fmla="*/ 670 h 785"/>
              <a:gd name="T8" fmla="*/ 905 w 1166"/>
              <a:gd name="T9" fmla="*/ 404 h 785"/>
              <a:gd name="T10" fmla="*/ 670 w 1166"/>
              <a:gd name="T11" fmla="*/ 670 h 785"/>
              <a:gd name="T12" fmla="*/ 438 w 1166"/>
              <a:gd name="T13" fmla="*/ 435 h 785"/>
              <a:gd name="T14" fmla="*/ 88 w 1166"/>
              <a:gd name="T15" fmla="*/ 784 h 785"/>
              <a:gd name="T16" fmla="*/ 0 w 1166"/>
              <a:gd name="T17" fmla="*/ 697 h 785"/>
              <a:gd name="T18" fmla="*/ 438 w 1166"/>
              <a:gd name="T19" fmla="*/ 260 h 785"/>
              <a:gd name="T20" fmla="*/ 670 w 1166"/>
              <a:gd name="T21" fmla="*/ 495 h 785"/>
              <a:gd name="T22" fmla="*/ 837 w 1166"/>
              <a:gd name="T23" fmla="*/ 303 h 785"/>
              <a:gd name="T24" fmla="*/ 443 w 1166"/>
              <a:gd name="T25" fmla="*/ 115 h 785"/>
              <a:gd name="T26" fmla="*/ 82 w 1166"/>
              <a:gd name="T27" fmla="*/ 257 h 785"/>
              <a:gd name="T28" fmla="*/ 0 w 1166"/>
              <a:gd name="T29" fmla="*/ 175 h 785"/>
              <a:gd name="T30" fmla="*/ 443 w 1166"/>
              <a:gd name="T31" fmla="*/ 0 h 785"/>
              <a:gd name="T32" fmla="*/ 916 w 1166"/>
              <a:gd name="T33" fmla="*/ 216 h 785"/>
              <a:gd name="T34" fmla="*/ 1083 w 1166"/>
              <a:gd name="T35" fmla="*/ 30 h 785"/>
              <a:gd name="T36" fmla="*/ 1165 w 1166"/>
              <a:gd name="T37" fmla="*/ 112 h 7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6" h="785">
                <a:moveTo>
                  <a:pt x="1165" y="112"/>
                </a:moveTo>
                <a:lnTo>
                  <a:pt x="987" y="312"/>
                </a:lnTo>
                <a:cubicBezTo>
                  <a:pt x="1050" y="413"/>
                  <a:pt x="1094" y="536"/>
                  <a:pt x="1107" y="670"/>
                </a:cubicBezTo>
                <a:lnTo>
                  <a:pt x="990" y="670"/>
                </a:lnTo>
                <a:cubicBezTo>
                  <a:pt x="979" y="574"/>
                  <a:pt x="949" y="484"/>
                  <a:pt x="905" y="404"/>
                </a:cubicBezTo>
                <a:lnTo>
                  <a:pt x="670" y="670"/>
                </a:lnTo>
                <a:lnTo>
                  <a:pt x="438" y="435"/>
                </a:lnTo>
                <a:lnTo>
                  <a:pt x="88" y="784"/>
                </a:lnTo>
                <a:lnTo>
                  <a:pt x="0" y="697"/>
                </a:lnTo>
                <a:lnTo>
                  <a:pt x="438" y="260"/>
                </a:lnTo>
                <a:lnTo>
                  <a:pt x="670" y="495"/>
                </a:lnTo>
                <a:lnTo>
                  <a:pt x="837" y="303"/>
                </a:lnTo>
                <a:cubicBezTo>
                  <a:pt x="738" y="189"/>
                  <a:pt x="602" y="115"/>
                  <a:pt x="443" y="115"/>
                </a:cubicBezTo>
                <a:cubicBezTo>
                  <a:pt x="307" y="115"/>
                  <a:pt x="181" y="169"/>
                  <a:pt x="82" y="257"/>
                </a:cubicBezTo>
                <a:lnTo>
                  <a:pt x="0" y="175"/>
                </a:lnTo>
                <a:cubicBezTo>
                  <a:pt x="121" y="68"/>
                  <a:pt x="274" y="0"/>
                  <a:pt x="443" y="0"/>
                </a:cubicBezTo>
                <a:cubicBezTo>
                  <a:pt x="632" y="0"/>
                  <a:pt x="796" y="82"/>
                  <a:pt x="916" y="216"/>
                </a:cubicBezTo>
                <a:lnTo>
                  <a:pt x="1083" y="30"/>
                </a:lnTo>
                <a:lnTo>
                  <a:pt x="1165" y="11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73294" y="5002213"/>
            <a:ext cx="419100" cy="336550"/>
          </a:xfrm>
          <a:custGeom>
            <a:avLst/>
            <a:gdLst>
              <a:gd name="T0" fmla="*/ 869 w 1165"/>
              <a:gd name="T1" fmla="*/ 464 h 936"/>
              <a:gd name="T2" fmla="*/ 989 w 1165"/>
              <a:gd name="T3" fmla="*/ 410 h 936"/>
              <a:gd name="T4" fmla="*/ 869 w 1165"/>
              <a:gd name="T5" fmla="*/ 355 h 936"/>
              <a:gd name="T6" fmla="*/ 814 w 1165"/>
              <a:gd name="T7" fmla="*/ 235 h 936"/>
              <a:gd name="T8" fmla="*/ 759 w 1165"/>
              <a:gd name="T9" fmla="*/ 355 h 936"/>
              <a:gd name="T10" fmla="*/ 639 w 1165"/>
              <a:gd name="T11" fmla="*/ 410 h 936"/>
              <a:gd name="T12" fmla="*/ 759 w 1165"/>
              <a:gd name="T13" fmla="*/ 464 h 936"/>
              <a:gd name="T14" fmla="*/ 814 w 1165"/>
              <a:gd name="T15" fmla="*/ 585 h 936"/>
              <a:gd name="T16" fmla="*/ 869 w 1165"/>
              <a:gd name="T17" fmla="*/ 464 h 936"/>
              <a:gd name="T18" fmla="*/ 538 w 1165"/>
              <a:gd name="T19" fmla="*/ 656 h 936"/>
              <a:gd name="T20" fmla="*/ 699 w 1165"/>
              <a:gd name="T21" fmla="*/ 585 h 936"/>
              <a:gd name="T22" fmla="*/ 538 w 1165"/>
              <a:gd name="T23" fmla="*/ 511 h 936"/>
              <a:gd name="T24" fmla="*/ 464 w 1165"/>
              <a:gd name="T25" fmla="*/ 350 h 936"/>
              <a:gd name="T26" fmla="*/ 393 w 1165"/>
              <a:gd name="T27" fmla="*/ 511 h 936"/>
              <a:gd name="T28" fmla="*/ 232 w 1165"/>
              <a:gd name="T29" fmla="*/ 585 h 936"/>
              <a:gd name="T30" fmla="*/ 393 w 1165"/>
              <a:gd name="T31" fmla="*/ 656 h 936"/>
              <a:gd name="T32" fmla="*/ 464 w 1165"/>
              <a:gd name="T33" fmla="*/ 817 h 936"/>
              <a:gd name="T34" fmla="*/ 538 w 1165"/>
              <a:gd name="T35" fmla="*/ 656 h 936"/>
              <a:gd name="T36" fmla="*/ 931 w 1165"/>
              <a:gd name="T37" fmla="*/ 0 h 936"/>
              <a:gd name="T38" fmla="*/ 1164 w 1165"/>
              <a:gd name="T39" fmla="*/ 0 h 936"/>
              <a:gd name="T40" fmla="*/ 1164 w 1165"/>
              <a:gd name="T41" fmla="*/ 817 h 936"/>
              <a:gd name="T42" fmla="*/ 1049 w 1165"/>
              <a:gd name="T43" fmla="*/ 935 h 936"/>
              <a:gd name="T44" fmla="*/ 114 w 1165"/>
              <a:gd name="T45" fmla="*/ 935 h 936"/>
              <a:gd name="T46" fmla="*/ 0 w 1165"/>
              <a:gd name="T47" fmla="*/ 817 h 936"/>
              <a:gd name="T48" fmla="*/ 0 w 1165"/>
              <a:gd name="T49" fmla="*/ 117 h 936"/>
              <a:gd name="T50" fmla="*/ 114 w 1165"/>
              <a:gd name="T51" fmla="*/ 0 h 936"/>
              <a:gd name="T52" fmla="*/ 175 w 1165"/>
              <a:gd name="T53" fmla="*/ 0 h 936"/>
              <a:gd name="T54" fmla="*/ 289 w 1165"/>
              <a:gd name="T55" fmla="*/ 175 h 936"/>
              <a:gd name="T56" fmla="*/ 464 w 1165"/>
              <a:gd name="T57" fmla="*/ 175 h 936"/>
              <a:gd name="T58" fmla="*/ 349 w 1165"/>
              <a:gd name="T59" fmla="*/ 0 h 936"/>
              <a:gd name="T60" fmla="*/ 464 w 1165"/>
              <a:gd name="T61" fmla="*/ 0 h 936"/>
              <a:gd name="T62" fmla="*/ 582 w 1165"/>
              <a:gd name="T63" fmla="*/ 175 h 936"/>
              <a:gd name="T64" fmla="*/ 757 w 1165"/>
              <a:gd name="T65" fmla="*/ 175 h 936"/>
              <a:gd name="T66" fmla="*/ 639 w 1165"/>
              <a:gd name="T67" fmla="*/ 0 h 936"/>
              <a:gd name="T68" fmla="*/ 757 w 1165"/>
              <a:gd name="T69" fmla="*/ 0 h 936"/>
              <a:gd name="T70" fmla="*/ 874 w 1165"/>
              <a:gd name="T71" fmla="*/ 175 h 936"/>
              <a:gd name="T72" fmla="*/ 1049 w 1165"/>
              <a:gd name="T73" fmla="*/ 175 h 936"/>
              <a:gd name="T74" fmla="*/ 931 w 1165"/>
              <a:gd name="T7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5" h="936">
                <a:moveTo>
                  <a:pt x="869" y="464"/>
                </a:moveTo>
                <a:lnTo>
                  <a:pt x="989" y="410"/>
                </a:lnTo>
                <a:lnTo>
                  <a:pt x="869" y="355"/>
                </a:lnTo>
                <a:lnTo>
                  <a:pt x="814" y="235"/>
                </a:lnTo>
                <a:lnTo>
                  <a:pt x="759" y="355"/>
                </a:lnTo>
                <a:lnTo>
                  <a:pt x="639" y="410"/>
                </a:lnTo>
                <a:lnTo>
                  <a:pt x="759" y="464"/>
                </a:lnTo>
                <a:lnTo>
                  <a:pt x="814" y="585"/>
                </a:lnTo>
                <a:lnTo>
                  <a:pt x="869" y="464"/>
                </a:lnTo>
                <a:close/>
                <a:moveTo>
                  <a:pt x="538" y="656"/>
                </a:moveTo>
                <a:lnTo>
                  <a:pt x="699" y="585"/>
                </a:lnTo>
                <a:lnTo>
                  <a:pt x="538" y="511"/>
                </a:lnTo>
                <a:lnTo>
                  <a:pt x="464" y="350"/>
                </a:lnTo>
                <a:lnTo>
                  <a:pt x="393" y="511"/>
                </a:lnTo>
                <a:lnTo>
                  <a:pt x="232" y="585"/>
                </a:lnTo>
                <a:lnTo>
                  <a:pt x="393" y="656"/>
                </a:lnTo>
                <a:lnTo>
                  <a:pt x="464" y="817"/>
                </a:lnTo>
                <a:lnTo>
                  <a:pt x="538" y="656"/>
                </a:lnTo>
                <a:close/>
                <a:moveTo>
                  <a:pt x="931" y="0"/>
                </a:moveTo>
                <a:lnTo>
                  <a:pt x="1164" y="0"/>
                </a:lnTo>
                <a:lnTo>
                  <a:pt x="1164" y="817"/>
                </a:lnTo>
                <a:cubicBezTo>
                  <a:pt x="1164" y="880"/>
                  <a:pt x="1112" y="935"/>
                  <a:pt x="1049" y="935"/>
                </a:cubicBezTo>
                <a:lnTo>
                  <a:pt x="114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2" y="0"/>
                  <a:pt x="114" y="0"/>
                </a:cubicBezTo>
                <a:lnTo>
                  <a:pt x="175" y="0"/>
                </a:lnTo>
                <a:lnTo>
                  <a:pt x="289" y="175"/>
                </a:lnTo>
                <a:lnTo>
                  <a:pt x="464" y="175"/>
                </a:lnTo>
                <a:lnTo>
                  <a:pt x="349" y="0"/>
                </a:lnTo>
                <a:lnTo>
                  <a:pt x="464" y="0"/>
                </a:lnTo>
                <a:lnTo>
                  <a:pt x="582" y="175"/>
                </a:lnTo>
                <a:lnTo>
                  <a:pt x="757" y="175"/>
                </a:lnTo>
                <a:lnTo>
                  <a:pt x="639" y="0"/>
                </a:lnTo>
                <a:lnTo>
                  <a:pt x="757" y="0"/>
                </a:lnTo>
                <a:lnTo>
                  <a:pt x="874" y="175"/>
                </a:lnTo>
                <a:lnTo>
                  <a:pt x="1049" y="175"/>
                </a:lnTo>
                <a:lnTo>
                  <a:pt x="931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54381" y="5002213"/>
            <a:ext cx="419100" cy="336550"/>
          </a:xfrm>
          <a:custGeom>
            <a:avLst/>
            <a:gdLst>
              <a:gd name="T0" fmla="*/ 932 w 1165"/>
              <a:gd name="T1" fmla="*/ 0 h 936"/>
              <a:gd name="T2" fmla="*/ 1164 w 1165"/>
              <a:gd name="T3" fmla="*/ 0 h 936"/>
              <a:gd name="T4" fmla="*/ 1164 w 1165"/>
              <a:gd name="T5" fmla="*/ 817 h 936"/>
              <a:gd name="T6" fmla="*/ 1049 w 1165"/>
              <a:gd name="T7" fmla="*/ 935 h 936"/>
              <a:gd name="T8" fmla="*/ 115 w 1165"/>
              <a:gd name="T9" fmla="*/ 935 h 936"/>
              <a:gd name="T10" fmla="*/ 0 w 1165"/>
              <a:gd name="T11" fmla="*/ 817 h 936"/>
              <a:gd name="T12" fmla="*/ 0 w 1165"/>
              <a:gd name="T13" fmla="*/ 117 h 936"/>
              <a:gd name="T14" fmla="*/ 115 w 1165"/>
              <a:gd name="T15" fmla="*/ 0 h 936"/>
              <a:gd name="T16" fmla="*/ 175 w 1165"/>
              <a:gd name="T17" fmla="*/ 0 h 936"/>
              <a:gd name="T18" fmla="*/ 289 w 1165"/>
              <a:gd name="T19" fmla="*/ 235 h 936"/>
              <a:gd name="T20" fmla="*/ 464 w 1165"/>
              <a:gd name="T21" fmla="*/ 235 h 936"/>
              <a:gd name="T22" fmla="*/ 350 w 1165"/>
              <a:gd name="T23" fmla="*/ 0 h 936"/>
              <a:gd name="T24" fmla="*/ 464 w 1165"/>
              <a:gd name="T25" fmla="*/ 0 h 936"/>
              <a:gd name="T26" fmla="*/ 582 w 1165"/>
              <a:gd name="T27" fmla="*/ 235 h 936"/>
              <a:gd name="T28" fmla="*/ 757 w 1165"/>
              <a:gd name="T29" fmla="*/ 235 h 936"/>
              <a:gd name="T30" fmla="*/ 639 w 1165"/>
              <a:gd name="T31" fmla="*/ 0 h 936"/>
              <a:gd name="T32" fmla="*/ 757 w 1165"/>
              <a:gd name="T33" fmla="*/ 0 h 936"/>
              <a:gd name="T34" fmla="*/ 874 w 1165"/>
              <a:gd name="T35" fmla="*/ 235 h 936"/>
              <a:gd name="T36" fmla="*/ 1049 w 1165"/>
              <a:gd name="T37" fmla="*/ 235 h 936"/>
              <a:gd name="T38" fmla="*/ 932 w 1165"/>
              <a:gd name="T39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5" h="936">
                <a:moveTo>
                  <a:pt x="932" y="0"/>
                </a:moveTo>
                <a:lnTo>
                  <a:pt x="1164" y="0"/>
                </a:lnTo>
                <a:lnTo>
                  <a:pt x="1164" y="817"/>
                </a:lnTo>
                <a:cubicBezTo>
                  <a:pt x="1164" y="880"/>
                  <a:pt x="1112" y="935"/>
                  <a:pt x="1049" y="935"/>
                </a:cubicBezTo>
                <a:lnTo>
                  <a:pt x="115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2" y="0"/>
                  <a:pt x="115" y="0"/>
                </a:cubicBezTo>
                <a:lnTo>
                  <a:pt x="175" y="0"/>
                </a:lnTo>
                <a:lnTo>
                  <a:pt x="289" y="235"/>
                </a:lnTo>
                <a:lnTo>
                  <a:pt x="464" y="235"/>
                </a:lnTo>
                <a:lnTo>
                  <a:pt x="350" y="0"/>
                </a:lnTo>
                <a:lnTo>
                  <a:pt x="464" y="0"/>
                </a:lnTo>
                <a:lnTo>
                  <a:pt x="582" y="235"/>
                </a:lnTo>
                <a:lnTo>
                  <a:pt x="757" y="235"/>
                </a:lnTo>
                <a:lnTo>
                  <a:pt x="639" y="0"/>
                </a:lnTo>
                <a:lnTo>
                  <a:pt x="757" y="0"/>
                </a:lnTo>
                <a:lnTo>
                  <a:pt x="874" y="235"/>
                </a:lnTo>
                <a:lnTo>
                  <a:pt x="1049" y="235"/>
                </a:lnTo>
                <a:lnTo>
                  <a:pt x="93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54521" y="4981577"/>
            <a:ext cx="377825" cy="377825"/>
          </a:xfrm>
          <a:custGeom>
            <a:avLst/>
            <a:gdLst>
              <a:gd name="T0" fmla="*/ 757 w 1051"/>
              <a:gd name="T1" fmla="*/ 407 h 1050"/>
              <a:gd name="T2" fmla="*/ 525 w 1051"/>
              <a:gd name="T3" fmla="*/ 642 h 1050"/>
              <a:gd name="T4" fmla="*/ 293 w 1051"/>
              <a:gd name="T5" fmla="*/ 407 h 1050"/>
              <a:gd name="T6" fmla="*/ 407 w 1051"/>
              <a:gd name="T7" fmla="*/ 407 h 1050"/>
              <a:gd name="T8" fmla="*/ 407 w 1051"/>
              <a:gd name="T9" fmla="*/ 232 h 1050"/>
              <a:gd name="T10" fmla="*/ 642 w 1051"/>
              <a:gd name="T11" fmla="*/ 232 h 1050"/>
              <a:gd name="T12" fmla="*/ 642 w 1051"/>
              <a:gd name="T13" fmla="*/ 407 h 1050"/>
              <a:gd name="T14" fmla="*/ 757 w 1051"/>
              <a:gd name="T15" fmla="*/ 407 h 1050"/>
              <a:gd name="T16" fmla="*/ 932 w 1051"/>
              <a:gd name="T17" fmla="*/ 699 h 1050"/>
              <a:gd name="T18" fmla="*/ 932 w 1051"/>
              <a:gd name="T19" fmla="*/ 117 h 1050"/>
              <a:gd name="T20" fmla="*/ 115 w 1051"/>
              <a:gd name="T21" fmla="*/ 117 h 1050"/>
              <a:gd name="T22" fmla="*/ 115 w 1051"/>
              <a:gd name="T23" fmla="*/ 699 h 1050"/>
              <a:gd name="T24" fmla="*/ 350 w 1051"/>
              <a:gd name="T25" fmla="*/ 699 h 1050"/>
              <a:gd name="T26" fmla="*/ 525 w 1051"/>
              <a:gd name="T27" fmla="*/ 874 h 1050"/>
              <a:gd name="T28" fmla="*/ 700 w 1051"/>
              <a:gd name="T29" fmla="*/ 699 h 1050"/>
              <a:gd name="T30" fmla="*/ 932 w 1051"/>
              <a:gd name="T31" fmla="*/ 699 h 1050"/>
              <a:gd name="T32" fmla="*/ 932 w 1051"/>
              <a:gd name="T33" fmla="*/ 0 h 1050"/>
              <a:gd name="T34" fmla="*/ 1050 w 1051"/>
              <a:gd name="T35" fmla="*/ 117 h 1050"/>
              <a:gd name="T36" fmla="*/ 1050 w 1051"/>
              <a:gd name="T37" fmla="*/ 931 h 1050"/>
              <a:gd name="T38" fmla="*/ 932 w 1051"/>
              <a:gd name="T39" fmla="*/ 1049 h 1050"/>
              <a:gd name="T40" fmla="*/ 115 w 1051"/>
              <a:gd name="T41" fmla="*/ 1049 h 1050"/>
              <a:gd name="T42" fmla="*/ 0 w 1051"/>
              <a:gd name="T43" fmla="*/ 931 h 1050"/>
              <a:gd name="T44" fmla="*/ 0 w 1051"/>
              <a:gd name="T45" fmla="*/ 117 h 1050"/>
              <a:gd name="T46" fmla="*/ 115 w 1051"/>
              <a:gd name="T47" fmla="*/ 0 h 1050"/>
              <a:gd name="T48" fmla="*/ 932 w 1051"/>
              <a:gd name="T4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050">
                <a:moveTo>
                  <a:pt x="757" y="407"/>
                </a:moveTo>
                <a:lnTo>
                  <a:pt x="525" y="642"/>
                </a:lnTo>
                <a:lnTo>
                  <a:pt x="293" y="407"/>
                </a:lnTo>
                <a:lnTo>
                  <a:pt x="407" y="407"/>
                </a:lnTo>
                <a:lnTo>
                  <a:pt x="407" y="232"/>
                </a:lnTo>
                <a:lnTo>
                  <a:pt x="642" y="232"/>
                </a:lnTo>
                <a:lnTo>
                  <a:pt x="642" y="407"/>
                </a:lnTo>
                <a:lnTo>
                  <a:pt x="757" y="407"/>
                </a:lnTo>
                <a:close/>
                <a:moveTo>
                  <a:pt x="932" y="699"/>
                </a:moveTo>
                <a:lnTo>
                  <a:pt x="932" y="117"/>
                </a:lnTo>
                <a:lnTo>
                  <a:pt x="115" y="117"/>
                </a:lnTo>
                <a:lnTo>
                  <a:pt x="115" y="699"/>
                </a:lnTo>
                <a:lnTo>
                  <a:pt x="350" y="699"/>
                </a:lnTo>
                <a:cubicBezTo>
                  <a:pt x="350" y="795"/>
                  <a:pt x="429" y="874"/>
                  <a:pt x="525" y="874"/>
                </a:cubicBezTo>
                <a:cubicBezTo>
                  <a:pt x="621" y="874"/>
                  <a:pt x="700" y="795"/>
                  <a:pt x="700" y="699"/>
                </a:cubicBezTo>
                <a:lnTo>
                  <a:pt x="932" y="699"/>
                </a:lnTo>
                <a:close/>
                <a:moveTo>
                  <a:pt x="932" y="0"/>
                </a:moveTo>
                <a:cubicBezTo>
                  <a:pt x="995" y="0"/>
                  <a:pt x="1050" y="54"/>
                  <a:pt x="1050" y="117"/>
                </a:cubicBezTo>
                <a:lnTo>
                  <a:pt x="1050" y="931"/>
                </a:lnTo>
                <a:cubicBezTo>
                  <a:pt x="1050" y="994"/>
                  <a:pt x="995" y="1049"/>
                  <a:pt x="932" y="1049"/>
                </a:cubicBezTo>
                <a:lnTo>
                  <a:pt x="115" y="1049"/>
                </a:lnTo>
                <a:cubicBezTo>
                  <a:pt x="49" y="1049"/>
                  <a:pt x="0" y="994"/>
                  <a:pt x="0" y="931"/>
                </a:cubicBezTo>
                <a:lnTo>
                  <a:pt x="0" y="117"/>
                </a:lnTo>
                <a:cubicBezTo>
                  <a:pt x="0" y="54"/>
                  <a:pt x="49" y="0"/>
                  <a:pt x="115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8071" y="5915026"/>
            <a:ext cx="155575" cy="252412"/>
          </a:xfrm>
          <a:custGeom>
            <a:avLst/>
            <a:gdLst>
              <a:gd name="T0" fmla="*/ 432 w 433"/>
              <a:gd name="T1" fmla="*/ 82 h 700"/>
              <a:gd name="T2" fmla="*/ 164 w 433"/>
              <a:gd name="T3" fmla="*/ 350 h 700"/>
              <a:gd name="T4" fmla="*/ 432 w 433"/>
              <a:gd name="T5" fmla="*/ 617 h 700"/>
              <a:gd name="T6" fmla="*/ 350 w 433"/>
              <a:gd name="T7" fmla="*/ 699 h 700"/>
              <a:gd name="T8" fmla="*/ 0 w 433"/>
              <a:gd name="T9" fmla="*/ 350 h 700"/>
              <a:gd name="T10" fmla="*/ 350 w 433"/>
              <a:gd name="T11" fmla="*/ 0 h 700"/>
              <a:gd name="T12" fmla="*/ 432 w 433"/>
              <a:gd name="T13" fmla="*/ 82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" h="700">
                <a:moveTo>
                  <a:pt x="432" y="82"/>
                </a:moveTo>
                <a:lnTo>
                  <a:pt x="164" y="350"/>
                </a:lnTo>
                <a:lnTo>
                  <a:pt x="432" y="617"/>
                </a:lnTo>
                <a:lnTo>
                  <a:pt x="350" y="699"/>
                </a:lnTo>
                <a:lnTo>
                  <a:pt x="0" y="350"/>
                </a:lnTo>
                <a:lnTo>
                  <a:pt x="350" y="0"/>
                </a:lnTo>
                <a:lnTo>
                  <a:pt x="432" y="8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028031" y="5842003"/>
            <a:ext cx="419100" cy="398461"/>
          </a:xfrm>
          <a:custGeom>
            <a:avLst/>
            <a:gdLst>
              <a:gd name="T0" fmla="*/ 525 w 1166"/>
              <a:gd name="T1" fmla="*/ 905 h 1108"/>
              <a:gd name="T2" fmla="*/ 758 w 1166"/>
              <a:gd name="T3" fmla="*/ 670 h 1108"/>
              <a:gd name="T4" fmla="*/ 525 w 1166"/>
              <a:gd name="T5" fmla="*/ 437 h 1108"/>
              <a:gd name="T6" fmla="*/ 465 w 1166"/>
              <a:gd name="T7" fmla="*/ 495 h 1108"/>
              <a:gd name="T8" fmla="*/ 640 w 1166"/>
              <a:gd name="T9" fmla="*/ 670 h 1108"/>
              <a:gd name="T10" fmla="*/ 465 w 1166"/>
              <a:gd name="T11" fmla="*/ 845 h 1108"/>
              <a:gd name="T12" fmla="*/ 525 w 1166"/>
              <a:gd name="T13" fmla="*/ 905 h 1108"/>
              <a:gd name="T14" fmla="*/ 465 w 1166"/>
              <a:gd name="T15" fmla="*/ 118 h 1108"/>
              <a:gd name="T16" fmla="*/ 465 w 1166"/>
              <a:gd name="T17" fmla="*/ 232 h 1108"/>
              <a:gd name="T18" fmla="*/ 700 w 1166"/>
              <a:gd name="T19" fmla="*/ 232 h 1108"/>
              <a:gd name="T20" fmla="*/ 700 w 1166"/>
              <a:gd name="T21" fmla="*/ 118 h 1108"/>
              <a:gd name="T22" fmla="*/ 465 w 1166"/>
              <a:gd name="T23" fmla="*/ 118 h 1108"/>
              <a:gd name="T24" fmla="*/ 700 w 1166"/>
              <a:gd name="T25" fmla="*/ 0 h 1108"/>
              <a:gd name="T26" fmla="*/ 815 w 1166"/>
              <a:gd name="T27" fmla="*/ 118 h 1108"/>
              <a:gd name="T28" fmla="*/ 815 w 1166"/>
              <a:gd name="T29" fmla="*/ 232 h 1108"/>
              <a:gd name="T30" fmla="*/ 1050 w 1166"/>
              <a:gd name="T31" fmla="*/ 232 h 1108"/>
              <a:gd name="T32" fmla="*/ 1165 w 1166"/>
              <a:gd name="T33" fmla="*/ 350 h 1108"/>
              <a:gd name="T34" fmla="*/ 1165 w 1166"/>
              <a:gd name="T35" fmla="*/ 992 h 1108"/>
              <a:gd name="T36" fmla="*/ 1050 w 1166"/>
              <a:gd name="T37" fmla="*/ 1107 h 1108"/>
              <a:gd name="T38" fmla="*/ 115 w 1166"/>
              <a:gd name="T39" fmla="*/ 1107 h 1108"/>
              <a:gd name="T40" fmla="*/ 0 w 1166"/>
              <a:gd name="T41" fmla="*/ 992 h 1108"/>
              <a:gd name="T42" fmla="*/ 0 w 1166"/>
              <a:gd name="T43" fmla="*/ 350 h 1108"/>
              <a:gd name="T44" fmla="*/ 115 w 1166"/>
              <a:gd name="T45" fmla="*/ 232 h 1108"/>
              <a:gd name="T46" fmla="*/ 350 w 1166"/>
              <a:gd name="T47" fmla="*/ 232 h 1108"/>
              <a:gd name="T48" fmla="*/ 350 w 1166"/>
              <a:gd name="T49" fmla="*/ 118 h 1108"/>
              <a:gd name="T50" fmla="*/ 465 w 1166"/>
              <a:gd name="T51" fmla="*/ 0 h 1108"/>
              <a:gd name="T52" fmla="*/ 700 w 1166"/>
              <a:gd name="T53" fmla="*/ 0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108">
                <a:moveTo>
                  <a:pt x="525" y="905"/>
                </a:moveTo>
                <a:lnTo>
                  <a:pt x="758" y="670"/>
                </a:lnTo>
                <a:lnTo>
                  <a:pt x="525" y="437"/>
                </a:lnTo>
                <a:lnTo>
                  <a:pt x="465" y="495"/>
                </a:lnTo>
                <a:lnTo>
                  <a:pt x="640" y="670"/>
                </a:lnTo>
                <a:lnTo>
                  <a:pt x="465" y="845"/>
                </a:lnTo>
                <a:lnTo>
                  <a:pt x="525" y="905"/>
                </a:lnTo>
                <a:close/>
                <a:moveTo>
                  <a:pt x="465" y="118"/>
                </a:moveTo>
                <a:lnTo>
                  <a:pt x="465" y="232"/>
                </a:lnTo>
                <a:lnTo>
                  <a:pt x="700" y="232"/>
                </a:lnTo>
                <a:lnTo>
                  <a:pt x="700" y="118"/>
                </a:lnTo>
                <a:lnTo>
                  <a:pt x="465" y="118"/>
                </a:lnTo>
                <a:close/>
                <a:moveTo>
                  <a:pt x="700" y="0"/>
                </a:moveTo>
                <a:cubicBezTo>
                  <a:pt x="764" y="0"/>
                  <a:pt x="815" y="53"/>
                  <a:pt x="815" y="118"/>
                </a:cubicBezTo>
                <a:lnTo>
                  <a:pt x="815" y="232"/>
                </a:lnTo>
                <a:lnTo>
                  <a:pt x="1050" y="232"/>
                </a:lnTo>
                <a:cubicBezTo>
                  <a:pt x="1113" y="232"/>
                  <a:pt x="1165" y="287"/>
                  <a:pt x="1165" y="350"/>
                </a:cubicBezTo>
                <a:lnTo>
                  <a:pt x="1165" y="992"/>
                </a:lnTo>
                <a:cubicBezTo>
                  <a:pt x="1165" y="1055"/>
                  <a:pt x="1113" y="1107"/>
                  <a:pt x="1050" y="1107"/>
                </a:cubicBezTo>
                <a:lnTo>
                  <a:pt x="115" y="1107"/>
                </a:lnTo>
                <a:cubicBezTo>
                  <a:pt x="52" y="1107"/>
                  <a:pt x="0" y="1055"/>
                  <a:pt x="0" y="992"/>
                </a:cubicBezTo>
                <a:lnTo>
                  <a:pt x="0" y="350"/>
                </a:lnTo>
                <a:cubicBezTo>
                  <a:pt x="0" y="287"/>
                  <a:pt x="52" y="232"/>
                  <a:pt x="115" y="232"/>
                </a:cubicBezTo>
                <a:lnTo>
                  <a:pt x="350" y="232"/>
                </a:lnTo>
                <a:lnTo>
                  <a:pt x="350" y="118"/>
                </a:lnTo>
                <a:cubicBezTo>
                  <a:pt x="350" y="55"/>
                  <a:pt x="402" y="0"/>
                  <a:pt x="465" y="0"/>
                </a:cubicBez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109119" y="5821363"/>
            <a:ext cx="461962" cy="439738"/>
          </a:xfrm>
          <a:custGeom>
            <a:avLst/>
            <a:gdLst>
              <a:gd name="T0" fmla="*/ 699 w 1285"/>
              <a:gd name="T1" fmla="*/ 667 h 1220"/>
              <a:gd name="T2" fmla="*/ 699 w 1285"/>
              <a:gd name="T3" fmla="*/ 317 h 1220"/>
              <a:gd name="T4" fmla="*/ 585 w 1285"/>
              <a:gd name="T5" fmla="*/ 317 h 1220"/>
              <a:gd name="T6" fmla="*/ 585 w 1285"/>
              <a:gd name="T7" fmla="*/ 667 h 1220"/>
              <a:gd name="T8" fmla="*/ 699 w 1285"/>
              <a:gd name="T9" fmla="*/ 667 h 1220"/>
              <a:gd name="T10" fmla="*/ 699 w 1285"/>
              <a:gd name="T11" fmla="*/ 902 h 1220"/>
              <a:gd name="T12" fmla="*/ 699 w 1285"/>
              <a:gd name="T13" fmla="*/ 784 h 1220"/>
              <a:gd name="T14" fmla="*/ 585 w 1285"/>
              <a:gd name="T15" fmla="*/ 784 h 1220"/>
              <a:gd name="T16" fmla="*/ 585 w 1285"/>
              <a:gd name="T17" fmla="*/ 902 h 1220"/>
              <a:gd name="T18" fmla="*/ 699 w 1285"/>
              <a:gd name="T19" fmla="*/ 902 h 1220"/>
              <a:gd name="T20" fmla="*/ 1284 w 1285"/>
              <a:gd name="T21" fmla="*/ 610 h 1220"/>
              <a:gd name="T22" fmla="*/ 1142 w 1285"/>
              <a:gd name="T23" fmla="*/ 771 h 1220"/>
              <a:gd name="T24" fmla="*/ 1161 w 1285"/>
              <a:gd name="T25" fmla="*/ 987 h 1220"/>
              <a:gd name="T26" fmla="*/ 951 w 1285"/>
              <a:gd name="T27" fmla="*/ 1033 h 1220"/>
              <a:gd name="T28" fmla="*/ 841 w 1285"/>
              <a:gd name="T29" fmla="*/ 1219 h 1220"/>
              <a:gd name="T30" fmla="*/ 642 w 1285"/>
              <a:gd name="T31" fmla="*/ 1134 h 1220"/>
              <a:gd name="T32" fmla="*/ 442 w 1285"/>
              <a:gd name="T33" fmla="*/ 1219 h 1220"/>
              <a:gd name="T34" fmla="*/ 333 w 1285"/>
              <a:gd name="T35" fmla="*/ 1036 h 1220"/>
              <a:gd name="T36" fmla="*/ 123 w 1285"/>
              <a:gd name="T37" fmla="*/ 987 h 1220"/>
              <a:gd name="T38" fmla="*/ 142 w 1285"/>
              <a:gd name="T39" fmla="*/ 771 h 1220"/>
              <a:gd name="T40" fmla="*/ 0 w 1285"/>
              <a:gd name="T41" fmla="*/ 610 h 1220"/>
              <a:gd name="T42" fmla="*/ 142 w 1285"/>
              <a:gd name="T43" fmla="*/ 446 h 1220"/>
              <a:gd name="T44" fmla="*/ 123 w 1285"/>
              <a:gd name="T45" fmla="*/ 232 h 1220"/>
              <a:gd name="T46" fmla="*/ 333 w 1285"/>
              <a:gd name="T47" fmla="*/ 186 h 1220"/>
              <a:gd name="T48" fmla="*/ 442 w 1285"/>
              <a:gd name="T49" fmla="*/ 0 h 1220"/>
              <a:gd name="T50" fmla="*/ 642 w 1285"/>
              <a:gd name="T51" fmla="*/ 85 h 1220"/>
              <a:gd name="T52" fmla="*/ 841 w 1285"/>
              <a:gd name="T53" fmla="*/ 0 h 1220"/>
              <a:gd name="T54" fmla="*/ 951 w 1285"/>
              <a:gd name="T55" fmla="*/ 186 h 1220"/>
              <a:gd name="T56" fmla="*/ 1161 w 1285"/>
              <a:gd name="T57" fmla="*/ 232 h 1220"/>
              <a:gd name="T58" fmla="*/ 1142 w 1285"/>
              <a:gd name="T59" fmla="*/ 448 h 1220"/>
              <a:gd name="T60" fmla="*/ 1284 w 1285"/>
              <a:gd name="T61" fmla="*/ 610 h 1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85" h="1220">
                <a:moveTo>
                  <a:pt x="699" y="667"/>
                </a:moveTo>
                <a:lnTo>
                  <a:pt x="699" y="317"/>
                </a:lnTo>
                <a:lnTo>
                  <a:pt x="585" y="317"/>
                </a:lnTo>
                <a:lnTo>
                  <a:pt x="585" y="667"/>
                </a:lnTo>
                <a:lnTo>
                  <a:pt x="699" y="667"/>
                </a:lnTo>
                <a:close/>
                <a:moveTo>
                  <a:pt x="699" y="902"/>
                </a:moveTo>
                <a:lnTo>
                  <a:pt x="699" y="784"/>
                </a:lnTo>
                <a:lnTo>
                  <a:pt x="585" y="784"/>
                </a:lnTo>
                <a:lnTo>
                  <a:pt x="585" y="902"/>
                </a:lnTo>
                <a:lnTo>
                  <a:pt x="699" y="902"/>
                </a:lnTo>
                <a:close/>
                <a:moveTo>
                  <a:pt x="1284" y="610"/>
                </a:moveTo>
                <a:lnTo>
                  <a:pt x="1142" y="771"/>
                </a:lnTo>
                <a:lnTo>
                  <a:pt x="1161" y="987"/>
                </a:lnTo>
                <a:lnTo>
                  <a:pt x="951" y="1033"/>
                </a:lnTo>
                <a:lnTo>
                  <a:pt x="841" y="1219"/>
                </a:lnTo>
                <a:lnTo>
                  <a:pt x="642" y="1134"/>
                </a:lnTo>
                <a:lnTo>
                  <a:pt x="442" y="1219"/>
                </a:lnTo>
                <a:lnTo>
                  <a:pt x="333" y="1036"/>
                </a:lnTo>
                <a:lnTo>
                  <a:pt x="123" y="987"/>
                </a:lnTo>
                <a:lnTo>
                  <a:pt x="142" y="771"/>
                </a:lnTo>
                <a:lnTo>
                  <a:pt x="0" y="610"/>
                </a:lnTo>
                <a:lnTo>
                  <a:pt x="142" y="446"/>
                </a:lnTo>
                <a:lnTo>
                  <a:pt x="123" y="232"/>
                </a:lnTo>
                <a:lnTo>
                  <a:pt x="333" y="186"/>
                </a:lnTo>
                <a:lnTo>
                  <a:pt x="442" y="0"/>
                </a:lnTo>
                <a:lnTo>
                  <a:pt x="642" y="85"/>
                </a:lnTo>
                <a:lnTo>
                  <a:pt x="841" y="0"/>
                </a:lnTo>
                <a:lnTo>
                  <a:pt x="951" y="186"/>
                </a:lnTo>
                <a:lnTo>
                  <a:pt x="1161" y="232"/>
                </a:lnTo>
                <a:lnTo>
                  <a:pt x="1142" y="448"/>
                </a:lnTo>
                <a:lnTo>
                  <a:pt x="1284" y="61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198144" y="5846764"/>
            <a:ext cx="488950" cy="387350"/>
          </a:xfrm>
          <a:custGeom>
            <a:avLst/>
            <a:gdLst>
              <a:gd name="T0" fmla="*/ 1170 w 1356"/>
              <a:gd name="T1" fmla="*/ 463 h 1078"/>
              <a:gd name="T2" fmla="*/ 1172 w 1356"/>
              <a:gd name="T3" fmla="*/ 465 h 1078"/>
              <a:gd name="T4" fmla="*/ 677 w 1356"/>
              <a:gd name="T5" fmla="*/ 1077 h 1078"/>
              <a:gd name="T6" fmla="*/ 183 w 1356"/>
              <a:gd name="T7" fmla="*/ 465 h 1078"/>
              <a:gd name="T8" fmla="*/ 185 w 1356"/>
              <a:gd name="T9" fmla="*/ 463 h 1078"/>
              <a:gd name="T10" fmla="*/ 0 w 1356"/>
              <a:gd name="T11" fmla="*/ 233 h 1078"/>
              <a:gd name="T12" fmla="*/ 677 w 1356"/>
              <a:gd name="T13" fmla="*/ 0 h 1078"/>
              <a:gd name="T14" fmla="*/ 1355 w 1356"/>
              <a:gd name="T15" fmla="*/ 233 h 1078"/>
              <a:gd name="T16" fmla="*/ 1170 w 1356"/>
              <a:gd name="T17" fmla="*/ 463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6" h="1078">
                <a:moveTo>
                  <a:pt x="1170" y="463"/>
                </a:moveTo>
                <a:cubicBezTo>
                  <a:pt x="1171" y="464"/>
                  <a:pt x="1171" y="464"/>
                  <a:pt x="1172" y="465"/>
                </a:cubicBezTo>
                <a:lnTo>
                  <a:pt x="677" y="1077"/>
                </a:lnTo>
                <a:lnTo>
                  <a:pt x="183" y="465"/>
                </a:lnTo>
                <a:cubicBezTo>
                  <a:pt x="183" y="464"/>
                  <a:pt x="184" y="464"/>
                  <a:pt x="185" y="463"/>
                </a:cubicBezTo>
                <a:lnTo>
                  <a:pt x="0" y="233"/>
                </a:lnTo>
                <a:cubicBezTo>
                  <a:pt x="27" y="213"/>
                  <a:pt x="286" y="0"/>
                  <a:pt x="677" y="0"/>
                </a:cubicBezTo>
                <a:cubicBezTo>
                  <a:pt x="1067" y="0"/>
                  <a:pt x="1328" y="213"/>
                  <a:pt x="1355" y="233"/>
                </a:cubicBezTo>
                <a:lnTo>
                  <a:pt x="1170" y="46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12569" y="5821364"/>
            <a:ext cx="461962" cy="441325"/>
          </a:xfrm>
          <a:custGeom>
            <a:avLst/>
            <a:gdLst>
              <a:gd name="T0" fmla="*/ 1167 w 1285"/>
              <a:gd name="T1" fmla="*/ 875 h 1226"/>
              <a:gd name="T2" fmla="*/ 1167 w 1285"/>
              <a:gd name="T3" fmla="*/ 787 h 1226"/>
              <a:gd name="T4" fmla="*/ 1079 w 1285"/>
              <a:gd name="T5" fmla="*/ 700 h 1226"/>
              <a:gd name="T6" fmla="*/ 992 w 1285"/>
              <a:gd name="T7" fmla="*/ 787 h 1226"/>
              <a:gd name="T8" fmla="*/ 992 w 1285"/>
              <a:gd name="T9" fmla="*/ 875 h 1226"/>
              <a:gd name="T10" fmla="*/ 1167 w 1285"/>
              <a:gd name="T11" fmla="*/ 875 h 1226"/>
              <a:gd name="T12" fmla="*/ 1224 w 1285"/>
              <a:gd name="T13" fmla="*/ 875 h 1226"/>
              <a:gd name="T14" fmla="*/ 1284 w 1285"/>
              <a:gd name="T15" fmla="*/ 935 h 1226"/>
              <a:gd name="T16" fmla="*/ 1284 w 1285"/>
              <a:gd name="T17" fmla="*/ 1167 h 1226"/>
              <a:gd name="T18" fmla="*/ 1224 w 1285"/>
              <a:gd name="T19" fmla="*/ 1225 h 1226"/>
              <a:gd name="T20" fmla="*/ 934 w 1285"/>
              <a:gd name="T21" fmla="*/ 1225 h 1226"/>
              <a:gd name="T22" fmla="*/ 874 w 1285"/>
              <a:gd name="T23" fmla="*/ 1167 h 1226"/>
              <a:gd name="T24" fmla="*/ 874 w 1285"/>
              <a:gd name="T25" fmla="*/ 935 h 1226"/>
              <a:gd name="T26" fmla="*/ 934 w 1285"/>
              <a:gd name="T27" fmla="*/ 875 h 1226"/>
              <a:gd name="T28" fmla="*/ 934 w 1285"/>
              <a:gd name="T29" fmla="*/ 787 h 1226"/>
              <a:gd name="T30" fmla="*/ 1079 w 1285"/>
              <a:gd name="T31" fmla="*/ 643 h 1226"/>
              <a:gd name="T32" fmla="*/ 1224 w 1285"/>
              <a:gd name="T33" fmla="*/ 787 h 1226"/>
              <a:gd name="T34" fmla="*/ 1224 w 1285"/>
              <a:gd name="T35" fmla="*/ 875 h 1226"/>
              <a:gd name="T36" fmla="*/ 1079 w 1285"/>
              <a:gd name="T37" fmla="*/ 525 h 1226"/>
              <a:gd name="T38" fmla="*/ 817 w 1285"/>
              <a:gd name="T39" fmla="*/ 787 h 1226"/>
              <a:gd name="T40" fmla="*/ 817 w 1285"/>
              <a:gd name="T41" fmla="*/ 804 h 1226"/>
              <a:gd name="T42" fmla="*/ 759 w 1285"/>
              <a:gd name="T43" fmla="*/ 935 h 1226"/>
              <a:gd name="T44" fmla="*/ 759 w 1285"/>
              <a:gd name="T45" fmla="*/ 1110 h 1226"/>
              <a:gd name="T46" fmla="*/ 0 w 1285"/>
              <a:gd name="T47" fmla="*/ 1110 h 1226"/>
              <a:gd name="T48" fmla="*/ 1109 w 1285"/>
              <a:gd name="T49" fmla="*/ 0 h 1226"/>
              <a:gd name="T50" fmla="*/ 1109 w 1285"/>
              <a:gd name="T51" fmla="*/ 528 h 1226"/>
              <a:gd name="T52" fmla="*/ 1079 w 1285"/>
              <a:gd name="T53" fmla="*/ 525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5" h="1226">
                <a:moveTo>
                  <a:pt x="1167" y="875"/>
                </a:moveTo>
                <a:lnTo>
                  <a:pt x="1167" y="787"/>
                </a:lnTo>
                <a:cubicBezTo>
                  <a:pt x="1167" y="738"/>
                  <a:pt x="1128" y="700"/>
                  <a:pt x="1079" y="700"/>
                </a:cubicBezTo>
                <a:cubicBezTo>
                  <a:pt x="1030" y="700"/>
                  <a:pt x="992" y="738"/>
                  <a:pt x="992" y="787"/>
                </a:cubicBezTo>
                <a:lnTo>
                  <a:pt x="992" y="875"/>
                </a:lnTo>
                <a:lnTo>
                  <a:pt x="1167" y="875"/>
                </a:lnTo>
                <a:close/>
                <a:moveTo>
                  <a:pt x="1224" y="875"/>
                </a:moveTo>
                <a:cubicBezTo>
                  <a:pt x="1257" y="875"/>
                  <a:pt x="1284" y="902"/>
                  <a:pt x="1284" y="935"/>
                </a:cubicBezTo>
                <a:lnTo>
                  <a:pt x="1284" y="1167"/>
                </a:lnTo>
                <a:cubicBezTo>
                  <a:pt x="1284" y="1200"/>
                  <a:pt x="1257" y="1225"/>
                  <a:pt x="1224" y="1225"/>
                </a:cubicBezTo>
                <a:lnTo>
                  <a:pt x="934" y="1225"/>
                </a:lnTo>
                <a:cubicBezTo>
                  <a:pt x="901" y="1225"/>
                  <a:pt x="874" y="1200"/>
                  <a:pt x="874" y="1167"/>
                </a:cubicBezTo>
                <a:lnTo>
                  <a:pt x="874" y="935"/>
                </a:lnTo>
                <a:cubicBezTo>
                  <a:pt x="874" y="902"/>
                  <a:pt x="901" y="875"/>
                  <a:pt x="934" y="875"/>
                </a:cubicBezTo>
                <a:lnTo>
                  <a:pt x="934" y="787"/>
                </a:lnTo>
                <a:cubicBezTo>
                  <a:pt x="934" y="708"/>
                  <a:pt x="1000" y="643"/>
                  <a:pt x="1079" y="643"/>
                </a:cubicBezTo>
                <a:cubicBezTo>
                  <a:pt x="1158" y="643"/>
                  <a:pt x="1224" y="708"/>
                  <a:pt x="1224" y="787"/>
                </a:cubicBezTo>
                <a:lnTo>
                  <a:pt x="1224" y="875"/>
                </a:lnTo>
                <a:close/>
                <a:moveTo>
                  <a:pt x="1079" y="525"/>
                </a:moveTo>
                <a:cubicBezTo>
                  <a:pt x="934" y="525"/>
                  <a:pt x="817" y="643"/>
                  <a:pt x="817" y="787"/>
                </a:cubicBezTo>
                <a:lnTo>
                  <a:pt x="817" y="804"/>
                </a:lnTo>
                <a:cubicBezTo>
                  <a:pt x="781" y="837"/>
                  <a:pt x="759" y="883"/>
                  <a:pt x="759" y="935"/>
                </a:cubicBezTo>
                <a:lnTo>
                  <a:pt x="759" y="1110"/>
                </a:lnTo>
                <a:lnTo>
                  <a:pt x="0" y="1110"/>
                </a:lnTo>
                <a:lnTo>
                  <a:pt x="1109" y="0"/>
                </a:lnTo>
                <a:lnTo>
                  <a:pt x="1109" y="528"/>
                </a:lnTo>
                <a:cubicBezTo>
                  <a:pt x="1098" y="528"/>
                  <a:pt x="1090" y="525"/>
                  <a:pt x="1079" y="52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14294" y="5864228"/>
            <a:ext cx="461962" cy="339725"/>
          </a:xfrm>
          <a:custGeom>
            <a:avLst/>
            <a:gdLst>
              <a:gd name="T0" fmla="*/ 235 w 1285"/>
              <a:gd name="T1" fmla="*/ 533 h 944"/>
              <a:gd name="T2" fmla="*/ 661 w 1285"/>
              <a:gd name="T3" fmla="*/ 367 h 944"/>
              <a:gd name="T4" fmla="*/ 585 w 1285"/>
              <a:gd name="T5" fmla="*/ 533 h 944"/>
              <a:gd name="T6" fmla="*/ 350 w 1285"/>
              <a:gd name="T7" fmla="*/ 651 h 944"/>
              <a:gd name="T8" fmla="*/ 235 w 1285"/>
              <a:gd name="T9" fmla="*/ 533 h 944"/>
              <a:gd name="T10" fmla="*/ 935 w 1285"/>
              <a:gd name="T11" fmla="*/ 651 h 944"/>
              <a:gd name="T12" fmla="*/ 864 w 1285"/>
              <a:gd name="T13" fmla="*/ 593 h 944"/>
              <a:gd name="T14" fmla="*/ 896 w 1285"/>
              <a:gd name="T15" fmla="*/ 424 h 944"/>
              <a:gd name="T16" fmla="*/ 1049 w 1285"/>
              <a:gd name="T17" fmla="*/ 533 h 944"/>
              <a:gd name="T18" fmla="*/ 935 w 1285"/>
              <a:gd name="T19" fmla="*/ 651 h 944"/>
              <a:gd name="T20" fmla="*/ 1167 w 1285"/>
              <a:gd name="T21" fmla="*/ 419 h 944"/>
              <a:gd name="T22" fmla="*/ 926 w 1285"/>
              <a:gd name="T23" fmla="*/ 257 h 944"/>
              <a:gd name="T24" fmla="*/ 956 w 1285"/>
              <a:gd name="T25" fmla="*/ 93 h 944"/>
              <a:gd name="T26" fmla="*/ 1284 w 1285"/>
              <a:gd name="T27" fmla="*/ 301 h 944"/>
              <a:gd name="T28" fmla="*/ 1167 w 1285"/>
              <a:gd name="T29" fmla="*/ 419 h 944"/>
              <a:gd name="T30" fmla="*/ 0 w 1285"/>
              <a:gd name="T31" fmla="*/ 301 h 944"/>
              <a:gd name="T32" fmla="*/ 801 w 1285"/>
              <a:gd name="T33" fmla="*/ 50 h 944"/>
              <a:gd name="T34" fmla="*/ 732 w 1285"/>
              <a:gd name="T35" fmla="*/ 205 h 944"/>
              <a:gd name="T36" fmla="*/ 117 w 1285"/>
              <a:gd name="T37" fmla="*/ 419 h 944"/>
              <a:gd name="T38" fmla="*/ 0 w 1285"/>
              <a:gd name="T39" fmla="*/ 301 h 944"/>
              <a:gd name="T40" fmla="*/ 899 w 1285"/>
              <a:gd name="T41" fmla="*/ 96 h 944"/>
              <a:gd name="T42" fmla="*/ 757 w 1285"/>
              <a:gd name="T43" fmla="*/ 848 h 944"/>
              <a:gd name="T44" fmla="*/ 757 w 1285"/>
              <a:gd name="T45" fmla="*/ 850 h 944"/>
              <a:gd name="T46" fmla="*/ 642 w 1285"/>
              <a:gd name="T47" fmla="*/ 943 h 944"/>
              <a:gd name="T48" fmla="*/ 525 w 1285"/>
              <a:gd name="T49" fmla="*/ 826 h 944"/>
              <a:gd name="T50" fmla="*/ 538 w 1285"/>
              <a:gd name="T51" fmla="*/ 768 h 944"/>
              <a:gd name="T52" fmla="*/ 842 w 1285"/>
              <a:gd name="T53" fmla="*/ 91 h 944"/>
              <a:gd name="T54" fmla="*/ 869 w 1285"/>
              <a:gd name="T55" fmla="*/ 69 h 944"/>
              <a:gd name="T56" fmla="*/ 899 w 1285"/>
              <a:gd name="T57" fmla="*/ 96 h 9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85" h="944">
                <a:moveTo>
                  <a:pt x="235" y="533"/>
                </a:moveTo>
                <a:cubicBezTo>
                  <a:pt x="353" y="416"/>
                  <a:pt x="508" y="361"/>
                  <a:pt x="661" y="367"/>
                </a:cubicBezTo>
                <a:lnTo>
                  <a:pt x="585" y="533"/>
                </a:lnTo>
                <a:cubicBezTo>
                  <a:pt x="500" y="544"/>
                  <a:pt x="415" y="585"/>
                  <a:pt x="350" y="651"/>
                </a:cubicBezTo>
                <a:lnTo>
                  <a:pt x="235" y="533"/>
                </a:lnTo>
                <a:close/>
                <a:moveTo>
                  <a:pt x="935" y="651"/>
                </a:moveTo>
                <a:cubicBezTo>
                  <a:pt x="913" y="629"/>
                  <a:pt x="888" y="610"/>
                  <a:pt x="864" y="593"/>
                </a:cubicBezTo>
                <a:lnTo>
                  <a:pt x="896" y="424"/>
                </a:lnTo>
                <a:cubicBezTo>
                  <a:pt x="951" y="451"/>
                  <a:pt x="1003" y="487"/>
                  <a:pt x="1049" y="533"/>
                </a:cubicBezTo>
                <a:lnTo>
                  <a:pt x="935" y="651"/>
                </a:lnTo>
                <a:close/>
                <a:moveTo>
                  <a:pt x="1167" y="419"/>
                </a:moveTo>
                <a:cubicBezTo>
                  <a:pt x="1096" y="348"/>
                  <a:pt x="1014" y="293"/>
                  <a:pt x="926" y="257"/>
                </a:cubicBezTo>
                <a:lnTo>
                  <a:pt x="956" y="93"/>
                </a:lnTo>
                <a:cubicBezTo>
                  <a:pt x="1077" y="137"/>
                  <a:pt x="1189" y="205"/>
                  <a:pt x="1284" y="301"/>
                </a:cubicBezTo>
                <a:lnTo>
                  <a:pt x="1167" y="419"/>
                </a:lnTo>
                <a:close/>
                <a:moveTo>
                  <a:pt x="0" y="301"/>
                </a:moveTo>
                <a:cubicBezTo>
                  <a:pt x="219" y="82"/>
                  <a:pt x="519" y="0"/>
                  <a:pt x="801" y="50"/>
                </a:cubicBezTo>
                <a:lnTo>
                  <a:pt x="732" y="205"/>
                </a:lnTo>
                <a:cubicBezTo>
                  <a:pt x="514" y="178"/>
                  <a:pt x="284" y="252"/>
                  <a:pt x="117" y="419"/>
                </a:cubicBezTo>
                <a:lnTo>
                  <a:pt x="0" y="301"/>
                </a:lnTo>
                <a:close/>
                <a:moveTo>
                  <a:pt x="899" y="96"/>
                </a:moveTo>
                <a:lnTo>
                  <a:pt x="757" y="848"/>
                </a:lnTo>
                <a:lnTo>
                  <a:pt x="757" y="850"/>
                </a:lnTo>
                <a:cubicBezTo>
                  <a:pt x="746" y="902"/>
                  <a:pt x="697" y="943"/>
                  <a:pt x="642" y="943"/>
                </a:cubicBezTo>
                <a:cubicBezTo>
                  <a:pt x="577" y="943"/>
                  <a:pt x="525" y="891"/>
                  <a:pt x="525" y="826"/>
                </a:cubicBezTo>
                <a:cubicBezTo>
                  <a:pt x="525" y="807"/>
                  <a:pt x="530" y="785"/>
                  <a:pt x="538" y="768"/>
                </a:cubicBezTo>
                <a:lnTo>
                  <a:pt x="842" y="91"/>
                </a:lnTo>
                <a:cubicBezTo>
                  <a:pt x="846" y="78"/>
                  <a:pt x="854" y="69"/>
                  <a:pt x="869" y="69"/>
                </a:cubicBezTo>
                <a:cubicBezTo>
                  <a:pt x="885" y="69"/>
                  <a:pt x="899" y="80"/>
                  <a:pt x="899" y="9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38244" y="5832476"/>
            <a:ext cx="419100" cy="419100"/>
          </a:xfrm>
          <a:custGeom>
            <a:avLst/>
            <a:gdLst>
              <a:gd name="T0" fmla="*/ 1164 w 1165"/>
              <a:gd name="T1" fmla="*/ 1164 h 1165"/>
              <a:gd name="T2" fmla="*/ 0 w 1165"/>
              <a:gd name="T3" fmla="*/ 1164 h 1165"/>
              <a:gd name="T4" fmla="*/ 1164 w 1165"/>
              <a:gd name="T5" fmla="*/ 0 h 1165"/>
              <a:gd name="T6" fmla="*/ 1164 w 1165"/>
              <a:gd name="T7" fmla="*/ 116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5" h="1165">
                <a:moveTo>
                  <a:pt x="1164" y="1164"/>
                </a:moveTo>
                <a:lnTo>
                  <a:pt x="0" y="1164"/>
                </a:lnTo>
                <a:lnTo>
                  <a:pt x="1164" y="0"/>
                </a:lnTo>
                <a:lnTo>
                  <a:pt x="1164" y="1164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660608" y="5853114"/>
            <a:ext cx="377825" cy="377825"/>
          </a:xfrm>
          <a:custGeom>
            <a:avLst/>
            <a:gdLst>
              <a:gd name="T0" fmla="*/ 1050 w 1051"/>
              <a:gd name="T1" fmla="*/ 0 h 1050"/>
              <a:gd name="T2" fmla="*/ 610 w 1051"/>
              <a:gd name="T3" fmla="*/ 1049 h 1050"/>
              <a:gd name="T4" fmla="*/ 552 w 1051"/>
              <a:gd name="T5" fmla="*/ 1049 h 1050"/>
              <a:gd name="T6" fmla="*/ 399 w 1051"/>
              <a:gd name="T7" fmla="*/ 650 h 1050"/>
              <a:gd name="T8" fmla="*/ 0 w 1051"/>
              <a:gd name="T9" fmla="*/ 497 h 1050"/>
              <a:gd name="T10" fmla="*/ 0 w 1051"/>
              <a:gd name="T11" fmla="*/ 440 h 1050"/>
              <a:gd name="T12" fmla="*/ 1050 w 1051"/>
              <a:gd name="T1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1" h="1050">
                <a:moveTo>
                  <a:pt x="1050" y="0"/>
                </a:moveTo>
                <a:lnTo>
                  <a:pt x="610" y="1049"/>
                </a:lnTo>
                <a:lnTo>
                  <a:pt x="552" y="1049"/>
                </a:lnTo>
                <a:lnTo>
                  <a:pt x="399" y="650"/>
                </a:lnTo>
                <a:lnTo>
                  <a:pt x="0" y="497"/>
                </a:lnTo>
                <a:lnTo>
                  <a:pt x="0" y="440"/>
                </a:lnTo>
                <a:lnTo>
                  <a:pt x="105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794083" y="5842003"/>
            <a:ext cx="315913" cy="398461"/>
          </a:xfrm>
          <a:custGeom>
            <a:avLst/>
            <a:gdLst>
              <a:gd name="T0" fmla="*/ 437 w 876"/>
              <a:gd name="T1" fmla="*/ 0 h 1108"/>
              <a:gd name="T2" fmla="*/ 875 w 876"/>
              <a:gd name="T3" fmla="*/ 1066 h 1108"/>
              <a:gd name="T4" fmla="*/ 834 w 876"/>
              <a:gd name="T5" fmla="*/ 1107 h 1108"/>
              <a:gd name="T6" fmla="*/ 437 w 876"/>
              <a:gd name="T7" fmla="*/ 932 h 1108"/>
              <a:gd name="T8" fmla="*/ 41 w 876"/>
              <a:gd name="T9" fmla="*/ 1107 h 1108"/>
              <a:gd name="T10" fmla="*/ 0 w 876"/>
              <a:gd name="T11" fmla="*/ 1066 h 1108"/>
              <a:gd name="T12" fmla="*/ 437 w 876"/>
              <a:gd name="T13" fmla="*/ 0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76" h="1108">
                <a:moveTo>
                  <a:pt x="437" y="0"/>
                </a:moveTo>
                <a:lnTo>
                  <a:pt x="875" y="1066"/>
                </a:lnTo>
                <a:lnTo>
                  <a:pt x="834" y="1107"/>
                </a:lnTo>
                <a:lnTo>
                  <a:pt x="437" y="932"/>
                </a:lnTo>
                <a:lnTo>
                  <a:pt x="41" y="1107"/>
                </a:lnTo>
                <a:lnTo>
                  <a:pt x="0" y="1066"/>
                </a:lnTo>
                <a:lnTo>
                  <a:pt x="437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976771" y="5915026"/>
            <a:ext cx="155575" cy="252412"/>
          </a:xfrm>
          <a:custGeom>
            <a:avLst/>
            <a:gdLst>
              <a:gd name="T0" fmla="*/ 82 w 433"/>
              <a:gd name="T1" fmla="*/ 0 h 700"/>
              <a:gd name="T2" fmla="*/ 432 w 433"/>
              <a:gd name="T3" fmla="*/ 350 h 700"/>
              <a:gd name="T4" fmla="*/ 82 w 433"/>
              <a:gd name="T5" fmla="*/ 699 h 700"/>
              <a:gd name="T6" fmla="*/ 0 w 433"/>
              <a:gd name="T7" fmla="*/ 617 h 700"/>
              <a:gd name="T8" fmla="*/ 268 w 433"/>
              <a:gd name="T9" fmla="*/ 350 h 700"/>
              <a:gd name="T10" fmla="*/ 0 w 433"/>
              <a:gd name="T11" fmla="*/ 82 h 700"/>
              <a:gd name="T12" fmla="*/ 82 w 433"/>
              <a:gd name="T13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33" h="700">
                <a:moveTo>
                  <a:pt x="82" y="0"/>
                </a:moveTo>
                <a:lnTo>
                  <a:pt x="432" y="350"/>
                </a:lnTo>
                <a:lnTo>
                  <a:pt x="82" y="699"/>
                </a:lnTo>
                <a:lnTo>
                  <a:pt x="0" y="617"/>
                </a:lnTo>
                <a:lnTo>
                  <a:pt x="268" y="350"/>
                </a:lnTo>
                <a:lnTo>
                  <a:pt x="0" y="82"/>
                </a:lnTo>
                <a:lnTo>
                  <a:pt x="8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25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8862" y="618332"/>
            <a:ext cx="419100" cy="419100"/>
          </a:xfrm>
          <a:custGeom>
            <a:avLst/>
            <a:gdLst>
              <a:gd name="T0" fmla="*/ 932 w 1165"/>
              <a:gd name="T1" fmla="*/ 932 h 1166"/>
              <a:gd name="T2" fmla="*/ 233 w 1165"/>
              <a:gd name="T3" fmla="*/ 932 h 1166"/>
              <a:gd name="T4" fmla="*/ 233 w 1165"/>
              <a:gd name="T5" fmla="*/ 233 h 1166"/>
              <a:gd name="T6" fmla="*/ 465 w 1165"/>
              <a:gd name="T7" fmla="*/ 233 h 1166"/>
              <a:gd name="T8" fmla="*/ 465 w 1165"/>
              <a:gd name="T9" fmla="*/ 350 h 1166"/>
              <a:gd name="T10" fmla="*/ 350 w 1165"/>
              <a:gd name="T11" fmla="*/ 350 h 1166"/>
              <a:gd name="T12" fmla="*/ 350 w 1165"/>
              <a:gd name="T13" fmla="*/ 815 h 1166"/>
              <a:gd name="T14" fmla="*/ 815 w 1165"/>
              <a:gd name="T15" fmla="*/ 815 h 1166"/>
              <a:gd name="T16" fmla="*/ 815 w 1165"/>
              <a:gd name="T17" fmla="*/ 350 h 1166"/>
              <a:gd name="T18" fmla="*/ 640 w 1165"/>
              <a:gd name="T19" fmla="*/ 350 h 1166"/>
              <a:gd name="T20" fmla="*/ 640 w 1165"/>
              <a:gd name="T21" fmla="*/ 481 h 1166"/>
              <a:gd name="T22" fmla="*/ 700 w 1165"/>
              <a:gd name="T23" fmla="*/ 582 h 1166"/>
              <a:gd name="T24" fmla="*/ 582 w 1165"/>
              <a:gd name="T25" fmla="*/ 700 h 1166"/>
              <a:gd name="T26" fmla="*/ 465 w 1165"/>
              <a:gd name="T27" fmla="*/ 582 h 1166"/>
              <a:gd name="T28" fmla="*/ 525 w 1165"/>
              <a:gd name="T29" fmla="*/ 481 h 1166"/>
              <a:gd name="T30" fmla="*/ 525 w 1165"/>
              <a:gd name="T31" fmla="*/ 350 h 1166"/>
              <a:gd name="T32" fmla="*/ 640 w 1165"/>
              <a:gd name="T33" fmla="*/ 233 h 1166"/>
              <a:gd name="T34" fmla="*/ 932 w 1165"/>
              <a:gd name="T35" fmla="*/ 233 h 1166"/>
              <a:gd name="T36" fmla="*/ 932 w 1165"/>
              <a:gd name="T37" fmla="*/ 932 h 1166"/>
              <a:gd name="T38" fmla="*/ 1050 w 1165"/>
              <a:gd name="T39" fmla="*/ 1050 h 1166"/>
              <a:gd name="T40" fmla="*/ 1050 w 1165"/>
              <a:gd name="T41" fmla="*/ 115 h 1166"/>
              <a:gd name="T42" fmla="*/ 115 w 1165"/>
              <a:gd name="T43" fmla="*/ 115 h 1166"/>
              <a:gd name="T44" fmla="*/ 115 w 1165"/>
              <a:gd name="T45" fmla="*/ 1050 h 1166"/>
              <a:gd name="T46" fmla="*/ 1050 w 1165"/>
              <a:gd name="T47" fmla="*/ 1050 h 1166"/>
              <a:gd name="T48" fmla="*/ 1050 w 1165"/>
              <a:gd name="T49" fmla="*/ 0 h 1166"/>
              <a:gd name="T50" fmla="*/ 1164 w 1165"/>
              <a:gd name="T51" fmla="*/ 115 h 1166"/>
              <a:gd name="T52" fmla="*/ 1164 w 1165"/>
              <a:gd name="T53" fmla="*/ 1050 h 1166"/>
              <a:gd name="T54" fmla="*/ 1050 w 1165"/>
              <a:gd name="T55" fmla="*/ 1165 h 1166"/>
              <a:gd name="T56" fmla="*/ 115 w 1165"/>
              <a:gd name="T57" fmla="*/ 1165 h 1166"/>
              <a:gd name="T58" fmla="*/ 0 w 1165"/>
              <a:gd name="T59" fmla="*/ 1050 h 1166"/>
              <a:gd name="T60" fmla="*/ 0 w 1165"/>
              <a:gd name="T61" fmla="*/ 115 h 1166"/>
              <a:gd name="T62" fmla="*/ 115 w 1165"/>
              <a:gd name="T63" fmla="*/ 0 h 1166"/>
              <a:gd name="T64" fmla="*/ 1050 w 1165"/>
              <a:gd name="T6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5" h="1166">
                <a:moveTo>
                  <a:pt x="932" y="932"/>
                </a:moveTo>
                <a:lnTo>
                  <a:pt x="233" y="932"/>
                </a:lnTo>
                <a:lnTo>
                  <a:pt x="233" y="233"/>
                </a:lnTo>
                <a:lnTo>
                  <a:pt x="465" y="233"/>
                </a:lnTo>
                <a:lnTo>
                  <a:pt x="465" y="350"/>
                </a:lnTo>
                <a:lnTo>
                  <a:pt x="350" y="350"/>
                </a:lnTo>
                <a:lnTo>
                  <a:pt x="350" y="815"/>
                </a:lnTo>
                <a:lnTo>
                  <a:pt x="815" y="815"/>
                </a:lnTo>
                <a:lnTo>
                  <a:pt x="815" y="350"/>
                </a:lnTo>
                <a:lnTo>
                  <a:pt x="640" y="350"/>
                </a:lnTo>
                <a:lnTo>
                  <a:pt x="640" y="481"/>
                </a:lnTo>
                <a:cubicBezTo>
                  <a:pt x="675" y="501"/>
                  <a:pt x="700" y="539"/>
                  <a:pt x="700" y="582"/>
                </a:cubicBezTo>
                <a:cubicBezTo>
                  <a:pt x="700" y="645"/>
                  <a:pt x="645" y="700"/>
                  <a:pt x="582" y="700"/>
                </a:cubicBezTo>
                <a:cubicBezTo>
                  <a:pt x="520" y="700"/>
                  <a:pt x="465" y="645"/>
                  <a:pt x="465" y="582"/>
                </a:cubicBezTo>
                <a:cubicBezTo>
                  <a:pt x="465" y="539"/>
                  <a:pt x="489" y="501"/>
                  <a:pt x="525" y="481"/>
                </a:cubicBezTo>
                <a:lnTo>
                  <a:pt x="525" y="350"/>
                </a:lnTo>
                <a:cubicBezTo>
                  <a:pt x="525" y="287"/>
                  <a:pt x="577" y="233"/>
                  <a:pt x="640" y="233"/>
                </a:cubicBezTo>
                <a:lnTo>
                  <a:pt x="932" y="233"/>
                </a:lnTo>
                <a:lnTo>
                  <a:pt x="932" y="932"/>
                </a:lnTo>
                <a:close/>
                <a:moveTo>
                  <a:pt x="1050" y="1050"/>
                </a:moveTo>
                <a:lnTo>
                  <a:pt x="1050" y="115"/>
                </a:lnTo>
                <a:lnTo>
                  <a:pt x="115" y="115"/>
                </a:lnTo>
                <a:lnTo>
                  <a:pt x="115" y="1050"/>
                </a:lnTo>
                <a:lnTo>
                  <a:pt x="1050" y="1050"/>
                </a:lnTo>
                <a:close/>
                <a:moveTo>
                  <a:pt x="1050" y="0"/>
                </a:moveTo>
                <a:cubicBezTo>
                  <a:pt x="1113" y="0"/>
                  <a:pt x="1164" y="52"/>
                  <a:pt x="1164" y="115"/>
                </a:cubicBezTo>
                <a:lnTo>
                  <a:pt x="1164" y="1050"/>
                </a:lnTo>
                <a:cubicBezTo>
                  <a:pt x="1164" y="1113"/>
                  <a:pt x="1113" y="1165"/>
                  <a:pt x="1050" y="1165"/>
                </a:cubicBez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74874" y="623096"/>
            <a:ext cx="336550" cy="409575"/>
          </a:xfrm>
          <a:custGeom>
            <a:avLst/>
            <a:gdLst>
              <a:gd name="T0" fmla="*/ 818 w 936"/>
              <a:gd name="T1" fmla="*/ 787 h 1138"/>
              <a:gd name="T2" fmla="*/ 935 w 936"/>
              <a:gd name="T3" fmla="*/ 905 h 1138"/>
              <a:gd name="T4" fmla="*/ 935 w 936"/>
              <a:gd name="T5" fmla="*/ 962 h 1138"/>
              <a:gd name="T6" fmla="*/ 0 w 936"/>
              <a:gd name="T7" fmla="*/ 962 h 1138"/>
              <a:gd name="T8" fmla="*/ 0 w 936"/>
              <a:gd name="T9" fmla="*/ 905 h 1138"/>
              <a:gd name="T10" fmla="*/ 118 w 936"/>
              <a:gd name="T11" fmla="*/ 787 h 1138"/>
              <a:gd name="T12" fmla="*/ 118 w 936"/>
              <a:gd name="T13" fmla="*/ 497 h 1138"/>
              <a:gd name="T14" fmla="*/ 380 w 936"/>
              <a:gd name="T15" fmla="*/ 129 h 1138"/>
              <a:gd name="T16" fmla="*/ 380 w 936"/>
              <a:gd name="T17" fmla="*/ 88 h 1138"/>
              <a:gd name="T18" fmla="*/ 468 w 936"/>
              <a:gd name="T19" fmla="*/ 0 h 1138"/>
              <a:gd name="T20" fmla="*/ 555 w 936"/>
              <a:gd name="T21" fmla="*/ 88 h 1138"/>
              <a:gd name="T22" fmla="*/ 555 w 936"/>
              <a:gd name="T23" fmla="*/ 129 h 1138"/>
              <a:gd name="T24" fmla="*/ 818 w 936"/>
              <a:gd name="T25" fmla="*/ 497 h 1138"/>
              <a:gd name="T26" fmla="*/ 818 w 936"/>
              <a:gd name="T27" fmla="*/ 787 h 1138"/>
              <a:gd name="T28" fmla="*/ 468 w 936"/>
              <a:gd name="T29" fmla="*/ 1137 h 1138"/>
              <a:gd name="T30" fmla="*/ 350 w 936"/>
              <a:gd name="T31" fmla="*/ 1022 h 1138"/>
              <a:gd name="T32" fmla="*/ 585 w 936"/>
              <a:gd name="T33" fmla="*/ 1022 h 1138"/>
              <a:gd name="T34" fmla="*/ 468 w 936"/>
              <a:gd name="T35" fmla="*/ 1137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6" h="1138">
                <a:moveTo>
                  <a:pt x="818" y="787"/>
                </a:moveTo>
                <a:lnTo>
                  <a:pt x="935" y="905"/>
                </a:lnTo>
                <a:lnTo>
                  <a:pt x="935" y="962"/>
                </a:lnTo>
                <a:lnTo>
                  <a:pt x="0" y="962"/>
                </a:lnTo>
                <a:lnTo>
                  <a:pt x="0" y="905"/>
                </a:lnTo>
                <a:lnTo>
                  <a:pt x="118" y="787"/>
                </a:lnTo>
                <a:lnTo>
                  <a:pt x="118" y="497"/>
                </a:lnTo>
                <a:cubicBezTo>
                  <a:pt x="118" y="317"/>
                  <a:pt x="214" y="170"/>
                  <a:pt x="380" y="129"/>
                </a:cubicBezTo>
                <a:lnTo>
                  <a:pt x="380" y="88"/>
                </a:lnTo>
                <a:cubicBezTo>
                  <a:pt x="380" y="38"/>
                  <a:pt x="419" y="0"/>
                  <a:pt x="468" y="0"/>
                </a:cubicBezTo>
                <a:cubicBezTo>
                  <a:pt x="517" y="0"/>
                  <a:pt x="555" y="38"/>
                  <a:pt x="555" y="88"/>
                </a:cubicBezTo>
                <a:lnTo>
                  <a:pt x="555" y="129"/>
                </a:lnTo>
                <a:cubicBezTo>
                  <a:pt x="722" y="170"/>
                  <a:pt x="818" y="320"/>
                  <a:pt x="818" y="497"/>
                </a:cubicBezTo>
                <a:lnTo>
                  <a:pt x="818" y="787"/>
                </a:lnTo>
                <a:close/>
                <a:moveTo>
                  <a:pt x="468" y="1137"/>
                </a:moveTo>
                <a:cubicBezTo>
                  <a:pt x="402" y="1137"/>
                  <a:pt x="350" y="1085"/>
                  <a:pt x="350" y="1022"/>
                </a:cubicBezTo>
                <a:lnTo>
                  <a:pt x="585" y="1022"/>
                </a:lnTo>
                <a:cubicBezTo>
                  <a:pt x="585" y="1085"/>
                  <a:pt x="531" y="1137"/>
                  <a:pt x="468" y="113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51199" y="623096"/>
            <a:ext cx="336550" cy="409575"/>
          </a:xfrm>
          <a:custGeom>
            <a:avLst/>
            <a:gdLst>
              <a:gd name="T0" fmla="*/ 612 w 935"/>
              <a:gd name="T1" fmla="*/ 426 h 1138"/>
              <a:gd name="T2" fmla="*/ 612 w 935"/>
              <a:gd name="T3" fmla="*/ 323 h 1138"/>
              <a:gd name="T4" fmla="*/ 322 w 935"/>
              <a:gd name="T5" fmla="*/ 323 h 1138"/>
              <a:gd name="T6" fmla="*/ 322 w 935"/>
              <a:gd name="T7" fmla="*/ 426 h 1138"/>
              <a:gd name="T8" fmla="*/ 484 w 935"/>
              <a:gd name="T9" fmla="*/ 426 h 1138"/>
              <a:gd name="T10" fmla="*/ 322 w 935"/>
              <a:gd name="T11" fmla="*/ 626 h 1138"/>
              <a:gd name="T12" fmla="*/ 322 w 935"/>
              <a:gd name="T13" fmla="*/ 730 h 1138"/>
              <a:gd name="T14" fmla="*/ 612 w 935"/>
              <a:gd name="T15" fmla="*/ 730 h 1138"/>
              <a:gd name="T16" fmla="*/ 612 w 935"/>
              <a:gd name="T17" fmla="*/ 626 h 1138"/>
              <a:gd name="T18" fmla="*/ 451 w 935"/>
              <a:gd name="T19" fmla="*/ 626 h 1138"/>
              <a:gd name="T20" fmla="*/ 612 w 935"/>
              <a:gd name="T21" fmla="*/ 426 h 1138"/>
              <a:gd name="T22" fmla="*/ 817 w 935"/>
              <a:gd name="T23" fmla="*/ 787 h 1138"/>
              <a:gd name="T24" fmla="*/ 934 w 935"/>
              <a:gd name="T25" fmla="*/ 905 h 1138"/>
              <a:gd name="T26" fmla="*/ 934 w 935"/>
              <a:gd name="T27" fmla="*/ 962 h 1138"/>
              <a:gd name="T28" fmla="*/ 0 w 935"/>
              <a:gd name="T29" fmla="*/ 962 h 1138"/>
              <a:gd name="T30" fmla="*/ 0 w 935"/>
              <a:gd name="T31" fmla="*/ 905 h 1138"/>
              <a:gd name="T32" fmla="*/ 117 w 935"/>
              <a:gd name="T33" fmla="*/ 787 h 1138"/>
              <a:gd name="T34" fmla="*/ 117 w 935"/>
              <a:gd name="T35" fmla="*/ 497 h 1138"/>
              <a:gd name="T36" fmla="*/ 380 w 935"/>
              <a:gd name="T37" fmla="*/ 129 h 1138"/>
              <a:gd name="T38" fmla="*/ 380 w 935"/>
              <a:gd name="T39" fmla="*/ 88 h 1138"/>
              <a:gd name="T40" fmla="*/ 467 w 935"/>
              <a:gd name="T41" fmla="*/ 0 h 1138"/>
              <a:gd name="T42" fmla="*/ 555 w 935"/>
              <a:gd name="T43" fmla="*/ 88 h 1138"/>
              <a:gd name="T44" fmla="*/ 555 w 935"/>
              <a:gd name="T45" fmla="*/ 129 h 1138"/>
              <a:gd name="T46" fmla="*/ 817 w 935"/>
              <a:gd name="T47" fmla="*/ 497 h 1138"/>
              <a:gd name="T48" fmla="*/ 817 w 935"/>
              <a:gd name="T49" fmla="*/ 787 h 1138"/>
              <a:gd name="T50" fmla="*/ 467 w 935"/>
              <a:gd name="T51" fmla="*/ 1137 h 1138"/>
              <a:gd name="T52" fmla="*/ 350 w 935"/>
              <a:gd name="T53" fmla="*/ 1022 h 1138"/>
              <a:gd name="T54" fmla="*/ 585 w 935"/>
              <a:gd name="T55" fmla="*/ 1022 h 1138"/>
              <a:gd name="T56" fmla="*/ 467 w 935"/>
              <a:gd name="T57" fmla="*/ 1137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35" h="1138">
                <a:moveTo>
                  <a:pt x="612" y="426"/>
                </a:moveTo>
                <a:lnTo>
                  <a:pt x="612" y="323"/>
                </a:lnTo>
                <a:lnTo>
                  <a:pt x="322" y="323"/>
                </a:lnTo>
                <a:lnTo>
                  <a:pt x="322" y="426"/>
                </a:lnTo>
                <a:lnTo>
                  <a:pt x="484" y="426"/>
                </a:lnTo>
                <a:lnTo>
                  <a:pt x="322" y="626"/>
                </a:lnTo>
                <a:lnTo>
                  <a:pt x="322" y="730"/>
                </a:lnTo>
                <a:lnTo>
                  <a:pt x="612" y="730"/>
                </a:lnTo>
                <a:lnTo>
                  <a:pt x="612" y="626"/>
                </a:lnTo>
                <a:lnTo>
                  <a:pt x="451" y="626"/>
                </a:lnTo>
                <a:lnTo>
                  <a:pt x="612" y="426"/>
                </a:lnTo>
                <a:close/>
                <a:moveTo>
                  <a:pt x="817" y="787"/>
                </a:moveTo>
                <a:lnTo>
                  <a:pt x="934" y="905"/>
                </a:lnTo>
                <a:lnTo>
                  <a:pt x="934" y="962"/>
                </a:lnTo>
                <a:lnTo>
                  <a:pt x="0" y="962"/>
                </a:lnTo>
                <a:lnTo>
                  <a:pt x="0" y="905"/>
                </a:lnTo>
                <a:lnTo>
                  <a:pt x="117" y="787"/>
                </a:lnTo>
                <a:lnTo>
                  <a:pt x="117" y="497"/>
                </a:lnTo>
                <a:cubicBezTo>
                  <a:pt x="117" y="320"/>
                  <a:pt x="213" y="170"/>
                  <a:pt x="380" y="129"/>
                </a:cubicBezTo>
                <a:lnTo>
                  <a:pt x="380" y="88"/>
                </a:lnTo>
                <a:cubicBezTo>
                  <a:pt x="380" y="38"/>
                  <a:pt x="418" y="0"/>
                  <a:pt x="467" y="0"/>
                </a:cubicBezTo>
                <a:cubicBezTo>
                  <a:pt x="516" y="0"/>
                  <a:pt x="555" y="38"/>
                  <a:pt x="555" y="88"/>
                </a:cubicBezTo>
                <a:lnTo>
                  <a:pt x="555" y="129"/>
                </a:lnTo>
                <a:cubicBezTo>
                  <a:pt x="721" y="170"/>
                  <a:pt x="817" y="320"/>
                  <a:pt x="817" y="497"/>
                </a:cubicBezTo>
                <a:lnTo>
                  <a:pt x="817" y="787"/>
                </a:lnTo>
                <a:close/>
                <a:moveTo>
                  <a:pt x="467" y="1137"/>
                </a:moveTo>
                <a:cubicBezTo>
                  <a:pt x="402" y="1137"/>
                  <a:pt x="350" y="1085"/>
                  <a:pt x="350" y="1022"/>
                </a:cubicBezTo>
                <a:lnTo>
                  <a:pt x="585" y="1022"/>
                </a:lnTo>
                <a:cubicBezTo>
                  <a:pt x="585" y="1085"/>
                  <a:pt x="530" y="1137"/>
                  <a:pt x="467" y="113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14824" y="623096"/>
            <a:ext cx="357188" cy="409575"/>
          </a:xfrm>
          <a:custGeom>
            <a:avLst/>
            <a:gdLst>
              <a:gd name="T0" fmla="*/ 817 w 993"/>
              <a:gd name="T1" fmla="*/ 711 h 1138"/>
              <a:gd name="T2" fmla="*/ 295 w 993"/>
              <a:gd name="T3" fmla="*/ 161 h 1138"/>
              <a:gd name="T4" fmla="*/ 336 w 993"/>
              <a:gd name="T5" fmla="*/ 142 h 1138"/>
              <a:gd name="T6" fmla="*/ 338 w 993"/>
              <a:gd name="T7" fmla="*/ 142 h 1138"/>
              <a:gd name="T8" fmla="*/ 355 w 993"/>
              <a:gd name="T9" fmla="*/ 134 h 1138"/>
              <a:gd name="T10" fmla="*/ 379 w 993"/>
              <a:gd name="T11" fmla="*/ 129 h 1138"/>
              <a:gd name="T12" fmla="*/ 379 w 993"/>
              <a:gd name="T13" fmla="*/ 88 h 1138"/>
              <a:gd name="T14" fmla="*/ 467 w 993"/>
              <a:gd name="T15" fmla="*/ 0 h 1138"/>
              <a:gd name="T16" fmla="*/ 554 w 993"/>
              <a:gd name="T17" fmla="*/ 88 h 1138"/>
              <a:gd name="T18" fmla="*/ 554 w 993"/>
              <a:gd name="T19" fmla="*/ 129 h 1138"/>
              <a:gd name="T20" fmla="*/ 817 w 993"/>
              <a:gd name="T21" fmla="*/ 497 h 1138"/>
              <a:gd name="T22" fmla="*/ 817 w 993"/>
              <a:gd name="T23" fmla="*/ 711 h 1138"/>
              <a:gd name="T24" fmla="*/ 467 w 993"/>
              <a:gd name="T25" fmla="*/ 1137 h 1138"/>
              <a:gd name="T26" fmla="*/ 349 w 993"/>
              <a:gd name="T27" fmla="*/ 1022 h 1138"/>
              <a:gd name="T28" fmla="*/ 584 w 993"/>
              <a:gd name="T29" fmla="*/ 1022 h 1138"/>
              <a:gd name="T30" fmla="*/ 467 w 993"/>
              <a:gd name="T31" fmla="*/ 1137 h 1138"/>
              <a:gd name="T32" fmla="*/ 224 w 993"/>
              <a:gd name="T33" fmla="*/ 213 h 1138"/>
              <a:gd name="T34" fmla="*/ 992 w 993"/>
              <a:gd name="T35" fmla="*/ 1006 h 1138"/>
              <a:gd name="T36" fmla="*/ 918 w 993"/>
              <a:gd name="T37" fmla="*/ 1080 h 1138"/>
              <a:gd name="T38" fmla="*/ 800 w 993"/>
              <a:gd name="T39" fmla="*/ 962 h 1138"/>
              <a:gd name="T40" fmla="*/ 0 w 993"/>
              <a:gd name="T41" fmla="*/ 962 h 1138"/>
              <a:gd name="T42" fmla="*/ 0 w 993"/>
              <a:gd name="T43" fmla="*/ 905 h 1138"/>
              <a:gd name="T44" fmla="*/ 117 w 993"/>
              <a:gd name="T45" fmla="*/ 787 h 1138"/>
              <a:gd name="T46" fmla="*/ 117 w 993"/>
              <a:gd name="T47" fmla="*/ 495 h 1138"/>
              <a:gd name="T48" fmla="*/ 164 w 993"/>
              <a:gd name="T49" fmla="*/ 295 h 1138"/>
              <a:gd name="T50" fmla="*/ 0 w 993"/>
              <a:gd name="T51" fmla="*/ 134 h 1138"/>
              <a:gd name="T52" fmla="*/ 73 w 993"/>
              <a:gd name="T53" fmla="*/ 57 h 1138"/>
              <a:gd name="T54" fmla="*/ 224 w 993"/>
              <a:gd name="T55" fmla="*/ 213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93" h="1138">
                <a:moveTo>
                  <a:pt x="817" y="711"/>
                </a:moveTo>
                <a:lnTo>
                  <a:pt x="295" y="161"/>
                </a:lnTo>
                <a:cubicBezTo>
                  <a:pt x="308" y="156"/>
                  <a:pt x="322" y="148"/>
                  <a:pt x="336" y="142"/>
                </a:cubicBezTo>
                <a:lnTo>
                  <a:pt x="338" y="142"/>
                </a:lnTo>
                <a:lnTo>
                  <a:pt x="355" y="134"/>
                </a:lnTo>
                <a:cubicBezTo>
                  <a:pt x="363" y="131"/>
                  <a:pt x="371" y="131"/>
                  <a:pt x="379" y="129"/>
                </a:cubicBezTo>
                <a:lnTo>
                  <a:pt x="379" y="88"/>
                </a:lnTo>
                <a:cubicBezTo>
                  <a:pt x="379" y="38"/>
                  <a:pt x="418" y="0"/>
                  <a:pt x="467" y="0"/>
                </a:cubicBezTo>
                <a:cubicBezTo>
                  <a:pt x="516" y="0"/>
                  <a:pt x="554" y="38"/>
                  <a:pt x="554" y="88"/>
                </a:cubicBezTo>
                <a:lnTo>
                  <a:pt x="554" y="129"/>
                </a:lnTo>
                <a:cubicBezTo>
                  <a:pt x="721" y="169"/>
                  <a:pt x="817" y="317"/>
                  <a:pt x="817" y="497"/>
                </a:cubicBezTo>
                <a:lnTo>
                  <a:pt x="817" y="711"/>
                </a:lnTo>
                <a:close/>
                <a:moveTo>
                  <a:pt x="467" y="1137"/>
                </a:moveTo>
                <a:cubicBezTo>
                  <a:pt x="401" y="1137"/>
                  <a:pt x="349" y="1088"/>
                  <a:pt x="349" y="1022"/>
                </a:cubicBezTo>
                <a:lnTo>
                  <a:pt x="584" y="1022"/>
                </a:lnTo>
                <a:cubicBezTo>
                  <a:pt x="584" y="1088"/>
                  <a:pt x="532" y="1137"/>
                  <a:pt x="467" y="1137"/>
                </a:cubicBezTo>
                <a:close/>
                <a:moveTo>
                  <a:pt x="224" y="213"/>
                </a:moveTo>
                <a:cubicBezTo>
                  <a:pt x="480" y="478"/>
                  <a:pt x="737" y="741"/>
                  <a:pt x="992" y="1006"/>
                </a:cubicBezTo>
                <a:lnTo>
                  <a:pt x="918" y="1080"/>
                </a:lnTo>
                <a:lnTo>
                  <a:pt x="800" y="962"/>
                </a:lnTo>
                <a:lnTo>
                  <a:pt x="0" y="962"/>
                </a:lnTo>
                <a:lnTo>
                  <a:pt x="0" y="905"/>
                </a:lnTo>
                <a:lnTo>
                  <a:pt x="117" y="787"/>
                </a:lnTo>
                <a:lnTo>
                  <a:pt x="117" y="495"/>
                </a:lnTo>
                <a:cubicBezTo>
                  <a:pt x="117" y="421"/>
                  <a:pt x="133" y="353"/>
                  <a:pt x="164" y="295"/>
                </a:cubicBezTo>
                <a:lnTo>
                  <a:pt x="0" y="134"/>
                </a:lnTo>
                <a:lnTo>
                  <a:pt x="73" y="57"/>
                </a:lnTo>
                <a:lnTo>
                  <a:pt x="224" y="21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400674" y="623096"/>
            <a:ext cx="336550" cy="409575"/>
          </a:xfrm>
          <a:custGeom>
            <a:avLst/>
            <a:gdLst>
              <a:gd name="T0" fmla="*/ 699 w 935"/>
              <a:gd name="T1" fmla="*/ 497 h 1138"/>
              <a:gd name="T2" fmla="*/ 467 w 935"/>
              <a:gd name="T3" fmla="*/ 235 h 1138"/>
              <a:gd name="T4" fmla="*/ 235 w 935"/>
              <a:gd name="T5" fmla="*/ 497 h 1138"/>
              <a:gd name="T6" fmla="*/ 235 w 935"/>
              <a:gd name="T7" fmla="*/ 847 h 1138"/>
              <a:gd name="T8" fmla="*/ 699 w 935"/>
              <a:gd name="T9" fmla="*/ 847 h 1138"/>
              <a:gd name="T10" fmla="*/ 699 w 935"/>
              <a:gd name="T11" fmla="*/ 497 h 1138"/>
              <a:gd name="T12" fmla="*/ 817 w 935"/>
              <a:gd name="T13" fmla="*/ 787 h 1138"/>
              <a:gd name="T14" fmla="*/ 934 w 935"/>
              <a:gd name="T15" fmla="*/ 905 h 1138"/>
              <a:gd name="T16" fmla="*/ 934 w 935"/>
              <a:gd name="T17" fmla="*/ 962 h 1138"/>
              <a:gd name="T18" fmla="*/ 0 w 935"/>
              <a:gd name="T19" fmla="*/ 962 h 1138"/>
              <a:gd name="T20" fmla="*/ 0 w 935"/>
              <a:gd name="T21" fmla="*/ 905 h 1138"/>
              <a:gd name="T22" fmla="*/ 117 w 935"/>
              <a:gd name="T23" fmla="*/ 787 h 1138"/>
              <a:gd name="T24" fmla="*/ 117 w 935"/>
              <a:gd name="T25" fmla="*/ 497 h 1138"/>
              <a:gd name="T26" fmla="*/ 380 w 935"/>
              <a:gd name="T27" fmla="*/ 129 h 1138"/>
              <a:gd name="T28" fmla="*/ 380 w 935"/>
              <a:gd name="T29" fmla="*/ 88 h 1138"/>
              <a:gd name="T30" fmla="*/ 467 w 935"/>
              <a:gd name="T31" fmla="*/ 0 h 1138"/>
              <a:gd name="T32" fmla="*/ 554 w 935"/>
              <a:gd name="T33" fmla="*/ 88 h 1138"/>
              <a:gd name="T34" fmla="*/ 554 w 935"/>
              <a:gd name="T35" fmla="*/ 129 h 1138"/>
              <a:gd name="T36" fmla="*/ 817 w 935"/>
              <a:gd name="T37" fmla="*/ 497 h 1138"/>
              <a:gd name="T38" fmla="*/ 817 w 935"/>
              <a:gd name="T39" fmla="*/ 787 h 1138"/>
              <a:gd name="T40" fmla="*/ 467 w 935"/>
              <a:gd name="T41" fmla="*/ 1137 h 1138"/>
              <a:gd name="T42" fmla="*/ 349 w 935"/>
              <a:gd name="T43" fmla="*/ 1022 h 1138"/>
              <a:gd name="T44" fmla="*/ 585 w 935"/>
              <a:gd name="T45" fmla="*/ 1022 h 1138"/>
              <a:gd name="T46" fmla="*/ 467 w 935"/>
              <a:gd name="T47" fmla="*/ 1137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35" h="1138">
                <a:moveTo>
                  <a:pt x="699" y="497"/>
                </a:moveTo>
                <a:cubicBezTo>
                  <a:pt x="699" y="353"/>
                  <a:pt x="612" y="235"/>
                  <a:pt x="467" y="235"/>
                </a:cubicBezTo>
                <a:cubicBezTo>
                  <a:pt x="322" y="235"/>
                  <a:pt x="235" y="353"/>
                  <a:pt x="235" y="497"/>
                </a:cubicBezTo>
                <a:lnTo>
                  <a:pt x="235" y="847"/>
                </a:lnTo>
                <a:lnTo>
                  <a:pt x="699" y="847"/>
                </a:lnTo>
                <a:lnTo>
                  <a:pt x="699" y="497"/>
                </a:lnTo>
                <a:close/>
                <a:moveTo>
                  <a:pt x="817" y="787"/>
                </a:moveTo>
                <a:lnTo>
                  <a:pt x="934" y="905"/>
                </a:lnTo>
                <a:lnTo>
                  <a:pt x="934" y="962"/>
                </a:lnTo>
                <a:lnTo>
                  <a:pt x="0" y="962"/>
                </a:lnTo>
                <a:lnTo>
                  <a:pt x="0" y="905"/>
                </a:lnTo>
                <a:lnTo>
                  <a:pt x="117" y="787"/>
                </a:lnTo>
                <a:lnTo>
                  <a:pt x="117" y="497"/>
                </a:lnTo>
                <a:cubicBezTo>
                  <a:pt x="117" y="317"/>
                  <a:pt x="213" y="170"/>
                  <a:pt x="380" y="129"/>
                </a:cubicBezTo>
                <a:lnTo>
                  <a:pt x="380" y="88"/>
                </a:lnTo>
                <a:cubicBezTo>
                  <a:pt x="380" y="38"/>
                  <a:pt x="418" y="0"/>
                  <a:pt x="467" y="0"/>
                </a:cubicBezTo>
                <a:cubicBezTo>
                  <a:pt x="516" y="0"/>
                  <a:pt x="554" y="38"/>
                  <a:pt x="554" y="88"/>
                </a:cubicBezTo>
                <a:lnTo>
                  <a:pt x="554" y="129"/>
                </a:lnTo>
                <a:cubicBezTo>
                  <a:pt x="721" y="170"/>
                  <a:pt x="817" y="320"/>
                  <a:pt x="817" y="497"/>
                </a:cubicBezTo>
                <a:lnTo>
                  <a:pt x="817" y="787"/>
                </a:lnTo>
                <a:close/>
                <a:moveTo>
                  <a:pt x="467" y="1137"/>
                </a:moveTo>
                <a:cubicBezTo>
                  <a:pt x="404" y="1137"/>
                  <a:pt x="349" y="1085"/>
                  <a:pt x="349" y="1022"/>
                </a:cubicBezTo>
                <a:lnTo>
                  <a:pt x="585" y="1022"/>
                </a:lnTo>
                <a:cubicBezTo>
                  <a:pt x="585" y="1085"/>
                  <a:pt x="530" y="1137"/>
                  <a:pt x="467" y="113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34137" y="623096"/>
            <a:ext cx="419100" cy="409575"/>
          </a:xfrm>
          <a:custGeom>
            <a:avLst/>
            <a:gdLst>
              <a:gd name="T0" fmla="*/ 582 w 1166"/>
              <a:gd name="T1" fmla="*/ 1137 h 1138"/>
              <a:gd name="T2" fmla="*/ 465 w 1166"/>
              <a:gd name="T3" fmla="*/ 1022 h 1138"/>
              <a:gd name="T4" fmla="*/ 697 w 1166"/>
              <a:gd name="T5" fmla="*/ 1022 h 1138"/>
              <a:gd name="T6" fmla="*/ 582 w 1166"/>
              <a:gd name="T7" fmla="*/ 1137 h 1138"/>
              <a:gd name="T8" fmla="*/ 932 w 1166"/>
              <a:gd name="T9" fmla="*/ 497 h 1138"/>
              <a:gd name="T10" fmla="*/ 932 w 1166"/>
              <a:gd name="T11" fmla="*/ 787 h 1138"/>
              <a:gd name="T12" fmla="*/ 1050 w 1166"/>
              <a:gd name="T13" fmla="*/ 905 h 1138"/>
              <a:gd name="T14" fmla="*/ 1050 w 1166"/>
              <a:gd name="T15" fmla="*/ 962 h 1138"/>
              <a:gd name="T16" fmla="*/ 115 w 1166"/>
              <a:gd name="T17" fmla="*/ 962 h 1138"/>
              <a:gd name="T18" fmla="*/ 115 w 1166"/>
              <a:gd name="T19" fmla="*/ 905 h 1138"/>
              <a:gd name="T20" fmla="*/ 233 w 1166"/>
              <a:gd name="T21" fmla="*/ 787 h 1138"/>
              <a:gd name="T22" fmla="*/ 233 w 1166"/>
              <a:gd name="T23" fmla="*/ 497 h 1138"/>
              <a:gd name="T24" fmla="*/ 495 w 1166"/>
              <a:gd name="T25" fmla="*/ 129 h 1138"/>
              <a:gd name="T26" fmla="*/ 495 w 1166"/>
              <a:gd name="T27" fmla="*/ 88 h 1138"/>
              <a:gd name="T28" fmla="*/ 582 w 1166"/>
              <a:gd name="T29" fmla="*/ 0 h 1138"/>
              <a:gd name="T30" fmla="*/ 670 w 1166"/>
              <a:gd name="T31" fmla="*/ 88 h 1138"/>
              <a:gd name="T32" fmla="*/ 670 w 1166"/>
              <a:gd name="T33" fmla="*/ 129 h 1138"/>
              <a:gd name="T34" fmla="*/ 932 w 1166"/>
              <a:gd name="T35" fmla="*/ 497 h 1138"/>
              <a:gd name="T36" fmla="*/ 1047 w 1166"/>
              <a:gd name="T37" fmla="*/ 467 h 1138"/>
              <a:gd name="T38" fmla="*/ 842 w 1166"/>
              <a:gd name="T39" fmla="*/ 93 h 1138"/>
              <a:gd name="T40" fmla="*/ 924 w 1166"/>
              <a:gd name="T41" fmla="*/ 11 h 1138"/>
              <a:gd name="T42" fmla="*/ 1165 w 1166"/>
              <a:gd name="T43" fmla="*/ 467 h 1138"/>
              <a:gd name="T44" fmla="*/ 1047 w 1166"/>
              <a:gd name="T45" fmla="*/ 467 h 1138"/>
              <a:gd name="T46" fmla="*/ 326 w 1166"/>
              <a:gd name="T47" fmla="*/ 93 h 1138"/>
              <a:gd name="T48" fmla="*/ 118 w 1166"/>
              <a:gd name="T49" fmla="*/ 467 h 1138"/>
              <a:gd name="T50" fmla="*/ 0 w 1166"/>
              <a:gd name="T51" fmla="*/ 467 h 1138"/>
              <a:gd name="T52" fmla="*/ 241 w 1166"/>
              <a:gd name="T53" fmla="*/ 11 h 1138"/>
              <a:gd name="T54" fmla="*/ 326 w 1166"/>
              <a:gd name="T55" fmla="*/ 93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66" h="1138">
                <a:moveTo>
                  <a:pt x="582" y="1137"/>
                </a:moveTo>
                <a:cubicBezTo>
                  <a:pt x="517" y="1137"/>
                  <a:pt x="465" y="1085"/>
                  <a:pt x="465" y="1022"/>
                </a:cubicBezTo>
                <a:lnTo>
                  <a:pt x="697" y="1022"/>
                </a:lnTo>
                <a:cubicBezTo>
                  <a:pt x="697" y="1090"/>
                  <a:pt x="646" y="1137"/>
                  <a:pt x="582" y="1137"/>
                </a:cubicBezTo>
                <a:close/>
                <a:moveTo>
                  <a:pt x="932" y="497"/>
                </a:moveTo>
                <a:lnTo>
                  <a:pt x="932" y="787"/>
                </a:lnTo>
                <a:lnTo>
                  <a:pt x="1050" y="905"/>
                </a:lnTo>
                <a:lnTo>
                  <a:pt x="1050" y="962"/>
                </a:lnTo>
                <a:lnTo>
                  <a:pt x="115" y="962"/>
                </a:lnTo>
                <a:lnTo>
                  <a:pt x="115" y="905"/>
                </a:lnTo>
                <a:lnTo>
                  <a:pt x="233" y="787"/>
                </a:lnTo>
                <a:lnTo>
                  <a:pt x="233" y="497"/>
                </a:lnTo>
                <a:cubicBezTo>
                  <a:pt x="233" y="317"/>
                  <a:pt x="328" y="170"/>
                  <a:pt x="495" y="129"/>
                </a:cubicBezTo>
                <a:lnTo>
                  <a:pt x="495" y="88"/>
                </a:lnTo>
                <a:cubicBezTo>
                  <a:pt x="495" y="38"/>
                  <a:pt x="533" y="0"/>
                  <a:pt x="582" y="0"/>
                </a:cubicBezTo>
                <a:cubicBezTo>
                  <a:pt x="632" y="0"/>
                  <a:pt x="670" y="38"/>
                  <a:pt x="670" y="88"/>
                </a:cubicBezTo>
                <a:lnTo>
                  <a:pt x="670" y="129"/>
                </a:lnTo>
                <a:cubicBezTo>
                  <a:pt x="837" y="170"/>
                  <a:pt x="932" y="320"/>
                  <a:pt x="932" y="497"/>
                </a:cubicBezTo>
                <a:close/>
                <a:moveTo>
                  <a:pt x="1047" y="467"/>
                </a:moveTo>
                <a:cubicBezTo>
                  <a:pt x="1039" y="312"/>
                  <a:pt x="960" y="178"/>
                  <a:pt x="842" y="93"/>
                </a:cubicBezTo>
                <a:lnTo>
                  <a:pt x="924" y="11"/>
                </a:lnTo>
                <a:cubicBezTo>
                  <a:pt x="1063" y="118"/>
                  <a:pt x="1156" y="282"/>
                  <a:pt x="1165" y="467"/>
                </a:cubicBezTo>
                <a:lnTo>
                  <a:pt x="1047" y="467"/>
                </a:lnTo>
                <a:close/>
                <a:moveTo>
                  <a:pt x="326" y="93"/>
                </a:moveTo>
                <a:cubicBezTo>
                  <a:pt x="205" y="178"/>
                  <a:pt x="126" y="312"/>
                  <a:pt x="118" y="467"/>
                </a:cubicBezTo>
                <a:lnTo>
                  <a:pt x="0" y="467"/>
                </a:lnTo>
                <a:cubicBezTo>
                  <a:pt x="9" y="282"/>
                  <a:pt x="101" y="118"/>
                  <a:pt x="241" y="11"/>
                </a:cubicBezTo>
                <a:lnTo>
                  <a:pt x="326" y="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08874" y="659607"/>
            <a:ext cx="419100" cy="336550"/>
          </a:xfrm>
          <a:custGeom>
            <a:avLst/>
            <a:gdLst>
              <a:gd name="T0" fmla="*/ 757 w 1165"/>
              <a:gd name="T1" fmla="*/ 88 h 936"/>
              <a:gd name="T2" fmla="*/ 757 w 1165"/>
              <a:gd name="T3" fmla="*/ 410 h 936"/>
              <a:gd name="T4" fmla="*/ 1076 w 1165"/>
              <a:gd name="T5" fmla="*/ 410 h 936"/>
              <a:gd name="T6" fmla="*/ 757 w 1165"/>
              <a:gd name="T7" fmla="*/ 88 h 936"/>
              <a:gd name="T8" fmla="*/ 1164 w 1165"/>
              <a:gd name="T9" fmla="*/ 350 h 936"/>
              <a:gd name="T10" fmla="*/ 1164 w 1165"/>
              <a:gd name="T11" fmla="*/ 817 h 936"/>
              <a:gd name="T12" fmla="*/ 1049 w 1165"/>
              <a:gd name="T13" fmla="*/ 932 h 936"/>
              <a:gd name="T14" fmla="*/ 114 w 1165"/>
              <a:gd name="T15" fmla="*/ 935 h 936"/>
              <a:gd name="T16" fmla="*/ 0 w 1165"/>
              <a:gd name="T17" fmla="*/ 817 h 936"/>
              <a:gd name="T18" fmla="*/ 0 w 1165"/>
              <a:gd name="T19" fmla="*/ 118 h 936"/>
              <a:gd name="T20" fmla="*/ 114 w 1165"/>
              <a:gd name="T21" fmla="*/ 0 h 936"/>
              <a:gd name="T22" fmla="*/ 814 w 1165"/>
              <a:gd name="T23" fmla="*/ 0 h 936"/>
              <a:gd name="T24" fmla="*/ 1164 w 1165"/>
              <a:gd name="T25" fmla="*/ 35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65" h="936">
                <a:moveTo>
                  <a:pt x="757" y="88"/>
                </a:moveTo>
                <a:lnTo>
                  <a:pt x="757" y="410"/>
                </a:lnTo>
                <a:lnTo>
                  <a:pt x="1076" y="410"/>
                </a:lnTo>
                <a:lnTo>
                  <a:pt x="757" y="88"/>
                </a:lnTo>
                <a:close/>
                <a:moveTo>
                  <a:pt x="1164" y="350"/>
                </a:moveTo>
                <a:lnTo>
                  <a:pt x="1164" y="817"/>
                </a:lnTo>
                <a:cubicBezTo>
                  <a:pt x="1164" y="880"/>
                  <a:pt x="1112" y="932"/>
                  <a:pt x="1049" y="932"/>
                </a:cubicBezTo>
                <a:lnTo>
                  <a:pt x="114" y="935"/>
                </a:lnTo>
                <a:cubicBezTo>
                  <a:pt x="52" y="935"/>
                  <a:pt x="0" y="880"/>
                  <a:pt x="0" y="817"/>
                </a:cubicBezTo>
                <a:lnTo>
                  <a:pt x="0" y="118"/>
                </a:lnTo>
                <a:cubicBezTo>
                  <a:pt x="0" y="55"/>
                  <a:pt x="52" y="0"/>
                  <a:pt x="114" y="0"/>
                </a:cubicBezTo>
                <a:lnTo>
                  <a:pt x="814" y="0"/>
                </a:lnTo>
                <a:lnTo>
                  <a:pt x="1164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24887" y="618332"/>
            <a:ext cx="336550" cy="419100"/>
          </a:xfrm>
          <a:custGeom>
            <a:avLst/>
            <a:gdLst>
              <a:gd name="T0" fmla="*/ 525 w 936"/>
              <a:gd name="T1" fmla="*/ 408 h 1166"/>
              <a:gd name="T2" fmla="*/ 847 w 936"/>
              <a:gd name="T3" fmla="*/ 408 h 1166"/>
              <a:gd name="T4" fmla="*/ 525 w 936"/>
              <a:gd name="T5" fmla="*/ 88 h 1166"/>
              <a:gd name="T6" fmla="*/ 525 w 936"/>
              <a:gd name="T7" fmla="*/ 408 h 1166"/>
              <a:gd name="T8" fmla="*/ 699 w 936"/>
              <a:gd name="T9" fmla="*/ 815 h 1166"/>
              <a:gd name="T10" fmla="*/ 699 w 936"/>
              <a:gd name="T11" fmla="*/ 700 h 1166"/>
              <a:gd name="T12" fmla="*/ 525 w 936"/>
              <a:gd name="T13" fmla="*/ 700 h 1166"/>
              <a:gd name="T14" fmla="*/ 525 w 936"/>
              <a:gd name="T15" fmla="*/ 525 h 1166"/>
              <a:gd name="T16" fmla="*/ 410 w 936"/>
              <a:gd name="T17" fmla="*/ 525 h 1166"/>
              <a:gd name="T18" fmla="*/ 410 w 936"/>
              <a:gd name="T19" fmla="*/ 700 h 1166"/>
              <a:gd name="T20" fmla="*/ 235 w 936"/>
              <a:gd name="T21" fmla="*/ 700 h 1166"/>
              <a:gd name="T22" fmla="*/ 235 w 936"/>
              <a:gd name="T23" fmla="*/ 815 h 1166"/>
              <a:gd name="T24" fmla="*/ 410 w 936"/>
              <a:gd name="T25" fmla="*/ 815 h 1166"/>
              <a:gd name="T26" fmla="*/ 410 w 936"/>
              <a:gd name="T27" fmla="*/ 990 h 1166"/>
              <a:gd name="T28" fmla="*/ 525 w 936"/>
              <a:gd name="T29" fmla="*/ 990 h 1166"/>
              <a:gd name="T30" fmla="*/ 525 w 936"/>
              <a:gd name="T31" fmla="*/ 815 h 1166"/>
              <a:gd name="T32" fmla="*/ 699 w 936"/>
              <a:gd name="T33" fmla="*/ 815 h 1166"/>
              <a:gd name="T34" fmla="*/ 585 w 936"/>
              <a:gd name="T35" fmla="*/ 0 h 1166"/>
              <a:gd name="T36" fmla="*/ 935 w 936"/>
              <a:gd name="T37" fmla="*/ 350 h 1166"/>
              <a:gd name="T38" fmla="*/ 935 w 936"/>
              <a:gd name="T39" fmla="*/ 1050 h 1166"/>
              <a:gd name="T40" fmla="*/ 817 w 936"/>
              <a:gd name="T41" fmla="*/ 1165 h 1166"/>
              <a:gd name="T42" fmla="*/ 117 w 936"/>
              <a:gd name="T43" fmla="*/ 1165 h 1166"/>
              <a:gd name="T44" fmla="*/ 0 w 936"/>
              <a:gd name="T45" fmla="*/ 1050 h 1166"/>
              <a:gd name="T46" fmla="*/ 3 w 936"/>
              <a:gd name="T47" fmla="*/ 115 h 1166"/>
              <a:gd name="T48" fmla="*/ 117 w 936"/>
              <a:gd name="T49" fmla="*/ 0 h 1166"/>
              <a:gd name="T50" fmla="*/ 585 w 936"/>
              <a:gd name="T51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36" h="1166">
                <a:moveTo>
                  <a:pt x="525" y="408"/>
                </a:moveTo>
                <a:lnTo>
                  <a:pt x="847" y="408"/>
                </a:lnTo>
                <a:lnTo>
                  <a:pt x="525" y="88"/>
                </a:lnTo>
                <a:lnTo>
                  <a:pt x="525" y="408"/>
                </a:lnTo>
                <a:close/>
                <a:moveTo>
                  <a:pt x="699" y="815"/>
                </a:moveTo>
                <a:lnTo>
                  <a:pt x="699" y="700"/>
                </a:lnTo>
                <a:lnTo>
                  <a:pt x="525" y="700"/>
                </a:lnTo>
                <a:lnTo>
                  <a:pt x="525" y="525"/>
                </a:lnTo>
                <a:lnTo>
                  <a:pt x="410" y="525"/>
                </a:lnTo>
                <a:lnTo>
                  <a:pt x="410" y="700"/>
                </a:lnTo>
                <a:lnTo>
                  <a:pt x="235" y="700"/>
                </a:lnTo>
                <a:lnTo>
                  <a:pt x="235" y="815"/>
                </a:lnTo>
                <a:lnTo>
                  <a:pt x="410" y="815"/>
                </a:lnTo>
                <a:lnTo>
                  <a:pt x="410" y="990"/>
                </a:lnTo>
                <a:lnTo>
                  <a:pt x="525" y="990"/>
                </a:lnTo>
                <a:lnTo>
                  <a:pt x="525" y="815"/>
                </a:lnTo>
                <a:lnTo>
                  <a:pt x="699" y="815"/>
                </a:lnTo>
                <a:close/>
                <a:moveTo>
                  <a:pt x="585" y="0"/>
                </a:moveTo>
                <a:lnTo>
                  <a:pt x="935" y="350"/>
                </a:lnTo>
                <a:lnTo>
                  <a:pt x="935" y="1050"/>
                </a:lnTo>
                <a:cubicBezTo>
                  <a:pt x="935" y="1113"/>
                  <a:pt x="880" y="1165"/>
                  <a:pt x="817" y="1165"/>
                </a:cubicBezTo>
                <a:lnTo>
                  <a:pt x="117" y="1165"/>
                </a:lnTo>
                <a:cubicBezTo>
                  <a:pt x="55" y="1165"/>
                  <a:pt x="0" y="1113"/>
                  <a:pt x="0" y="1050"/>
                </a:cubicBezTo>
                <a:lnTo>
                  <a:pt x="3" y="115"/>
                </a:lnTo>
                <a:cubicBezTo>
                  <a:pt x="3" y="52"/>
                  <a:pt x="55" y="0"/>
                  <a:pt x="117" y="0"/>
                </a:cubicBezTo>
                <a:lnTo>
                  <a:pt x="58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58349" y="618332"/>
            <a:ext cx="419100" cy="419100"/>
          </a:xfrm>
          <a:custGeom>
            <a:avLst/>
            <a:gdLst>
              <a:gd name="T0" fmla="*/ 952 w 1166"/>
              <a:gd name="T1" fmla="*/ 869 h 1166"/>
              <a:gd name="T2" fmla="*/ 1050 w 1166"/>
              <a:gd name="T3" fmla="*/ 582 h 1166"/>
              <a:gd name="T4" fmla="*/ 583 w 1166"/>
              <a:gd name="T5" fmla="*/ 115 h 1166"/>
              <a:gd name="T6" fmla="*/ 296 w 1166"/>
              <a:gd name="T7" fmla="*/ 214 h 1166"/>
              <a:gd name="T8" fmla="*/ 952 w 1166"/>
              <a:gd name="T9" fmla="*/ 869 h 1166"/>
              <a:gd name="T10" fmla="*/ 583 w 1166"/>
              <a:gd name="T11" fmla="*/ 1050 h 1166"/>
              <a:gd name="T12" fmla="*/ 870 w 1166"/>
              <a:gd name="T13" fmla="*/ 951 h 1166"/>
              <a:gd name="T14" fmla="*/ 214 w 1166"/>
              <a:gd name="T15" fmla="*/ 296 h 1166"/>
              <a:gd name="T16" fmla="*/ 115 w 1166"/>
              <a:gd name="T17" fmla="*/ 582 h 1166"/>
              <a:gd name="T18" fmla="*/ 583 w 1166"/>
              <a:gd name="T19" fmla="*/ 1050 h 1166"/>
              <a:gd name="T20" fmla="*/ 583 w 1166"/>
              <a:gd name="T21" fmla="*/ 0 h 1166"/>
              <a:gd name="T22" fmla="*/ 1165 w 1166"/>
              <a:gd name="T23" fmla="*/ 582 h 1166"/>
              <a:gd name="T24" fmla="*/ 583 w 1166"/>
              <a:gd name="T25" fmla="*/ 1165 h 1166"/>
              <a:gd name="T26" fmla="*/ 0 w 1166"/>
              <a:gd name="T27" fmla="*/ 582 h 1166"/>
              <a:gd name="T28" fmla="*/ 583 w 1166"/>
              <a:gd name="T2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6">
                <a:moveTo>
                  <a:pt x="952" y="869"/>
                </a:moveTo>
                <a:cubicBezTo>
                  <a:pt x="1014" y="790"/>
                  <a:pt x="1050" y="689"/>
                  <a:pt x="1050" y="582"/>
                </a:cubicBezTo>
                <a:cubicBezTo>
                  <a:pt x="1050" y="326"/>
                  <a:pt x="839" y="115"/>
                  <a:pt x="583" y="115"/>
                </a:cubicBezTo>
                <a:cubicBezTo>
                  <a:pt x="476" y="115"/>
                  <a:pt x="375" y="151"/>
                  <a:pt x="296" y="214"/>
                </a:cubicBezTo>
                <a:lnTo>
                  <a:pt x="952" y="869"/>
                </a:lnTo>
                <a:close/>
                <a:moveTo>
                  <a:pt x="583" y="1050"/>
                </a:moveTo>
                <a:cubicBezTo>
                  <a:pt x="689" y="1050"/>
                  <a:pt x="790" y="1014"/>
                  <a:pt x="870" y="951"/>
                </a:cubicBezTo>
                <a:lnTo>
                  <a:pt x="214" y="296"/>
                </a:lnTo>
                <a:cubicBezTo>
                  <a:pt x="151" y="375"/>
                  <a:pt x="115" y="476"/>
                  <a:pt x="115" y="582"/>
                </a:cubicBezTo>
                <a:cubicBezTo>
                  <a:pt x="115" y="839"/>
                  <a:pt x="326" y="1050"/>
                  <a:pt x="583" y="1050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6" y="1165"/>
                  <a:pt x="583" y="1165"/>
                </a:cubicBezTo>
                <a:cubicBezTo>
                  <a:pt x="261" y="1165"/>
                  <a:pt x="0" y="904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55314" y="596107"/>
            <a:ext cx="377825" cy="463550"/>
          </a:xfrm>
          <a:custGeom>
            <a:avLst/>
            <a:gdLst>
              <a:gd name="T0" fmla="*/ 345 w 1051"/>
              <a:gd name="T1" fmla="*/ 293 h 1286"/>
              <a:gd name="T2" fmla="*/ 345 w 1051"/>
              <a:gd name="T3" fmla="*/ 364 h 1286"/>
              <a:gd name="T4" fmla="*/ 238 w 1051"/>
              <a:gd name="T5" fmla="*/ 257 h 1286"/>
              <a:gd name="T6" fmla="*/ 525 w 1051"/>
              <a:gd name="T7" fmla="*/ 0 h 1286"/>
              <a:gd name="T8" fmla="*/ 817 w 1051"/>
              <a:gd name="T9" fmla="*/ 293 h 1286"/>
              <a:gd name="T10" fmla="*/ 817 w 1051"/>
              <a:gd name="T11" fmla="*/ 410 h 1286"/>
              <a:gd name="T12" fmla="*/ 875 w 1051"/>
              <a:gd name="T13" fmla="*/ 410 h 1286"/>
              <a:gd name="T14" fmla="*/ 992 w 1051"/>
              <a:gd name="T15" fmla="*/ 525 h 1286"/>
              <a:gd name="T16" fmla="*/ 992 w 1051"/>
              <a:gd name="T17" fmla="*/ 1011 h 1286"/>
              <a:gd name="T18" fmla="*/ 388 w 1051"/>
              <a:gd name="T19" fmla="*/ 410 h 1286"/>
              <a:gd name="T20" fmla="*/ 705 w 1051"/>
              <a:gd name="T21" fmla="*/ 410 h 1286"/>
              <a:gd name="T22" fmla="*/ 705 w 1051"/>
              <a:gd name="T23" fmla="*/ 293 h 1286"/>
              <a:gd name="T24" fmla="*/ 525 w 1051"/>
              <a:gd name="T25" fmla="*/ 112 h 1286"/>
              <a:gd name="T26" fmla="*/ 345 w 1051"/>
              <a:gd name="T27" fmla="*/ 293 h 1286"/>
              <a:gd name="T28" fmla="*/ 1050 w 1051"/>
              <a:gd name="T29" fmla="*/ 1214 h 1286"/>
              <a:gd name="T30" fmla="*/ 979 w 1051"/>
              <a:gd name="T31" fmla="*/ 1285 h 1286"/>
              <a:gd name="T32" fmla="*/ 913 w 1051"/>
              <a:gd name="T33" fmla="*/ 1219 h 1286"/>
              <a:gd name="T34" fmla="*/ 875 w 1051"/>
              <a:gd name="T35" fmla="*/ 1225 h 1286"/>
              <a:gd name="T36" fmla="*/ 175 w 1051"/>
              <a:gd name="T37" fmla="*/ 1225 h 1286"/>
              <a:gd name="T38" fmla="*/ 58 w 1051"/>
              <a:gd name="T39" fmla="*/ 1110 h 1286"/>
              <a:gd name="T40" fmla="*/ 58 w 1051"/>
              <a:gd name="T41" fmla="*/ 525 h 1286"/>
              <a:gd name="T42" fmla="*/ 121 w 1051"/>
              <a:gd name="T43" fmla="*/ 424 h 1286"/>
              <a:gd name="T44" fmla="*/ 0 w 1051"/>
              <a:gd name="T45" fmla="*/ 306 h 1286"/>
              <a:gd name="T46" fmla="*/ 71 w 1051"/>
              <a:gd name="T47" fmla="*/ 235 h 1286"/>
              <a:gd name="T48" fmla="*/ 1050 w 1051"/>
              <a:gd name="T49" fmla="*/ 1214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286">
                <a:moveTo>
                  <a:pt x="345" y="293"/>
                </a:moveTo>
                <a:lnTo>
                  <a:pt x="345" y="364"/>
                </a:lnTo>
                <a:lnTo>
                  <a:pt x="238" y="257"/>
                </a:lnTo>
                <a:cubicBezTo>
                  <a:pt x="254" y="112"/>
                  <a:pt x="375" y="0"/>
                  <a:pt x="525" y="0"/>
                </a:cubicBezTo>
                <a:cubicBezTo>
                  <a:pt x="686" y="0"/>
                  <a:pt x="817" y="131"/>
                  <a:pt x="817" y="293"/>
                </a:cubicBezTo>
                <a:lnTo>
                  <a:pt x="817" y="410"/>
                </a:lnTo>
                <a:lnTo>
                  <a:pt x="875" y="410"/>
                </a:lnTo>
                <a:cubicBezTo>
                  <a:pt x="938" y="410"/>
                  <a:pt x="992" y="462"/>
                  <a:pt x="992" y="525"/>
                </a:cubicBezTo>
                <a:lnTo>
                  <a:pt x="992" y="1011"/>
                </a:lnTo>
                <a:lnTo>
                  <a:pt x="388" y="410"/>
                </a:lnTo>
                <a:lnTo>
                  <a:pt x="705" y="410"/>
                </a:lnTo>
                <a:lnTo>
                  <a:pt x="705" y="293"/>
                </a:lnTo>
                <a:cubicBezTo>
                  <a:pt x="705" y="194"/>
                  <a:pt x="623" y="112"/>
                  <a:pt x="525" y="112"/>
                </a:cubicBezTo>
                <a:cubicBezTo>
                  <a:pt x="427" y="112"/>
                  <a:pt x="345" y="194"/>
                  <a:pt x="345" y="293"/>
                </a:cubicBezTo>
                <a:close/>
                <a:moveTo>
                  <a:pt x="1050" y="1214"/>
                </a:moveTo>
                <a:lnTo>
                  <a:pt x="979" y="1285"/>
                </a:lnTo>
                <a:lnTo>
                  <a:pt x="913" y="1219"/>
                </a:lnTo>
                <a:cubicBezTo>
                  <a:pt x="902" y="1222"/>
                  <a:pt x="888" y="1225"/>
                  <a:pt x="875" y="1225"/>
                </a:cubicBezTo>
                <a:lnTo>
                  <a:pt x="175" y="1225"/>
                </a:lnTo>
                <a:cubicBezTo>
                  <a:pt x="112" y="1225"/>
                  <a:pt x="58" y="1173"/>
                  <a:pt x="58" y="1110"/>
                </a:cubicBezTo>
                <a:lnTo>
                  <a:pt x="58" y="525"/>
                </a:lnTo>
                <a:cubicBezTo>
                  <a:pt x="58" y="481"/>
                  <a:pt x="85" y="443"/>
                  <a:pt x="121" y="424"/>
                </a:cubicBezTo>
                <a:lnTo>
                  <a:pt x="0" y="306"/>
                </a:lnTo>
                <a:lnTo>
                  <a:pt x="71" y="235"/>
                </a:lnTo>
                <a:lnTo>
                  <a:pt x="1050" y="12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8862" y="1488282"/>
            <a:ext cx="419100" cy="419100"/>
          </a:xfrm>
          <a:custGeom>
            <a:avLst/>
            <a:gdLst>
              <a:gd name="T0" fmla="*/ 484 w 1165"/>
              <a:gd name="T1" fmla="*/ 699 h 1165"/>
              <a:gd name="T2" fmla="*/ 875 w 1165"/>
              <a:gd name="T3" fmla="*/ 309 h 1165"/>
              <a:gd name="T4" fmla="*/ 793 w 1165"/>
              <a:gd name="T5" fmla="*/ 227 h 1165"/>
              <a:gd name="T6" fmla="*/ 484 w 1165"/>
              <a:gd name="T7" fmla="*/ 535 h 1165"/>
              <a:gd name="T8" fmla="*/ 372 w 1165"/>
              <a:gd name="T9" fmla="*/ 423 h 1165"/>
              <a:gd name="T10" fmla="*/ 290 w 1165"/>
              <a:gd name="T11" fmla="*/ 505 h 1165"/>
              <a:gd name="T12" fmla="*/ 484 w 1165"/>
              <a:gd name="T13" fmla="*/ 699 h 1165"/>
              <a:gd name="T14" fmla="*/ 875 w 1165"/>
              <a:gd name="T15" fmla="*/ 932 h 1165"/>
              <a:gd name="T16" fmla="*/ 875 w 1165"/>
              <a:gd name="T17" fmla="*/ 814 h 1165"/>
              <a:gd name="T18" fmla="*/ 290 w 1165"/>
              <a:gd name="T19" fmla="*/ 814 h 1165"/>
              <a:gd name="T20" fmla="*/ 290 w 1165"/>
              <a:gd name="T21" fmla="*/ 932 h 1165"/>
              <a:gd name="T22" fmla="*/ 875 w 1165"/>
              <a:gd name="T23" fmla="*/ 932 h 1165"/>
              <a:gd name="T24" fmla="*/ 582 w 1165"/>
              <a:gd name="T25" fmla="*/ 0 h 1165"/>
              <a:gd name="T26" fmla="*/ 1164 w 1165"/>
              <a:gd name="T27" fmla="*/ 582 h 1165"/>
              <a:gd name="T28" fmla="*/ 582 w 1165"/>
              <a:gd name="T29" fmla="*/ 1164 h 1165"/>
              <a:gd name="T30" fmla="*/ 0 w 1165"/>
              <a:gd name="T31" fmla="*/ 582 h 1165"/>
              <a:gd name="T32" fmla="*/ 582 w 1165"/>
              <a:gd name="T33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5" h="1165">
                <a:moveTo>
                  <a:pt x="484" y="699"/>
                </a:moveTo>
                <a:lnTo>
                  <a:pt x="875" y="309"/>
                </a:lnTo>
                <a:lnTo>
                  <a:pt x="793" y="227"/>
                </a:lnTo>
                <a:lnTo>
                  <a:pt x="484" y="535"/>
                </a:lnTo>
                <a:lnTo>
                  <a:pt x="372" y="423"/>
                </a:lnTo>
                <a:lnTo>
                  <a:pt x="290" y="505"/>
                </a:lnTo>
                <a:lnTo>
                  <a:pt x="484" y="699"/>
                </a:lnTo>
                <a:close/>
                <a:moveTo>
                  <a:pt x="875" y="932"/>
                </a:moveTo>
                <a:lnTo>
                  <a:pt x="875" y="814"/>
                </a:lnTo>
                <a:lnTo>
                  <a:pt x="290" y="814"/>
                </a:lnTo>
                <a:lnTo>
                  <a:pt x="290" y="932"/>
                </a:lnTo>
                <a:lnTo>
                  <a:pt x="875" y="932"/>
                </a:lnTo>
                <a:close/>
                <a:moveTo>
                  <a:pt x="582" y="0"/>
                </a:moveTo>
                <a:cubicBezTo>
                  <a:pt x="902" y="0"/>
                  <a:pt x="1164" y="262"/>
                  <a:pt x="1164" y="582"/>
                </a:cubicBezTo>
                <a:cubicBezTo>
                  <a:pt x="1164" y="902"/>
                  <a:pt x="902" y="1164"/>
                  <a:pt x="582" y="1164"/>
                </a:cubicBezTo>
                <a:cubicBezTo>
                  <a:pt x="263" y="1164"/>
                  <a:pt x="0" y="902"/>
                  <a:pt x="0" y="582"/>
                </a:cubicBezTo>
                <a:cubicBezTo>
                  <a:pt x="0" y="262"/>
                  <a:pt x="263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08201" y="1447008"/>
            <a:ext cx="461963" cy="503236"/>
          </a:xfrm>
          <a:custGeom>
            <a:avLst/>
            <a:gdLst>
              <a:gd name="T0" fmla="*/ 1284 w 1285"/>
              <a:gd name="T1" fmla="*/ 320 h 1400"/>
              <a:gd name="T2" fmla="*/ 1284 w 1285"/>
              <a:gd name="T3" fmla="*/ 1167 h 1400"/>
              <a:gd name="T4" fmla="*/ 1049 w 1285"/>
              <a:gd name="T5" fmla="*/ 1399 h 1400"/>
              <a:gd name="T6" fmla="*/ 625 w 1285"/>
              <a:gd name="T7" fmla="*/ 1399 h 1400"/>
              <a:gd name="T8" fmla="*/ 459 w 1285"/>
              <a:gd name="T9" fmla="*/ 1331 h 1400"/>
              <a:gd name="T10" fmla="*/ 0 w 1285"/>
              <a:gd name="T11" fmla="*/ 864 h 1400"/>
              <a:gd name="T12" fmla="*/ 76 w 1285"/>
              <a:gd name="T13" fmla="*/ 793 h 1400"/>
              <a:gd name="T14" fmla="*/ 122 w 1285"/>
              <a:gd name="T15" fmla="*/ 776 h 1400"/>
              <a:gd name="T16" fmla="*/ 158 w 1285"/>
              <a:gd name="T17" fmla="*/ 785 h 1400"/>
              <a:gd name="T18" fmla="*/ 409 w 1285"/>
              <a:gd name="T19" fmla="*/ 927 h 1400"/>
              <a:gd name="T20" fmla="*/ 409 w 1285"/>
              <a:gd name="T21" fmla="*/ 233 h 1400"/>
              <a:gd name="T22" fmla="*/ 497 w 1285"/>
              <a:gd name="T23" fmla="*/ 145 h 1400"/>
              <a:gd name="T24" fmla="*/ 584 w 1285"/>
              <a:gd name="T25" fmla="*/ 233 h 1400"/>
              <a:gd name="T26" fmla="*/ 584 w 1285"/>
              <a:gd name="T27" fmla="*/ 642 h 1400"/>
              <a:gd name="T28" fmla="*/ 642 w 1285"/>
              <a:gd name="T29" fmla="*/ 642 h 1400"/>
              <a:gd name="T30" fmla="*/ 642 w 1285"/>
              <a:gd name="T31" fmla="*/ 88 h 1400"/>
              <a:gd name="T32" fmla="*/ 729 w 1285"/>
              <a:gd name="T33" fmla="*/ 0 h 1400"/>
              <a:gd name="T34" fmla="*/ 817 w 1285"/>
              <a:gd name="T35" fmla="*/ 88 h 1400"/>
              <a:gd name="T36" fmla="*/ 817 w 1285"/>
              <a:gd name="T37" fmla="*/ 642 h 1400"/>
              <a:gd name="T38" fmla="*/ 874 w 1285"/>
              <a:gd name="T39" fmla="*/ 642 h 1400"/>
              <a:gd name="T40" fmla="*/ 874 w 1285"/>
              <a:gd name="T41" fmla="*/ 145 h 1400"/>
              <a:gd name="T42" fmla="*/ 962 w 1285"/>
              <a:gd name="T43" fmla="*/ 58 h 1400"/>
              <a:gd name="T44" fmla="*/ 1049 w 1285"/>
              <a:gd name="T45" fmla="*/ 145 h 1400"/>
              <a:gd name="T46" fmla="*/ 1049 w 1285"/>
              <a:gd name="T47" fmla="*/ 642 h 1400"/>
              <a:gd name="T48" fmla="*/ 1109 w 1285"/>
              <a:gd name="T49" fmla="*/ 642 h 1400"/>
              <a:gd name="T50" fmla="*/ 1109 w 1285"/>
              <a:gd name="T51" fmla="*/ 320 h 1400"/>
              <a:gd name="T52" fmla="*/ 1197 w 1285"/>
              <a:gd name="T53" fmla="*/ 233 h 1400"/>
              <a:gd name="T54" fmla="*/ 1284 w 1285"/>
              <a:gd name="T55" fmla="*/ 320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85" h="1400">
                <a:moveTo>
                  <a:pt x="1284" y="320"/>
                </a:moveTo>
                <a:lnTo>
                  <a:pt x="1284" y="1167"/>
                </a:lnTo>
                <a:cubicBezTo>
                  <a:pt x="1284" y="1296"/>
                  <a:pt x="1177" y="1399"/>
                  <a:pt x="1049" y="1399"/>
                </a:cubicBezTo>
                <a:lnTo>
                  <a:pt x="625" y="1399"/>
                </a:lnTo>
                <a:cubicBezTo>
                  <a:pt x="562" y="1399"/>
                  <a:pt x="502" y="1375"/>
                  <a:pt x="459" y="1331"/>
                </a:cubicBezTo>
                <a:lnTo>
                  <a:pt x="0" y="864"/>
                </a:lnTo>
                <a:cubicBezTo>
                  <a:pt x="0" y="864"/>
                  <a:pt x="73" y="793"/>
                  <a:pt x="76" y="793"/>
                </a:cubicBezTo>
                <a:cubicBezTo>
                  <a:pt x="90" y="782"/>
                  <a:pt x="106" y="776"/>
                  <a:pt x="122" y="776"/>
                </a:cubicBezTo>
                <a:cubicBezTo>
                  <a:pt x="136" y="776"/>
                  <a:pt x="147" y="779"/>
                  <a:pt x="158" y="785"/>
                </a:cubicBezTo>
                <a:cubicBezTo>
                  <a:pt x="161" y="785"/>
                  <a:pt x="409" y="927"/>
                  <a:pt x="409" y="927"/>
                </a:cubicBezTo>
                <a:lnTo>
                  <a:pt x="409" y="233"/>
                </a:lnTo>
                <a:cubicBezTo>
                  <a:pt x="409" y="183"/>
                  <a:pt x="448" y="145"/>
                  <a:pt x="497" y="145"/>
                </a:cubicBezTo>
                <a:cubicBezTo>
                  <a:pt x="546" y="145"/>
                  <a:pt x="584" y="183"/>
                  <a:pt x="584" y="233"/>
                </a:cubicBezTo>
                <a:lnTo>
                  <a:pt x="584" y="642"/>
                </a:lnTo>
                <a:lnTo>
                  <a:pt x="642" y="642"/>
                </a:lnTo>
                <a:lnTo>
                  <a:pt x="642" y="88"/>
                </a:lnTo>
                <a:cubicBezTo>
                  <a:pt x="642" y="39"/>
                  <a:pt x="680" y="0"/>
                  <a:pt x="729" y="0"/>
                </a:cubicBezTo>
                <a:cubicBezTo>
                  <a:pt x="778" y="0"/>
                  <a:pt x="817" y="39"/>
                  <a:pt x="817" y="88"/>
                </a:cubicBezTo>
                <a:lnTo>
                  <a:pt x="817" y="642"/>
                </a:lnTo>
                <a:lnTo>
                  <a:pt x="874" y="642"/>
                </a:lnTo>
                <a:lnTo>
                  <a:pt x="874" y="145"/>
                </a:lnTo>
                <a:cubicBezTo>
                  <a:pt x="874" y="96"/>
                  <a:pt x="912" y="58"/>
                  <a:pt x="962" y="58"/>
                </a:cubicBezTo>
                <a:cubicBezTo>
                  <a:pt x="1011" y="58"/>
                  <a:pt x="1049" y="96"/>
                  <a:pt x="1049" y="145"/>
                </a:cubicBezTo>
                <a:lnTo>
                  <a:pt x="1049" y="642"/>
                </a:lnTo>
                <a:lnTo>
                  <a:pt x="1109" y="642"/>
                </a:lnTo>
                <a:lnTo>
                  <a:pt x="1109" y="320"/>
                </a:lnTo>
                <a:cubicBezTo>
                  <a:pt x="1109" y="271"/>
                  <a:pt x="1147" y="233"/>
                  <a:pt x="1197" y="233"/>
                </a:cubicBezTo>
                <a:cubicBezTo>
                  <a:pt x="1246" y="233"/>
                  <a:pt x="1284" y="271"/>
                  <a:pt x="1284" y="32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19451" y="1508921"/>
            <a:ext cx="377825" cy="377825"/>
          </a:xfrm>
          <a:custGeom>
            <a:avLst/>
            <a:gdLst>
              <a:gd name="T0" fmla="*/ 845 w 1051"/>
              <a:gd name="T1" fmla="*/ 525 h 1051"/>
              <a:gd name="T2" fmla="*/ 932 w 1051"/>
              <a:gd name="T3" fmla="*/ 437 h 1051"/>
              <a:gd name="T4" fmla="*/ 845 w 1051"/>
              <a:gd name="T5" fmla="*/ 350 h 1051"/>
              <a:gd name="T6" fmla="*/ 757 w 1051"/>
              <a:gd name="T7" fmla="*/ 437 h 1051"/>
              <a:gd name="T8" fmla="*/ 845 w 1051"/>
              <a:gd name="T9" fmla="*/ 525 h 1051"/>
              <a:gd name="T10" fmla="*/ 670 w 1051"/>
              <a:gd name="T11" fmla="*/ 293 h 1051"/>
              <a:gd name="T12" fmla="*/ 757 w 1051"/>
              <a:gd name="T13" fmla="*/ 205 h 1051"/>
              <a:gd name="T14" fmla="*/ 670 w 1051"/>
              <a:gd name="T15" fmla="*/ 118 h 1051"/>
              <a:gd name="T16" fmla="*/ 582 w 1051"/>
              <a:gd name="T17" fmla="*/ 205 h 1051"/>
              <a:gd name="T18" fmla="*/ 670 w 1051"/>
              <a:gd name="T19" fmla="*/ 293 h 1051"/>
              <a:gd name="T20" fmla="*/ 380 w 1051"/>
              <a:gd name="T21" fmla="*/ 293 h 1051"/>
              <a:gd name="T22" fmla="*/ 468 w 1051"/>
              <a:gd name="T23" fmla="*/ 205 h 1051"/>
              <a:gd name="T24" fmla="*/ 380 w 1051"/>
              <a:gd name="T25" fmla="*/ 118 h 1051"/>
              <a:gd name="T26" fmla="*/ 293 w 1051"/>
              <a:gd name="T27" fmla="*/ 205 h 1051"/>
              <a:gd name="T28" fmla="*/ 380 w 1051"/>
              <a:gd name="T29" fmla="*/ 293 h 1051"/>
              <a:gd name="T30" fmla="*/ 205 w 1051"/>
              <a:gd name="T31" fmla="*/ 525 h 1051"/>
              <a:gd name="T32" fmla="*/ 293 w 1051"/>
              <a:gd name="T33" fmla="*/ 437 h 1051"/>
              <a:gd name="T34" fmla="*/ 205 w 1051"/>
              <a:gd name="T35" fmla="*/ 350 h 1051"/>
              <a:gd name="T36" fmla="*/ 118 w 1051"/>
              <a:gd name="T37" fmla="*/ 437 h 1051"/>
              <a:gd name="T38" fmla="*/ 205 w 1051"/>
              <a:gd name="T39" fmla="*/ 525 h 1051"/>
              <a:gd name="T40" fmla="*/ 525 w 1051"/>
              <a:gd name="T41" fmla="*/ 0 h 1051"/>
              <a:gd name="T42" fmla="*/ 1050 w 1051"/>
              <a:gd name="T43" fmla="*/ 467 h 1051"/>
              <a:gd name="T44" fmla="*/ 757 w 1051"/>
              <a:gd name="T45" fmla="*/ 757 h 1051"/>
              <a:gd name="T46" fmla="*/ 656 w 1051"/>
              <a:gd name="T47" fmla="*/ 757 h 1051"/>
              <a:gd name="T48" fmla="*/ 569 w 1051"/>
              <a:gd name="T49" fmla="*/ 845 h 1051"/>
              <a:gd name="T50" fmla="*/ 591 w 1051"/>
              <a:gd name="T51" fmla="*/ 902 h 1051"/>
              <a:gd name="T52" fmla="*/ 613 w 1051"/>
              <a:gd name="T53" fmla="*/ 962 h 1051"/>
              <a:gd name="T54" fmla="*/ 525 w 1051"/>
              <a:gd name="T55" fmla="*/ 1050 h 1051"/>
              <a:gd name="T56" fmla="*/ 0 w 1051"/>
              <a:gd name="T57" fmla="*/ 525 h 1051"/>
              <a:gd name="T58" fmla="*/ 525 w 1051"/>
              <a:gd name="T59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1051">
                <a:moveTo>
                  <a:pt x="845" y="525"/>
                </a:moveTo>
                <a:cubicBezTo>
                  <a:pt x="894" y="525"/>
                  <a:pt x="932" y="486"/>
                  <a:pt x="932" y="437"/>
                </a:cubicBezTo>
                <a:cubicBezTo>
                  <a:pt x="932" y="387"/>
                  <a:pt x="894" y="350"/>
                  <a:pt x="845" y="350"/>
                </a:cubicBezTo>
                <a:cubicBezTo>
                  <a:pt x="796" y="350"/>
                  <a:pt x="757" y="387"/>
                  <a:pt x="757" y="437"/>
                </a:cubicBezTo>
                <a:cubicBezTo>
                  <a:pt x="757" y="486"/>
                  <a:pt x="796" y="525"/>
                  <a:pt x="845" y="525"/>
                </a:cubicBezTo>
                <a:close/>
                <a:moveTo>
                  <a:pt x="670" y="293"/>
                </a:moveTo>
                <a:cubicBezTo>
                  <a:pt x="719" y="293"/>
                  <a:pt x="757" y="254"/>
                  <a:pt x="757" y="205"/>
                </a:cubicBezTo>
                <a:cubicBezTo>
                  <a:pt x="757" y="156"/>
                  <a:pt x="719" y="118"/>
                  <a:pt x="670" y="118"/>
                </a:cubicBezTo>
                <a:cubicBezTo>
                  <a:pt x="621" y="118"/>
                  <a:pt x="582" y="156"/>
                  <a:pt x="582" y="205"/>
                </a:cubicBezTo>
                <a:cubicBezTo>
                  <a:pt x="582" y="254"/>
                  <a:pt x="621" y="293"/>
                  <a:pt x="670" y="293"/>
                </a:cubicBezTo>
                <a:close/>
                <a:moveTo>
                  <a:pt x="380" y="293"/>
                </a:moveTo>
                <a:cubicBezTo>
                  <a:pt x="429" y="293"/>
                  <a:pt x="468" y="254"/>
                  <a:pt x="468" y="205"/>
                </a:cubicBezTo>
                <a:cubicBezTo>
                  <a:pt x="468" y="156"/>
                  <a:pt x="429" y="118"/>
                  <a:pt x="380" y="118"/>
                </a:cubicBezTo>
                <a:cubicBezTo>
                  <a:pt x="331" y="118"/>
                  <a:pt x="293" y="156"/>
                  <a:pt x="293" y="205"/>
                </a:cubicBezTo>
                <a:cubicBezTo>
                  <a:pt x="293" y="254"/>
                  <a:pt x="331" y="293"/>
                  <a:pt x="380" y="293"/>
                </a:cubicBezTo>
                <a:close/>
                <a:moveTo>
                  <a:pt x="205" y="525"/>
                </a:moveTo>
                <a:cubicBezTo>
                  <a:pt x="255" y="525"/>
                  <a:pt x="293" y="486"/>
                  <a:pt x="293" y="437"/>
                </a:cubicBezTo>
                <a:cubicBezTo>
                  <a:pt x="293" y="387"/>
                  <a:pt x="254" y="350"/>
                  <a:pt x="205" y="350"/>
                </a:cubicBezTo>
                <a:cubicBezTo>
                  <a:pt x="155" y="350"/>
                  <a:pt x="118" y="387"/>
                  <a:pt x="118" y="437"/>
                </a:cubicBezTo>
                <a:cubicBezTo>
                  <a:pt x="118" y="486"/>
                  <a:pt x="156" y="525"/>
                  <a:pt x="205" y="525"/>
                </a:cubicBezTo>
                <a:close/>
                <a:moveTo>
                  <a:pt x="525" y="0"/>
                </a:moveTo>
                <a:cubicBezTo>
                  <a:pt x="815" y="0"/>
                  <a:pt x="1050" y="211"/>
                  <a:pt x="1050" y="467"/>
                </a:cubicBezTo>
                <a:cubicBezTo>
                  <a:pt x="1050" y="629"/>
                  <a:pt x="919" y="757"/>
                  <a:pt x="757" y="757"/>
                </a:cubicBezTo>
                <a:lnTo>
                  <a:pt x="656" y="757"/>
                </a:lnTo>
                <a:cubicBezTo>
                  <a:pt x="607" y="757"/>
                  <a:pt x="569" y="795"/>
                  <a:pt x="569" y="845"/>
                </a:cubicBezTo>
                <a:cubicBezTo>
                  <a:pt x="569" y="866"/>
                  <a:pt x="577" y="886"/>
                  <a:pt x="591" y="902"/>
                </a:cubicBezTo>
                <a:cubicBezTo>
                  <a:pt x="604" y="918"/>
                  <a:pt x="613" y="940"/>
                  <a:pt x="613" y="962"/>
                </a:cubicBezTo>
                <a:cubicBezTo>
                  <a:pt x="613" y="1011"/>
                  <a:pt x="574" y="1050"/>
                  <a:pt x="525" y="1050"/>
                </a:cubicBezTo>
                <a:cubicBezTo>
                  <a:pt x="235" y="1050"/>
                  <a:pt x="0" y="814"/>
                  <a:pt x="0" y="525"/>
                </a:cubicBezTo>
                <a:cubicBezTo>
                  <a:pt x="0" y="235"/>
                  <a:pt x="235" y="0"/>
                  <a:pt x="525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270374" y="1531144"/>
            <a:ext cx="419100" cy="336550"/>
          </a:xfrm>
          <a:custGeom>
            <a:avLst/>
            <a:gdLst>
              <a:gd name="T0" fmla="*/ 861 w 1166"/>
              <a:gd name="T1" fmla="*/ 828 h 935"/>
              <a:gd name="T2" fmla="*/ 943 w 1166"/>
              <a:gd name="T3" fmla="*/ 746 h 935"/>
              <a:gd name="T4" fmla="*/ 774 w 1166"/>
              <a:gd name="T5" fmla="*/ 576 h 935"/>
              <a:gd name="T6" fmla="*/ 815 w 1166"/>
              <a:gd name="T7" fmla="*/ 437 h 935"/>
              <a:gd name="T8" fmla="*/ 552 w 1166"/>
              <a:gd name="T9" fmla="*/ 174 h 935"/>
              <a:gd name="T10" fmla="*/ 290 w 1166"/>
              <a:gd name="T11" fmla="*/ 437 h 935"/>
              <a:gd name="T12" fmla="*/ 552 w 1166"/>
              <a:gd name="T13" fmla="*/ 699 h 935"/>
              <a:gd name="T14" fmla="*/ 692 w 1166"/>
              <a:gd name="T15" fmla="*/ 658 h 935"/>
              <a:gd name="T16" fmla="*/ 861 w 1166"/>
              <a:gd name="T17" fmla="*/ 828 h 935"/>
              <a:gd name="T18" fmla="*/ 1050 w 1166"/>
              <a:gd name="T19" fmla="*/ 0 h 935"/>
              <a:gd name="T20" fmla="*/ 1165 w 1166"/>
              <a:gd name="T21" fmla="*/ 117 h 935"/>
              <a:gd name="T22" fmla="*/ 1165 w 1166"/>
              <a:gd name="T23" fmla="*/ 817 h 935"/>
              <a:gd name="T24" fmla="*/ 1050 w 1166"/>
              <a:gd name="T25" fmla="*/ 934 h 935"/>
              <a:gd name="T26" fmla="*/ 115 w 1166"/>
              <a:gd name="T27" fmla="*/ 934 h 935"/>
              <a:gd name="T28" fmla="*/ 0 w 1166"/>
              <a:gd name="T29" fmla="*/ 817 h 935"/>
              <a:gd name="T30" fmla="*/ 0 w 1166"/>
              <a:gd name="T31" fmla="*/ 117 h 935"/>
              <a:gd name="T32" fmla="*/ 115 w 1166"/>
              <a:gd name="T33" fmla="*/ 0 h 935"/>
              <a:gd name="T34" fmla="*/ 1050 w 1166"/>
              <a:gd name="T35" fmla="*/ 0 h 935"/>
              <a:gd name="T36" fmla="*/ 552 w 1166"/>
              <a:gd name="T37" fmla="*/ 292 h 935"/>
              <a:gd name="T38" fmla="*/ 700 w 1166"/>
              <a:gd name="T39" fmla="*/ 437 h 935"/>
              <a:gd name="T40" fmla="*/ 552 w 1166"/>
              <a:gd name="T41" fmla="*/ 584 h 935"/>
              <a:gd name="T42" fmla="*/ 408 w 1166"/>
              <a:gd name="T43" fmla="*/ 437 h 935"/>
              <a:gd name="T44" fmla="*/ 552 w 1166"/>
              <a:gd name="T45" fmla="*/ 292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935">
                <a:moveTo>
                  <a:pt x="861" y="828"/>
                </a:moveTo>
                <a:lnTo>
                  <a:pt x="943" y="746"/>
                </a:lnTo>
                <a:lnTo>
                  <a:pt x="774" y="576"/>
                </a:lnTo>
                <a:cubicBezTo>
                  <a:pt x="798" y="535"/>
                  <a:pt x="815" y="489"/>
                  <a:pt x="815" y="437"/>
                </a:cubicBezTo>
                <a:cubicBezTo>
                  <a:pt x="815" y="292"/>
                  <a:pt x="697" y="174"/>
                  <a:pt x="552" y="174"/>
                </a:cubicBezTo>
                <a:cubicBezTo>
                  <a:pt x="407" y="174"/>
                  <a:pt x="290" y="292"/>
                  <a:pt x="290" y="437"/>
                </a:cubicBezTo>
                <a:cubicBezTo>
                  <a:pt x="290" y="582"/>
                  <a:pt x="408" y="699"/>
                  <a:pt x="552" y="699"/>
                </a:cubicBezTo>
                <a:cubicBezTo>
                  <a:pt x="604" y="699"/>
                  <a:pt x="651" y="683"/>
                  <a:pt x="692" y="658"/>
                </a:cubicBezTo>
                <a:lnTo>
                  <a:pt x="861" y="828"/>
                </a:lnTo>
                <a:close/>
                <a:moveTo>
                  <a:pt x="1050" y="0"/>
                </a:moveTo>
                <a:cubicBezTo>
                  <a:pt x="1113" y="0"/>
                  <a:pt x="1165" y="54"/>
                  <a:pt x="1165" y="117"/>
                </a:cubicBezTo>
                <a:lnTo>
                  <a:pt x="1165" y="817"/>
                </a:lnTo>
                <a:cubicBezTo>
                  <a:pt x="1165" y="879"/>
                  <a:pt x="1113" y="934"/>
                  <a:pt x="1050" y="934"/>
                </a:cubicBezTo>
                <a:lnTo>
                  <a:pt x="115" y="934"/>
                </a:lnTo>
                <a:cubicBezTo>
                  <a:pt x="52" y="934"/>
                  <a:pt x="0" y="879"/>
                  <a:pt x="0" y="817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1050" y="0"/>
                </a:lnTo>
                <a:close/>
                <a:moveTo>
                  <a:pt x="552" y="292"/>
                </a:moveTo>
                <a:cubicBezTo>
                  <a:pt x="632" y="292"/>
                  <a:pt x="700" y="358"/>
                  <a:pt x="700" y="437"/>
                </a:cubicBezTo>
                <a:cubicBezTo>
                  <a:pt x="700" y="516"/>
                  <a:pt x="631" y="584"/>
                  <a:pt x="552" y="584"/>
                </a:cubicBezTo>
                <a:cubicBezTo>
                  <a:pt x="472" y="584"/>
                  <a:pt x="408" y="516"/>
                  <a:pt x="408" y="437"/>
                </a:cubicBezTo>
                <a:cubicBezTo>
                  <a:pt x="408" y="358"/>
                  <a:pt x="473" y="292"/>
                  <a:pt x="552" y="29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60989" y="1508921"/>
            <a:ext cx="377825" cy="377825"/>
          </a:xfrm>
          <a:custGeom>
            <a:avLst/>
            <a:gdLst>
              <a:gd name="T0" fmla="*/ 932 w 1050"/>
              <a:gd name="T1" fmla="*/ 0 h 1051"/>
              <a:gd name="T2" fmla="*/ 1049 w 1050"/>
              <a:gd name="T3" fmla="*/ 118 h 1051"/>
              <a:gd name="T4" fmla="*/ 1049 w 1050"/>
              <a:gd name="T5" fmla="*/ 467 h 1051"/>
              <a:gd name="T6" fmla="*/ 757 w 1050"/>
              <a:gd name="T7" fmla="*/ 467 h 1051"/>
              <a:gd name="T8" fmla="*/ 817 w 1050"/>
              <a:gd name="T9" fmla="*/ 232 h 1051"/>
              <a:gd name="T10" fmla="*/ 582 w 1050"/>
              <a:gd name="T11" fmla="*/ 293 h 1051"/>
              <a:gd name="T12" fmla="*/ 582 w 1050"/>
              <a:gd name="T13" fmla="*/ 0 h 1051"/>
              <a:gd name="T14" fmla="*/ 932 w 1050"/>
              <a:gd name="T15" fmla="*/ 0 h 1051"/>
              <a:gd name="T16" fmla="*/ 817 w 1050"/>
              <a:gd name="T17" fmla="*/ 817 h 1051"/>
              <a:gd name="T18" fmla="*/ 757 w 1050"/>
              <a:gd name="T19" fmla="*/ 582 h 1051"/>
              <a:gd name="T20" fmla="*/ 1049 w 1050"/>
              <a:gd name="T21" fmla="*/ 582 h 1051"/>
              <a:gd name="T22" fmla="*/ 1049 w 1050"/>
              <a:gd name="T23" fmla="*/ 932 h 1051"/>
              <a:gd name="T24" fmla="*/ 932 w 1050"/>
              <a:gd name="T25" fmla="*/ 1050 h 1051"/>
              <a:gd name="T26" fmla="*/ 582 w 1050"/>
              <a:gd name="T27" fmla="*/ 1050 h 1051"/>
              <a:gd name="T28" fmla="*/ 582 w 1050"/>
              <a:gd name="T29" fmla="*/ 757 h 1051"/>
              <a:gd name="T30" fmla="*/ 817 w 1050"/>
              <a:gd name="T31" fmla="*/ 817 h 1051"/>
              <a:gd name="T32" fmla="*/ 292 w 1050"/>
              <a:gd name="T33" fmla="*/ 582 h 1051"/>
              <a:gd name="T34" fmla="*/ 232 w 1050"/>
              <a:gd name="T35" fmla="*/ 817 h 1051"/>
              <a:gd name="T36" fmla="*/ 467 w 1050"/>
              <a:gd name="T37" fmla="*/ 757 h 1051"/>
              <a:gd name="T38" fmla="*/ 467 w 1050"/>
              <a:gd name="T39" fmla="*/ 1050 h 1051"/>
              <a:gd name="T40" fmla="*/ 118 w 1050"/>
              <a:gd name="T41" fmla="*/ 1050 h 1051"/>
              <a:gd name="T42" fmla="*/ 0 w 1050"/>
              <a:gd name="T43" fmla="*/ 932 h 1051"/>
              <a:gd name="T44" fmla="*/ 0 w 1050"/>
              <a:gd name="T45" fmla="*/ 582 h 1051"/>
              <a:gd name="T46" fmla="*/ 292 w 1050"/>
              <a:gd name="T47" fmla="*/ 582 h 1051"/>
              <a:gd name="T48" fmla="*/ 0 w 1050"/>
              <a:gd name="T49" fmla="*/ 118 h 1051"/>
              <a:gd name="T50" fmla="*/ 118 w 1050"/>
              <a:gd name="T51" fmla="*/ 0 h 1051"/>
              <a:gd name="T52" fmla="*/ 467 w 1050"/>
              <a:gd name="T53" fmla="*/ 0 h 1051"/>
              <a:gd name="T54" fmla="*/ 467 w 1050"/>
              <a:gd name="T55" fmla="*/ 293 h 1051"/>
              <a:gd name="T56" fmla="*/ 232 w 1050"/>
              <a:gd name="T57" fmla="*/ 232 h 1051"/>
              <a:gd name="T58" fmla="*/ 292 w 1050"/>
              <a:gd name="T59" fmla="*/ 467 h 1051"/>
              <a:gd name="T60" fmla="*/ 0 w 1050"/>
              <a:gd name="T61" fmla="*/ 467 h 1051"/>
              <a:gd name="T62" fmla="*/ 0 w 1050"/>
              <a:gd name="T63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0" h="1051">
                <a:moveTo>
                  <a:pt x="932" y="0"/>
                </a:moveTo>
                <a:cubicBezTo>
                  <a:pt x="995" y="0"/>
                  <a:pt x="1049" y="55"/>
                  <a:pt x="1049" y="118"/>
                </a:cubicBezTo>
                <a:lnTo>
                  <a:pt x="1049" y="467"/>
                </a:lnTo>
                <a:lnTo>
                  <a:pt x="757" y="467"/>
                </a:lnTo>
                <a:lnTo>
                  <a:pt x="817" y="232"/>
                </a:lnTo>
                <a:lnTo>
                  <a:pt x="582" y="293"/>
                </a:lnTo>
                <a:lnTo>
                  <a:pt x="582" y="0"/>
                </a:lnTo>
                <a:lnTo>
                  <a:pt x="932" y="0"/>
                </a:lnTo>
                <a:close/>
                <a:moveTo>
                  <a:pt x="817" y="817"/>
                </a:moveTo>
                <a:lnTo>
                  <a:pt x="757" y="582"/>
                </a:lnTo>
                <a:lnTo>
                  <a:pt x="1049" y="582"/>
                </a:lnTo>
                <a:lnTo>
                  <a:pt x="1049" y="932"/>
                </a:lnTo>
                <a:cubicBezTo>
                  <a:pt x="1049" y="995"/>
                  <a:pt x="995" y="1050"/>
                  <a:pt x="932" y="1050"/>
                </a:cubicBezTo>
                <a:lnTo>
                  <a:pt x="582" y="1050"/>
                </a:lnTo>
                <a:lnTo>
                  <a:pt x="582" y="757"/>
                </a:lnTo>
                <a:lnTo>
                  <a:pt x="817" y="817"/>
                </a:lnTo>
                <a:close/>
                <a:moveTo>
                  <a:pt x="292" y="582"/>
                </a:moveTo>
                <a:lnTo>
                  <a:pt x="232" y="817"/>
                </a:lnTo>
                <a:lnTo>
                  <a:pt x="467" y="757"/>
                </a:lnTo>
                <a:lnTo>
                  <a:pt x="467" y="1050"/>
                </a:ln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582"/>
                </a:lnTo>
                <a:lnTo>
                  <a:pt x="292" y="582"/>
                </a:lnTo>
                <a:close/>
                <a:moveTo>
                  <a:pt x="0" y="118"/>
                </a:moveTo>
                <a:cubicBezTo>
                  <a:pt x="0" y="55"/>
                  <a:pt x="55" y="0"/>
                  <a:pt x="118" y="0"/>
                </a:cubicBezTo>
                <a:lnTo>
                  <a:pt x="467" y="0"/>
                </a:lnTo>
                <a:lnTo>
                  <a:pt x="467" y="293"/>
                </a:lnTo>
                <a:lnTo>
                  <a:pt x="232" y="232"/>
                </a:lnTo>
                <a:lnTo>
                  <a:pt x="292" y="467"/>
                </a:lnTo>
                <a:lnTo>
                  <a:pt x="0" y="467"/>
                </a:lnTo>
                <a:lnTo>
                  <a:pt x="0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389687" y="1467646"/>
            <a:ext cx="461962" cy="461963"/>
          </a:xfrm>
          <a:custGeom>
            <a:avLst/>
            <a:gdLst>
              <a:gd name="T0" fmla="*/ 760 w 1285"/>
              <a:gd name="T1" fmla="*/ 817 h 1285"/>
              <a:gd name="T2" fmla="*/ 760 w 1285"/>
              <a:gd name="T3" fmla="*/ 992 h 1285"/>
              <a:gd name="T4" fmla="*/ 935 w 1285"/>
              <a:gd name="T5" fmla="*/ 992 h 1285"/>
              <a:gd name="T6" fmla="*/ 642 w 1285"/>
              <a:gd name="T7" fmla="*/ 1284 h 1285"/>
              <a:gd name="T8" fmla="*/ 350 w 1285"/>
              <a:gd name="T9" fmla="*/ 992 h 1285"/>
              <a:gd name="T10" fmla="*/ 525 w 1285"/>
              <a:gd name="T11" fmla="*/ 992 h 1285"/>
              <a:gd name="T12" fmla="*/ 525 w 1285"/>
              <a:gd name="T13" fmla="*/ 817 h 1285"/>
              <a:gd name="T14" fmla="*/ 760 w 1285"/>
              <a:gd name="T15" fmla="*/ 817 h 1285"/>
              <a:gd name="T16" fmla="*/ 1284 w 1285"/>
              <a:gd name="T17" fmla="*/ 642 h 1285"/>
              <a:gd name="T18" fmla="*/ 992 w 1285"/>
              <a:gd name="T19" fmla="*/ 934 h 1285"/>
              <a:gd name="T20" fmla="*/ 992 w 1285"/>
              <a:gd name="T21" fmla="*/ 759 h 1285"/>
              <a:gd name="T22" fmla="*/ 817 w 1285"/>
              <a:gd name="T23" fmla="*/ 759 h 1285"/>
              <a:gd name="T24" fmla="*/ 817 w 1285"/>
              <a:gd name="T25" fmla="*/ 524 h 1285"/>
              <a:gd name="T26" fmla="*/ 992 w 1285"/>
              <a:gd name="T27" fmla="*/ 524 h 1285"/>
              <a:gd name="T28" fmla="*/ 992 w 1285"/>
              <a:gd name="T29" fmla="*/ 349 h 1285"/>
              <a:gd name="T30" fmla="*/ 1284 w 1285"/>
              <a:gd name="T31" fmla="*/ 642 h 1285"/>
              <a:gd name="T32" fmla="*/ 467 w 1285"/>
              <a:gd name="T33" fmla="*/ 524 h 1285"/>
              <a:gd name="T34" fmla="*/ 467 w 1285"/>
              <a:gd name="T35" fmla="*/ 759 h 1285"/>
              <a:gd name="T36" fmla="*/ 292 w 1285"/>
              <a:gd name="T37" fmla="*/ 759 h 1285"/>
              <a:gd name="T38" fmla="*/ 292 w 1285"/>
              <a:gd name="T39" fmla="*/ 934 h 1285"/>
              <a:gd name="T40" fmla="*/ 0 w 1285"/>
              <a:gd name="T41" fmla="*/ 642 h 1285"/>
              <a:gd name="T42" fmla="*/ 292 w 1285"/>
              <a:gd name="T43" fmla="*/ 349 h 1285"/>
              <a:gd name="T44" fmla="*/ 292 w 1285"/>
              <a:gd name="T45" fmla="*/ 524 h 1285"/>
              <a:gd name="T46" fmla="*/ 467 w 1285"/>
              <a:gd name="T47" fmla="*/ 524 h 1285"/>
              <a:gd name="T48" fmla="*/ 525 w 1285"/>
              <a:gd name="T49" fmla="*/ 467 h 1285"/>
              <a:gd name="T50" fmla="*/ 525 w 1285"/>
              <a:gd name="T51" fmla="*/ 292 h 1285"/>
              <a:gd name="T52" fmla="*/ 350 w 1285"/>
              <a:gd name="T53" fmla="*/ 292 h 1285"/>
              <a:gd name="T54" fmla="*/ 642 w 1285"/>
              <a:gd name="T55" fmla="*/ 0 h 1285"/>
              <a:gd name="T56" fmla="*/ 935 w 1285"/>
              <a:gd name="T57" fmla="*/ 292 h 1285"/>
              <a:gd name="T58" fmla="*/ 760 w 1285"/>
              <a:gd name="T59" fmla="*/ 292 h 1285"/>
              <a:gd name="T60" fmla="*/ 760 w 1285"/>
              <a:gd name="T61" fmla="*/ 467 h 1285"/>
              <a:gd name="T62" fmla="*/ 525 w 1285"/>
              <a:gd name="T63" fmla="*/ 467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5" h="1285">
                <a:moveTo>
                  <a:pt x="760" y="817"/>
                </a:moveTo>
                <a:lnTo>
                  <a:pt x="760" y="992"/>
                </a:lnTo>
                <a:lnTo>
                  <a:pt x="935" y="992"/>
                </a:lnTo>
                <a:lnTo>
                  <a:pt x="642" y="1284"/>
                </a:lnTo>
                <a:lnTo>
                  <a:pt x="350" y="992"/>
                </a:lnTo>
                <a:lnTo>
                  <a:pt x="525" y="992"/>
                </a:lnTo>
                <a:lnTo>
                  <a:pt x="525" y="817"/>
                </a:lnTo>
                <a:lnTo>
                  <a:pt x="760" y="817"/>
                </a:lnTo>
                <a:close/>
                <a:moveTo>
                  <a:pt x="1284" y="642"/>
                </a:moveTo>
                <a:lnTo>
                  <a:pt x="992" y="934"/>
                </a:lnTo>
                <a:lnTo>
                  <a:pt x="992" y="759"/>
                </a:lnTo>
                <a:lnTo>
                  <a:pt x="817" y="759"/>
                </a:lnTo>
                <a:lnTo>
                  <a:pt x="817" y="524"/>
                </a:lnTo>
                <a:lnTo>
                  <a:pt x="992" y="524"/>
                </a:lnTo>
                <a:lnTo>
                  <a:pt x="992" y="349"/>
                </a:lnTo>
                <a:lnTo>
                  <a:pt x="1284" y="642"/>
                </a:lnTo>
                <a:close/>
                <a:moveTo>
                  <a:pt x="467" y="524"/>
                </a:moveTo>
                <a:lnTo>
                  <a:pt x="467" y="759"/>
                </a:lnTo>
                <a:lnTo>
                  <a:pt x="292" y="759"/>
                </a:lnTo>
                <a:lnTo>
                  <a:pt x="292" y="934"/>
                </a:lnTo>
                <a:lnTo>
                  <a:pt x="0" y="642"/>
                </a:lnTo>
                <a:lnTo>
                  <a:pt x="292" y="349"/>
                </a:lnTo>
                <a:lnTo>
                  <a:pt x="292" y="524"/>
                </a:lnTo>
                <a:lnTo>
                  <a:pt x="467" y="524"/>
                </a:lnTo>
                <a:close/>
                <a:moveTo>
                  <a:pt x="525" y="467"/>
                </a:moveTo>
                <a:lnTo>
                  <a:pt x="525" y="292"/>
                </a:lnTo>
                <a:lnTo>
                  <a:pt x="350" y="292"/>
                </a:lnTo>
                <a:lnTo>
                  <a:pt x="642" y="0"/>
                </a:lnTo>
                <a:lnTo>
                  <a:pt x="935" y="292"/>
                </a:lnTo>
                <a:lnTo>
                  <a:pt x="760" y="292"/>
                </a:lnTo>
                <a:lnTo>
                  <a:pt x="760" y="467"/>
                </a:lnTo>
                <a:lnTo>
                  <a:pt x="525" y="4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00939" y="1508921"/>
            <a:ext cx="377825" cy="377825"/>
          </a:xfrm>
          <a:custGeom>
            <a:avLst/>
            <a:gdLst>
              <a:gd name="T0" fmla="*/ 642 w 1050"/>
              <a:gd name="T1" fmla="*/ 0 h 1051"/>
              <a:gd name="T2" fmla="*/ 1049 w 1050"/>
              <a:gd name="T3" fmla="*/ 0 h 1051"/>
              <a:gd name="T4" fmla="*/ 1049 w 1050"/>
              <a:gd name="T5" fmla="*/ 407 h 1051"/>
              <a:gd name="T6" fmla="*/ 932 w 1050"/>
              <a:gd name="T7" fmla="*/ 407 h 1051"/>
              <a:gd name="T8" fmla="*/ 932 w 1050"/>
              <a:gd name="T9" fmla="*/ 200 h 1051"/>
              <a:gd name="T10" fmla="*/ 360 w 1050"/>
              <a:gd name="T11" fmla="*/ 771 h 1051"/>
              <a:gd name="T12" fmla="*/ 278 w 1050"/>
              <a:gd name="T13" fmla="*/ 689 h 1051"/>
              <a:gd name="T14" fmla="*/ 850 w 1050"/>
              <a:gd name="T15" fmla="*/ 118 h 1051"/>
              <a:gd name="T16" fmla="*/ 642 w 1050"/>
              <a:gd name="T17" fmla="*/ 118 h 1051"/>
              <a:gd name="T18" fmla="*/ 642 w 1050"/>
              <a:gd name="T19" fmla="*/ 0 h 1051"/>
              <a:gd name="T20" fmla="*/ 932 w 1050"/>
              <a:gd name="T21" fmla="*/ 932 h 1051"/>
              <a:gd name="T22" fmla="*/ 932 w 1050"/>
              <a:gd name="T23" fmla="*/ 525 h 1051"/>
              <a:gd name="T24" fmla="*/ 1049 w 1050"/>
              <a:gd name="T25" fmla="*/ 525 h 1051"/>
              <a:gd name="T26" fmla="*/ 1049 w 1050"/>
              <a:gd name="T27" fmla="*/ 932 h 1051"/>
              <a:gd name="T28" fmla="*/ 932 w 1050"/>
              <a:gd name="T29" fmla="*/ 1050 h 1051"/>
              <a:gd name="T30" fmla="*/ 117 w 1050"/>
              <a:gd name="T31" fmla="*/ 1050 h 1051"/>
              <a:gd name="T32" fmla="*/ 0 w 1050"/>
              <a:gd name="T33" fmla="*/ 932 h 1051"/>
              <a:gd name="T34" fmla="*/ 0 w 1050"/>
              <a:gd name="T35" fmla="*/ 118 h 1051"/>
              <a:gd name="T36" fmla="*/ 117 w 1050"/>
              <a:gd name="T37" fmla="*/ 0 h 1051"/>
              <a:gd name="T38" fmla="*/ 524 w 1050"/>
              <a:gd name="T39" fmla="*/ 0 h 1051"/>
              <a:gd name="T40" fmla="*/ 524 w 1050"/>
              <a:gd name="T41" fmla="*/ 118 h 1051"/>
              <a:gd name="T42" fmla="*/ 117 w 1050"/>
              <a:gd name="T43" fmla="*/ 118 h 1051"/>
              <a:gd name="T44" fmla="*/ 117 w 1050"/>
              <a:gd name="T45" fmla="*/ 932 h 1051"/>
              <a:gd name="T46" fmla="*/ 932 w 1050"/>
              <a:gd name="T47" fmla="*/ 93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0" h="1051">
                <a:moveTo>
                  <a:pt x="642" y="0"/>
                </a:moveTo>
                <a:lnTo>
                  <a:pt x="1049" y="0"/>
                </a:lnTo>
                <a:lnTo>
                  <a:pt x="1049" y="407"/>
                </a:lnTo>
                <a:lnTo>
                  <a:pt x="932" y="407"/>
                </a:lnTo>
                <a:lnTo>
                  <a:pt x="932" y="200"/>
                </a:lnTo>
                <a:lnTo>
                  <a:pt x="360" y="771"/>
                </a:lnTo>
                <a:lnTo>
                  <a:pt x="278" y="689"/>
                </a:lnTo>
                <a:lnTo>
                  <a:pt x="850" y="118"/>
                </a:lnTo>
                <a:lnTo>
                  <a:pt x="642" y="118"/>
                </a:lnTo>
                <a:lnTo>
                  <a:pt x="642" y="0"/>
                </a:lnTo>
                <a:close/>
                <a:moveTo>
                  <a:pt x="932" y="932"/>
                </a:moveTo>
                <a:lnTo>
                  <a:pt x="932" y="525"/>
                </a:lnTo>
                <a:lnTo>
                  <a:pt x="1049" y="525"/>
                </a:lnTo>
                <a:lnTo>
                  <a:pt x="1049" y="932"/>
                </a:lnTo>
                <a:cubicBezTo>
                  <a:pt x="1049" y="995"/>
                  <a:pt x="994" y="1050"/>
                  <a:pt x="932" y="1050"/>
                </a:cubicBezTo>
                <a:lnTo>
                  <a:pt x="117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2" y="0"/>
                  <a:pt x="117" y="0"/>
                </a:cubicBezTo>
                <a:lnTo>
                  <a:pt x="524" y="0"/>
                </a:lnTo>
                <a:lnTo>
                  <a:pt x="524" y="118"/>
                </a:lnTo>
                <a:lnTo>
                  <a:pt x="117" y="118"/>
                </a:lnTo>
                <a:lnTo>
                  <a:pt x="117" y="932"/>
                </a:lnTo>
                <a:lnTo>
                  <a:pt x="932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72501" y="1531144"/>
            <a:ext cx="377825" cy="336550"/>
          </a:xfrm>
          <a:custGeom>
            <a:avLst/>
            <a:gdLst>
              <a:gd name="T0" fmla="*/ 525 w 1051"/>
              <a:gd name="T1" fmla="*/ 349 h 935"/>
              <a:gd name="T2" fmla="*/ 757 w 1051"/>
              <a:gd name="T3" fmla="*/ 584 h 935"/>
              <a:gd name="T4" fmla="*/ 582 w 1051"/>
              <a:gd name="T5" fmla="*/ 584 h 935"/>
              <a:gd name="T6" fmla="*/ 582 w 1051"/>
              <a:gd name="T7" fmla="*/ 934 h 935"/>
              <a:gd name="T8" fmla="*/ 467 w 1051"/>
              <a:gd name="T9" fmla="*/ 934 h 935"/>
              <a:gd name="T10" fmla="*/ 467 w 1051"/>
              <a:gd name="T11" fmla="*/ 584 h 935"/>
              <a:gd name="T12" fmla="*/ 293 w 1051"/>
              <a:gd name="T13" fmla="*/ 584 h 935"/>
              <a:gd name="T14" fmla="*/ 525 w 1051"/>
              <a:gd name="T15" fmla="*/ 349 h 935"/>
              <a:gd name="T16" fmla="*/ 1050 w 1051"/>
              <a:gd name="T17" fmla="*/ 117 h 935"/>
              <a:gd name="T18" fmla="*/ 1050 w 1051"/>
              <a:gd name="T19" fmla="*/ 817 h 935"/>
              <a:gd name="T20" fmla="*/ 932 w 1051"/>
              <a:gd name="T21" fmla="*/ 934 h 935"/>
              <a:gd name="T22" fmla="*/ 700 w 1051"/>
              <a:gd name="T23" fmla="*/ 934 h 935"/>
              <a:gd name="T24" fmla="*/ 700 w 1051"/>
              <a:gd name="T25" fmla="*/ 817 h 935"/>
              <a:gd name="T26" fmla="*/ 932 w 1051"/>
              <a:gd name="T27" fmla="*/ 817 h 935"/>
              <a:gd name="T28" fmla="*/ 932 w 1051"/>
              <a:gd name="T29" fmla="*/ 235 h 935"/>
              <a:gd name="T30" fmla="*/ 118 w 1051"/>
              <a:gd name="T31" fmla="*/ 235 h 935"/>
              <a:gd name="T32" fmla="*/ 118 w 1051"/>
              <a:gd name="T33" fmla="*/ 817 h 935"/>
              <a:gd name="T34" fmla="*/ 350 w 1051"/>
              <a:gd name="T35" fmla="*/ 817 h 935"/>
              <a:gd name="T36" fmla="*/ 350 w 1051"/>
              <a:gd name="T37" fmla="*/ 934 h 935"/>
              <a:gd name="T38" fmla="*/ 118 w 1051"/>
              <a:gd name="T39" fmla="*/ 934 h 935"/>
              <a:gd name="T40" fmla="*/ 0 w 1051"/>
              <a:gd name="T41" fmla="*/ 817 h 935"/>
              <a:gd name="T42" fmla="*/ 0 w 1051"/>
              <a:gd name="T43" fmla="*/ 117 h 935"/>
              <a:gd name="T44" fmla="*/ 118 w 1051"/>
              <a:gd name="T45" fmla="*/ 0 h 935"/>
              <a:gd name="T46" fmla="*/ 932 w 1051"/>
              <a:gd name="T47" fmla="*/ 0 h 935"/>
              <a:gd name="T48" fmla="*/ 1050 w 1051"/>
              <a:gd name="T49" fmla="*/ 11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935">
                <a:moveTo>
                  <a:pt x="525" y="349"/>
                </a:moveTo>
                <a:lnTo>
                  <a:pt x="757" y="584"/>
                </a:lnTo>
                <a:lnTo>
                  <a:pt x="582" y="584"/>
                </a:lnTo>
                <a:lnTo>
                  <a:pt x="582" y="934"/>
                </a:lnTo>
                <a:lnTo>
                  <a:pt x="467" y="934"/>
                </a:lnTo>
                <a:lnTo>
                  <a:pt x="467" y="584"/>
                </a:lnTo>
                <a:lnTo>
                  <a:pt x="293" y="584"/>
                </a:lnTo>
                <a:lnTo>
                  <a:pt x="525" y="349"/>
                </a:lnTo>
                <a:close/>
                <a:moveTo>
                  <a:pt x="1050" y="117"/>
                </a:moveTo>
                <a:lnTo>
                  <a:pt x="1050" y="817"/>
                </a:lnTo>
                <a:cubicBezTo>
                  <a:pt x="1050" y="879"/>
                  <a:pt x="995" y="934"/>
                  <a:pt x="932" y="934"/>
                </a:cubicBezTo>
                <a:lnTo>
                  <a:pt x="700" y="934"/>
                </a:lnTo>
                <a:lnTo>
                  <a:pt x="700" y="817"/>
                </a:lnTo>
                <a:lnTo>
                  <a:pt x="932" y="817"/>
                </a:lnTo>
                <a:lnTo>
                  <a:pt x="932" y="235"/>
                </a:lnTo>
                <a:lnTo>
                  <a:pt x="118" y="235"/>
                </a:lnTo>
                <a:lnTo>
                  <a:pt x="118" y="817"/>
                </a:lnTo>
                <a:lnTo>
                  <a:pt x="350" y="817"/>
                </a:lnTo>
                <a:lnTo>
                  <a:pt x="350" y="934"/>
                </a:lnTo>
                <a:lnTo>
                  <a:pt x="118" y="934"/>
                </a:lnTo>
                <a:cubicBezTo>
                  <a:pt x="52" y="934"/>
                  <a:pt x="0" y="879"/>
                  <a:pt x="0" y="817"/>
                </a:cubicBezTo>
                <a:lnTo>
                  <a:pt x="0" y="117"/>
                </a:lnTo>
                <a:cubicBezTo>
                  <a:pt x="0" y="54"/>
                  <a:pt x="52" y="0"/>
                  <a:pt x="118" y="0"/>
                </a:cubicBezTo>
                <a:lnTo>
                  <a:pt x="932" y="0"/>
                </a:lnTo>
                <a:cubicBezTo>
                  <a:pt x="998" y="0"/>
                  <a:pt x="1050" y="54"/>
                  <a:pt x="1050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63112" y="1496220"/>
            <a:ext cx="336550" cy="406400"/>
          </a:xfrm>
          <a:custGeom>
            <a:avLst/>
            <a:gdLst>
              <a:gd name="T0" fmla="*/ 117 w 935"/>
              <a:gd name="T1" fmla="*/ 680 h 1127"/>
              <a:gd name="T2" fmla="*/ 817 w 935"/>
              <a:gd name="T3" fmla="*/ 680 h 1127"/>
              <a:gd name="T4" fmla="*/ 713 w 935"/>
              <a:gd name="T5" fmla="*/ 426 h 1127"/>
              <a:gd name="T6" fmla="*/ 467 w 935"/>
              <a:gd name="T7" fmla="*/ 169 h 1127"/>
              <a:gd name="T8" fmla="*/ 221 w 935"/>
              <a:gd name="T9" fmla="*/ 423 h 1127"/>
              <a:gd name="T10" fmla="*/ 117 w 935"/>
              <a:gd name="T11" fmla="*/ 680 h 1127"/>
              <a:gd name="T12" fmla="*/ 798 w 935"/>
              <a:gd name="T13" fmla="*/ 331 h 1127"/>
              <a:gd name="T14" fmla="*/ 934 w 935"/>
              <a:gd name="T15" fmla="*/ 658 h 1127"/>
              <a:gd name="T16" fmla="*/ 798 w 935"/>
              <a:gd name="T17" fmla="*/ 989 h 1127"/>
              <a:gd name="T18" fmla="*/ 467 w 935"/>
              <a:gd name="T19" fmla="*/ 1126 h 1127"/>
              <a:gd name="T20" fmla="*/ 136 w 935"/>
              <a:gd name="T21" fmla="*/ 989 h 1127"/>
              <a:gd name="T22" fmla="*/ 0 w 935"/>
              <a:gd name="T23" fmla="*/ 658 h 1127"/>
              <a:gd name="T24" fmla="*/ 136 w 935"/>
              <a:gd name="T25" fmla="*/ 331 h 1127"/>
              <a:gd name="T26" fmla="*/ 467 w 935"/>
              <a:gd name="T27" fmla="*/ 0 h 1127"/>
              <a:gd name="T28" fmla="*/ 798 w 935"/>
              <a:gd name="T29" fmla="*/ 331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5" h="1127">
                <a:moveTo>
                  <a:pt x="117" y="680"/>
                </a:moveTo>
                <a:lnTo>
                  <a:pt x="817" y="680"/>
                </a:lnTo>
                <a:cubicBezTo>
                  <a:pt x="817" y="563"/>
                  <a:pt x="779" y="492"/>
                  <a:pt x="713" y="426"/>
                </a:cubicBezTo>
                <a:lnTo>
                  <a:pt x="467" y="169"/>
                </a:lnTo>
                <a:lnTo>
                  <a:pt x="221" y="423"/>
                </a:lnTo>
                <a:cubicBezTo>
                  <a:pt x="156" y="489"/>
                  <a:pt x="117" y="563"/>
                  <a:pt x="117" y="680"/>
                </a:cubicBezTo>
                <a:close/>
                <a:moveTo>
                  <a:pt x="798" y="331"/>
                </a:moveTo>
                <a:cubicBezTo>
                  <a:pt x="888" y="421"/>
                  <a:pt x="934" y="540"/>
                  <a:pt x="934" y="658"/>
                </a:cubicBezTo>
                <a:cubicBezTo>
                  <a:pt x="934" y="775"/>
                  <a:pt x="888" y="899"/>
                  <a:pt x="798" y="989"/>
                </a:cubicBezTo>
                <a:cubicBezTo>
                  <a:pt x="708" y="1079"/>
                  <a:pt x="587" y="1126"/>
                  <a:pt x="467" y="1126"/>
                </a:cubicBezTo>
                <a:cubicBezTo>
                  <a:pt x="347" y="1126"/>
                  <a:pt x="227" y="1079"/>
                  <a:pt x="136" y="989"/>
                </a:cubicBezTo>
                <a:cubicBezTo>
                  <a:pt x="46" y="899"/>
                  <a:pt x="0" y="775"/>
                  <a:pt x="0" y="658"/>
                </a:cubicBezTo>
                <a:cubicBezTo>
                  <a:pt x="0" y="540"/>
                  <a:pt x="46" y="421"/>
                  <a:pt x="136" y="331"/>
                </a:cubicBezTo>
                <a:lnTo>
                  <a:pt x="467" y="0"/>
                </a:lnTo>
                <a:lnTo>
                  <a:pt x="798" y="3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669587" y="1508921"/>
            <a:ext cx="463550" cy="377825"/>
          </a:xfrm>
          <a:custGeom>
            <a:avLst/>
            <a:gdLst>
              <a:gd name="T0" fmla="*/ 875 w 1286"/>
              <a:gd name="T1" fmla="*/ 467 h 1050"/>
              <a:gd name="T2" fmla="*/ 468 w 1286"/>
              <a:gd name="T3" fmla="*/ 700 h 1050"/>
              <a:gd name="T4" fmla="*/ 468 w 1286"/>
              <a:gd name="T5" fmla="*/ 232 h 1050"/>
              <a:gd name="T6" fmla="*/ 875 w 1286"/>
              <a:gd name="T7" fmla="*/ 467 h 1050"/>
              <a:gd name="T8" fmla="*/ 1167 w 1286"/>
              <a:gd name="T9" fmla="*/ 817 h 1050"/>
              <a:gd name="T10" fmla="*/ 1167 w 1286"/>
              <a:gd name="T11" fmla="*/ 118 h 1050"/>
              <a:gd name="T12" fmla="*/ 118 w 1286"/>
              <a:gd name="T13" fmla="*/ 118 h 1050"/>
              <a:gd name="T14" fmla="*/ 118 w 1286"/>
              <a:gd name="T15" fmla="*/ 817 h 1050"/>
              <a:gd name="T16" fmla="*/ 1167 w 1286"/>
              <a:gd name="T17" fmla="*/ 817 h 1050"/>
              <a:gd name="T18" fmla="*/ 1167 w 1286"/>
              <a:gd name="T19" fmla="*/ 0 h 1050"/>
              <a:gd name="T20" fmla="*/ 1285 w 1286"/>
              <a:gd name="T21" fmla="*/ 118 h 1050"/>
              <a:gd name="T22" fmla="*/ 1282 w 1286"/>
              <a:gd name="T23" fmla="*/ 817 h 1050"/>
              <a:gd name="T24" fmla="*/ 1167 w 1286"/>
              <a:gd name="T25" fmla="*/ 932 h 1050"/>
              <a:gd name="T26" fmla="*/ 875 w 1286"/>
              <a:gd name="T27" fmla="*/ 932 h 1050"/>
              <a:gd name="T28" fmla="*/ 875 w 1286"/>
              <a:gd name="T29" fmla="*/ 1049 h 1050"/>
              <a:gd name="T30" fmla="*/ 410 w 1286"/>
              <a:gd name="T31" fmla="*/ 1049 h 1050"/>
              <a:gd name="T32" fmla="*/ 410 w 1286"/>
              <a:gd name="T33" fmla="*/ 932 h 1050"/>
              <a:gd name="T34" fmla="*/ 118 w 1286"/>
              <a:gd name="T35" fmla="*/ 932 h 1050"/>
              <a:gd name="T36" fmla="*/ 0 w 1286"/>
              <a:gd name="T37" fmla="*/ 817 h 1050"/>
              <a:gd name="T38" fmla="*/ 0 w 1286"/>
              <a:gd name="T39" fmla="*/ 118 h 1050"/>
              <a:gd name="T40" fmla="*/ 118 w 1286"/>
              <a:gd name="T41" fmla="*/ 0 h 1050"/>
              <a:gd name="T42" fmla="*/ 1167 w 1286"/>
              <a:gd name="T43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1050">
                <a:moveTo>
                  <a:pt x="875" y="467"/>
                </a:moveTo>
                <a:lnTo>
                  <a:pt x="468" y="700"/>
                </a:lnTo>
                <a:lnTo>
                  <a:pt x="468" y="232"/>
                </a:lnTo>
                <a:lnTo>
                  <a:pt x="875" y="467"/>
                </a:lnTo>
                <a:close/>
                <a:moveTo>
                  <a:pt x="1167" y="817"/>
                </a:moveTo>
                <a:lnTo>
                  <a:pt x="1167" y="118"/>
                </a:lnTo>
                <a:lnTo>
                  <a:pt x="118" y="118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8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0" y="1049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8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8862" y="2401094"/>
            <a:ext cx="419100" cy="336550"/>
          </a:xfrm>
          <a:custGeom>
            <a:avLst/>
            <a:gdLst>
              <a:gd name="T0" fmla="*/ 1132 w 1165"/>
              <a:gd name="T1" fmla="*/ 0 h 935"/>
              <a:gd name="T2" fmla="*/ 1164 w 1165"/>
              <a:gd name="T3" fmla="*/ 38 h 935"/>
              <a:gd name="T4" fmla="*/ 1164 w 1165"/>
              <a:gd name="T5" fmla="*/ 896 h 935"/>
              <a:gd name="T6" fmla="*/ 1132 w 1165"/>
              <a:gd name="T7" fmla="*/ 934 h 935"/>
              <a:gd name="T8" fmla="*/ 1115 w 1165"/>
              <a:gd name="T9" fmla="*/ 929 h 935"/>
              <a:gd name="T10" fmla="*/ 582 w 1165"/>
              <a:gd name="T11" fmla="*/ 833 h 935"/>
              <a:gd name="T12" fmla="*/ 49 w 1165"/>
              <a:gd name="T13" fmla="*/ 929 h 935"/>
              <a:gd name="T14" fmla="*/ 33 w 1165"/>
              <a:gd name="T15" fmla="*/ 934 h 935"/>
              <a:gd name="T16" fmla="*/ 0 w 1165"/>
              <a:gd name="T17" fmla="*/ 896 h 935"/>
              <a:gd name="T18" fmla="*/ 0 w 1165"/>
              <a:gd name="T19" fmla="*/ 38 h 935"/>
              <a:gd name="T20" fmla="*/ 33 w 1165"/>
              <a:gd name="T21" fmla="*/ 0 h 935"/>
              <a:gd name="T22" fmla="*/ 49 w 1165"/>
              <a:gd name="T23" fmla="*/ 5 h 935"/>
              <a:gd name="T24" fmla="*/ 582 w 1165"/>
              <a:gd name="T25" fmla="*/ 101 h 935"/>
              <a:gd name="T26" fmla="*/ 1115 w 1165"/>
              <a:gd name="T27" fmla="*/ 5 h 935"/>
              <a:gd name="T28" fmla="*/ 1132 w 1165"/>
              <a:gd name="T29" fmla="*/ 0 h 935"/>
              <a:gd name="T30" fmla="*/ 1050 w 1165"/>
              <a:gd name="T31" fmla="*/ 150 h 935"/>
              <a:gd name="T32" fmla="*/ 582 w 1165"/>
              <a:gd name="T33" fmla="*/ 216 h 935"/>
              <a:gd name="T34" fmla="*/ 115 w 1165"/>
              <a:gd name="T35" fmla="*/ 150 h 935"/>
              <a:gd name="T36" fmla="*/ 115 w 1165"/>
              <a:gd name="T37" fmla="*/ 784 h 935"/>
              <a:gd name="T38" fmla="*/ 582 w 1165"/>
              <a:gd name="T39" fmla="*/ 719 h 935"/>
              <a:gd name="T40" fmla="*/ 1050 w 1165"/>
              <a:gd name="T41" fmla="*/ 784 h 935"/>
              <a:gd name="T42" fmla="*/ 1050 w 1165"/>
              <a:gd name="T43" fmla="*/ 15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5" h="935">
                <a:moveTo>
                  <a:pt x="1132" y="0"/>
                </a:moveTo>
                <a:cubicBezTo>
                  <a:pt x="1151" y="0"/>
                  <a:pt x="1164" y="14"/>
                  <a:pt x="1164" y="38"/>
                </a:cubicBezTo>
                <a:lnTo>
                  <a:pt x="1164" y="896"/>
                </a:lnTo>
                <a:cubicBezTo>
                  <a:pt x="1164" y="921"/>
                  <a:pt x="1151" y="934"/>
                  <a:pt x="1132" y="934"/>
                </a:cubicBezTo>
                <a:cubicBezTo>
                  <a:pt x="1126" y="934"/>
                  <a:pt x="1121" y="932"/>
                  <a:pt x="1115" y="929"/>
                </a:cubicBezTo>
                <a:cubicBezTo>
                  <a:pt x="943" y="866"/>
                  <a:pt x="762" y="833"/>
                  <a:pt x="582" y="833"/>
                </a:cubicBezTo>
                <a:cubicBezTo>
                  <a:pt x="401" y="833"/>
                  <a:pt x="222" y="866"/>
                  <a:pt x="49" y="929"/>
                </a:cubicBezTo>
                <a:cubicBezTo>
                  <a:pt x="44" y="932"/>
                  <a:pt x="39" y="934"/>
                  <a:pt x="33" y="934"/>
                </a:cubicBezTo>
                <a:cubicBezTo>
                  <a:pt x="14" y="934"/>
                  <a:pt x="0" y="918"/>
                  <a:pt x="0" y="896"/>
                </a:cubicBezTo>
                <a:lnTo>
                  <a:pt x="0" y="38"/>
                </a:lnTo>
                <a:cubicBezTo>
                  <a:pt x="0" y="14"/>
                  <a:pt x="14" y="0"/>
                  <a:pt x="33" y="0"/>
                </a:cubicBezTo>
                <a:cubicBezTo>
                  <a:pt x="39" y="0"/>
                  <a:pt x="44" y="3"/>
                  <a:pt x="49" y="5"/>
                </a:cubicBezTo>
                <a:cubicBezTo>
                  <a:pt x="222" y="68"/>
                  <a:pt x="401" y="101"/>
                  <a:pt x="582" y="101"/>
                </a:cubicBezTo>
                <a:cubicBezTo>
                  <a:pt x="762" y="101"/>
                  <a:pt x="943" y="68"/>
                  <a:pt x="1115" y="5"/>
                </a:cubicBezTo>
                <a:cubicBezTo>
                  <a:pt x="1121" y="3"/>
                  <a:pt x="1126" y="0"/>
                  <a:pt x="1132" y="0"/>
                </a:cubicBezTo>
                <a:close/>
                <a:moveTo>
                  <a:pt x="1050" y="150"/>
                </a:moveTo>
                <a:cubicBezTo>
                  <a:pt x="899" y="197"/>
                  <a:pt x="740" y="216"/>
                  <a:pt x="582" y="216"/>
                </a:cubicBezTo>
                <a:cubicBezTo>
                  <a:pt x="423" y="216"/>
                  <a:pt x="265" y="194"/>
                  <a:pt x="115" y="150"/>
                </a:cubicBezTo>
                <a:lnTo>
                  <a:pt x="115" y="784"/>
                </a:lnTo>
                <a:cubicBezTo>
                  <a:pt x="265" y="740"/>
                  <a:pt x="423" y="719"/>
                  <a:pt x="582" y="719"/>
                </a:cubicBezTo>
                <a:cubicBezTo>
                  <a:pt x="740" y="719"/>
                  <a:pt x="899" y="740"/>
                  <a:pt x="1050" y="784"/>
                </a:cubicBezTo>
                <a:lnTo>
                  <a:pt x="1050" y="1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14551" y="2423320"/>
            <a:ext cx="461963" cy="293688"/>
          </a:xfrm>
          <a:custGeom>
            <a:avLst/>
            <a:gdLst>
              <a:gd name="T0" fmla="*/ 905 w 1285"/>
              <a:gd name="T1" fmla="*/ 87 h 815"/>
              <a:gd name="T2" fmla="*/ 787 w 1285"/>
              <a:gd name="T3" fmla="*/ 202 h 815"/>
              <a:gd name="T4" fmla="*/ 905 w 1285"/>
              <a:gd name="T5" fmla="*/ 320 h 815"/>
              <a:gd name="T6" fmla="*/ 1022 w 1285"/>
              <a:gd name="T7" fmla="*/ 202 h 815"/>
              <a:gd name="T8" fmla="*/ 905 w 1285"/>
              <a:gd name="T9" fmla="*/ 87 h 815"/>
              <a:gd name="T10" fmla="*/ 905 w 1285"/>
              <a:gd name="T11" fmla="*/ 407 h 815"/>
              <a:gd name="T12" fmla="*/ 700 w 1285"/>
              <a:gd name="T13" fmla="*/ 202 h 815"/>
              <a:gd name="T14" fmla="*/ 905 w 1285"/>
              <a:gd name="T15" fmla="*/ 0 h 815"/>
              <a:gd name="T16" fmla="*/ 1109 w 1285"/>
              <a:gd name="T17" fmla="*/ 202 h 815"/>
              <a:gd name="T18" fmla="*/ 905 w 1285"/>
              <a:gd name="T19" fmla="*/ 407 h 815"/>
              <a:gd name="T20" fmla="*/ 380 w 1285"/>
              <a:gd name="T21" fmla="*/ 87 h 815"/>
              <a:gd name="T22" fmla="*/ 262 w 1285"/>
              <a:gd name="T23" fmla="*/ 202 h 815"/>
              <a:gd name="T24" fmla="*/ 380 w 1285"/>
              <a:gd name="T25" fmla="*/ 320 h 815"/>
              <a:gd name="T26" fmla="*/ 497 w 1285"/>
              <a:gd name="T27" fmla="*/ 202 h 815"/>
              <a:gd name="T28" fmla="*/ 380 w 1285"/>
              <a:gd name="T29" fmla="*/ 87 h 815"/>
              <a:gd name="T30" fmla="*/ 380 w 1285"/>
              <a:gd name="T31" fmla="*/ 407 h 815"/>
              <a:gd name="T32" fmla="*/ 175 w 1285"/>
              <a:gd name="T33" fmla="*/ 202 h 815"/>
              <a:gd name="T34" fmla="*/ 380 w 1285"/>
              <a:gd name="T35" fmla="*/ 0 h 815"/>
              <a:gd name="T36" fmla="*/ 585 w 1285"/>
              <a:gd name="T37" fmla="*/ 202 h 815"/>
              <a:gd name="T38" fmla="*/ 380 w 1285"/>
              <a:gd name="T39" fmla="*/ 407 h 815"/>
              <a:gd name="T40" fmla="*/ 1197 w 1285"/>
              <a:gd name="T41" fmla="*/ 727 h 815"/>
              <a:gd name="T42" fmla="*/ 1197 w 1285"/>
              <a:gd name="T43" fmla="*/ 656 h 815"/>
              <a:gd name="T44" fmla="*/ 905 w 1285"/>
              <a:gd name="T45" fmla="*/ 552 h 815"/>
              <a:gd name="T46" fmla="*/ 730 w 1285"/>
              <a:gd name="T47" fmla="*/ 585 h 815"/>
              <a:gd name="T48" fmla="*/ 760 w 1285"/>
              <a:gd name="T49" fmla="*/ 656 h 815"/>
              <a:gd name="T50" fmla="*/ 760 w 1285"/>
              <a:gd name="T51" fmla="*/ 727 h 815"/>
              <a:gd name="T52" fmla="*/ 1197 w 1285"/>
              <a:gd name="T53" fmla="*/ 727 h 815"/>
              <a:gd name="T54" fmla="*/ 672 w 1285"/>
              <a:gd name="T55" fmla="*/ 727 h 815"/>
              <a:gd name="T56" fmla="*/ 672 w 1285"/>
              <a:gd name="T57" fmla="*/ 656 h 815"/>
              <a:gd name="T58" fmla="*/ 380 w 1285"/>
              <a:gd name="T59" fmla="*/ 552 h 815"/>
              <a:gd name="T60" fmla="*/ 87 w 1285"/>
              <a:gd name="T61" fmla="*/ 656 h 815"/>
              <a:gd name="T62" fmla="*/ 87 w 1285"/>
              <a:gd name="T63" fmla="*/ 727 h 815"/>
              <a:gd name="T64" fmla="*/ 672 w 1285"/>
              <a:gd name="T65" fmla="*/ 727 h 815"/>
              <a:gd name="T66" fmla="*/ 905 w 1285"/>
              <a:gd name="T67" fmla="*/ 465 h 815"/>
              <a:gd name="T68" fmla="*/ 1284 w 1285"/>
              <a:gd name="T69" fmla="*/ 656 h 815"/>
              <a:gd name="T70" fmla="*/ 1284 w 1285"/>
              <a:gd name="T71" fmla="*/ 814 h 815"/>
              <a:gd name="T72" fmla="*/ 0 w 1285"/>
              <a:gd name="T73" fmla="*/ 814 h 815"/>
              <a:gd name="T74" fmla="*/ 0 w 1285"/>
              <a:gd name="T75" fmla="*/ 656 h 815"/>
              <a:gd name="T76" fmla="*/ 380 w 1285"/>
              <a:gd name="T77" fmla="*/ 465 h 815"/>
              <a:gd name="T78" fmla="*/ 642 w 1285"/>
              <a:gd name="T79" fmla="*/ 525 h 815"/>
              <a:gd name="T80" fmla="*/ 905 w 1285"/>
              <a:gd name="T81" fmla="*/ 465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85" h="815">
                <a:moveTo>
                  <a:pt x="905" y="87"/>
                </a:moveTo>
                <a:cubicBezTo>
                  <a:pt x="842" y="87"/>
                  <a:pt x="787" y="139"/>
                  <a:pt x="787" y="202"/>
                </a:cubicBezTo>
                <a:cubicBezTo>
                  <a:pt x="787" y="265"/>
                  <a:pt x="842" y="320"/>
                  <a:pt x="905" y="320"/>
                </a:cubicBezTo>
                <a:cubicBezTo>
                  <a:pt x="967" y="320"/>
                  <a:pt x="1022" y="265"/>
                  <a:pt x="1022" y="202"/>
                </a:cubicBezTo>
                <a:cubicBezTo>
                  <a:pt x="1022" y="139"/>
                  <a:pt x="967" y="87"/>
                  <a:pt x="905" y="87"/>
                </a:cubicBezTo>
                <a:close/>
                <a:moveTo>
                  <a:pt x="905" y="407"/>
                </a:moveTo>
                <a:cubicBezTo>
                  <a:pt x="792" y="407"/>
                  <a:pt x="700" y="314"/>
                  <a:pt x="700" y="202"/>
                </a:cubicBezTo>
                <a:cubicBezTo>
                  <a:pt x="700" y="90"/>
                  <a:pt x="792" y="0"/>
                  <a:pt x="905" y="0"/>
                </a:cubicBezTo>
                <a:cubicBezTo>
                  <a:pt x="1017" y="0"/>
                  <a:pt x="1109" y="90"/>
                  <a:pt x="1109" y="202"/>
                </a:cubicBezTo>
                <a:cubicBezTo>
                  <a:pt x="1109" y="314"/>
                  <a:pt x="1017" y="407"/>
                  <a:pt x="905" y="407"/>
                </a:cubicBezTo>
                <a:close/>
                <a:moveTo>
                  <a:pt x="380" y="87"/>
                </a:moveTo>
                <a:cubicBezTo>
                  <a:pt x="317" y="87"/>
                  <a:pt x="262" y="139"/>
                  <a:pt x="262" y="202"/>
                </a:cubicBezTo>
                <a:cubicBezTo>
                  <a:pt x="262" y="265"/>
                  <a:pt x="317" y="320"/>
                  <a:pt x="380" y="320"/>
                </a:cubicBezTo>
                <a:cubicBezTo>
                  <a:pt x="443" y="320"/>
                  <a:pt x="497" y="265"/>
                  <a:pt x="497" y="202"/>
                </a:cubicBezTo>
                <a:cubicBezTo>
                  <a:pt x="497" y="139"/>
                  <a:pt x="443" y="87"/>
                  <a:pt x="380" y="87"/>
                </a:cubicBezTo>
                <a:close/>
                <a:moveTo>
                  <a:pt x="380" y="407"/>
                </a:moveTo>
                <a:cubicBezTo>
                  <a:pt x="268" y="407"/>
                  <a:pt x="175" y="314"/>
                  <a:pt x="175" y="202"/>
                </a:cubicBezTo>
                <a:cubicBezTo>
                  <a:pt x="175" y="90"/>
                  <a:pt x="268" y="0"/>
                  <a:pt x="380" y="0"/>
                </a:cubicBezTo>
                <a:cubicBezTo>
                  <a:pt x="492" y="0"/>
                  <a:pt x="585" y="90"/>
                  <a:pt x="585" y="202"/>
                </a:cubicBezTo>
                <a:cubicBezTo>
                  <a:pt x="585" y="314"/>
                  <a:pt x="492" y="407"/>
                  <a:pt x="380" y="407"/>
                </a:cubicBezTo>
                <a:close/>
                <a:moveTo>
                  <a:pt x="1197" y="727"/>
                </a:moveTo>
                <a:lnTo>
                  <a:pt x="1197" y="656"/>
                </a:lnTo>
                <a:cubicBezTo>
                  <a:pt x="1197" y="623"/>
                  <a:pt x="1047" y="552"/>
                  <a:pt x="905" y="552"/>
                </a:cubicBezTo>
                <a:cubicBezTo>
                  <a:pt x="842" y="552"/>
                  <a:pt x="782" y="568"/>
                  <a:pt x="730" y="585"/>
                </a:cubicBezTo>
                <a:cubicBezTo>
                  <a:pt x="749" y="607"/>
                  <a:pt x="760" y="629"/>
                  <a:pt x="760" y="656"/>
                </a:cubicBezTo>
                <a:lnTo>
                  <a:pt x="760" y="727"/>
                </a:lnTo>
                <a:lnTo>
                  <a:pt x="1197" y="727"/>
                </a:lnTo>
                <a:close/>
                <a:moveTo>
                  <a:pt x="672" y="727"/>
                </a:moveTo>
                <a:lnTo>
                  <a:pt x="672" y="656"/>
                </a:lnTo>
                <a:cubicBezTo>
                  <a:pt x="672" y="623"/>
                  <a:pt x="522" y="552"/>
                  <a:pt x="380" y="552"/>
                </a:cubicBezTo>
                <a:cubicBezTo>
                  <a:pt x="238" y="552"/>
                  <a:pt x="87" y="623"/>
                  <a:pt x="87" y="656"/>
                </a:cubicBezTo>
                <a:lnTo>
                  <a:pt x="87" y="727"/>
                </a:lnTo>
                <a:lnTo>
                  <a:pt x="672" y="727"/>
                </a:lnTo>
                <a:close/>
                <a:moveTo>
                  <a:pt x="905" y="465"/>
                </a:moveTo>
                <a:cubicBezTo>
                  <a:pt x="1030" y="465"/>
                  <a:pt x="1284" y="530"/>
                  <a:pt x="1284" y="656"/>
                </a:cubicBezTo>
                <a:lnTo>
                  <a:pt x="1284" y="814"/>
                </a:lnTo>
                <a:lnTo>
                  <a:pt x="0" y="814"/>
                </a:lnTo>
                <a:lnTo>
                  <a:pt x="0" y="656"/>
                </a:lnTo>
                <a:cubicBezTo>
                  <a:pt x="0" y="530"/>
                  <a:pt x="254" y="465"/>
                  <a:pt x="380" y="465"/>
                </a:cubicBezTo>
                <a:cubicBezTo>
                  <a:pt x="451" y="465"/>
                  <a:pt x="557" y="486"/>
                  <a:pt x="642" y="525"/>
                </a:cubicBezTo>
                <a:cubicBezTo>
                  <a:pt x="727" y="486"/>
                  <a:pt x="833" y="465"/>
                  <a:pt x="905" y="46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13099" y="2401094"/>
            <a:ext cx="419100" cy="336550"/>
          </a:xfrm>
          <a:custGeom>
            <a:avLst/>
            <a:gdLst>
              <a:gd name="T0" fmla="*/ 1049 w 1165"/>
              <a:gd name="T1" fmla="*/ 235 h 935"/>
              <a:gd name="T2" fmla="*/ 1049 w 1165"/>
              <a:gd name="T3" fmla="*/ 117 h 935"/>
              <a:gd name="T4" fmla="*/ 115 w 1165"/>
              <a:gd name="T5" fmla="*/ 117 h 935"/>
              <a:gd name="T6" fmla="*/ 115 w 1165"/>
              <a:gd name="T7" fmla="*/ 235 h 935"/>
              <a:gd name="T8" fmla="*/ 1049 w 1165"/>
              <a:gd name="T9" fmla="*/ 235 h 935"/>
              <a:gd name="T10" fmla="*/ 1049 w 1165"/>
              <a:gd name="T11" fmla="*/ 817 h 935"/>
              <a:gd name="T12" fmla="*/ 1049 w 1165"/>
              <a:gd name="T13" fmla="*/ 467 h 935"/>
              <a:gd name="T14" fmla="*/ 115 w 1165"/>
              <a:gd name="T15" fmla="*/ 467 h 935"/>
              <a:gd name="T16" fmla="*/ 115 w 1165"/>
              <a:gd name="T17" fmla="*/ 817 h 935"/>
              <a:gd name="T18" fmla="*/ 1049 w 1165"/>
              <a:gd name="T19" fmla="*/ 817 h 935"/>
              <a:gd name="T20" fmla="*/ 1049 w 1165"/>
              <a:gd name="T21" fmla="*/ 0 h 935"/>
              <a:gd name="T22" fmla="*/ 1164 w 1165"/>
              <a:gd name="T23" fmla="*/ 117 h 935"/>
              <a:gd name="T24" fmla="*/ 1164 w 1165"/>
              <a:gd name="T25" fmla="*/ 817 h 935"/>
              <a:gd name="T26" fmla="*/ 1049 w 1165"/>
              <a:gd name="T27" fmla="*/ 934 h 935"/>
              <a:gd name="T28" fmla="*/ 115 w 1165"/>
              <a:gd name="T29" fmla="*/ 934 h 935"/>
              <a:gd name="T30" fmla="*/ 0 w 1165"/>
              <a:gd name="T31" fmla="*/ 817 h 935"/>
              <a:gd name="T32" fmla="*/ 0 w 1165"/>
              <a:gd name="T33" fmla="*/ 117 h 935"/>
              <a:gd name="T34" fmla="*/ 115 w 1165"/>
              <a:gd name="T35" fmla="*/ 0 h 935"/>
              <a:gd name="T36" fmla="*/ 1049 w 1165"/>
              <a:gd name="T37" fmla="*/ 0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5" h="935">
                <a:moveTo>
                  <a:pt x="1049" y="235"/>
                </a:moveTo>
                <a:lnTo>
                  <a:pt x="1049" y="117"/>
                </a:lnTo>
                <a:lnTo>
                  <a:pt x="115" y="117"/>
                </a:lnTo>
                <a:lnTo>
                  <a:pt x="115" y="235"/>
                </a:lnTo>
                <a:lnTo>
                  <a:pt x="1049" y="235"/>
                </a:lnTo>
                <a:close/>
                <a:moveTo>
                  <a:pt x="1049" y="817"/>
                </a:moveTo>
                <a:lnTo>
                  <a:pt x="1049" y="467"/>
                </a:lnTo>
                <a:lnTo>
                  <a:pt x="115" y="467"/>
                </a:lnTo>
                <a:lnTo>
                  <a:pt x="115" y="817"/>
                </a:lnTo>
                <a:lnTo>
                  <a:pt x="1049" y="817"/>
                </a:lnTo>
                <a:close/>
                <a:moveTo>
                  <a:pt x="1049" y="0"/>
                </a:moveTo>
                <a:cubicBezTo>
                  <a:pt x="1115" y="0"/>
                  <a:pt x="1164" y="52"/>
                  <a:pt x="1164" y="117"/>
                </a:cubicBezTo>
                <a:lnTo>
                  <a:pt x="1164" y="817"/>
                </a:lnTo>
                <a:cubicBezTo>
                  <a:pt x="1164" y="883"/>
                  <a:pt x="1115" y="934"/>
                  <a:pt x="1049" y="934"/>
                </a:cubicBezTo>
                <a:lnTo>
                  <a:pt x="115" y="934"/>
                </a:lnTo>
                <a:cubicBezTo>
                  <a:pt x="49" y="934"/>
                  <a:pt x="0" y="883"/>
                  <a:pt x="0" y="817"/>
                </a:cubicBezTo>
                <a:lnTo>
                  <a:pt x="0" y="117"/>
                </a:lnTo>
                <a:cubicBezTo>
                  <a:pt x="0" y="52"/>
                  <a:pt x="49" y="0"/>
                  <a:pt x="115" y="0"/>
                </a:cubicBezTo>
                <a:lnTo>
                  <a:pt x="1049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375151" y="2423320"/>
            <a:ext cx="252413" cy="293688"/>
          </a:xfrm>
          <a:custGeom>
            <a:avLst/>
            <a:gdLst>
              <a:gd name="T0" fmla="*/ 467 w 701"/>
              <a:gd name="T1" fmla="*/ 0 h 815"/>
              <a:gd name="T2" fmla="*/ 700 w 701"/>
              <a:gd name="T3" fmla="*/ 0 h 815"/>
              <a:gd name="T4" fmla="*/ 700 w 701"/>
              <a:gd name="T5" fmla="*/ 814 h 815"/>
              <a:gd name="T6" fmla="*/ 467 w 701"/>
              <a:gd name="T7" fmla="*/ 814 h 815"/>
              <a:gd name="T8" fmla="*/ 467 w 701"/>
              <a:gd name="T9" fmla="*/ 0 h 815"/>
              <a:gd name="T10" fmla="*/ 0 w 701"/>
              <a:gd name="T11" fmla="*/ 814 h 815"/>
              <a:gd name="T12" fmla="*/ 0 w 701"/>
              <a:gd name="T13" fmla="*/ 0 h 815"/>
              <a:gd name="T14" fmla="*/ 232 w 701"/>
              <a:gd name="T15" fmla="*/ 0 h 815"/>
              <a:gd name="T16" fmla="*/ 232 w 701"/>
              <a:gd name="T17" fmla="*/ 814 h 815"/>
              <a:gd name="T18" fmla="*/ 0 w 701"/>
              <a:gd name="T19" fmla="*/ 814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01" h="815">
                <a:moveTo>
                  <a:pt x="467" y="0"/>
                </a:moveTo>
                <a:lnTo>
                  <a:pt x="700" y="0"/>
                </a:lnTo>
                <a:lnTo>
                  <a:pt x="700" y="814"/>
                </a:lnTo>
                <a:lnTo>
                  <a:pt x="467" y="814"/>
                </a:lnTo>
                <a:lnTo>
                  <a:pt x="467" y="0"/>
                </a:lnTo>
                <a:close/>
                <a:moveTo>
                  <a:pt x="0" y="814"/>
                </a:moveTo>
                <a:lnTo>
                  <a:pt x="0" y="0"/>
                </a:lnTo>
                <a:lnTo>
                  <a:pt x="232" y="0"/>
                </a:lnTo>
                <a:lnTo>
                  <a:pt x="232" y="814"/>
                </a:lnTo>
                <a:lnTo>
                  <a:pt x="0" y="8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68924" y="2359819"/>
            <a:ext cx="419100" cy="419100"/>
          </a:xfrm>
          <a:custGeom>
            <a:avLst/>
            <a:gdLst>
              <a:gd name="T0" fmla="*/ 640 w 1166"/>
              <a:gd name="T1" fmla="*/ 814 h 1165"/>
              <a:gd name="T2" fmla="*/ 640 w 1166"/>
              <a:gd name="T3" fmla="*/ 350 h 1165"/>
              <a:gd name="T4" fmla="*/ 757 w 1166"/>
              <a:gd name="T5" fmla="*/ 350 h 1165"/>
              <a:gd name="T6" fmla="*/ 757 w 1166"/>
              <a:gd name="T7" fmla="*/ 814 h 1165"/>
              <a:gd name="T8" fmla="*/ 640 w 1166"/>
              <a:gd name="T9" fmla="*/ 814 h 1165"/>
              <a:gd name="T10" fmla="*/ 583 w 1166"/>
              <a:gd name="T11" fmla="*/ 1049 h 1165"/>
              <a:gd name="T12" fmla="*/ 1050 w 1166"/>
              <a:gd name="T13" fmla="*/ 582 h 1165"/>
              <a:gd name="T14" fmla="*/ 583 w 1166"/>
              <a:gd name="T15" fmla="*/ 115 h 1165"/>
              <a:gd name="T16" fmla="*/ 115 w 1166"/>
              <a:gd name="T17" fmla="*/ 582 h 1165"/>
              <a:gd name="T18" fmla="*/ 583 w 1166"/>
              <a:gd name="T19" fmla="*/ 1049 h 1165"/>
              <a:gd name="T20" fmla="*/ 583 w 1166"/>
              <a:gd name="T21" fmla="*/ 0 h 1165"/>
              <a:gd name="T22" fmla="*/ 1165 w 1166"/>
              <a:gd name="T23" fmla="*/ 582 h 1165"/>
              <a:gd name="T24" fmla="*/ 583 w 1166"/>
              <a:gd name="T25" fmla="*/ 1164 h 1165"/>
              <a:gd name="T26" fmla="*/ 0 w 1166"/>
              <a:gd name="T27" fmla="*/ 582 h 1165"/>
              <a:gd name="T28" fmla="*/ 583 w 1166"/>
              <a:gd name="T29" fmla="*/ 0 h 1165"/>
              <a:gd name="T30" fmla="*/ 408 w 1166"/>
              <a:gd name="T31" fmla="*/ 814 h 1165"/>
              <a:gd name="T32" fmla="*/ 408 w 1166"/>
              <a:gd name="T33" fmla="*/ 350 h 1165"/>
              <a:gd name="T34" fmla="*/ 525 w 1166"/>
              <a:gd name="T35" fmla="*/ 350 h 1165"/>
              <a:gd name="T36" fmla="*/ 525 w 1166"/>
              <a:gd name="T37" fmla="*/ 814 h 1165"/>
              <a:gd name="T38" fmla="*/ 408 w 1166"/>
              <a:gd name="T39" fmla="*/ 81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6" h="1165">
                <a:moveTo>
                  <a:pt x="640" y="814"/>
                </a:moveTo>
                <a:lnTo>
                  <a:pt x="640" y="350"/>
                </a:lnTo>
                <a:lnTo>
                  <a:pt x="757" y="350"/>
                </a:lnTo>
                <a:lnTo>
                  <a:pt x="757" y="814"/>
                </a:lnTo>
                <a:lnTo>
                  <a:pt x="640" y="814"/>
                </a:lnTo>
                <a:close/>
                <a:moveTo>
                  <a:pt x="583" y="1049"/>
                </a:moveTo>
                <a:cubicBezTo>
                  <a:pt x="839" y="1049"/>
                  <a:pt x="1050" y="839"/>
                  <a:pt x="1050" y="582"/>
                </a:cubicBezTo>
                <a:cubicBezTo>
                  <a:pt x="1050" y="325"/>
                  <a:pt x="839" y="115"/>
                  <a:pt x="583" y="115"/>
                </a:cubicBezTo>
                <a:cubicBezTo>
                  <a:pt x="326" y="115"/>
                  <a:pt x="115" y="325"/>
                  <a:pt x="115" y="582"/>
                </a:cubicBezTo>
                <a:cubicBezTo>
                  <a:pt x="115" y="839"/>
                  <a:pt x="326" y="1049"/>
                  <a:pt x="583" y="1049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4"/>
                  <a:pt x="583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  <a:moveTo>
                  <a:pt x="408" y="814"/>
                </a:moveTo>
                <a:lnTo>
                  <a:pt x="408" y="350"/>
                </a:lnTo>
                <a:lnTo>
                  <a:pt x="525" y="350"/>
                </a:lnTo>
                <a:lnTo>
                  <a:pt x="525" y="814"/>
                </a:lnTo>
                <a:lnTo>
                  <a:pt x="408" y="8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45249" y="2359819"/>
            <a:ext cx="419100" cy="419100"/>
          </a:xfrm>
          <a:custGeom>
            <a:avLst/>
            <a:gdLst>
              <a:gd name="T0" fmla="*/ 757 w 1165"/>
              <a:gd name="T1" fmla="*/ 814 h 1165"/>
              <a:gd name="T2" fmla="*/ 757 w 1165"/>
              <a:gd name="T3" fmla="*/ 350 h 1165"/>
              <a:gd name="T4" fmla="*/ 640 w 1165"/>
              <a:gd name="T5" fmla="*/ 350 h 1165"/>
              <a:gd name="T6" fmla="*/ 640 w 1165"/>
              <a:gd name="T7" fmla="*/ 814 h 1165"/>
              <a:gd name="T8" fmla="*/ 757 w 1165"/>
              <a:gd name="T9" fmla="*/ 814 h 1165"/>
              <a:gd name="T10" fmla="*/ 525 w 1165"/>
              <a:gd name="T11" fmla="*/ 814 h 1165"/>
              <a:gd name="T12" fmla="*/ 525 w 1165"/>
              <a:gd name="T13" fmla="*/ 350 h 1165"/>
              <a:gd name="T14" fmla="*/ 407 w 1165"/>
              <a:gd name="T15" fmla="*/ 350 h 1165"/>
              <a:gd name="T16" fmla="*/ 407 w 1165"/>
              <a:gd name="T17" fmla="*/ 814 h 1165"/>
              <a:gd name="T18" fmla="*/ 525 w 1165"/>
              <a:gd name="T19" fmla="*/ 814 h 1165"/>
              <a:gd name="T20" fmla="*/ 582 w 1165"/>
              <a:gd name="T21" fmla="*/ 0 h 1165"/>
              <a:gd name="T22" fmla="*/ 1164 w 1165"/>
              <a:gd name="T23" fmla="*/ 582 h 1165"/>
              <a:gd name="T24" fmla="*/ 582 w 1165"/>
              <a:gd name="T25" fmla="*/ 1164 h 1165"/>
              <a:gd name="T26" fmla="*/ 0 w 1165"/>
              <a:gd name="T27" fmla="*/ 582 h 1165"/>
              <a:gd name="T28" fmla="*/ 582 w 1165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5">
                <a:moveTo>
                  <a:pt x="757" y="814"/>
                </a:moveTo>
                <a:lnTo>
                  <a:pt x="757" y="350"/>
                </a:lnTo>
                <a:lnTo>
                  <a:pt x="640" y="350"/>
                </a:lnTo>
                <a:lnTo>
                  <a:pt x="640" y="814"/>
                </a:lnTo>
                <a:lnTo>
                  <a:pt x="757" y="814"/>
                </a:lnTo>
                <a:close/>
                <a:moveTo>
                  <a:pt x="525" y="814"/>
                </a:moveTo>
                <a:lnTo>
                  <a:pt x="525" y="350"/>
                </a:lnTo>
                <a:lnTo>
                  <a:pt x="407" y="350"/>
                </a:lnTo>
                <a:lnTo>
                  <a:pt x="407" y="814"/>
                </a:lnTo>
                <a:lnTo>
                  <a:pt x="525" y="814"/>
                </a:ln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523162" y="2380458"/>
            <a:ext cx="419100" cy="377825"/>
          </a:xfrm>
          <a:custGeom>
            <a:avLst/>
            <a:gdLst>
              <a:gd name="T0" fmla="*/ 582 w 1165"/>
              <a:gd name="T1" fmla="*/ 874 h 1050"/>
              <a:gd name="T2" fmla="*/ 874 w 1165"/>
              <a:gd name="T3" fmla="*/ 582 h 1050"/>
              <a:gd name="T4" fmla="*/ 869 w 1165"/>
              <a:gd name="T5" fmla="*/ 524 h 1050"/>
              <a:gd name="T6" fmla="*/ 746 w 1165"/>
              <a:gd name="T7" fmla="*/ 524 h 1050"/>
              <a:gd name="T8" fmla="*/ 757 w 1165"/>
              <a:gd name="T9" fmla="*/ 582 h 1050"/>
              <a:gd name="T10" fmla="*/ 582 w 1165"/>
              <a:gd name="T11" fmla="*/ 756 h 1050"/>
              <a:gd name="T12" fmla="*/ 350 w 1165"/>
              <a:gd name="T13" fmla="*/ 756 h 1050"/>
              <a:gd name="T14" fmla="*/ 582 w 1165"/>
              <a:gd name="T15" fmla="*/ 874 h 1050"/>
              <a:gd name="T16" fmla="*/ 582 w 1165"/>
              <a:gd name="T17" fmla="*/ 289 h 1050"/>
              <a:gd name="T18" fmla="*/ 290 w 1165"/>
              <a:gd name="T19" fmla="*/ 582 h 1050"/>
              <a:gd name="T20" fmla="*/ 295 w 1165"/>
              <a:gd name="T21" fmla="*/ 639 h 1050"/>
              <a:gd name="T22" fmla="*/ 418 w 1165"/>
              <a:gd name="T23" fmla="*/ 639 h 1050"/>
              <a:gd name="T24" fmla="*/ 407 w 1165"/>
              <a:gd name="T25" fmla="*/ 582 h 1050"/>
              <a:gd name="T26" fmla="*/ 582 w 1165"/>
              <a:gd name="T27" fmla="*/ 407 h 1050"/>
              <a:gd name="T28" fmla="*/ 814 w 1165"/>
              <a:gd name="T29" fmla="*/ 407 h 1050"/>
              <a:gd name="T30" fmla="*/ 582 w 1165"/>
              <a:gd name="T31" fmla="*/ 289 h 1050"/>
              <a:gd name="T32" fmla="*/ 1164 w 1165"/>
              <a:gd name="T33" fmla="*/ 232 h 1050"/>
              <a:gd name="T34" fmla="*/ 1164 w 1165"/>
              <a:gd name="T35" fmla="*/ 931 h 1050"/>
              <a:gd name="T36" fmla="*/ 1049 w 1165"/>
              <a:gd name="T37" fmla="*/ 1049 h 1050"/>
              <a:gd name="T38" fmla="*/ 115 w 1165"/>
              <a:gd name="T39" fmla="*/ 1049 h 1050"/>
              <a:gd name="T40" fmla="*/ 0 w 1165"/>
              <a:gd name="T41" fmla="*/ 931 h 1050"/>
              <a:gd name="T42" fmla="*/ 0 w 1165"/>
              <a:gd name="T43" fmla="*/ 232 h 1050"/>
              <a:gd name="T44" fmla="*/ 115 w 1165"/>
              <a:gd name="T45" fmla="*/ 114 h 1050"/>
              <a:gd name="T46" fmla="*/ 301 w 1165"/>
              <a:gd name="T47" fmla="*/ 114 h 1050"/>
              <a:gd name="T48" fmla="*/ 407 w 1165"/>
              <a:gd name="T49" fmla="*/ 0 h 1050"/>
              <a:gd name="T50" fmla="*/ 757 w 1165"/>
              <a:gd name="T51" fmla="*/ 0 h 1050"/>
              <a:gd name="T52" fmla="*/ 864 w 1165"/>
              <a:gd name="T53" fmla="*/ 114 h 1050"/>
              <a:gd name="T54" fmla="*/ 1049 w 1165"/>
              <a:gd name="T55" fmla="*/ 114 h 1050"/>
              <a:gd name="T56" fmla="*/ 1164 w 1165"/>
              <a:gd name="T57" fmla="*/ 2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5" h="1050">
                <a:moveTo>
                  <a:pt x="582" y="874"/>
                </a:moveTo>
                <a:cubicBezTo>
                  <a:pt x="743" y="874"/>
                  <a:pt x="874" y="743"/>
                  <a:pt x="874" y="582"/>
                </a:cubicBezTo>
                <a:cubicBezTo>
                  <a:pt x="874" y="562"/>
                  <a:pt x="872" y="543"/>
                  <a:pt x="869" y="524"/>
                </a:cubicBezTo>
                <a:lnTo>
                  <a:pt x="746" y="524"/>
                </a:lnTo>
                <a:cubicBezTo>
                  <a:pt x="751" y="543"/>
                  <a:pt x="757" y="562"/>
                  <a:pt x="757" y="582"/>
                </a:cubicBezTo>
                <a:cubicBezTo>
                  <a:pt x="757" y="677"/>
                  <a:pt x="678" y="756"/>
                  <a:pt x="582" y="756"/>
                </a:cubicBezTo>
                <a:lnTo>
                  <a:pt x="350" y="756"/>
                </a:lnTo>
                <a:cubicBezTo>
                  <a:pt x="404" y="828"/>
                  <a:pt x="486" y="874"/>
                  <a:pt x="582" y="874"/>
                </a:cubicBezTo>
                <a:close/>
                <a:moveTo>
                  <a:pt x="582" y="289"/>
                </a:moveTo>
                <a:cubicBezTo>
                  <a:pt x="421" y="289"/>
                  <a:pt x="290" y="420"/>
                  <a:pt x="290" y="582"/>
                </a:cubicBezTo>
                <a:cubicBezTo>
                  <a:pt x="290" y="601"/>
                  <a:pt x="292" y="620"/>
                  <a:pt x="295" y="639"/>
                </a:cubicBezTo>
                <a:lnTo>
                  <a:pt x="418" y="639"/>
                </a:lnTo>
                <a:cubicBezTo>
                  <a:pt x="413" y="620"/>
                  <a:pt x="407" y="601"/>
                  <a:pt x="407" y="582"/>
                </a:cubicBezTo>
                <a:cubicBezTo>
                  <a:pt x="407" y="486"/>
                  <a:pt x="486" y="407"/>
                  <a:pt x="582" y="407"/>
                </a:cubicBezTo>
                <a:lnTo>
                  <a:pt x="814" y="407"/>
                </a:lnTo>
                <a:cubicBezTo>
                  <a:pt x="760" y="336"/>
                  <a:pt x="678" y="289"/>
                  <a:pt x="582" y="289"/>
                </a:cubicBezTo>
                <a:close/>
                <a:moveTo>
                  <a:pt x="1164" y="232"/>
                </a:moveTo>
                <a:lnTo>
                  <a:pt x="1164" y="931"/>
                </a:lnTo>
                <a:cubicBezTo>
                  <a:pt x="1164" y="994"/>
                  <a:pt x="1112" y="1049"/>
                  <a:pt x="1049" y="1049"/>
                </a:cubicBezTo>
                <a:lnTo>
                  <a:pt x="115" y="1049"/>
                </a:lnTo>
                <a:cubicBezTo>
                  <a:pt x="52" y="1049"/>
                  <a:pt x="0" y="994"/>
                  <a:pt x="0" y="931"/>
                </a:cubicBezTo>
                <a:lnTo>
                  <a:pt x="0" y="232"/>
                </a:lnTo>
                <a:cubicBezTo>
                  <a:pt x="0" y="169"/>
                  <a:pt x="52" y="114"/>
                  <a:pt x="115" y="114"/>
                </a:cubicBezTo>
                <a:lnTo>
                  <a:pt x="301" y="114"/>
                </a:lnTo>
                <a:lnTo>
                  <a:pt x="407" y="0"/>
                </a:lnTo>
                <a:lnTo>
                  <a:pt x="757" y="0"/>
                </a:lnTo>
                <a:lnTo>
                  <a:pt x="864" y="114"/>
                </a:lnTo>
                <a:lnTo>
                  <a:pt x="1049" y="114"/>
                </a:lnTo>
                <a:cubicBezTo>
                  <a:pt x="1112" y="114"/>
                  <a:pt x="1164" y="169"/>
                  <a:pt x="1164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578851" y="2401094"/>
            <a:ext cx="461963" cy="336550"/>
          </a:xfrm>
          <a:custGeom>
            <a:avLst/>
            <a:gdLst>
              <a:gd name="T0" fmla="*/ 437 w 1285"/>
              <a:gd name="T1" fmla="*/ 497 h 935"/>
              <a:gd name="T2" fmla="*/ 235 w 1285"/>
              <a:gd name="T3" fmla="*/ 760 h 935"/>
              <a:gd name="T4" fmla="*/ 1049 w 1285"/>
              <a:gd name="T5" fmla="*/ 760 h 935"/>
              <a:gd name="T6" fmla="*/ 787 w 1285"/>
              <a:gd name="T7" fmla="*/ 410 h 935"/>
              <a:gd name="T8" fmla="*/ 584 w 1285"/>
              <a:gd name="T9" fmla="*/ 672 h 935"/>
              <a:gd name="T10" fmla="*/ 437 w 1285"/>
              <a:gd name="T11" fmla="*/ 497 h 935"/>
              <a:gd name="T12" fmla="*/ 1284 w 1285"/>
              <a:gd name="T13" fmla="*/ 817 h 935"/>
              <a:gd name="T14" fmla="*/ 1167 w 1285"/>
              <a:gd name="T15" fmla="*/ 934 h 935"/>
              <a:gd name="T16" fmla="*/ 117 w 1285"/>
              <a:gd name="T17" fmla="*/ 934 h 935"/>
              <a:gd name="T18" fmla="*/ 0 w 1285"/>
              <a:gd name="T19" fmla="*/ 817 h 935"/>
              <a:gd name="T20" fmla="*/ 0 w 1285"/>
              <a:gd name="T21" fmla="*/ 117 h 935"/>
              <a:gd name="T22" fmla="*/ 117 w 1285"/>
              <a:gd name="T23" fmla="*/ 0 h 935"/>
              <a:gd name="T24" fmla="*/ 1167 w 1285"/>
              <a:gd name="T25" fmla="*/ 0 h 935"/>
              <a:gd name="T26" fmla="*/ 1284 w 1285"/>
              <a:gd name="T27" fmla="*/ 117 h 935"/>
              <a:gd name="T28" fmla="*/ 1284 w 1285"/>
              <a:gd name="T29" fmla="*/ 81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5" h="935">
                <a:moveTo>
                  <a:pt x="437" y="497"/>
                </a:moveTo>
                <a:lnTo>
                  <a:pt x="235" y="760"/>
                </a:lnTo>
                <a:lnTo>
                  <a:pt x="1049" y="760"/>
                </a:lnTo>
                <a:lnTo>
                  <a:pt x="787" y="410"/>
                </a:lnTo>
                <a:lnTo>
                  <a:pt x="584" y="672"/>
                </a:lnTo>
                <a:lnTo>
                  <a:pt x="437" y="497"/>
                </a:lnTo>
                <a:close/>
                <a:moveTo>
                  <a:pt x="1284" y="817"/>
                </a:moveTo>
                <a:cubicBezTo>
                  <a:pt x="1284" y="880"/>
                  <a:pt x="1229" y="934"/>
                  <a:pt x="1167" y="934"/>
                </a:cubicBezTo>
                <a:lnTo>
                  <a:pt x="117" y="934"/>
                </a:lnTo>
                <a:cubicBezTo>
                  <a:pt x="54" y="934"/>
                  <a:pt x="0" y="880"/>
                  <a:pt x="0" y="817"/>
                </a:cubicBezTo>
                <a:lnTo>
                  <a:pt x="0" y="117"/>
                </a:lnTo>
                <a:cubicBezTo>
                  <a:pt x="0" y="55"/>
                  <a:pt x="54" y="0"/>
                  <a:pt x="117" y="0"/>
                </a:cubicBezTo>
                <a:lnTo>
                  <a:pt x="1167" y="0"/>
                </a:lnTo>
                <a:cubicBezTo>
                  <a:pt x="1229" y="0"/>
                  <a:pt x="1284" y="55"/>
                  <a:pt x="1284" y="117"/>
                </a:cubicBezTo>
                <a:lnTo>
                  <a:pt x="1284" y="8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77399" y="2401094"/>
            <a:ext cx="419100" cy="336550"/>
          </a:xfrm>
          <a:custGeom>
            <a:avLst/>
            <a:gdLst>
              <a:gd name="T0" fmla="*/ 582 w 1165"/>
              <a:gd name="T1" fmla="*/ 0 h 935"/>
              <a:gd name="T2" fmla="*/ 1046 w 1165"/>
              <a:gd name="T3" fmla="*/ 44 h 935"/>
              <a:gd name="T4" fmla="*/ 1098 w 1165"/>
              <a:gd name="T5" fmla="*/ 52 h 935"/>
              <a:gd name="T6" fmla="*/ 1115 w 1165"/>
              <a:gd name="T7" fmla="*/ 104 h 935"/>
              <a:gd name="T8" fmla="*/ 1164 w 1165"/>
              <a:gd name="T9" fmla="*/ 467 h 935"/>
              <a:gd name="T10" fmla="*/ 1115 w 1165"/>
              <a:gd name="T11" fmla="*/ 831 h 935"/>
              <a:gd name="T12" fmla="*/ 1098 w 1165"/>
              <a:gd name="T13" fmla="*/ 883 h 935"/>
              <a:gd name="T14" fmla="*/ 1046 w 1165"/>
              <a:gd name="T15" fmla="*/ 891 h 935"/>
              <a:gd name="T16" fmla="*/ 582 w 1165"/>
              <a:gd name="T17" fmla="*/ 934 h 935"/>
              <a:gd name="T18" fmla="*/ 117 w 1165"/>
              <a:gd name="T19" fmla="*/ 891 h 935"/>
              <a:gd name="T20" fmla="*/ 65 w 1165"/>
              <a:gd name="T21" fmla="*/ 883 h 935"/>
              <a:gd name="T22" fmla="*/ 49 w 1165"/>
              <a:gd name="T23" fmla="*/ 831 h 935"/>
              <a:gd name="T24" fmla="*/ 0 w 1165"/>
              <a:gd name="T25" fmla="*/ 467 h 935"/>
              <a:gd name="T26" fmla="*/ 49 w 1165"/>
              <a:gd name="T27" fmla="*/ 104 h 935"/>
              <a:gd name="T28" fmla="*/ 65 w 1165"/>
              <a:gd name="T29" fmla="*/ 52 h 935"/>
              <a:gd name="T30" fmla="*/ 117 w 1165"/>
              <a:gd name="T31" fmla="*/ 44 h 935"/>
              <a:gd name="T32" fmla="*/ 582 w 1165"/>
              <a:gd name="T33" fmla="*/ 0 h 935"/>
              <a:gd name="T34" fmla="*/ 582 w 1165"/>
              <a:gd name="T35" fmla="*/ 117 h 935"/>
              <a:gd name="T36" fmla="*/ 155 w 1165"/>
              <a:gd name="T37" fmla="*/ 156 h 935"/>
              <a:gd name="T38" fmla="*/ 114 w 1165"/>
              <a:gd name="T39" fmla="*/ 467 h 935"/>
              <a:gd name="T40" fmla="*/ 155 w 1165"/>
              <a:gd name="T41" fmla="*/ 779 h 935"/>
              <a:gd name="T42" fmla="*/ 582 w 1165"/>
              <a:gd name="T43" fmla="*/ 817 h 935"/>
              <a:gd name="T44" fmla="*/ 1008 w 1165"/>
              <a:gd name="T45" fmla="*/ 779 h 935"/>
              <a:gd name="T46" fmla="*/ 1049 w 1165"/>
              <a:gd name="T47" fmla="*/ 467 h 935"/>
              <a:gd name="T48" fmla="*/ 1008 w 1165"/>
              <a:gd name="T49" fmla="*/ 156 h 935"/>
              <a:gd name="T50" fmla="*/ 582 w 1165"/>
              <a:gd name="T51" fmla="*/ 11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5" h="935">
                <a:moveTo>
                  <a:pt x="582" y="0"/>
                </a:moveTo>
                <a:cubicBezTo>
                  <a:pt x="740" y="0"/>
                  <a:pt x="888" y="16"/>
                  <a:pt x="1046" y="44"/>
                </a:cubicBezTo>
                <a:lnTo>
                  <a:pt x="1098" y="52"/>
                </a:lnTo>
                <a:lnTo>
                  <a:pt x="1115" y="104"/>
                </a:lnTo>
                <a:cubicBezTo>
                  <a:pt x="1147" y="224"/>
                  <a:pt x="1164" y="347"/>
                  <a:pt x="1164" y="467"/>
                </a:cubicBezTo>
                <a:cubicBezTo>
                  <a:pt x="1164" y="587"/>
                  <a:pt x="1147" y="710"/>
                  <a:pt x="1115" y="831"/>
                </a:cubicBezTo>
                <a:lnTo>
                  <a:pt x="1098" y="883"/>
                </a:lnTo>
                <a:lnTo>
                  <a:pt x="1046" y="891"/>
                </a:lnTo>
                <a:cubicBezTo>
                  <a:pt x="888" y="918"/>
                  <a:pt x="741" y="934"/>
                  <a:pt x="582" y="934"/>
                </a:cubicBezTo>
                <a:cubicBezTo>
                  <a:pt x="424" y="934"/>
                  <a:pt x="276" y="918"/>
                  <a:pt x="117" y="891"/>
                </a:cubicBezTo>
                <a:lnTo>
                  <a:pt x="65" y="883"/>
                </a:lnTo>
                <a:lnTo>
                  <a:pt x="49" y="831"/>
                </a:lnTo>
                <a:cubicBezTo>
                  <a:pt x="16" y="710"/>
                  <a:pt x="0" y="587"/>
                  <a:pt x="0" y="467"/>
                </a:cubicBezTo>
                <a:cubicBezTo>
                  <a:pt x="0" y="347"/>
                  <a:pt x="16" y="224"/>
                  <a:pt x="49" y="104"/>
                </a:cubicBezTo>
                <a:lnTo>
                  <a:pt x="65" y="52"/>
                </a:lnTo>
                <a:lnTo>
                  <a:pt x="117" y="44"/>
                </a:lnTo>
                <a:cubicBezTo>
                  <a:pt x="276" y="16"/>
                  <a:pt x="423" y="0"/>
                  <a:pt x="582" y="0"/>
                </a:cubicBezTo>
                <a:close/>
                <a:moveTo>
                  <a:pt x="582" y="117"/>
                </a:moveTo>
                <a:cubicBezTo>
                  <a:pt x="440" y="117"/>
                  <a:pt x="306" y="131"/>
                  <a:pt x="155" y="156"/>
                </a:cubicBezTo>
                <a:cubicBezTo>
                  <a:pt x="128" y="259"/>
                  <a:pt x="114" y="363"/>
                  <a:pt x="114" y="467"/>
                </a:cubicBezTo>
                <a:cubicBezTo>
                  <a:pt x="114" y="571"/>
                  <a:pt x="128" y="675"/>
                  <a:pt x="155" y="779"/>
                </a:cubicBezTo>
                <a:cubicBezTo>
                  <a:pt x="306" y="803"/>
                  <a:pt x="440" y="817"/>
                  <a:pt x="582" y="817"/>
                </a:cubicBezTo>
                <a:cubicBezTo>
                  <a:pt x="724" y="817"/>
                  <a:pt x="858" y="803"/>
                  <a:pt x="1008" y="779"/>
                </a:cubicBezTo>
                <a:cubicBezTo>
                  <a:pt x="1035" y="675"/>
                  <a:pt x="1049" y="571"/>
                  <a:pt x="1049" y="467"/>
                </a:cubicBezTo>
                <a:cubicBezTo>
                  <a:pt x="1049" y="363"/>
                  <a:pt x="1035" y="259"/>
                  <a:pt x="1008" y="156"/>
                </a:cubicBezTo>
                <a:cubicBezTo>
                  <a:pt x="858" y="131"/>
                  <a:pt x="724" y="117"/>
                  <a:pt x="582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96587" y="2359819"/>
            <a:ext cx="336550" cy="419100"/>
          </a:xfrm>
          <a:custGeom>
            <a:avLst/>
            <a:gdLst>
              <a:gd name="T0" fmla="*/ 150 w 936"/>
              <a:gd name="T1" fmla="*/ 1049 h 1165"/>
              <a:gd name="T2" fmla="*/ 784 w 936"/>
              <a:gd name="T3" fmla="*/ 1049 h 1165"/>
              <a:gd name="T4" fmla="*/ 719 w 936"/>
              <a:gd name="T5" fmla="*/ 582 h 1165"/>
              <a:gd name="T6" fmla="*/ 784 w 936"/>
              <a:gd name="T7" fmla="*/ 115 h 1165"/>
              <a:gd name="T8" fmla="*/ 150 w 936"/>
              <a:gd name="T9" fmla="*/ 115 h 1165"/>
              <a:gd name="T10" fmla="*/ 216 w 936"/>
              <a:gd name="T11" fmla="*/ 582 h 1165"/>
              <a:gd name="T12" fmla="*/ 150 w 936"/>
              <a:gd name="T13" fmla="*/ 1049 h 1165"/>
              <a:gd name="T14" fmla="*/ 929 w 936"/>
              <a:gd name="T15" fmla="*/ 1115 h 1165"/>
              <a:gd name="T16" fmla="*/ 935 w 936"/>
              <a:gd name="T17" fmla="*/ 1131 h 1165"/>
              <a:gd name="T18" fmla="*/ 896 w 936"/>
              <a:gd name="T19" fmla="*/ 1164 h 1165"/>
              <a:gd name="T20" fmla="*/ 38 w 936"/>
              <a:gd name="T21" fmla="*/ 1164 h 1165"/>
              <a:gd name="T22" fmla="*/ 0 w 936"/>
              <a:gd name="T23" fmla="*/ 1131 h 1165"/>
              <a:gd name="T24" fmla="*/ 6 w 936"/>
              <a:gd name="T25" fmla="*/ 1115 h 1165"/>
              <a:gd name="T26" fmla="*/ 101 w 936"/>
              <a:gd name="T27" fmla="*/ 582 h 1165"/>
              <a:gd name="T28" fmla="*/ 6 w 936"/>
              <a:gd name="T29" fmla="*/ 49 h 1165"/>
              <a:gd name="T30" fmla="*/ 0 w 936"/>
              <a:gd name="T31" fmla="*/ 33 h 1165"/>
              <a:gd name="T32" fmla="*/ 38 w 936"/>
              <a:gd name="T33" fmla="*/ 0 h 1165"/>
              <a:gd name="T34" fmla="*/ 896 w 936"/>
              <a:gd name="T35" fmla="*/ 0 h 1165"/>
              <a:gd name="T36" fmla="*/ 935 w 936"/>
              <a:gd name="T37" fmla="*/ 33 h 1165"/>
              <a:gd name="T38" fmla="*/ 929 w 936"/>
              <a:gd name="T39" fmla="*/ 49 h 1165"/>
              <a:gd name="T40" fmla="*/ 834 w 936"/>
              <a:gd name="T41" fmla="*/ 582 h 1165"/>
              <a:gd name="T42" fmla="*/ 929 w 936"/>
              <a:gd name="T43" fmla="*/ 111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36" h="1165">
                <a:moveTo>
                  <a:pt x="150" y="1049"/>
                </a:moveTo>
                <a:lnTo>
                  <a:pt x="784" y="1049"/>
                </a:lnTo>
                <a:cubicBezTo>
                  <a:pt x="741" y="899"/>
                  <a:pt x="719" y="740"/>
                  <a:pt x="719" y="582"/>
                </a:cubicBezTo>
                <a:cubicBezTo>
                  <a:pt x="719" y="423"/>
                  <a:pt x="741" y="265"/>
                  <a:pt x="784" y="115"/>
                </a:cubicBezTo>
                <a:lnTo>
                  <a:pt x="150" y="115"/>
                </a:lnTo>
                <a:cubicBezTo>
                  <a:pt x="194" y="265"/>
                  <a:pt x="216" y="423"/>
                  <a:pt x="216" y="582"/>
                </a:cubicBezTo>
                <a:cubicBezTo>
                  <a:pt x="216" y="740"/>
                  <a:pt x="194" y="899"/>
                  <a:pt x="150" y="1049"/>
                </a:cubicBezTo>
                <a:close/>
                <a:moveTo>
                  <a:pt x="929" y="1115"/>
                </a:moveTo>
                <a:cubicBezTo>
                  <a:pt x="932" y="1121"/>
                  <a:pt x="935" y="1126"/>
                  <a:pt x="935" y="1131"/>
                </a:cubicBezTo>
                <a:cubicBezTo>
                  <a:pt x="935" y="1151"/>
                  <a:pt x="918" y="1164"/>
                  <a:pt x="896" y="1164"/>
                </a:cubicBezTo>
                <a:lnTo>
                  <a:pt x="38" y="1164"/>
                </a:lnTo>
                <a:cubicBezTo>
                  <a:pt x="14" y="1164"/>
                  <a:pt x="0" y="1151"/>
                  <a:pt x="0" y="1131"/>
                </a:cubicBezTo>
                <a:cubicBezTo>
                  <a:pt x="0" y="1126"/>
                  <a:pt x="3" y="1121"/>
                  <a:pt x="6" y="1115"/>
                </a:cubicBezTo>
                <a:cubicBezTo>
                  <a:pt x="68" y="943"/>
                  <a:pt x="101" y="762"/>
                  <a:pt x="101" y="582"/>
                </a:cubicBezTo>
                <a:cubicBezTo>
                  <a:pt x="101" y="401"/>
                  <a:pt x="68" y="221"/>
                  <a:pt x="6" y="49"/>
                </a:cubicBezTo>
                <a:cubicBezTo>
                  <a:pt x="3" y="44"/>
                  <a:pt x="0" y="38"/>
                  <a:pt x="0" y="33"/>
                </a:cubicBezTo>
                <a:cubicBezTo>
                  <a:pt x="0" y="14"/>
                  <a:pt x="14" y="0"/>
                  <a:pt x="38" y="0"/>
                </a:cubicBezTo>
                <a:lnTo>
                  <a:pt x="896" y="0"/>
                </a:lnTo>
                <a:cubicBezTo>
                  <a:pt x="921" y="0"/>
                  <a:pt x="935" y="14"/>
                  <a:pt x="935" y="33"/>
                </a:cubicBezTo>
                <a:cubicBezTo>
                  <a:pt x="935" y="38"/>
                  <a:pt x="932" y="44"/>
                  <a:pt x="929" y="49"/>
                </a:cubicBezTo>
                <a:cubicBezTo>
                  <a:pt x="866" y="221"/>
                  <a:pt x="834" y="401"/>
                  <a:pt x="834" y="582"/>
                </a:cubicBezTo>
                <a:cubicBezTo>
                  <a:pt x="834" y="762"/>
                  <a:pt x="866" y="943"/>
                  <a:pt x="929" y="11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8862" y="3293269"/>
            <a:ext cx="463550" cy="293688"/>
          </a:xfrm>
          <a:custGeom>
            <a:avLst/>
            <a:gdLst>
              <a:gd name="T0" fmla="*/ 875 w 1286"/>
              <a:gd name="T1" fmla="*/ 464 h 815"/>
              <a:gd name="T2" fmla="*/ 1285 w 1286"/>
              <a:gd name="T3" fmla="*/ 669 h 815"/>
              <a:gd name="T4" fmla="*/ 1285 w 1286"/>
              <a:gd name="T5" fmla="*/ 814 h 815"/>
              <a:gd name="T6" fmla="*/ 935 w 1286"/>
              <a:gd name="T7" fmla="*/ 814 h 815"/>
              <a:gd name="T8" fmla="*/ 935 w 1286"/>
              <a:gd name="T9" fmla="*/ 669 h 815"/>
              <a:gd name="T10" fmla="*/ 820 w 1286"/>
              <a:gd name="T11" fmla="*/ 467 h 815"/>
              <a:gd name="T12" fmla="*/ 875 w 1286"/>
              <a:gd name="T13" fmla="*/ 464 h 815"/>
              <a:gd name="T14" fmla="*/ 410 w 1286"/>
              <a:gd name="T15" fmla="*/ 464 h 815"/>
              <a:gd name="T16" fmla="*/ 817 w 1286"/>
              <a:gd name="T17" fmla="*/ 669 h 815"/>
              <a:gd name="T18" fmla="*/ 817 w 1286"/>
              <a:gd name="T19" fmla="*/ 814 h 815"/>
              <a:gd name="T20" fmla="*/ 0 w 1286"/>
              <a:gd name="T21" fmla="*/ 814 h 815"/>
              <a:gd name="T22" fmla="*/ 0 w 1286"/>
              <a:gd name="T23" fmla="*/ 669 h 815"/>
              <a:gd name="T24" fmla="*/ 410 w 1286"/>
              <a:gd name="T25" fmla="*/ 464 h 815"/>
              <a:gd name="T26" fmla="*/ 410 w 1286"/>
              <a:gd name="T27" fmla="*/ 350 h 815"/>
              <a:gd name="T28" fmla="*/ 235 w 1286"/>
              <a:gd name="T29" fmla="*/ 175 h 815"/>
              <a:gd name="T30" fmla="*/ 410 w 1286"/>
              <a:gd name="T31" fmla="*/ 0 h 815"/>
              <a:gd name="T32" fmla="*/ 582 w 1286"/>
              <a:gd name="T33" fmla="*/ 175 h 815"/>
              <a:gd name="T34" fmla="*/ 410 w 1286"/>
              <a:gd name="T35" fmla="*/ 350 h 815"/>
              <a:gd name="T36" fmla="*/ 875 w 1286"/>
              <a:gd name="T37" fmla="*/ 350 h 815"/>
              <a:gd name="T38" fmla="*/ 700 w 1286"/>
              <a:gd name="T39" fmla="*/ 175 h 815"/>
              <a:gd name="T40" fmla="*/ 875 w 1286"/>
              <a:gd name="T41" fmla="*/ 0 h 815"/>
              <a:gd name="T42" fmla="*/ 1050 w 1286"/>
              <a:gd name="T43" fmla="*/ 175 h 815"/>
              <a:gd name="T44" fmla="*/ 875 w 1286"/>
              <a:gd name="T45" fmla="*/ 35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815">
                <a:moveTo>
                  <a:pt x="875" y="464"/>
                </a:moveTo>
                <a:cubicBezTo>
                  <a:pt x="1011" y="464"/>
                  <a:pt x="1285" y="532"/>
                  <a:pt x="1285" y="669"/>
                </a:cubicBezTo>
                <a:lnTo>
                  <a:pt x="1285" y="814"/>
                </a:lnTo>
                <a:lnTo>
                  <a:pt x="935" y="814"/>
                </a:lnTo>
                <a:lnTo>
                  <a:pt x="935" y="669"/>
                </a:lnTo>
                <a:cubicBezTo>
                  <a:pt x="935" y="581"/>
                  <a:pt x="888" y="516"/>
                  <a:pt x="820" y="467"/>
                </a:cubicBezTo>
                <a:cubicBezTo>
                  <a:pt x="839" y="464"/>
                  <a:pt x="858" y="464"/>
                  <a:pt x="875" y="464"/>
                </a:cubicBezTo>
                <a:close/>
                <a:moveTo>
                  <a:pt x="410" y="464"/>
                </a:moveTo>
                <a:cubicBezTo>
                  <a:pt x="547" y="464"/>
                  <a:pt x="817" y="532"/>
                  <a:pt x="817" y="669"/>
                </a:cubicBezTo>
                <a:lnTo>
                  <a:pt x="817" y="814"/>
                </a:lnTo>
                <a:lnTo>
                  <a:pt x="0" y="814"/>
                </a:lnTo>
                <a:lnTo>
                  <a:pt x="0" y="669"/>
                </a:lnTo>
                <a:cubicBezTo>
                  <a:pt x="0" y="532"/>
                  <a:pt x="274" y="464"/>
                  <a:pt x="410" y="464"/>
                </a:cubicBezTo>
                <a:close/>
                <a:moveTo>
                  <a:pt x="410" y="350"/>
                </a:moveTo>
                <a:cubicBezTo>
                  <a:pt x="315" y="350"/>
                  <a:pt x="235" y="270"/>
                  <a:pt x="235" y="175"/>
                </a:cubicBezTo>
                <a:cubicBezTo>
                  <a:pt x="235" y="79"/>
                  <a:pt x="314" y="0"/>
                  <a:pt x="410" y="0"/>
                </a:cubicBezTo>
                <a:cubicBezTo>
                  <a:pt x="505" y="0"/>
                  <a:pt x="582" y="80"/>
                  <a:pt x="582" y="175"/>
                </a:cubicBezTo>
                <a:cubicBezTo>
                  <a:pt x="582" y="271"/>
                  <a:pt x="506" y="350"/>
                  <a:pt x="410" y="350"/>
                </a:cubicBezTo>
                <a:close/>
                <a:moveTo>
                  <a:pt x="875" y="350"/>
                </a:moveTo>
                <a:cubicBezTo>
                  <a:pt x="779" y="350"/>
                  <a:pt x="700" y="270"/>
                  <a:pt x="700" y="175"/>
                </a:cubicBezTo>
                <a:cubicBezTo>
                  <a:pt x="700" y="79"/>
                  <a:pt x="779" y="0"/>
                  <a:pt x="875" y="0"/>
                </a:cubicBezTo>
                <a:cubicBezTo>
                  <a:pt x="970" y="0"/>
                  <a:pt x="1050" y="80"/>
                  <a:pt x="1050" y="175"/>
                </a:cubicBezTo>
                <a:cubicBezTo>
                  <a:pt x="1050" y="271"/>
                  <a:pt x="970" y="350"/>
                  <a:pt x="875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52649" y="3251996"/>
            <a:ext cx="419100" cy="377825"/>
          </a:xfrm>
          <a:custGeom>
            <a:avLst/>
            <a:gdLst>
              <a:gd name="T0" fmla="*/ 700 w 1165"/>
              <a:gd name="T1" fmla="*/ 581 h 1049"/>
              <a:gd name="T2" fmla="*/ 700 w 1165"/>
              <a:gd name="T3" fmla="*/ 350 h 1049"/>
              <a:gd name="T4" fmla="*/ 582 w 1165"/>
              <a:gd name="T5" fmla="*/ 232 h 1049"/>
              <a:gd name="T6" fmla="*/ 465 w 1165"/>
              <a:gd name="T7" fmla="*/ 350 h 1049"/>
              <a:gd name="T8" fmla="*/ 465 w 1165"/>
              <a:gd name="T9" fmla="*/ 581 h 1049"/>
              <a:gd name="T10" fmla="*/ 582 w 1165"/>
              <a:gd name="T11" fmla="*/ 698 h 1049"/>
              <a:gd name="T12" fmla="*/ 700 w 1165"/>
              <a:gd name="T13" fmla="*/ 581 h 1049"/>
              <a:gd name="T14" fmla="*/ 1050 w 1165"/>
              <a:gd name="T15" fmla="*/ 117 h 1049"/>
              <a:gd name="T16" fmla="*/ 1164 w 1165"/>
              <a:gd name="T17" fmla="*/ 232 h 1049"/>
              <a:gd name="T18" fmla="*/ 1164 w 1165"/>
              <a:gd name="T19" fmla="*/ 931 h 1049"/>
              <a:gd name="T20" fmla="*/ 1050 w 1165"/>
              <a:gd name="T21" fmla="*/ 1048 h 1049"/>
              <a:gd name="T22" fmla="*/ 640 w 1165"/>
              <a:gd name="T23" fmla="*/ 1048 h 1049"/>
              <a:gd name="T24" fmla="*/ 640 w 1165"/>
              <a:gd name="T25" fmla="*/ 925 h 1049"/>
              <a:gd name="T26" fmla="*/ 932 w 1165"/>
              <a:gd name="T27" fmla="*/ 581 h 1049"/>
              <a:gd name="T28" fmla="*/ 815 w 1165"/>
              <a:gd name="T29" fmla="*/ 581 h 1049"/>
              <a:gd name="T30" fmla="*/ 582 w 1165"/>
              <a:gd name="T31" fmla="*/ 816 h 1049"/>
              <a:gd name="T32" fmla="*/ 350 w 1165"/>
              <a:gd name="T33" fmla="*/ 581 h 1049"/>
              <a:gd name="T34" fmla="*/ 232 w 1165"/>
              <a:gd name="T35" fmla="*/ 581 h 1049"/>
              <a:gd name="T36" fmla="*/ 525 w 1165"/>
              <a:gd name="T37" fmla="*/ 925 h 1049"/>
              <a:gd name="T38" fmla="*/ 525 w 1165"/>
              <a:gd name="T39" fmla="*/ 1048 h 1049"/>
              <a:gd name="T40" fmla="*/ 115 w 1165"/>
              <a:gd name="T41" fmla="*/ 1048 h 1049"/>
              <a:gd name="T42" fmla="*/ 0 w 1165"/>
              <a:gd name="T43" fmla="*/ 931 h 1049"/>
              <a:gd name="T44" fmla="*/ 0 w 1165"/>
              <a:gd name="T45" fmla="*/ 232 h 1049"/>
              <a:gd name="T46" fmla="*/ 115 w 1165"/>
              <a:gd name="T47" fmla="*/ 117 h 1049"/>
              <a:gd name="T48" fmla="*/ 301 w 1165"/>
              <a:gd name="T49" fmla="*/ 117 h 1049"/>
              <a:gd name="T50" fmla="*/ 407 w 1165"/>
              <a:gd name="T51" fmla="*/ 0 h 1049"/>
              <a:gd name="T52" fmla="*/ 757 w 1165"/>
              <a:gd name="T53" fmla="*/ 0 h 1049"/>
              <a:gd name="T54" fmla="*/ 864 w 1165"/>
              <a:gd name="T55" fmla="*/ 117 h 1049"/>
              <a:gd name="T56" fmla="*/ 1050 w 1165"/>
              <a:gd name="T57" fmla="*/ 117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5" h="1049">
                <a:moveTo>
                  <a:pt x="700" y="581"/>
                </a:moveTo>
                <a:lnTo>
                  <a:pt x="700" y="350"/>
                </a:lnTo>
                <a:cubicBezTo>
                  <a:pt x="700" y="287"/>
                  <a:pt x="645" y="232"/>
                  <a:pt x="582" y="232"/>
                </a:cubicBezTo>
                <a:cubicBezTo>
                  <a:pt x="519" y="232"/>
                  <a:pt x="465" y="287"/>
                  <a:pt x="465" y="350"/>
                </a:cubicBezTo>
                <a:lnTo>
                  <a:pt x="465" y="581"/>
                </a:lnTo>
                <a:cubicBezTo>
                  <a:pt x="465" y="644"/>
                  <a:pt x="519" y="698"/>
                  <a:pt x="582" y="698"/>
                </a:cubicBezTo>
                <a:cubicBezTo>
                  <a:pt x="645" y="698"/>
                  <a:pt x="700" y="644"/>
                  <a:pt x="700" y="581"/>
                </a:cubicBezTo>
                <a:close/>
                <a:moveTo>
                  <a:pt x="1050" y="117"/>
                </a:moveTo>
                <a:cubicBezTo>
                  <a:pt x="1112" y="117"/>
                  <a:pt x="1164" y="169"/>
                  <a:pt x="1164" y="232"/>
                </a:cubicBezTo>
                <a:lnTo>
                  <a:pt x="1164" y="931"/>
                </a:lnTo>
                <a:cubicBezTo>
                  <a:pt x="1164" y="994"/>
                  <a:pt x="1112" y="1048"/>
                  <a:pt x="1050" y="1048"/>
                </a:cubicBezTo>
                <a:lnTo>
                  <a:pt x="640" y="1048"/>
                </a:lnTo>
                <a:lnTo>
                  <a:pt x="640" y="925"/>
                </a:lnTo>
                <a:cubicBezTo>
                  <a:pt x="804" y="898"/>
                  <a:pt x="932" y="753"/>
                  <a:pt x="932" y="581"/>
                </a:cubicBezTo>
                <a:lnTo>
                  <a:pt x="815" y="581"/>
                </a:lnTo>
                <a:cubicBezTo>
                  <a:pt x="815" y="709"/>
                  <a:pt x="710" y="816"/>
                  <a:pt x="582" y="816"/>
                </a:cubicBezTo>
                <a:cubicBezTo>
                  <a:pt x="453" y="816"/>
                  <a:pt x="350" y="709"/>
                  <a:pt x="350" y="581"/>
                </a:cubicBezTo>
                <a:lnTo>
                  <a:pt x="232" y="581"/>
                </a:lnTo>
                <a:cubicBezTo>
                  <a:pt x="232" y="753"/>
                  <a:pt x="361" y="898"/>
                  <a:pt x="525" y="925"/>
                </a:cubicBezTo>
                <a:lnTo>
                  <a:pt x="525" y="1048"/>
                </a:lnTo>
                <a:lnTo>
                  <a:pt x="115" y="1048"/>
                </a:lnTo>
                <a:cubicBezTo>
                  <a:pt x="52" y="1048"/>
                  <a:pt x="0" y="994"/>
                  <a:pt x="0" y="931"/>
                </a:cubicBezTo>
                <a:lnTo>
                  <a:pt x="0" y="232"/>
                </a:lnTo>
                <a:cubicBezTo>
                  <a:pt x="0" y="169"/>
                  <a:pt x="52" y="117"/>
                  <a:pt x="115" y="117"/>
                </a:cubicBezTo>
                <a:lnTo>
                  <a:pt x="301" y="117"/>
                </a:lnTo>
                <a:lnTo>
                  <a:pt x="407" y="0"/>
                </a:lnTo>
                <a:lnTo>
                  <a:pt x="757" y="0"/>
                </a:lnTo>
                <a:lnTo>
                  <a:pt x="864" y="117"/>
                </a:lnTo>
                <a:lnTo>
                  <a:pt x="1050" y="1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67074" y="3272632"/>
            <a:ext cx="336550" cy="336550"/>
          </a:xfrm>
          <a:custGeom>
            <a:avLst/>
            <a:gdLst>
              <a:gd name="T0" fmla="*/ 467 w 935"/>
              <a:gd name="T1" fmla="*/ 524 h 935"/>
              <a:gd name="T2" fmla="*/ 934 w 935"/>
              <a:gd name="T3" fmla="*/ 759 h 935"/>
              <a:gd name="T4" fmla="*/ 934 w 935"/>
              <a:gd name="T5" fmla="*/ 934 h 935"/>
              <a:gd name="T6" fmla="*/ 0 w 935"/>
              <a:gd name="T7" fmla="*/ 934 h 935"/>
              <a:gd name="T8" fmla="*/ 0 w 935"/>
              <a:gd name="T9" fmla="*/ 759 h 935"/>
              <a:gd name="T10" fmla="*/ 467 w 935"/>
              <a:gd name="T11" fmla="*/ 524 h 935"/>
              <a:gd name="T12" fmla="*/ 467 w 935"/>
              <a:gd name="T13" fmla="*/ 0 h 935"/>
              <a:gd name="T14" fmla="*/ 699 w 935"/>
              <a:gd name="T15" fmla="*/ 235 h 935"/>
              <a:gd name="T16" fmla="*/ 467 w 935"/>
              <a:gd name="T17" fmla="*/ 467 h 935"/>
              <a:gd name="T18" fmla="*/ 235 w 935"/>
              <a:gd name="T19" fmla="*/ 235 h 935"/>
              <a:gd name="T20" fmla="*/ 467 w 935"/>
              <a:gd name="T21" fmla="*/ 0 h 935"/>
              <a:gd name="T22" fmla="*/ 467 w 935"/>
              <a:gd name="T23" fmla="*/ 636 h 935"/>
              <a:gd name="T24" fmla="*/ 112 w 935"/>
              <a:gd name="T25" fmla="*/ 759 h 935"/>
              <a:gd name="T26" fmla="*/ 112 w 935"/>
              <a:gd name="T27" fmla="*/ 822 h 935"/>
              <a:gd name="T28" fmla="*/ 822 w 935"/>
              <a:gd name="T29" fmla="*/ 822 h 935"/>
              <a:gd name="T30" fmla="*/ 822 w 935"/>
              <a:gd name="T31" fmla="*/ 759 h 935"/>
              <a:gd name="T32" fmla="*/ 467 w 935"/>
              <a:gd name="T33" fmla="*/ 636 h 935"/>
              <a:gd name="T34" fmla="*/ 467 w 935"/>
              <a:gd name="T35" fmla="*/ 112 h 935"/>
              <a:gd name="T36" fmla="*/ 344 w 935"/>
              <a:gd name="T37" fmla="*/ 235 h 935"/>
              <a:gd name="T38" fmla="*/ 467 w 935"/>
              <a:gd name="T39" fmla="*/ 356 h 935"/>
              <a:gd name="T40" fmla="*/ 590 w 935"/>
              <a:gd name="T41" fmla="*/ 235 h 935"/>
              <a:gd name="T42" fmla="*/ 467 w 935"/>
              <a:gd name="T43" fmla="*/ 112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935" h="935">
                <a:moveTo>
                  <a:pt x="467" y="524"/>
                </a:moveTo>
                <a:cubicBezTo>
                  <a:pt x="623" y="524"/>
                  <a:pt x="934" y="603"/>
                  <a:pt x="934" y="759"/>
                </a:cubicBezTo>
                <a:lnTo>
                  <a:pt x="934" y="934"/>
                </a:lnTo>
                <a:lnTo>
                  <a:pt x="0" y="934"/>
                </a:lnTo>
                <a:lnTo>
                  <a:pt x="0" y="759"/>
                </a:lnTo>
                <a:cubicBezTo>
                  <a:pt x="0" y="603"/>
                  <a:pt x="311" y="524"/>
                  <a:pt x="467" y="524"/>
                </a:cubicBezTo>
                <a:close/>
                <a:moveTo>
                  <a:pt x="467" y="0"/>
                </a:moveTo>
                <a:cubicBezTo>
                  <a:pt x="595" y="0"/>
                  <a:pt x="699" y="106"/>
                  <a:pt x="699" y="235"/>
                </a:cubicBezTo>
                <a:cubicBezTo>
                  <a:pt x="699" y="363"/>
                  <a:pt x="595" y="467"/>
                  <a:pt x="467" y="467"/>
                </a:cubicBezTo>
                <a:cubicBezTo>
                  <a:pt x="338" y="467"/>
                  <a:pt x="235" y="363"/>
                  <a:pt x="235" y="235"/>
                </a:cubicBezTo>
                <a:cubicBezTo>
                  <a:pt x="235" y="106"/>
                  <a:pt x="338" y="0"/>
                  <a:pt x="467" y="0"/>
                </a:cubicBezTo>
                <a:close/>
                <a:moveTo>
                  <a:pt x="467" y="636"/>
                </a:moveTo>
                <a:cubicBezTo>
                  <a:pt x="295" y="636"/>
                  <a:pt x="112" y="721"/>
                  <a:pt x="112" y="759"/>
                </a:cubicBezTo>
                <a:lnTo>
                  <a:pt x="112" y="822"/>
                </a:lnTo>
                <a:lnTo>
                  <a:pt x="822" y="822"/>
                </a:lnTo>
                <a:lnTo>
                  <a:pt x="822" y="759"/>
                </a:lnTo>
                <a:cubicBezTo>
                  <a:pt x="822" y="721"/>
                  <a:pt x="639" y="636"/>
                  <a:pt x="467" y="636"/>
                </a:cubicBezTo>
                <a:close/>
                <a:moveTo>
                  <a:pt x="467" y="112"/>
                </a:moveTo>
                <a:cubicBezTo>
                  <a:pt x="399" y="112"/>
                  <a:pt x="344" y="166"/>
                  <a:pt x="344" y="235"/>
                </a:cubicBezTo>
                <a:cubicBezTo>
                  <a:pt x="344" y="303"/>
                  <a:pt x="399" y="356"/>
                  <a:pt x="467" y="356"/>
                </a:cubicBezTo>
                <a:cubicBezTo>
                  <a:pt x="535" y="356"/>
                  <a:pt x="590" y="303"/>
                  <a:pt x="590" y="235"/>
                </a:cubicBezTo>
                <a:cubicBezTo>
                  <a:pt x="590" y="166"/>
                  <a:pt x="535" y="112"/>
                  <a:pt x="467" y="11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76724" y="3272632"/>
            <a:ext cx="463550" cy="336550"/>
          </a:xfrm>
          <a:custGeom>
            <a:avLst/>
            <a:gdLst>
              <a:gd name="T0" fmla="*/ 818 w 1286"/>
              <a:gd name="T1" fmla="*/ 584 h 935"/>
              <a:gd name="T2" fmla="*/ 1285 w 1286"/>
              <a:gd name="T3" fmla="*/ 816 h 935"/>
              <a:gd name="T4" fmla="*/ 1285 w 1286"/>
              <a:gd name="T5" fmla="*/ 934 h 935"/>
              <a:gd name="T6" fmla="*/ 350 w 1286"/>
              <a:gd name="T7" fmla="*/ 934 h 935"/>
              <a:gd name="T8" fmla="*/ 350 w 1286"/>
              <a:gd name="T9" fmla="*/ 816 h 935"/>
              <a:gd name="T10" fmla="*/ 818 w 1286"/>
              <a:gd name="T11" fmla="*/ 584 h 935"/>
              <a:gd name="T12" fmla="*/ 293 w 1286"/>
              <a:gd name="T13" fmla="*/ 350 h 935"/>
              <a:gd name="T14" fmla="*/ 468 w 1286"/>
              <a:gd name="T15" fmla="*/ 350 h 935"/>
              <a:gd name="T16" fmla="*/ 468 w 1286"/>
              <a:gd name="T17" fmla="*/ 467 h 935"/>
              <a:gd name="T18" fmla="*/ 293 w 1286"/>
              <a:gd name="T19" fmla="*/ 467 h 935"/>
              <a:gd name="T20" fmla="*/ 293 w 1286"/>
              <a:gd name="T21" fmla="*/ 641 h 935"/>
              <a:gd name="T22" fmla="*/ 175 w 1286"/>
              <a:gd name="T23" fmla="*/ 641 h 935"/>
              <a:gd name="T24" fmla="*/ 175 w 1286"/>
              <a:gd name="T25" fmla="*/ 467 h 935"/>
              <a:gd name="T26" fmla="*/ 0 w 1286"/>
              <a:gd name="T27" fmla="*/ 467 h 935"/>
              <a:gd name="T28" fmla="*/ 0 w 1286"/>
              <a:gd name="T29" fmla="*/ 350 h 935"/>
              <a:gd name="T30" fmla="*/ 175 w 1286"/>
              <a:gd name="T31" fmla="*/ 350 h 935"/>
              <a:gd name="T32" fmla="*/ 175 w 1286"/>
              <a:gd name="T33" fmla="*/ 175 h 935"/>
              <a:gd name="T34" fmla="*/ 293 w 1286"/>
              <a:gd name="T35" fmla="*/ 175 h 935"/>
              <a:gd name="T36" fmla="*/ 293 w 1286"/>
              <a:gd name="T37" fmla="*/ 350 h 935"/>
              <a:gd name="T38" fmla="*/ 818 w 1286"/>
              <a:gd name="T39" fmla="*/ 467 h 935"/>
              <a:gd name="T40" fmla="*/ 585 w 1286"/>
              <a:gd name="T41" fmla="*/ 235 h 935"/>
              <a:gd name="T42" fmla="*/ 818 w 1286"/>
              <a:gd name="T43" fmla="*/ 0 h 935"/>
              <a:gd name="T44" fmla="*/ 1050 w 1286"/>
              <a:gd name="T45" fmla="*/ 235 h 935"/>
              <a:gd name="T46" fmla="*/ 818 w 1286"/>
              <a:gd name="T47" fmla="*/ 46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6" h="935">
                <a:moveTo>
                  <a:pt x="818" y="584"/>
                </a:moveTo>
                <a:cubicBezTo>
                  <a:pt x="973" y="584"/>
                  <a:pt x="1285" y="661"/>
                  <a:pt x="1285" y="816"/>
                </a:cubicBezTo>
                <a:lnTo>
                  <a:pt x="1285" y="934"/>
                </a:lnTo>
                <a:lnTo>
                  <a:pt x="350" y="934"/>
                </a:lnTo>
                <a:lnTo>
                  <a:pt x="350" y="816"/>
                </a:lnTo>
                <a:cubicBezTo>
                  <a:pt x="350" y="661"/>
                  <a:pt x="662" y="584"/>
                  <a:pt x="818" y="584"/>
                </a:cubicBezTo>
                <a:close/>
                <a:moveTo>
                  <a:pt x="293" y="350"/>
                </a:moveTo>
                <a:lnTo>
                  <a:pt x="468" y="350"/>
                </a:lnTo>
                <a:lnTo>
                  <a:pt x="468" y="467"/>
                </a:lnTo>
                <a:lnTo>
                  <a:pt x="293" y="467"/>
                </a:lnTo>
                <a:lnTo>
                  <a:pt x="293" y="641"/>
                </a:lnTo>
                <a:lnTo>
                  <a:pt x="175" y="641"/>
                </a:lnTo>
                <a:lnTo>
                  <a:pt x="175" y="467"/>
                </a:lnTo>
                <a:lnTo>
                  <a:pt x="0" y="467"/>
                </a:lnTo>
                <a:lnTo>
                  <a:pt x="0" y="350"/>
                </a:lnTo>
                <a:lnTo>
                  <a:pt x="175" y="350"/>
                </a:lnTo>
                <a:lnTo>
                  <a:pt x="175" y="175"/>
                </a:lnTo>
                <a:lnTo>
                  <a:pt x="293" y="175"/>
                </a:lnTo>
                <a:lnTo>
                  <a:pt x="293" y="350"/>
                </a:lnTo>
                <a:close/>
                <a:moveTo>
                  <a:pt x="818" y="467"/>
                </a:moveTo>
                <a:cubicBezTo>
                  <a:pt x="689" y="467"/>
                  <a:pt x="585" y="363"/>
                  <a:pt x="585" y="235"/>
                </a:cubicBezTo>
                <a:cubicBezTo>
                  <a:pt x="585" y="106"/>
                  <a:pt x="689" y="0"/>
                  <a:pt x="818" y="0"/>
                </a:cubicBezTo>
                <a:cubicBezTo>
                  <a:pt x="946" y="0"/>
                  <a:pt x="1050" y="107"/>
                  <a:pt x="1050" y="235"/>
                </a:cubicBezTo>
                <a:cubicBezTo>
                  <a:pt x="1050" y="364"/>
                  <a:pt x="946" y="467"/>
                  <a:pt x="818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29239" y="3240884"/>
            <a:ext cx="503237" cy="398461"/>
          </a:xfrm>
          <a:custGeom>
            <a:avLst/>
            <a:gdLst>
              <a:gd name="T0" fmla="*/ 642 w 1400"/>
              <a:gd name="T1" fmla="*/ 293 h 1107"/>
              <a:gd name="T2" fmla="*/ 757 w 1400"/>
              <a:gd name="T3" fmla="*/ 293 h 1107"/>
              <a:gd name="T4" fmla="*/ 757 w 1400"/>
              <a:gd name="T5" fmla="*/ 175 h 1107"/>
              <a:gd name="T6" fmla="*/ 642 w 1400"/>
              <a:gd name="T7" fmla="*/ 175 h 1107"/>
              <a:gd name="T8" fmla="*/ 642 w 1400"/>
              <a:gd name="T9" fmla="*/ 293 h 1107"/>
              <a:gd name="T10" fmla="*/ 757 w 1400"/>
              <a:gd name="T11" fmla="*/ 756 h 1107"/>
              <a:gd name="T12" fmla="*/ 757 w 1400"/>
              <a:gd name="T13" fmla="*/ 407 h 1107"/>
              <a:gd name="T14" fmla="*/ 642 w 1400"/>
              <a:gd name="T15" fmla="*/ 407 h 1107"/>
              <a:gd name="T16" fmla="*/ 642 w 1400"/>
              <a:gd name="T17" fmla="*/ 756 h 1107"/>
              <a:gd name="T18" fmla="*/ 757 w 1400"/>
              <a:gd name="T19" fmla="*/ 756 h 1107"/>
              <a:gd name="T20" fmla="*/ 699 w 1400"/>
              <a:gd name="T21" fmla="*/ 0 h 1107"/>
              <a:gd name="T22" fmla="*/ 1399 w 1400"/>
              <a:gd name="T23" fmla="*/ 249 h 1107"/>
              <a:gd name="T24" fmla="*/ 699 w 1400"/>
              <a:gd name="T25" fmla="*/ 1106 h 1107"/>
              <a:gd name="T26" fmla="*/ 0 w 1400"/>
              <a:gd name="T27" fmla="*/ 246 h 1107"/>
              <a:gd name="T28" fmla="*/ 699 w 1400"/>
              <a:gd name="T29" fmla="*/ 0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400" h="1107">
                <a:moveTo>
                  <a:pt x="642" y="293"/>
                </a:moveTo>
                <a:lnTo>
                  <a:pt x="757" y="293"/>
                </a:lnTo>
                <a:lnTo>
                  <a:pt x="757" y="175"/>
                </a:lnTo>
                <a:lnTo>
                  <a:pt x="642" y="175"/>
                </a:lnTo>
                <a:lnTo>
                  <a:pt x="642" y="293"/>
                </a:lnTo>
                <a:close/>
                <a:moveTo>
                  <a:pt x="757" y="756"/>
                </a:moveTo>
                <a:lnTo>
                  <a:pt x="757" y="407"/>
                </a:lnTo>
                <a:lnTo>
                  <a:pt x="642" y="407"/>
                </a:lnTo>
                <a:lnTo>
                  <a:pt x="642" y="756"/>
                </a:lnTo>
                <a:lnTo>
                  <a:pt x="757" y="756"/>
                </a:lnTo>
                <a:close/>
                <a:moveTo>
                  <a:pt x="699" y="0"/>
                </a:moveTo>
                <a:cubicBezTo>
                  <a:pt x="995" y="0"/>
                  <a:pt x="1216" y="109"/>
                  <a:pt x="1399" y="249"/>
                </a:cubicBezTo>
                <a:lnTo>
                  <a:pt x="699" y="1106"/>
                </a:lnTo>
                <a:lnTo>
                  <a:pt x="0" y="246"/>
                </a:lnTo>
                <a:cubicBezTo>
                  <a:pt x="183" y="107"/>
                  <a:pt x="404" y="0"/>
                  <a:pt x="699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64301" y="3251996"/>
            <a:ext cx="377825" cy="377825"/>
          </a:xfrm>
          <a:custGeom>
            <a:avLst/>
            <a:gdLst>
              <a:gd name="T0" fmla="*/ 525 w 1051"/>
              <a:gd name="T1" fmla="*/ 0 h 1049"/>
              <a:gd name="T2" fmla="*/ 1050 w 1051"/>
              <a:gd name="T3" fmla="*/ 0 h 1049"/>
              <a:gd name="T4" fmla="*/ 1050 w 1051"/>
              <a:gd name="T5" fmla="*/ 407 h 1049"/>
              <a:gd name="T6" fmla="*/ 700 w 1051"/>
              <a:gd name="T7" fmla="*/ 407 h 1049"/>
              <a:gd name="T8" fmla="*/ 525 w 1051"/>
              <a:gd name="T9" fmla="*/ 581 h 1049"/>
              <a:gd name="T10" fmla="*/ 525 w 1051"/>
              <a:gd name="T11" fmla="*/ 0 h 1049"/>
              <a:gd name="T12" fmla="*/ 992 w 1051"/>
              <a:gd name="T13" fmla="*/ 728 h 1049"/>
              <a:gd name="T14" fmla="*/ 1050 w 1051"/>
              <a:gd name="T15" fmla="*/ 786 h 1049"/>
              <a:gd name="T16" fmla="*/ 1050 w 1051"/>
              <a:gd name="T17" fmla="*/ 991 h 1049"/>
              <a:gd name="T18" fmla="*/ 992 w 1051"/>
              <a:gd name="T19" fmla="*/ 1048 h 1049"/>
              <a:gd name="T20" fmla="*/ 0 w 1051"/>
              <a:gd name="T21" fmla="*/ 57 h 1049"/>
              <a:gd name="T22" fmla="*/ 58 w 1051"/>
              <a:gd name="T23" fmla="*/ 0 h 1049"/>
              <a:gd name="T24" fmla="*/ 263 w 1051"/>
              <a:gd name="T25" fmla="*/ 0 h 1049"/>
              <a:gd name="T26" fmla="*/ 320 w 1051"/>
              <a:gd name="T27" fmla="*/ 57 h 1049"/>
              <a:gd name="T28" fmla="*/ 353 w 1051"/>
              <a:gd name="T29" fmla="*/ 265 h 1049"/>
              <a:gd name="T30" fmla="*/ 339 w 1051"/>
              <a:gd name="T31" fmla="*/ 325 h 1049"/>
              <a:gd name="T32" fmla="*/ 211 w 1051"/>
              <a:gd name="T33" fmla="*/ 454 h 1049"/>
              <a:gd name="T34" fmla="*/ 596 w 1051"/>
              <a:gd name="T35" fmla="*/ 838 h 1049"/>
              <a:gd name="T36" fmla="*/ 725 w 1051"/>
              <a:gd name="T37" fmla="*/ 709 h 1049"/>
              <a:gd name="T38" fmla="*/ 785 w 1051"/>
              <a:gd name="T39" fmla="*/ 696 h 1049"/>
              <a:gd name="T40" fmla="*/ 992 w 1051"/>
              <a:gd name="T41" fmla="*/ 729 h 1049"/>
              <a:gd name="T42" fmla="*/ 992 w 1051"/>
              <a:gd name="T43" fmla="*/ 728 h 10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1049">
                <a:moveTo>
                  <a:pt x="525" y="0"/>
                </a:moveTo>
                <a:lnTo>
                  <a:pt x="1050" y="0"/>
                </a:lnTo>
                <a:lnTo>
                  <a:pt x="1050" y="407"/>
                </a:lnTo>
                <a:lnTo>
                  <a:pt x="700" y="407"/>
                </a:lnTo>
                <a:lnTo>
                  <a:pt x="525" y="581"/>
                </a:lnTo>
                <a:lnTo>
                  <a:pt x="525" y="0"/>
                </a:lnTo>
                <a:close/>
                <a:moveTo>
                  <a:pt x="992" y="728"/>
                </a:moveTo>
                <a:cubicBezTo>
                  <a:pt x="1025" y="728"/>
                  <a:pt x="1050" y="753"/>
                  <a:pt x="1050" y="786"/>
                </a:cubicBezTo>
                <a:lnTo>
                  <a:pt x="1050" y="991"/>
                </a:lnTo>
                <a:cubicBezTo>
                  <a:pt x="1050" y="1024"/>
                  <a:pt x="1025" y="1048"/>
                  <a:pt x="992" y="1048"/>
                </a:cubicBezTo>
                <a:cubicBezTo>
                  <a:pt x="446" y="1048"/>
                  <a:pt x="0" y="603"/>
                  <a:pt x="0" y="57"/>
                </a:cubicBezTo>
                <a:cubicBezTo>
                  <a:pt x="0" y="24"/>
                  <a:pt x="25" y="0"/>
                  <a:pt x="58" y="0"/>
                </a:cubicBezTo>
                <a:lnTo>
                  <a:pt x="263" y="0"/>
                </a:lnTo>
                <a:cubicBezTo>
                  <a:pt x="296" y="0"/>
                  <a:pt x="320" y="24"/>
                  <a:pt x="320" y="57"/>
                </a:cubicBezTo>
                <a:cubicBezTo>
                  <a:pt x="320" y="131"/>
                  <a:pt x="331" y="199"/>
                  <a:pt x="353" y="265"/>
                </a:cubicBezTo>
                <a:cubicBezTo>
                  <a:pt x="358" y="284"/>
                  <a:pt x="356" y="309"/>
                  <a:pt x="339" y="325"/>
                </a:cubicBezTo>
                <a:lnTo>
                  <a:pt x="211" y="454"/>
                </a:lnTo>
                <a:cubicBezTo>
                  <a:pt x="296" y="616"/>
                  <a:pt x="432" y="753"/>
                  <a:pt x="596" y="838"/>
                </a:cubicBezTo>
                <a:lnTo>
                  <a:pt x="725" y="709"/>
                </a:lnTo>
                <a:cubicBezTo>
                  <a:pt x="741" y="693"/>
                  <a:pt x="766" y="690"/>
                  <a:pt x="785" y="696"/>
                </a:cubicBezTo>
                <a:cubicBezTo>
                  <a:pt x="850" y="718"/>
                  <a:pt x="919" y="729"/>
                  <a:pt x="992" y="729"/>
                </a:cubicBezTo>
                <a:lnTo>
                  <a:pt x="992" y="72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473949" y="3231357"/>
            <a:ext cx="503238" cy="419100"/>
          </a:xfrm>
          <a:custGeom>
            <a:avLst/>
            <a:gdLst>
              <a:gd name="T0" fmla="*/ 407 w 1400"/>
              <a:gd name="T1" fmla="*/ 756 h 1165"/>
              <a:gd name="T2" fmla="*/ 1225 w 1400"/>
              <a:gd name="T3" fmla="*/ 756 h 1165"/>
              <a:gd name="T4" fmla="*/ 1020 w 1400"/>
              <a:gd name="T5" fmla="*/ 495 h 1165"/>
              <a:gd name="T6" fmla="*/ 875 w 1400"/>
              <a:gd name="T7" fmla="*/ 669 h 1165"/>
              <a:gd name="T8" fmla="*/ 670 w 1400"/>
              <a:gd name="T9" fmla="*/ 408 h 1165"/>
              <a:gd name="T10" fmla="*/ 407 w 1400"/>
              <a:gd name="T11" fmla="*/ 756 h 1165"/>
              <a:gd name="T12" fmla="*/ 1282 w 1400"/>
              <a:gd name="T13" fmla="*/ 115 h 1165"/>
              <a:gd name="T14" fmla="*/ 1399 w 1400"/>
              <a:gd name="T15" fmla="*/ 233 h 1165"/>
              <a:gd name="T16" fmla="*/ 1399 w 1400"/>
              <a:gd name="T17" fmla="*/ 814 h 1165"/>
              <a:gd name="T18" fmla="*/ 1282 w 1400"/>
              <a:gd name="T19" fmla="*/ 931 h 1165"/>
              <a:gd name="T20" fmla="*/ 350 w 1400"/>
              <a:gd name="T21" fmla="*/ 931 h 1165"/>
              <a:gd name="T22" fmla="*/ 233 w 1400"/>
              <a:gd name="T23" fmla="*/ 814 h 1165"/>
              <a:gd name="T24" fmla="*/ 235 w 1400"/>
              <a:gd name="T25" fmla="*/ 115 h 1165"/>
              <a:gd name="T26" fmla="*/ 350 w 1400"/>
              <a:gd name="T27" fmla="*/ 0 h 1165"/>
              <a:gd name="T28" fmla="*/ 700 w 1400"/>
              <a:gd name="T29" fmla="*/ 0 h 1165"/>
              <a:gd name="T30" fmla="*/ 817 w 1400"/>
              <a:gd name="T31" fmla="*/ 115 h 1165"/>
              <a:gd name="T32" fmla="*/ 1282 w 1400"/>
              <a:gd name="T33" fmla="*/ 115 h 1165"/>
              <a:gd name="T34" fmla="*/ 118 w 1400"/>
              <a:gd name="T35" fmla="*/ 233 h 1165"/>
              <a:gd name="T36" fmla="*/ 118 w 1400"/>
              <a:gd name="T37" fmla="*/ 1049 h 1165"/>
              <a:gd name="T38" fmla="*/ 1167 w 1400"/>
              <a:gd name="T39" fmla="*/ 1049 h 1165"/>
              <a:gd name="T40" fmla="*/ 1167 w 1400"/>
              <a:gd name="T41" fmla="*/ 1164 h 1165"/>
              <a:gd name="T42" fmla="*/ 118 w 1400"/>
              <a:gd name="T43" fmla="*/ 1164 h 1165"/>
              <a:gd name="T44" fmla="*/ 0 w 1400"/>
              <a:gd name="T45" fmla="*/ 1049 h 1165"/>
              <a:gd name="T46" fmla="*/ 0 w 1400"/>
              <a:gd name="T47" fmla="*/ 233 h 1165"/>
              <a:gd name="T48" fmla="*/ 118 w 1400"/>
              <a:gd name="T49" fmla="*/ 233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00" h="1165">
                <a:moveTo>
                  <a:pt x="407" y="756"/>
                </a:moveTo>
                <a:lnTo>
                  <a:pt x="1225" y="756"/>
                </a:lnTo>
                <a:lnTo>
                  <a:pt x="1020" y="495"/>
                </a:lnTo>
                <a:lnTo>
                  <a:pt x="875" y="669"/>
                </a:lnTo>
                <a:lnTo>
                  <a:pt x="670" y="408"/>
                </a:lnTo>
                <a:lnTo>
                  <a:pt x="407" y="756"/>
                </a:lnTo>
                <a:close/>
                <a:moveTo>
                  <a:pt x="1282" y="115"/>
                </a:moveTo>
                <a:cubicBezTo>
                  <a:pt x="1345" y="115"/>
                  <a:pt x="1399" y="170"/>
                  <a:pt x="1399" y="233"/>
                </a:cubicBezTo>
                <a:lnTo>
                  <a:pt x="1399" y="814"/>
                </a:lnTo>
                <a:cubicBezTo>
                  <a:pt x="1399" y="877"/>
                  <a:pt x="1345" y="931"/>
                  <a:pt x="1282" y="931"/>
                </a:cubicBezTo>
                <a:lnTo>
                  <a:pt x="350" y="931"/>
                </a:lnTo>
                <a:cubicBezTo>
                  <a:pt x="287" y="931"/>
                  <a:pt x="233" y="877"/>
                  <a:pt x="233" y="814"/>
                </a:cubicBezTo>
                <a:lnTo>
                  <a:pt x="235" y="115"/>
                </a:lnTo>
                <a:cubicBezTo>
                  <a:pt x="235" y="52"/>
                  <a:pt x="287" y="0"/>
                  <a:pt x="350" y="0"/>
                </a:cubicBezTo>
                <a:lnTo>
                  <a:pt x="700" y="0"/>
                </a:lnTo>
                <a:lnTo>
                  <a:pt x="817" y="115"/>
                </a:lnTo>
                <a:lnTo>
                  <a:pt x="1282" y="115"/>
                </a:lnTo>
                <a:close/>
                <a:moveTo>
                  <a:pt x="118" y="233"/>
                </a:moveTo>
                <a:lnTo>
                  <a:pt x="118" y="1049"/>
                </a:lnTo>
                <a:lnTo>
                  <a:pt x="1167" y="1049"/>
                </a:lnTo>
                <a:lnTo>
                  <a:pt x="1167" y="1164"/>
                </a:lnTo>
                <a:lnTo>
                  <a:pt x="118" y="1164"/>
                </a:lnTo>
                <a:cubicBezTo>
                  <a:pt x="55" y="1164"/>
                  <a:pt x="0" y="1112"/>
                  <a:pt x="0" y="1049"/>
                </a:cubicBezTo>
                <a:lnTo>
                  <a:pt x="0" y="233"/>
                </a:lnTo>
                <a:lnTo>
                  <a:pt x="118" y="2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651874" y="3209132"/>
            <a:ext cx="293688" cy="461963"/>
          </a:xfrm>
          <a:custGeom>
            <a:avLst/>
            <a:gdLst>
              <a:gd name="T0" fmla="*/ 700 w 816"/>
              <a:gd name="T1" fmla="*/ 1049 h 1285"/>
              <a:gd name="T2" fmla="*/ 700 w 816"/>
              <a:gd name="T3" fmla="*/ 235 h 1285"/>
              <a:gd name="T4" fmla="*/ 115 w 816"/>
              <a:gd name="T5" fmla="*/ 235 h 1285"/>
              <a:gd name="T6" fmla="*/ 115 w 816"/>
              <a:gd name="T7" fmla="*/ 1049 h 1285"/>
              <a:gd name="T8" fmla="*/ 700 w 816"/>
              <a:gd name="T9" fmla="*/ 1049 h 1285"/>
              <a:gd name="T10" fmla="*/ 700 w 816"/>
              <a:gd name="T11" fmla="*/ 3 h 1285"/>
              <a:gd name="T12" fmla="*/ 815 w 816"/>
              <a:gd name="T13" fmla="*/ 118 h 1285"/>
              <a:gd name="T14" fmla="*/ 815 w 816"/>
              <a:gd name="T15" fmla="*/ 1166 h 1285"/>
              <a:gd name="T16" fmla="*/ 700 w 816"/>
              <a:gd name="T17" fmla="*/ 1284 h 1285"/>
              <a:gd name="T18" fmla="*/ 115 w 816"/>
              <a:gd name="T19" fmla="*/ 1284 h 1285"/>
              <a:gd name="T20" fmla="*/ 0 w 816"/>
              <a:gd name="T21" fmla="*/ 1166 h 1285"/>
              <a:gd name="T22" fmla="*/ 0 w 816"/>
              <a:gd name="T23" fmla="*/ 118 h 1285"/>
              <a:gd name="T24" fmla="*/ 115 w 816"/>
              <a:gd name="T25" fmla="*/ 0 h 1285"/>
              <a:gd name="T26" fmla="*/ 700 w 816"/>
              <a:gd name="T27" fmla="*/ 3 h 1285"/>
              <a:gd name="T28" fmla="*/ 465 w 816"/>
              <a:gd name="T29" fmla="*/ 585 h 1285"/>
              <a:gd name="T30" fmla="*/ 465 w 816"/>
              <a:gd name="T31" fmla="*/ 934 h 1285"/>
              <a:gd name="T32" fmla="*/ 350 w 816"/>
              <a:gd name="T33" fmla="*/ 934 h 1285"/>
              <a:gd name="T34" fmla="*/ 350 w 816"/>
              <a:gd name="T35" fmla="*/ 585 h 1285"/>
              <a:gd name="T36" fmla="*/ 465 w 816"/>
              <a:gd name="T37" fmla="*/ 585 h 1285"/>
              <a:gd name="T38" fmla="*/ 465 w 816"/>
              <a:gd name="T39" fmla="*/ 350 h 1285"/>
              <a:gd name="T40" fmla="*/ 465 w 816"/>
              <a:gd name="T41" fmla="*/ 468 h 1285"/>
              <a:gd name="T42" fmla="*/ 350 w 816"/>
              <a:gd name="T43" fmla="*/ 468 h 1285"/>
              <a:gd name="T44" fmla="*/ 350 w 816"/>
              <a:gd name="T45" fmla="*/ 350 h 1285"/>
              <a:gd name="T46" fmla="*/ 465 w 816"/>
              <a:gd name="T47" fmla="*/ 35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6" h="1285">
                <a:moveTo>
                  <a:pt x="700" y="1049"/>
                </a:moveTo>
                <a:lnTo>
                  <a:pt x="700" y="235"/>
                </a:lnTo>
                <a:lnTo>
                  <a:pt x="115" y="235"/>
                </a:lnTo>
                <a:lnTo>
                  <a:pt x="115" y="1049"/>
                </a:lnTo>
                <a:lnTo>
                  <a:pt x="700" y="1049"/>
                </a:lnTo>
                <a:close/>
                <a:moveTo>
                  <a:pt x="700" y="3"/>
                </a:moveTo>
                <a:cubicBezTo>
                  <a:pt x="763" y="3"/>
                  <a:pt x="815" y="55"/>
                  <a:pt x="815" y="118"/>
                </a:cubicBezTo>
                <a:lnTo>
                  <a:pt x="815" y="1166"/>
                </a:lnTo>
                <a:cubicBezTo>
                  <a:pt x="815" y="1229"/>
                  <a:pt x="763" y="1284"/>
                  <a:pt x="700" y="1284"/>
                </a:cubicBezTo>
                <a:lnTo>
                  <a:pt x="115" y="1284"/>
                </a:lnTo>
                <a:cubicBezTo>
                  <a:pt x="52" y="1284"/>
                  <a:pt x="0" y="1229"/>
                  <a:pt x="0" y="1166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700" y="3"/>
                </a:lnTo>
                <a:close/>
                <a:moveTo>
                  <a:pt x="465" y="585"/>
                </a:moveTo>
                <a:lnTo>
                  <a:pt x="465" y="934"/>
                </a:lnTo>
                <a:lnTo>
                  <a:pt x="350" y="934"/>
                </a:lnTo>
                <a:lnTo>
                  <a:pt x="350" y="585"/>
                </a:lnTo>
                <a:lnTo>
                  <a:pt x="465" y="585"/>
                </a:lnTo>
                <a:close/>
                <a:moveTo>
                  <a:pt x="465" y="350"/>
                </a:moveTo>
                <a:lnTo>
                  <a:pt x="465" y="468"/>
                </a:lnTo>
                <a:lnTo>
                  <a:pt x="350" y="468"/>
                </a:lnTo>
                <a:lnTo>
                  <a:pt x="350" y="350"/>
                </a:lnTo>
                <a:lnTo>
                  <a:pt x="465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20249" y="3188494"/>
            <a:ext cx="501650" cy="503238"/>
          </a:xfrm>
          <a:custGeom>
            <a:avLst/>
            <a:gdLst>
              <a:gd name="T0" fmla="*/ 1107 w 1392"/>
              <a:gd name="T1" fmla="*/ 1193 h 1399"/>
              <a:gd name="T2" fmla="*/ 1194 w 1392"/>
              <a:gd name="T3" fmla="*/ 1106 h 1399"/>
              <a:gd name="T4" fmla="*/ 1107 w 1392"/>
              <a:gd name="T5" fmla="*/ 1018 h 1399"/>
              <a:gd name="T6" fmla="*/ 1020 w 1392"/>
              <a:gd name="T7" fmla="*/ 1106 h 1399"/>
              <a:gd name="T8" fmla="*/ 1107 w 1392"/>
              <a:gd name="T9" fmla="*/ 1193 h 1399"/>
              <a:gd name="T10" fmla="*/ 1323 w 1392"/>
              <a:gd name="T11" fmla="*/ 1136 h 1399"/>
              <a:gd name="T12" fmla="*/ 1386 w 1392"/>
              <a:gd name="T13" fmla="*/ 1182 h 1399"/>
              <a:gd name="T14" fmla="*/ 1389 w 1392"/>
              <a:gd name="T15" fmla="*/ 1201 h 1399"/>
              <a:gd name="T16" fmla="*/ 1331 w 1392"/>
              <a:gd name="T17" fmla="*/ 1303 h 1399"/>
              <a:gd name="T18" fmla="*/ 1312 w 1392"/>
              <a:gd name="T19" fmla="*/ 1311 h 1399"/>
              <a:gd name="T20" fmla="*/ 1241 w 1392"/>
              <a:gd name="T21" fmla="*/ 1281 h 1399"/>
              <a:gd name="T22" fmla="*/ 1192 w 1392"/>
              <a:gd name="T23" fmla="*/ 1308 h 1399"/>
              <a:gd name="T24" fmla="*/ 1181 w 1392"/>
              <a:gd name="T25" fmla="*/ 1387 h 1399"/>
              <a:gd name="T26" fmla="*/ 1164 w 1392"/>
              <a:gd name="T27" fmla="*/ 1398 h 1399"/>
              <a:gd name="T28" fmla="*/ 1050 w 1392"/>
              <a:gd name="T29" fmla="*/ 1398 h 1399"/>
              <a:gd name="T30" fmla="*/ 1033 w 1392"/>
              <a:gd name="T31" fmla="*/ 1387 h 1399"/>
              <a:gd name="T32" fmla="*/ 1022 w 1392"/>
              <a:gd name="T33" fmla="*/ 1308 h 1399"/>
              <a:gd name="T34" fmla="*/ 973 w 1392"/>
              <a:gd name="T35" fmla="*/ 1281 h 1399"/>
              <a:gd name="T36" fmla="*/ 902 w 1392"/>
              <a:gd name="T37" fmla="*/ 1311 h 1399"/>
              <a:gd name="T38" fmla="*/ 883 w 1392"/>
              <a:gd name="T39" fmla="*/ 1303 h 1399"/>
              <a:gd name="T40" fmla="*/ 826 w 1392"/>
              <a:gd name="T41" fmla="*/ 1201 h 1399"/>
              <a:gd name="T42" fmla="*/ 828 w 1392"/>
              <a:gd name="T43" fmla="*/ 1182 h 1399"/>
              <a:gd name="T44" fmla="*/ 891 w 1392"/>
              <a:gd name="T45" fmla="*/ 1136 h 1399"/>
              <a:gd name="T46" fmla="*/ 888 w 1392"/>
              <a:gd name="T47" fmla="*/ 1106 h 1399"/>
              <a:gd name="T48" fmla="*/ 891 w 1392"/>
              <a:gd name="T49" fmla="*/ 1078 h 1399"/>
              <a:gd name="T50" fmla="*/ 828 w 1392"/>
              <a:gd name="T51" fmla="*/ 1029 h 1399"/>
              <a:gd name="T52" fmla="*/ 826 w 1392"/>
              <a:gd name="T53" fmla="*/ 1010 h 1399"/>
              <a:gd name="T54" fmla="*/ 883 w 1392"/>
              <a:gd name="T55" fmla="*/ 909 h 1399"/>
              <a:gd name="T56" fmla="*/ 902 w 1392"/>
              <a:gd name="T57" fmla="*/ 903 h 1399"/>
              <a:gd name="T58" fmla="*/ 973 w 1392"/>
              <a:gd name="T59" fmla="*/ 934 h 1399"/>
              <a:gd name="T60" fmla="*/ 1022 w 1392"/>
              <a:gd name="T61" fmla="*/ 903 h 1399"/>
              <a:gd name="T62" fmla="*/ 1033 w 1392"/>
              <a:gd name="T63" fmla="*/ 827 h 1399"/>
              <a:gd name="T64" fmla="*/ 1050 w 1392"/>
              <a:gd name="T65" fmla="*/ 816 h 1399"/>
              <a:gd name="T66" fmla="*/ 1164 w 1392"/>
              <a:gd name="T67" fmla="*/ 816 h 1399"/>
              <a:gd name="T68" fmla="*/ 1181 w 1392"/>
              <a:gd name="T69" fmla="*/ 827 h 1399"/>
              <a:gd name="T70" fmla="*/ 1192 w 1392"/>
              <a:gd name="T71" fmla="*/ 903 h 1399"/>
              <a:gd name="T72" fmla="*/ 1241 w 1392"/>
              <a:gd name="T73" fmla="*/ 934 h 1399"/>
              <a:gd name="T74" fmla="*/ 1312 w 1392"/>
              <a:gd name="T75" fmla="*/ 903 h 1399"/>
              <a:gd name="T76" fmla="*/ 1331 w 1392"/>
              <a:gd name="T77" fmla="*/ 909 h 1399"/>
              <a:gd name="T78" fmla="*/ 1389 w 1392"/>
              <a:gd name="T79" fmla="*/ 1010 h 1399"/>
              <a:gd name="T80" fmla="*/ 1386 w 1392"/>
              <a:gd name="T81" fmla="*/ 1029 h 1399"/>
              <a:gd name="T82" fmla="*/ 1323 w 1392"/>
              <a:gd name="T83" fmla="*/ 1078 h 1399"/>
              <a:gd name="T84" fmla="*/ 1326 w 1392"/>
              <a:gd name="T85" fmla="*/ 1106 h 1399"/>
              <a:gd name="T86" fmla="*/ 1323 w 1392"/>
              <a:gd name="T87" fmla="*/ 1136 h 1399"/>
              <a:gd name="T88" fmla="*/ 1107 w 1392"/>
              <a:gd name="T89" fmla="*/ 670 h 1399"/>
              <a:gd name="T90" fmla="*/ 670 w 1392"/>
              <a:gd name="T91" fmla="*/ 1106 h 1399"/>
              <a:gd name="T92" fmla="*/ 675 w 1392"/>
              <a:gd name="T93" fmla="*/ 1166 h 1399"/>
              <a:gd name="T94" fmla="*/ 0 w 1392"/>
              <a:gd name="T95" fmla="*/ 1166 h 1399"/>
              <a:gd name="T96" fmla="*/ 1167 w 1392"/>
              <a:gd name="T97" fmla="*/ 0 h 1399"/>
              <a:gd name="T98" fmla="*/ 1164 w 1392"/>
              <a:gd name="T99" fmla="*/ 674 h 1399"/>
              <a:gd name="T100" fmla="*/ 1107 w 1392"/>
              <a:gd name="T101" fmla="*/ 670 h 1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92" h="1399">
                <a:moveTo>
                  <a:pt x="1107" y="1193"/>
                </a:moveTo>
                <a:cubicBezTo>
                  <a:pt x="1156" y="1193"/>
                  <a:pt x="1194" y="1155"/>
                  <a:pt x="1194" y="1106"/>
                </a:cubicBezTo>
                <a:cubicBezTo>
                  <a:pt x="1194" y="1057"/>
                  <a:pt x="1156" y="1018"/>
                  <a:pt x="1107" y="1018"/>
                </a:cubicBezTo>
                <a:cubicBezTo>
                  <a:pt x="1058" y="1018"/>
                  <a:pt x="1020" y="1057"/>
                  <a:pt x="1020" y="1106"/>
                </a:cubicBezTo>
                <a:cubicBezTo>
                  <a:pt x="1020" y="1155"/>
                  <a:pt x="1058" y="1193"/>
                  <a:pt x="1107" y="1193"/>
                </a:cubicBezTo>
                <a:close/>
                <a:moveTo>
                  <a:pt x="1323" y="1136"/>
                </a:moveTo>
                <a:lnTo>
                  <a:pt x="1386" y="1182"/>
                </a:lnTo>
                <a:cubicBezTo>
                  <a:pt x="1391" y="1188"/>
                  <a:pt x="1391" y="1196"/>
                  <a:pt x="1389" y="1201"/>
                </a:cubicBezTo>
                <a:lnTo>
                  <a:pt x="1331" y="1303"/>
                </a:lnTo>
                <a:cubicBezTo>
                  <a:pt x="1328" y="1308"/>
                  <a:pt x="1317" y="1313"/>
                  <a:pt x="1312" y="1311"/>
                </a:cubicBezTo>
                <a:lnTo>
                  <a:pt x="1241" y="1281"/>
                </a:lnTo>
                <a:cubicBezTo>
                  <a:pt x="1227" y="1292"/>
                  <a:pt x="1208" y="1300"/>
                  <a:pt x="1192" y="1308"/>
                </a:cubicBezTo>
                <a:lnTo>
                  <a:pt x="1181" y="1387"/>
                </a:lnTo>
                <a:cubicBezTo>
                  <a:pt x="1181" y="1395"/>
                  <a:pt x="1173" y="1398"/>
                  <a:pt x="1164" y="1398"/>
                </a:cubicBezTo>
                <a:lnTo>
                  <a:pt x="1050" y="1398"/>
                </a:lnTo>
                <a:cubicBezTo>
                  <a:pt x="1041" y="1398"/>
                  <a:pt x="1033" y="1395"/>
                  <a:pt x="1033" y="1387"/>
                </a:cubicBezTo>
                <a:lnTo>
                  <a:pt x="1022" y="1308"/>
                </a:lnTo>
                <a:cubicBezTo>
                  <a:pt x="1003" y="1300"/>
                  <a:pt x="990" y="1292"/>
                  <a:pt x="973" y="1281"/>
                </a:cubicBezTo>
                <a:lnTo>
                  <a:pt x="902" y="1311"/>
                </a:lnTo>
                <a:cubicBezTo>
                  <a:pt x="894" y="1313"/>
                  <a:pt x="886" y="1308"/>
                  <a:pt x="883" y="1303"/>
                </a:cubicBezTo>
                <a:lnTo>
                  <a:pt x="826" y="1201"/>
                </a:lnTo>
                <a:cubicBezTo>
                  <a:pt x="823" y="1196"/>
                  <a:pt x="823" y="1188"/>
                  <a:pt x="828" y="1182"/>
                </a:cubicBezTo>
                <a:lnTo>
                  <a:pt x="891" y="1136"/>
                </a:lnTo>
                <a:cubicBezTo>
                  <a:pt x="891" y="1128"/>
                  <a:pt x="888" y="1117"/>
                  <a:pt x="888" y="1106"/>
                </a:cubicBezTo>
                <a:cubicBezTo>
                  <a:pt x="888" y="1095"/>
                  <a:pt x="891" y="1087"/>
                  <a:pt x="891" y="1078"/>
                </a:cubicBezTo>
                <a:lnTo>
                  <a:pt x="828" y="1029"/>
                </a:lnTo>
                <a:cubicBezTo>
                  <a:pt x="823" y="1024"/>
                  <a:pt x="823" y="1016"/>
                  <a:pt x="826" y="1010"/>
                </a:cubicBezTo>
                <a:lnTo>
                  <a:pt x="883" y="909"/>
                </a:lnTo>
                <a:cubicBezTo>
                  <a:pt x="886" y="903"/>
                  <a:pt x="897" y="901"/>
                  <a:pt x="902" y="903"/>
                </a:cubicBezTo>
                <a:lnTo>
                  <a:pt x="973" y="934"/>
                </a:lnTo>
                <a:cubicBezTo>
                  <a:pt x="990" y="923"/>
                  <a:pt x="1006" y="912"/>
                  <a:pt x="1022" y="903"/>
                </a:cubicBezTo>
                <a:lnTo>
                  <a:pt x="1033" y="827"/>
                </a:lnTo>
                <a:cubicBezTo>
                  <a:pt x="1033" y="819"/>
                  <a:pt x="1041" y="816"/>
                  <a:pt x="1050" y="816"/>
                </a:cubicBezTo>
                <a:lnTo>
                  <a:pt x="1164" y="816"/>
                </a:lnTo>
                <a:cubicBezTo>
                  <a:pt x="1173" y="816"/>
                  <a:pt x="1181" y="819"/>
                  <a:pt x="1181" y="827"/>
                </a:cubicBezTo>
                <a:lnTo>
                  <a:pt x="1192" y="903"/>
                </a:lnTo>
                <a:cubicBezTo>
                  <a:pt x="1211" y="912"/>
                  <a:pt x="1225" y="923"/>
                  <a:pt x="1241" y="934"/>
                </a:cubicBezTo>
                <a:lnTo>
                  <a:pt x="1312" y="903"/>
                </a:lnTo>
                <a:cubicBezTo>
                  <a:pt x="1320" y="901"/>
                  <a:pt x="1328" y="903"/>
                  <a:pt x="1331" y="909"/>
                </a:cubicBezTo>
                <a:lnTo>
                  <a:pt x="1389" y="1010"/>
                </a:lnTo>
                <a:cubicBezTo>
                  <a:pt x="1391" y="1016"/>
                  <a:pt x="1391" y="1024"/>
                  <a:pt x="1386" y="1029"/>
                </a:cubicBezTo>
                <a:lnTo>
                  <a:pt x="1323" y="1078"/>
                </a:lnTo>
                <a:cubicBezTo>
                  <a:pt x="1326" y="1087"/>
                  <a:pt x="1326" y="1095"/>
                  <a:pt x="1326" y="1106"/>
                </a:cubicBezTo>
                <a:cubicBezTo>
                  <a:pt x="1326" y="1117"/>
                  <a:pt x="1323" y="1128"/>
                  <a:pt x="1323" y="1136"/>
                </a:cubicBezTo>
                <a:close/>
                <a:moveTo>
                  <a:pt x="1107" y="670"/>
                </a:moveTo>
                <a:cubicBezTo>
                  <a:pt x="867" y="670"/>
                  <a:pt x="670" y="865"/>
                  <a:pt x="670" y="1106"/>
                </a:cubicBezTo>
                <a:cubicBezTo>
                  <a:pt x="670" y="1125"/>
                  <a:pt x="673" y="1147"/>
                  <a:pt x="675" y="1166"/>
                </a:cubicBezTo>
                <a:lnTo>
                  <a:pt x="0" y="1166"/>
                </a:lnTo>
                <a:lnTo>
                  <a:pt x="1167" y="0"/>
                </a:lnTo>
                <a:lnTo>
                  <a:pt x="1164" y="674"/>
                </a:lnTo>
                <a:cubicBezTo>
                  <a:pt x="1145" y="671"/>
                  <a:pt x="1126" y="670"/>
                  <a:pt x="1107" y="67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55314" y="3229770"/>
            <a:ext cx="377825" cy="420689"/>
          </a:xfrm>
          <a:custGeom>
            <a:avLst/>
            <a:gdLst>
              <a:gd name="T0" fmla="*/ 875 w 1051"/>
              <a:gd name="T1" fmla="*/ 991 h 1167"/>
              <a:gd name="T2" fmla="*/ 875 w 1051"/>
              <a:gd name="T3" fmla="*/ 934 h 1167"/>
              <a:gd name="T4" fmla="*/ 525 w 1051"/>
              <a:gd name="T5" fmla="*/ 753 h 1167"/>
              <a:gd name="T6" fmla="*/ 175 w 1051"/>
              <a:gd name="T7" fmla="*/ 934 h 1167"/>
              <a:gd name="T8" fmla="*/ 175 w 1051"/>
              <a:gd name="T9" fmla="*/ 991 h 1167"/>
              <a:gd name="T10" fmla="*/ 875 w 1051"/>
              <a:gd name="T11" fmla="*/ 991 h 1167"/>
              <a:gd name="T12" fmla="*/ 525 w 1051"/>
              <a:gd name="T13" fmla="*/ 293 h 1167"/>
              <a:gd name="T14" fmla="*/ 350 w 1051"/>
              <a:gd name="T15" fmla="*/ 467 h 1167"/>
              <a:gd name="T16" fmla="*/ 525 w 1051"/>
              <a:gd name="T17" fmla="*/ 641 h 1167"/>
              <a:gd name="T18" fmla="*/ 700 w 1051"/>
              <a:gd name="T19" fmla="*/ 467 h 1167"/>
              <a:gd name="T20" fmla="*/ 525 w 1051"/>
              <a:gd name="T21" fmla="*/ 293 h 1167"/>
              <a:gd name="T22" fmla="*/ 932 w 1051"/>
              <a:gd name="T23" fmla="*/ 118 h 1167"/>
              <a:gd name="T24" fmla="*/ 932 w 1051"/>
              <a:gd name="T25" fmla="*/ 118 h 1167"/>
              <a:gd name="T26" fmla="*/ 932 w 1051"/>
              <a:gd name="T27" fmla="*/ 118 h 1167"/>
              <a:gd name="T28" fmla="*/ 1050 w 1051"/>
              <a:gd name="T29" fmla="*/ 235 h 1167"/>
              <a:gd name="T30" fmla="*/ 1050 w 1051"/>
              <a:gd name="T31" fmla="*/ 1048 h 1167"/>
              <a:gd name="T32" fmla="*/ 932 w 1051"/>
              <a:gd name="T33" fmla="*/ 1166 h 1167"/>
              <a:gd name="T34" fmla="*/ 118 w 1051"/>
              <a:gd name="T35" fmla="*/ 1166 h 1167"/>
              <a:gd name="T36" fmla="*/ 0 w 1051"/>
              <a:gd name="T37" fmla="*/ 1048 h 1167"/>
              <a:gd name="T38" fmla="*/ 0 w 1051"/>
              <a:gd name="T39" fmla="*/ 235 h 1167"/>
              <a:gd name="T40" fmla="*/ 118 w 1051"/>
              <a:gd name="T41" fmla="*/ 118 h 1167"/>
              <a:gd name="T42" fmla="*/ 175 w 1051"/>
              <a:gd name="T43" fmla="*/ 118 h 1167"/>
              <a:gd name="T44" fmla="*/ 175 w 1051"/>
              <a:gd name="T45" fmla="*/ 0 h 1167"/>
              <a:gd name="T46" fmla="*/ 293 w 1051"/>
              <a:gd name="T47" fmla="*/ 0 h 1167"/>
              <a:gd name="T48" fmla="*/ 293 w 1051"/>
              <a:gd name="T49" fmla="*/ 118 h 1167"/>
              <a:gd name="T50" fmla="*/ 757 w 1051"/>
              <a:gd name="T51" fmla="*/ 118 h 1167"/>
              <a:gd name="T52" fmla="*/ 757 w 1051"/>
              <a:gd name="T53" fmla="*/ 0 h 1167"/>
              <a:gd name="T54" fmla="*/ 875 w 1051"/>
              <a:gd name="T55" fmla="*/ 0 h 1167"/>
              <a:gd name="T56" fmla="*/ 875 w 1051"/>
              <a:gd name="T57" fmla="*/ 118 h 1167"/>
              <a:gd name="T58" fmla="*/ 932 w 1051"/>
              <a:gd name="T59" fmla="*/ 118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1167">
                <a:moveTo>
                  <a:pt x="875" y="991"/>
                </a:moveTo>
                <a:lnTo>
                  <a:pt x="875" y="934"/>
                </a:lnTo>
                <a:cubicBezTo>
                  <a:pt x="875" y="816"/>
                  <a:pt x="643" y="753"/>
                  <a:pt x="525" y="753"/>
                </a:cubicBezTo>
                <a:cubicBezTo>
                  <a:pt x="408" y="753"/>
                  <a:pt x="175" y="816"/>
                  <a:pt x="175" y="934"/>
                </a:cubicBezTo>
                <a:lnTo>
                  <a:pt x="175" y="991"/>
                </a:lnTo>
                <a:lnTo>
                  <a:pt x="875" y="991"/>
                </a:lnTo>
                <a:close/>
                <a:moveTo>
                  <a:pt x="525" y="293"/>
                </a:moveTo>
                <a:cubicBezTo>
                  <a:pt x="429" y="293"/>
                  <a:pt x="350" y="371"/>
                  <a:pt x="350" y="467"/>
                </a:cubicBezTo>
                <a:cubicBezTo>
                  <a:pt x="350" y="562"/>
                  <a:pt x="429" y="641"/>
                  <a:pt x="525" y="641"/>
                </a:cubicBezTo>
                <a:cubicBezTo>
                  <a:pt x="621" y="641"/>
                  <a:pt x="700" y="562"/>
                  <a:pt x="700" y="467"/>
                </a:cubicBezTo>
                <a:cubicBezTo>
                  <a:pt x="700" y="371"/>
                  <a:pt x="621" y="293"/>
                  <a:pt x="525" y="293"/>
                </a:cubicBezTo>
                <a:close/>
                <a:moveTo>
                  <a:pt x="932" y="118"/>
                </a:moveTo>
                <a:lnTo>
                  <a:pt x="932" y="118"/>
                </a:lnTo>
                <a:lnTo>
                  <a:pt x="932" y="118"/>
                </a:lnTo>
                <a:cubicBezTo>
                  <a:pt x="995" y="118"/>
                  <a:pt x="1050" y="172"/>
                  <a:pt x="1050" y="235"/>
                </a:cubicBezTo>
                <a:lnTo>
                  <a:pt x="1050" y="1048"/>
                </a:lnTo>
                <a:cubicBezTo>
                  <a:pt x="1050" y="1111"/>
                  <a:pt x="995" y="1166"/>
                  <a:pt x="932" y="1166"/>
                </a:cubicBezTo>
                <a:lnTo>
                  <a:pt x="118" y="1166"/>
                </a:lnTo>
                <a:cubicBezTo>
                  <a:pt x="52" y="1166"/>
                  <a:pt x="0" y="1111"/>
                  <a:pt x="0" y="1048"/>
                </a:cubicBezTo>
                <a:lnTo>
                  <a:pt x="0" y="235"/>
                </a:lnTo>
                <a:cubicBezTo>
                  <a:pt x="0" y="172"/>
                  <a:pt x="52" y="118"/>
                  <a:pt x="118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3" y="0"/>
                </a:lnTo>
                <a:lnTo>
                  <a:pt x="293" y="118"/>
                </a:lnTo>
                <a:lnTo>
                  <a:pt x="757" y="118"/>
                </a:lnTo>
                <a:lnTo>
                  <a:pt x="757" y="0"/>
                </a:lnTo>
                <a:lnTo>
                  <a:pt x="875" y="0"/>
                </a:lnTo>
                <a:lnTo>
                  <a:pt x="875" y="118"/>
                </a:lnTo>
                <a:lnTo>
                  <a:pt x="932" y="1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8864" y="4101308"/>
            <a:ext cx="293687" cy="419100"/>
          </a:xfrm>
          <a:custGeom>
            <a:avLst/>
            <a:gdLst>
              <a:gd name="T0" fmla="*/ 407 w 816"/>
              <a:gd name="T1" fmla="*/ 699 h 1165"/>
              <a:gd name="T2" fmla="*/ 640 w 816"/>
              <a:gd name="T3" fmla="*/ 574 h 1165"/>
              <a:gd name="T4" fmla="*/ 407 w 816"/>
              <a:gd name="T5" fmla="*/ 453 h 1165"/>
              <a:gd name="T6" fmla="*/ 175 w 816"/>
              <a:gd name="T7" fmla="*/ 574 h 1165"/>
              <a:gd name="T8" fmla="*/ 407 w 816"/>
              <a:gd name="T9" fmla="*/ 699 h 1165"/>
              <a:gd name="T10" fmla="*/ 407 w 816"/>
              <a:gd name="T11" fmla="*/ 115 h 1165"/>
              <a:gd name="T12" fmla="*/ 290 w 816"/>
              <a:gd name="T13" fmla="*/ 232 h 1165"/>
              <a:gd name="T14" fmla="*/ 407 w 816"/>
              <a:gd name="T15" fmla="*/ 350 h 1165"/>
              <a:gd name="T16" fmla="*/ 525 w 816"/>
              <a:gd name="T17" fmla="*/ 232 h 1165"/>
              <a:gd name="T18" fmla="*/ 407 w 816"/>
              <a:gd name="T19" fmla="*/ 115 h 1165"/>
              <a:gd name="T20" fmla="*/ 407 w 816"/>
              <a:gd name="T21" fmla="*/ 0 h 1165"/>
              <a:gd name="T22" fmla="*/ 815 w 816"/>
              <a:gd name="T23" fmla="*/ 407 h 1165"/>
              <a:gd name="T24" fmla="*/ 407 w 816"/>
              <a:gd name="T25" fmla="*/ 1164 h 1165"/>
              <a:gd name="T26" fmla="*/ 0 w 816"/>
              <a:gd name="T27" fmla="*/ 407 h 1165"/>
              <a:gd name="T28" fmla="*/ 407 w 816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6" h="1165">
                <a:moveTo>
                  <a:pt x="407" y="699"/>
                </a:moveTo>
                <a:cubicBezTo>
                  <a:pt x="506" y="699"/>
                  <a:pt x="591" y="650"/>
                  <a:pt x="640" y="574"/>
                </a:cubicBezTo>
                <a:cubicBezTo>
                  <a:pt x="640" y="497"/>
                  <a:pt x="483" y="453"/>
                  <a:pt x="407" y="453"/>
                </a:cubicBezTo>
                <a:cubicBezTo>
                  <a:pt x="330" y="453"/>
                  <a:pt x="175" y="497"/>
                  <a:pt x="175" y="574"/>
                </a:cubicBezTo>
                <a:cubicBezTo>
                  <a:pt x="224" y="650"/>
                  <a:pt x="309" y="699"/>
                  <a:pt x="407" y="699"/>
                </a:cubicBezTo>
                <a:close/>
                <a:moveTo>
                  <a:pt x="407" y="115"/>
                </a:moveTo>
                <a:cubicBezTo>
                  <a:pt x="345" y="115"/>
                  <a:pt x="290" y="169"/>
                  <a:pt x="290" y="232"/>
                </a:cubicBezTo>
                <a:cubicBezTo>
                  <a:pt x="290" y="298"/>
                  <a:pt x="345" y="350"/>
                  <a:pt x="407" y="350"/>
                </a:cubicBezTo>
                <a:cubicBezTo>
                  <a:pt x="470" y="350"/>
                  <a:pt x="525" y="298"/>
                  <a:pt x="525" y="232"/>
                </a:cubicBezTo>
                <a:cubicBezTo>
                  <a:pt x="525" y="169"/>
                  <a:pt x="470" y="115"/>
                  <a:pt x="407" y="115"/>
                </a:cubicBezTo>
                <a:close/>
                <a:moveTo>
                  <a:pt x="407" y="0"/>
                </a:moveTo>
                <a:cubicBezTo>
                  <a:pt x="632" y="0"/>
                  <a:pt x="815" y="183"/>
                  <a:pt x="815" y="407"/>
                </a:cubicBezTo>
                <a:cubicBezTo>
                  <a:pt x="815" y="713"/>
                  <a:pt x="407" y="1164"/>
                  <a:pt x="407" y="1164"/>
                </a:cubicBezTo>
                <a:cubicBezTo>
                  <a:pt x="407" y="1164"/>
                  <a:pt x="0" y="713"/>
                  <a:pt x="0" y="407"/>
                </a:cubicBezTo>
                <a:cubicBezTo>
                  <a:pt x="0" y="183"/>
                  <a:pt x="183" y="0"/>
                  <a:pt x="407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51062" y="4080671"/>
            <a:ext cx="273050" cy="461963"/>
          </a:xfrm>
          <a:custGeom>
            <a:avLst/>
            <a:gdLst>
              <a:gd name="T0" fmla="*/ 639 w 758"/>
              <a:gd name="T1" fmla="*/ 992 h 1285"/>
              <a:gd name="T2" fmla="*/ 639 w 758"/>
              <a:gd name="T3" fmla="*/ 175 h 1285"/>
              <a:gd name="T4" fmla="*/ 115 w 758"/>
              <a:gd name="T5" fmla="*/ 175 h 1285"/>
              <a:gd name="T6" fmla="*/ 115 w 758"/>
              <a:gd name="T7" fmla="*/ 992 h 1285"/>
              <a:gd name="T8" fmla="*/ 639 w 758"/>
              <a:gd name="T9" fmla="*/ 992 h 1285"/>
              <a:gd name="T10" fmla="*/ 377 w 758"/>
              <a:gd name="T11" fmla="*/ 1224 h 1285"/>
              <a:gd name="T12" fmla="*/ 464 w 758"/>
              <a:gd name="T13" fmla="*/ 1137 h 1285"/>
              <a:gd name="T14" fmla="*/ 377 w 758"/>
              <a:gd name="T15" fmla="*/ 1049 h 1285"/>
              <a:gd name="T16" fmla="*/ 290 w 758"/>
              <a:gd name="T17" fmla="*/ 1137 h 1285"/>
              <a:gd name="T18" fmla="*/ 377 w 758"/>
              <a:gd name="T19" fmla="*/ 1224 h 1285"/>
              <a:gd name="T20" fmla="*/ 612 w 758"/>
              <a:gd name="T21" fmla="*/ 0 h 1285"/>
              <a:gd name="T22" fmla="*/ 757 w 758"/>
              <a:gd name="T23" fmla="*/ 147 h 1285"/>
              <a:gd name="T24" fmla="*/ 757 w 758"/>
              <a:gd name="T25" fmla="*/ 1137 h 1285"/>
              <a:gd name="T26" fmla="*/ 612 w 758"/>
              <a:gd name="T27" fmla="*/ 1284 h 1285"/>
              <a:gd name="T28" fmla="*/ 145 w 758"/>
              <a:gd name="T29" fmla="*/ 1284 h 1285"/>
              <a:gd name="T30" fmla="*/ 0 w 758"/>
              <a:gd name="T31" fmla="*/ 1137 h 1285"/>
              <a:gd name="T32" fmla="*/ 0 w 758"/>
              <a:gd name="T33" fmla="*/ 147 h 1285"/>
              <a:gd name="T34" fmla="*/ 145 w 758"/>
              <a:gd name="T35" fmla="*/ 0 h 1285"/>
              <a:gd name="T36" fmla="*/ 612 w 758"/>
              <a:gd name="T37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58" h="1285">
                <a:moveTo>
                  <a:pt x="639" y="992"/>
                </a:moveTo>
                <a:lnTo>
                  <a:pt x="639" y="175"/>
                </a:lnTo>
                <a:lnTo>
                  <a:pt x="115" y="175"/>
                </a:lnTo>
                <a:lnTo>
                  <a:pt x="115" y="992"/>
                </a:lnTo>
                <a:lnTo>
                  <a:pt x="639" y="992"/>
                </a:lnTo>
                <a:close/>
                <a:moveTo>
                  <a:pt x="377" y="1224"/>
                </a:moveTo>
                <a:cubicBezTo>
                  <a:pt x="426" y="1224"/>
                  <a:pt x="464" y="1187"/>
                  <a:pt x="464" y="1137"/>
                </a:cubicBezTo>
                <a:cubicBezTo>
                  <a:pt x="464" y="1088"/>
                  <a:pt x="426" y="1049"/>
                  <a:pt x="377" y="1049"/>
                </a:cubicBezTo>
                <a:cubicBezTo>
                  <a:pt x="328" y="1049"/>
                  <a:pt x="290" y="1088"/>
                  <a:pt x="290" y="1137"/>
                </a:cubicBezTo>
                <a:cubicBezTo>
                  <a:pt x="290" y="1187"/>
                  <a:pt x="328" y="1224"/>
                  <a:pt x="377" y="1224"/>
                </a:cubicBezTo>
                <a:close/>
                <a:moveTo>
                  <a:pt x="612" y="0"/>
                </a:moveTo>
                <a:cubicBezTo>
                  <a:pt x="691" y="0"/>
                  <a:pt x="757" y="68"/>
                  <a:pt x="757" y="147"/>
                </a:cubicBezTo>
                <a:lnTo>
                  <a:pt x="757" y="1137"/>
                </a:lnTo>
                <a:cubicBezTo>
                  <a:pt x="757" y="1216"/>
                  <a:pt x="691" y="1284"/>
                  <a:pt x="612" y="1284"/>
                </a:cubicBezTo>
                <a:lnTo>
                  <a:pt x="145" y="1284"/>
                </a:lnTo>
                <a:cubicBezTo>
                  <a:pt x="65" y="1284"/>
                  <a:pt x="0" y="1216"/>
                  <a:pt x="0" y="1137"/>
                </a:cubicBezTo>
                <a:lnTo>
                  <a:pt x="0" y="147"/>
                </a:lnTo>
                <a:cubicBezTo>
                  <a:pt x="0" y="68"/>
                  <a:pt x="65" y="0"/>
                  <a:pt x="145" y="0"/>
                </a:cubicBezTo>
                <a:lnTo>
                  <a:pt x="61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181351" y="4121946"/>
            <a:ext cx="377825" cy="377825"/>
          </a:xfrm>
          <a:custGeom>
            <a:avLst/>
            <a:gdLst>
              <a:gd name="T0" fmla="*/ 700 w 1051"/>
              <a:gd name="T1" fmla="*/ 525 h 1051"/>
              <a:gd name="T2" fmla="*/ 525 w 1051"/>
              <a:gd name="T3" fmla="*/ 350 h 1051"/>
              <a:gd name="T4" fmla="*/ 525 w 1051"/>
              <a:gd name="T5" fmla="*/ 233 h 1051"/>
              <a:gd name="T6" fmla="*/ 818 w 1051"/>
              <a:gd name="T7" fmla="*/ 525 h 1051"/>
              <a:gd name="T8" fmla="*/ 700 w 1051"/>
              <a:gd name="T9" fmla="*/ 525 h 1051"/>
              <a:gd name="T10" fmla="*/ 932 w 1051"/>
              <a:gd name="T11" fmla="*/ 525 h 1051"/>
              <a:gd name="T12" fmla="*/ 525 w 1051"/>
              <a:gd name="T13" fmla="*/ 118 h 1051"/>
              <a:gd name="T14" fmla="*/ 525 w 1051"/>
              <a:gd name="T15" fmla="*/ 0 h 1051"/>
              <a:gd name="T16" fmla="*/ 1050 w 1051"/>
              <a:gd name="T17" fmla="*/ 525 h 1051"/>
              <a:gd name="T18" fmla="*/ 932 w 1051"/>
              <a:gd name="T19" fmla="*/ 525 h 1051"/>
              <a:gd name="T20" fmla="*/ 992 w 1051"/>
              <a:gd name="T21" fmla="*/ 730 h 1051"/>
              <a:gd name="T22" fmla="*/ 1050 w 1051"/>
              <a:gd name="T23" fmla="*/ 787 h 1051"/>
              <a:gd name="T24" fmla="*/ 1050 w 1051"/>
              <a:gd name="T25" fmla="*/ 992 h 1051"/>
              <a:gd name="T26" fmla="*/ 992 w 1051"/>
              <a:gd name="T27" fmla="*/ 1050 h 1051"/>
              <a:gd name="T28" fmla="*/ 0 w 1051"/>
              <a:gd name="T29" fmla="*/ 58 h 1051"/>
              <a:gd name="T30" fmla="*/ 58 w 1051"/>
              <a:gd name="T31" fmla="*/ 0 h 1051"/>
              <a:gd name="T32" fmla="*/ 263 w 1051"/>
              <a:gd name="T33" fmla="*/ 0 h 1051"/>
              <a:gd name="T34" fmla="*/ 320 w 1051"/>
              <a:gd name="T35" fmla="*/ 58 h 1051"/>
              <a:gd name="T36" fmla="*/ 353 w 1051"/>
              <a:gd name="T37" fmla="*/ 265 h 1051"/>
              <a:gd name="T38" fmla="*/ 339 w 1051"/>
              <a:gd name="T39" fmla="*/ 325 h 1051"/>
              <a:gd name="T40" fmla="*/ 211 w 1051"/>
              <a:gd name="T41" fmla="*/ 454 h 1051"/>
              <a:gd name="T42" fmla="*/ 596 w 1051"/>
              <a:gd name="T43" fmla="*/ 839 h 1051"/>
              <a:gd name="T44" fmla="*/ 725 w 1051"/>
              <a:gd name="T45" fmla="*/ 711 h 1051"/>
              <a:gd name="T46" fmla="*/ 785 w 1051"/>
              <a:gd name="T47" fmla="*/ 697 h 1051"/>
              <a:gd name="T48" fmla="*/ 992 w 1051"/>
              <a:gd name="T49" fmla="*/ 73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051">
                <a:moveTo>
                  <a:pt x="700" y="525"/>
                </a:moveTo>
                <a:cubicBezTo>
                  <a:pt x="700" y="429"/>
                  <a:pt x="621" y="350"/>
                  <a:pt x="525" y="350"/>
                </a:cubicBezTo>
                <a:lnTo>
                  <a:pt x="525" y="233"/>
                </a:lnTo>
                <a:cubicBezTo>
                  <a:pt x="686" y="233"/>
                  <a:pt x="818" y="364"/>
                  <a:pt x="818" y="525"/>
                </a:cubicBezTo>
                <a:lnTo>
                  <a:pt x="700" y="525"/>
                </a:lnTo>
                <a:close/>
                <a:moveTo>
                  <a:pt x="932" y="525"/>
                </a:moveTo>
                <a:cubicBezTo>
                  <a:pt x="932" y="298"/>
                  <a:pt x="752" y="118"/>
                  <a:pt x="525" y="118"/>
                </a:cubicBezTo>
                <a:lnTo>
                  <a:pt x="525" y="0"/>
                </a:lnTo>
                <a:cubicBezTo>
                  <a:pt x="815" y="0"/>
                  <a:pt x="1050" y="235"/>
                  <a:pt x="1050" y="525"/>
                </a:cubicBezTo>
                <a:lnTo>
                  <a:pt x="932" y="525"/>
                </a:lnTo>
                <a:close/>
                <a:moveTo>
                  <a:pt x="992" y="730"/>
                </a:moveTo>
                <a:cubicBezTo>
                  <a:pt x="1025" y="730"/>
                  <a:pt x="1050" y="754"/>
                  <a:pt x="1050" y="787"/>
                </a:cubicBezTo>
                <a:lnTo>
                  <a:pt x="1050" y="992"/>
                </a:lnTo>
                <a:cubicBezTo>
                  <a:pt x="1050" y="1025"/>
                  <a:pt x="1025" y="1050"/>
                  <a:pt x="992" y="1050"/>
                </a:cubicBezTo>
                <a:cubicBezTo>
                  <a:pt x="446" y="1050"/>
                  <a:pt x="0" y="604"/>
                  <a:pt x="0" y="58"/>
                </a:cubicBezTo>
                <a:cubicBezTo>
                  <a:pt x="0" y="25"/>
                  <a:pt x="25" y="0"/>
                  <a:pt x="58" y="0"/>
                </a:cubicBezTo>
                <a:lnTo>
                  <a:pt x="263" y="0"/>
                </a:lnTo>
                <a:cubicBezTo>
                  <a:pt x="296" y="0"/>
                  <a:pt x="320" y="25"/>
                  <a:pt x="320" y="58"/>
                </a:cubicBezTo>
                <a:cubicBezTo>
                  <a:pt x="320" y="131"/>
                  <a:pt x="331" y="200"/>
                  <a:pt x="353" y="265"/>
                </a:cubicBezTo>
                <a:cubicBezTo>
                  <a:pt x="358" y="284"/>
                  <a:pt x="356" y="309"/>
                  <a:pt x="339" y="325"/>
                </a:cubicBezTo>
                <a:lnTo>
                  <a:pt x="211" y="454"/>
                </a:lnTo>
                <a:cubicBezTo>
                  <a:pt x="296" y="621"/>
                  <a:pt x="432" y="755"/>
                  <a:pt x="596" y="839"/>
                </a:cubicBezTo>
                <a:lnTo>
                  <a:pt x="725" y="711"/>
                </a:lnTo>
                <a:cubicBezTo>
                  <a:pt x="741" y="694"/>
                  <a:pt x="766" y="692"/>
                  <a:pt x="785" y="697"/>
                </a:cubicBezTo>
                <a:cubicBezTo>
                  <a:pt x="850" y="719"/>
                  <a:pt x="919" y="730"/>
                  <a:pt x="992" y="73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41799" y="4101309"/>
            <a:ext cx="420688" cy="420687"/>
          </a:xfrm>
          <a:custGeom>
            <a:avLst/>
            <a:gdLst>
              <a:gd name="T0" fmla="*/ 992 w 1167"/>
              <a:gd name="T1" fmla="*/ 848 h 1168"/>
              <a:gd name="T2" fmla="*/ 1049 w 1167"/>
              <a:gd name="T3" fmla="*/ 905 h 1168"/>
              <a:gd name="T4" fmla="*/ 1049 w 1167"/>
              <a:gd name="T5" fmla="*/ 1110 h 1168"/>
              <a:gd name="T6" fmla="*/ 992 w 1167"/>
              <a:gd name="T7" fmla="*/ 1167 h 1168"/>
              <a:gd name="T8" fmla="*/ 0 w 1167"/>
              <a:gd name="T9" fmla="*/ 175 h 1168"/>
              <a:gd name="T10" fmla="*/ 57 w 1167"/>
              <a:gd name="T11" fmla="*/ 118 h 1168"/>
              <a:gd name="T12" fmla="*/ 262 w 1167"/>
              <a:gd name="T13" fmla="*/ 118 h 1168"/>
              <a:gd name="T14" fmla="*/ 319 w 1167"/>
              <a:gd name="T15" fmla="*/ 175 h 1168"/>
              <a:gd name="T16" fmla="*/ 352 w 1167"/>
              <a:gd name="T17" fmla="*/ 383 h 1168"/>
              <a:gd name="T18" fmla="*/ 338 w 1167"/>
              <a:gd name="T19" fmla="*/ 443 h 1168"/>
              <a:gd name="T20" fmla="*/ 210 w 1167"/>
              <a:gd name="T21" fmla="*/ 572 h 1168"/>
              <a:gd name="T22" fmla="*/ 595 w 1167"/>
              <a:gd name="T23" fmla="*/ 957 h 1168"/>
              <a:gd name="T24" fmla="*/ 724 w 1167"/>
              <a:gd name="T25" fmla="*/ 829 h 1168"/>
              <a:gd name="T26" fmla="*/ 784 w 1167"/>
              <a:gd name="T27" fmla="*/ 815 h 1168"/>
              <a:gd name="T28" fmla="*/ 992 w 1167"/>
              <a:gd name="T29" fmla="*/ 848 h 1168"/>
              <a:gd name="T30" fmla="*/ 874 w 1167"/>
              <a:gd name="T31" fmla="*/ 585 h 1168"/>
              <a:gd name="T32" fmla="*/ 874 w 1167"/>
              <a:gd name="T33" fmla="*/ 410 h 1168"/>
              <a:gd name="T34" fmla="*/ 642 w 1167"/>
              <a:gd name="T35" fmla="*/ 410 h 1168"/>
              <a:gd name="T36" fmla="*/ 642 w 1167"/>
              <a:gd name="T37" fmla="*/ 175 h 1168"/>
              <a:gd name="T38" fmla="*/ 874 w 1167"/>
              <a:gd name="T39" fmla="*/ 175 h 1168"/>
              <a:gd name="T40" fmla="*/ 874 w 1167"/>
              <a:gd name="T41" fmla="*/ 0 h 1168"/>
              <a:gd name="T42" fmla="*/ 1166 w 1167"/>
              <a:gd name="T43" fmla="*/ 293 h 1168"/>
              <a:gd name="T44" fmla="*/ 874 w 1167"/>
              <a:gd name="T45" fmla="*/ 58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7" h="1168">
                <a:moveTo>
                  <a:pt x="992" y="848"/>
                </a:moveTo>
                <a:cubicBezTo>
                  <a:pt x="1024" y="848"/>
                  <a:pt x="1049" y="872"/>
                  <a:pt x="1049" y="905"/>
                </a:cubicBezTo>
                <a:lnTo>
                  <a:pt x="1049" y="1110"/>
                </a:lnTo>
                <a:cubicBezTo>
                  <a:pt x="1049" y="1143"/>
                  <a:pt x="1024" y="1167"/>
                  <a:pt x="992" y="1167"/>
                </a:cubicBezTo>
                <a:cubicBezTo>
                  <a:pt x="445" y="1167"/>
                  <a:pt x="0" y="722"/>
                  <a:pt x="0" y="175"/>
                </a:cubicBezTo>
                <a:cubicBezTo>
                  <a:pt x="0" y="143"/>
                  <a:pt x="24" y="118"/>
                  <a:pt x="57" y="118"/>
                </a:cubicBezTo>
                <a:lnTo>
                  <a:pt x="262" y="118"/>
                </a:lnTo>
                <a:cubicBezTo>
                  <a:pt x="295" y="118"/>
                  <a:pt x="319" y="143"/>
                  <a:pt x="319" y="175"/>
                </a:cubicBezTo>
                <a:cubicBezTo>
                  <a:pt x="319" y="249"/>
                  <a:pt x="330" y="317"/>
                  <a:pt x="352" y="383"/>
                </a:cubicBezTo>
                <a:cubicBezTo>
                  <a:pt x="358" y="402"/>
                  <a:pt x="355" y="427"/>
                  <a:pt x="338" y="443"/>
                </a:cubicBezTo>
                <a:lnTo>
                  <a:pt x="210" y="572"/>
                </a:lnTo>
                <a:cubicBezTo>
                  <a:pt x="295" y="738"/>
                  <a:pt x="431" y="872"/>
                  <a:pt x="595" y="957"/>
                </a:cubicBezTo>
                <a:lnTo>
                  <a:pt x="724" y="829"/>
                </a:lnTo>
                <a:cubicBezTo>
                  <a:pt x="740" y="812"/>
                  <a:pt x="765" y="809"/>
                  <a:pt x="784" y="815"/>
                </a:cubicBezTo>
                <a:cubicBezTo>
                  <a:pt x="849" y="837"/>
                  <a:pt x="918" y="848"/>
                  <a:pt x="992" y="848"/>
                </a:cubicBezTo>
                <a:close/>
                <a:moveTo>
                  <a:pt x="874" y="585"/>
                </a:moveTo>
                <a:lnTo>
                  <a:pt x="874" y="410"/>
                </a:lnTo>
                <a:lnTo>
                  <a:pt x="642" y="410"/>
                </a:lnTo>
                <a:lnTo>
                  <a:pt x="642" y="175"/>
                </a:lnTo>
                <a:lnTo>
                  <a:pt x="874" y="175"/>
                </a:lnTo>
                <a:lnTo>
                  <a:pt x="874" y="0"/>
                </a:lnTo>
                <a:lnTo>
                  <a:pt x="1166" y="293"/>
                </a:lnTo>
                <a:lnTo>
                  <a:pt x="874" y="58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45114" y="4101309"/>
            <a:ext cx="377825" cy="420687"/>
          </a:xfrm>
          <a:custGeom>
            <a:avLst/>
            <a:gdLst>
              <a:gd name="T0" fmla="*/ 992 w 1051"/>
              <a:gd name="T1" fmla="*/ 848 h 1168"/>
              <a:gd name="T2" fmla="*/ 1050 w 1051"/>
              <a:gd name="T3" fmla="*/ 905 h 1168"/>
              <a:gd name="T4" fmla="*/ 1050 w 1051"/>
              <a:gd name="T5" fmla="*/ 1110 h 1168"/>
              <a:gd name="T6" fmla="*/ 992 w 1051"/>
              <a:gd name="T7" fmla="*/ 1167 h 1168"/>
              <a:gd name="T8" fmla="*/ 0 w 1051"/>
              <a:gd name="T9" fmla="*/ 175 h 1168"/>
              <a:gd name="T10" fmla="*/ 58 w 1051"/>
              <a:gd name="T11" fmla="*/ 118 h 1168"/>
              <a:gd name="T12" fmla="*/ 262 w 1051"/>
              <a:gd name="T13" fmla="*/ 118 h 1168"/>
              <a:gd name="T14" fmla="*/ 320 w 1051"/>
              <a:gd name="T15" fmla="*/ 175 h 1168"/>
              <a:gd name="T16" fmla="*/ 353 w 1051"/>
              <a:gd name="T17" fmla="*/ 383 h 1168"/>
              <a:gd name="T18" fmla="*/ 339 w 1051"/>
              <a:gd name="T19" fmla="*/ 443 h 1168"/>
              <a:gd name="T20" fmla="*/ 211 w 1051"/>
              <a:gd name="T21" fmla="*/ 572 h 1168"/>
              <a:gd name="T22" fmla="*/ 596 w 1051"/>
              <a:gd name="T23" fmla="*/ 957 h 1168"/>
              <a:gd name="T24" fmla="*/ 724 w 1051"/>
              <a:gd name="T25" fmla="*/ 829 h 1168"/>
              <a:gd name="T26" fmla="*/ 784 w 1051"/>
              <a:gd name="T27" fmla="*/ 815 h 1168"/>
              <a:gd name="T28" fmla="*/ 992 w 1051"/>
              <a:gd name="T29" fmla="*/ 848 h 1168"/>
              <a:gd name="T30" fmla="*/ 875 w 1051"/>
              <a:gd name="T31" fmla="*/ 364 h 1168"/>
              <a:gd name="T32" fmla="*/ 875 w 1051"/>
              <a:gd name="T33" fmla="*/ 473 h 1168"/>
              <a:gd name="T34" fmla="*/ 929 w 1051"/>
              <a:gd name="T35" fmla="*/ 419 h 1168"/>
              <a:gd name="T36" fmla="*/ 875 w 1051"/>
              <a:gd name="T37" fmla="*/ 364 h 1168"/>
              <a:gd name="T38" fmla="*/ 875 w 1051"/>
              <a:gd name="T39" fmla="*/ 113 h 1168"/>
              <a:gd name="T40" fmla="*/ 875 w 1051"/>
              <a:gd name="T41" fmla="*/ 222 h 1168"/>
              <a:gd name="T42" fmla="*/ 929 w 1051"/>
              <a:gd name="T43" fmla="*/ 167 h 1168"/>
              <a:gd name="T44" fmla="*/ 875 w 1051"/>
              <a:gd name="T45" fmla="*/ 113 h 1168"/>
              <a:gd name="T46" fmla="*/ 683 w 1051"/>
              <a:gd name="T47" fmla="*/ 498 h 1168"/>
              <a:gd name="T48" fmla="*/ 642 w 1051"/>
              <a:gd name="T49" fmla="*/ 457 h 1168"/>
              <a:gd name="T50" fmla="*/ 804 w 1051"/>
              <a:gd name="T51" fmla="*/ 293 h 1168"/>
              <a:gd name="T52" fmla="*/ 642 w 1051"/>
              <a:gd name="T53" fmla="*/ 129 h 1168"/>
              <a:gd name="T54" fmla="*/ 683 w 1051"/>
              <a:gd name="T55" fmla="*/ 88 h 1168"/>
              <a:gd name="T56" fmla="*/ 817 w 1051"/>
              <a:gd name="T57" fmla="*/ 222 h 1168"/>
              <a:gd name="T58" fmla="*/ 817 w 1051"/>
              <a:gd name="T59" fmla="*/ 0 h 1168"/>
              <a:gd name="T60" fmla="*/ 845 w 1051"/>
              <a:gd name="T61" fmla="*/ 0 h 1168"/>
              <a:gd name="T62" fmla="*/ 1011 w 1051"/>
              <a:gd name="T63" fmla="*/ 167 h 1168"/>
              <a:gd name="T64" fmla="*/ 886 w 1051"/>
              <a:gd name="T65" fmla="*/ 293 h 1168"/>
              <a:gd name="T66" fmla="*/ 1011 w 1051"/>
              <a:gd name="T67" fmla="*/ 419 h 1168"/>
              <a:gd name="T68" fmla="*/ 845 w 1051"/>
              <a:gd name="T69" fmla="*/ 585 h 1168"/>
              <a:gd name="T70" fmla="*/ 817 w 1051"/>
              <a:gd name="T71" fmla="*/ 585 h 1168"/>
              <a:gd name="T72" fmla="*/ 817 w 1051"/>
              <a:gd name="T73" fmla="*/ 364 h 1168"/>
              <a:gd name="T74" fmla="*/ 683 w 1051"/>
              <a:gd name="T75" fmla="*/ 498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1" h="1168">
                <a:moveTo>
                  <a:pt x="992" y="848"/>
                </a:moveTo>
                <a:cubicBezTo>
                  <a:pt x="1025" y="848"/>
                  <a:pt x="1050" y="872"/>
                  <a:pt x="1050" y="905"/>
                </a:cubicBezTo>
                <a:lnTo>
                  <a:pt x="1050" y="1110"/>
                </a:lnTo>
                <a:cubicBezTo>
                  <a:pt x="1050" y="1143"/>
                  <a:pt x="1025" y="1167"/>
                  <a:pt x="992" y="1167"/>
                </a:cubicBezTo>
                <a:cubicBezTo>
                  <a:pt x="446" y="1167"/>
                  <a:pt x="0" y="722"/>
                  <a:pt x="0" y="175"/>
                </a:cubicBezTo>
                <a:cubicBezTo>
                  <a:pt x="0" y="143"/>
                  <a:pt x="25" y="118"/>
                  <a:pt x="58" y="118"/>
                </a:cubicBezTo>
                <a:lnTo>
                  <a:pt x="262" y="118"/>
                </a:lnTo>
                <a:cubicBezTo>
                  <a:pt x="295" y="118"/>
                  <a:pt x="320" y="143"/>
                  <a:pt x="320" y="175"/>
                </a:cubicBezTo>
                <a:cubicBezTo>
                  <a:pt x="320" y="249"/>
                  <a:pt x="331" y="317"/>
                  <a:pt x="353" y="383"/>
                </a:cubicBezTo>
                <a:cubicBezTo>
                  <a:pt x="358" y="402"/>
                  <a:pt x="355" y="427"/>
                  <a:pt x="339" y="443"/>
                </a:cubicBezTo>
                <a:lnTo>
                  <a:pt x="211" y="572"/>
                </a:lnTo>
                <a:cubicBezTo>
                  <a:pt x="295" y="738"/>
                  <a:pt x="432" y="872"/>
                  <a:pt x="596" y="957"/>
                </a:cubicBezTo>
                <a:lnTo>
                  <a:pt x="724" y="829"/>
                </a:lnTo>
                <a:cubicBezTo>
                  <a:pt x="741" y="812"/>
                  <a:pt x="765" y="809"/>
                  <a:pt x="784" y="815"/>
                </a:cubicBezTo>
                <a:cubicBezTo>
                  <a:pt x="850" y="837"/>
                  <a:pt x="918" y="848"/>
                  <a:pt x="992" y="848"/>
                </a:cubicBezTo>
                <a:close/>
                <a:moveTo>
                  <a:pt x="875" y="364"/>
                </a:moveTo>
                <a:lnTo>
                  <a:pt x="875" y="473"/>
                </a:lnTo>
                <a:lnTo>
                  <a:pt x="929" y="419"/>
                </a:lnTo>
                <a:lnTo>
                  <a:pt x="875" y="364"/>
                </a:lnTo>
                <a:close/>
                <a:moveTo>
                  <a:pt x="875" y="113"/>
                </a:moveTo>
                <a:lnTo>
                  <a:pt x="875" y="222"/>
                </a:lnTo>
                <a:lnTo>
                  <a:pt x="929" y="167"/>
                </a:lnTo>
                <a:lnTo>
                  <a:pt x="875" y="113"/>
                </a:lnTo>
                <a:close/>
                <a:moveTo>
                  <a:pt x="683" y="498"/>
                </a:moveTo>
                <a:lnTo>
                  <a:pt x="642" y="457"/>
                </a:lnTo>
                <a:lnTo>
                  <a:pt x="804" y="293"/>
                </a:lnTo>
                <a:lnTo>
                  <a:pt x="642" y="129"/>
                </a:lnTo>
                <a:lnTo>
                  <a:pt x="683" y="88"/>
                </a:lnTo>
                <a:lnTo>
                  <a:pt x="817" y="222"/>
                </a:lnTo>
                <a:lnTo>
                  <a:pt x="817" y="0"/>
                </a:lnTo>
                <a:lnTo>
                  <a:pt x="845" y="0"/>
                </a:lnTo>
                <a:lnTo>
                  <a:pt x="1011" y="167"/>
                </a:lnTo>
                <a:lnTo>
                  <a:pt x="886" y="293"/>
                </a:lnTo>
                <a:lnTo>
                  <a:pt x="1011" y="419"/>
                </a:lnTo>
                <a:lnTo>
                  <a:pt x="845" y="585"/>
                </a:lnTo>
                <a:lnTo>
                  <a:pt x="817" y="585"/>
                </a:lnTo>
                <a:lnTo>
                  <a:pt x="817" y="364"/>
                </a:lnTo>
                <a:lnTo>
                  <a:pt x="683" y="49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69064" y="4080671"/>
            <a:ext cx="293687" cy="461963"/>
          </a:xfrm>
          <a:custGeom>
            <a:avLst/>
            <a:gdLst>
              <a:gd name="T0" fmla="*/ 714 w 816"/>
              <a:gd name="T1" fmla="*/ 992 h 1285"/>
              <a:gd name="T2" fmla="*/ 714 w 816"/>
              <a:gd name="T3" fmla="*/ 175 h 1285"/>
              <a:gd name="T4" fmla="*/ 102 w 816"/>
              <a:gd name="T5" fmla="*/ 175 h 1285"/>
              <a:gd name="T6" fmla="*/ 102 w 816"/>
              <a:gd name="T7" fmla="*/ 992 h 1285"/>
              <a:gd name="T8" fmla="*/ 714 w 816"/>
              <a:gd name="T9" fmla="*/ 992 h 1285"/>
              <a:gd name="T10" fmla="*/ 525 w 816"/>
              <a:gd name="T11" fmla="*/ 1167 h 1285"/>
              <a:gd name="T12" fmla="*/ 525 w 816"/>
              <a:gd name="T13" fmla="*/ 1109 h 1285"/>
              <a:gd name="T14" fmla="*/ 290 w 816"/>
              <a:gd name="T15" fmla="*/ 1109 h 1285"/>
              <a:gd name="T16" fmla="*/ 290 w 816"/>
              <a:gd name="T17" fmla="*/ 1167 h 1285"/>
              <a:gd name="T18" fmla="*/ 525 w 816"/>
              <a:gd name="T19" fmla="*/ 1167 h 1285"/>
              <a:gd name="T20" fmla="*/ 640 w 816"/>
              <a:gd name="T21" fmla="*/ 0 h 1285"/>
              <a:gd name="T22" fmla="*/ 815 w 816"/>
              <a:gd name="T23" fmla="*/ 175 h 1285"/>
              <a:gd name="T24" fmla="*/ 815 w 816"/>
              <a:gd name="T25" fmla="*/ 1109 h 1285"/>
              <a:gd name="T26" fmla="*/ 640 w 816"/>
              <a:gd name="T27" fmla="*/ 1284 h 1285"/>
              <a:gd name="T28" fmla="*/ 175 w 816"/>
              <a:gd name="T29" fmla="*/ 1284 h 1285"/>
              <a:gd name="T30" fmla="*/ 0 w 816"/>
              <a:gd name="T31" fmla="*/ 1109 h 1285"/>
              <a:gd name="T32" fmla="*/ 0 w 816"/>
              <a:gd name="T33" fmla="*/ 175 h 1285"/>
              <a:gd name="T34" fmla="*/ 175 w 816"/>
              <a:gd name="T35" fmla="*/ 0 h 1285"/>
              <a:gd name="T36" fmla="*/ 640 w 816"/>
              <a:gd name="T37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816" h="1285">
                <a:moveTo>
                  <a:pt x="714" y="992"/>
                </a:moveTo>
                <a:lnTo>
                  <a:pt x="714" y="175"/>
                </a:lnTo>
                <a:lnTo>
                  <a:pt x="102" y="175"/>
                </a:lnTo>
                <a:lnTo>
                  <a:pt x="102" y="992"/>
                </a:lnTo>
                <a:lnTo>
                  <a:pt x="714" y="992"/>
                </a:lnTo>
                <a:close/>
                <a:moveTo>
                  <a:pt x="525" y="1167"/>
                </a:moveTo>
                <a:lnTo>
                  <a:pt x="525" y="1109"/>
                </a:lnTo>
                <a:lnTo>
                  <a:pt x="290" y="1109"/>
                </a:lnTo>
                <a:lnTo>
                  <a:pt x="290" y="1167"/>
                </a:lnTo>
                <a:lnTo>
                  <a:pt x="525" y="1167"/>
                </a:lnTo>
                <a:close/>
                <a:moveTo>
                  <a:pt x="640" y="0"/>
                </a:moveTo>
                <a:cubicBezTo>
                  <a:pt x="736" y="0"/>
                  <a:pt x="815" y="79"/>
                  <a:pt x="815" y="175"/>
                </a:cubicBezTo>
                <a:lnTo>
                  <a:pt x="815" y="1109"/>
                </a:lnTo>
                <a:cubicBezTo>
                  <a:pt x="815" y="1205"/>
                  <a:pt x="736" y="1284"/>
                  <a:pt x="640" y="1284"/>
                </a:cubicBezTo>
                <a:lnTo>
                  <a:pt x="175" y="1284"/>
                </a:lnTo>
                <a:cubicBezTo>
                  <a:pt x="80" y="1284"/>
                  <a:pt x="0" y="1205"/>
                  <a:pt x="0" y="1109"/>
                </a:cubicBezTo>
                <a:lnTo>
                  <a:pt x="0" y="175"/>
                </a:lnTo>
                <a:cubicBezTo>
                  <a:pt x="0" y="79"/>
                  <a:pt x="80" y="0"/>
                  <a:pt x="175" y="0"/>
                </a:cubicBezTo>
                <a:lnTo>
                  <a:pt x="64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488237" y="4110834"/>
            <a:ext cx="419100" cy="401637"/>
          </a:xfrm>
          <a:custGeom>
            <a:avLst/>
            <a:gdLst>
              <a:gd name="T0" fmla="*/ 894 w 1166"/>
              <a:gd name="T1" fmla="*/ 691 h 1116"/>
              <a:gd name="T2" fmla="*/ 1047 w 1166"/>
              <a:gd name="T3" fmla="*/ 970 h 1116"/>
              <a:gd name="T4" fmla="*/ 910 w 1166"/>
              <a:gd name="T5" fmla="*/ 1107 h 1116"/>
              <a:gd name="T6" fmla="*/ 588 w 1166"/>
              <a:gd name="T7" fmla="*/ 1082 h 1116"/>
              <a:gd name="T8" fmla="*/ 577 w 1166"/>
              <a:gd name="T9" fmla="*/ 1082 h 1116"/>
              <a:gd name="T10" fmla="*/ 255 w 1166"/>
              <a:gd name="T11" fmla="*/ 1107 h 1116"/>
              <a:gd name="T12" fmla="*/ 118 w 1166"/>
              <a:gd name="T13" fmla="*/ 970 h 1116"/>
              <a:gd name="T14" fmla="*/ 271 w 1166"/>
              <a:gd name="T15" fmla="*/ 691 h 1116"/>
              <a:gd name="T16" fmla="*/ 416 w 1166"/>
              <a:gd name="T17" fmla="*/ 522 h 1116"/>
              <a:gd name="T18" fmla="*/ 517 w 1166"/>
              <a:gd name="T19" fmla="*/ 445 h 1116"/>
              <a:gd name="T20" fmla="*/ 536 w 1166"/>
              <a:gd name="T21" fmla="*/ 440 h 1116"/>
              <a:gd name="T22" fmla="*/ 583 w 1166"/>
              <a:gd name="T23" fmla="*/ 437 h 1116"/>
              <a:gd name="T24" fmla="*/ 629 w 1166"/>
              <a:gd name="T25" fmla="*/ 440 h 1116"/>
              <a:gd name="T26" fmla="*/ 648 w 1166"/>
              <a:gd name="T27" fmla="*/ 445 h 1116"/>
              <a:gd name="T28" fmla="*/ 749 w 1166"/>
              <a:gd name="T29" fmla="*/ 522 h 1116"/>
              <a:gd name="T30" fmla="*/ 894 w 1166"/>
              <a:gd name="T31" fmla="*/ 691 h 1116"/>
              <a:gd name="T32" fmla="*/ 875 w 1166"/>
              <a:gd name="T33" fmla="*/ 380 h 1116"/>
              <a:gd name="T34" fmla="*/ 1020 w 1166"/>
              <a:gd name="T35" fmla="*/ 232 h 1116"/>
              <a:gd name="T36" fmla="*/ 1165 w 1166"/>
              <a:gd name="T37" fmla="*/ 380 h 1116"/>
              <a:gd name="T38" fmla="*/ 1020 w 1166"/>
              <a:gd name="T39" fmla="*/ 525 h 1116"/>
              <a:gd name="T40" fmla="*/ 875 w 1166"/>
              <a:gd name="T41" fmla="*/ 380 h 1116"/>
              <a:gd name="T42" fmla="*/ 613 w 1166"/>
              <a:gd name="T43" fmla="*/ 145 h 1116"/>
              <a:gd name="T44" fmla="*/ 757 w 1166"/>
              <a:gd name="T45" fmla="*/ 0 h 1116"/>
              <a:gd name="T46" fmla="*/ 902 w 1166"/>
              <a:gd name="T47" fmla="*/ 145 h 1116"/>
              <a:gd name="T48" fmla="*/ 757 w 1166"/>
              <a:gd name="T49" fmla="*/ 292 h 1116"/>
              <a:gd name="T50" fmla="*/ 613 w 1166"/>
              <a:gd name="T51" fmla="*/ 145 h 1116"/>
              <a:gd name="T52" fmla="*/ 263 w 1166"/>
              <a:gd name="T53" fmla="*/ 145 h 1116"/>
              <a:gd name="T54" fmla="*/ 408 w 1166"/>
              <a:gd name="T55" fmla="*/ 0 h 1116"/>
              <a:gd name="T56" fmla="*/ 552 w 1166"/>
              <a:gd name="T57" fmla="*/ 145 h 1116"/>
              <a:gd name="T58" fmla="*/ 408 w 1166"/>
              <a:gd name="T59" fmla="*/ 292 h 1116"/>
              <a:gd name="T60" fmla="*/ 263 w 1166"/>
              <a:gd name="T61" fmla="*/ 145 h 1116"/>
              <a:gd name="T62" fmla="*/ 0 w 1166"/>
              <a:gd name="T63" fmla="*/ 380 h 1116"/>
              <a:gd name="T64" fmla="*/ 145 w 1166"/>
              <a:gd name="T65" fmla="*/ 232 h 1116"/>
              <a:gd name="T66" fmla="*/ 290 w 1166"/>
              <a:gd name="T67" fmla="*/ 380 h 1116"/>
              <a:gd name="T68" fmla="*/ 145 w 1166"/>
              <a:gd name="T69" fmla="*/ 525 h 1116"/>
              <a:gd name="T70" fmla="*/ 0 w 1166"/>
              <a:gd name="T71" fmla="*/ 380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66" h="1116">
                <a:moveTo>
                  <a:pt x="894" y="691"/>
                </a:moveTo>
                <a:cubicBezTo>
                  <a:pt x="971" y="768"/>
                  <a:pt x="1066" y="850"/>
                  <a:pt x="1047" y="970"/>
                </a:cubicBezTo>
                <a:cubicBezTo>
                  <a:pt x="1031" y="1030"/>
                  <a:pt x="987" y="1090"/>
                  <a:pt x="910" y="1107"/>
                </a:cubicBezTo>
                <a:cubicBezTo>
                  <a:pt x="867" y="1115"/>
                  <a:pt x="733" y="1082"/>
                  <a:pt x="588" y="1082"/>
                </a:cubicBezTo>
                <a:lnTo>
                  <a:pt x="577" y="1082"/>
                </a:lnTo>
                <a:cubicBezTo>
                  <a:pt x="432" y="1082"/>
                  <a:pt x="298" y="1115"/>
                  <a:pt x="255" y="1107"/>
                </a:cubicBezTo>
                <a:cubicBezTo>
                  <a:pt x="178" y="1090"/>
                  <a:pt x="134" y="1030"/>
                  <a:pt x="118" y="970"/>
                </a:cubicBezTo>
                <a:cubicBezTo>
                  <a:pt x="101" y="853"/>
                  <a:pt x="194" y="768"/>
                  <a:pt x="271" y="691"/>
                </a:cubicBezTo>
                <a:cubicBezTo>
                  <a:pt x="323" y="631"/>
                  <a:pt x="364" y="582"/>
                  <a:pt x="416" y="522"/>
                </a:cubicBezTo>
                <a:cubicBezTo>
                  <a:pt x="443" y="489"/>
                  <a:pt x="476" y="459"/>
                  <a:pt x="517" y="445"/>
                </a:cubicBezTo>
                <a:cubicBezTo>
                  <a:pt x="522" y="443"/>
                  <a:pt x="531" y="440"/>
                  <a:pt x="536" y="440"/>
                </a:cubicBezTo>
                <a:cubicBezTo>
                  <a:pt x="552" y="437"/>
                  <a:pt x="567" y="437"/>
                  <a:pt x="583" y="437"/>
                </a:cubicBezTo>
                <a:cubicBezTo>
                  <a:pt x="600" y="437"/>
                  <a:pt x="615" y="437"/>
                  <a:pt x="629" y="440"/>
                </a:cubicBezTo>
                <a:cubicBezTo>
                  <a:pt x="634" y="440"/>
                  <a:pt x="643" y="443"/>
                  <a:pt x="648" y="445"/>
                </a:cubicBezTo>
                <a:cubicBezTo>
                  <a:pt x="689" y="459"/>
                  <a:pt x="722" y="489"/>
                  <a:pt x="749" y="522"/>
                </a:cubicBezTo>
                <a:cubicBezTo>
                  <a:pt x="801" y="582"/>
                  <a:pt x="842" y="631"/>
                  <a:pt x="894" y="691"/>
                </a:cubicBezTo>
                <a:close/>
                <a:moveTo>
                  <a:pt x="875" y="380"/>
                </a:moveTo>
                <a:cubicBezTo>
                  <a:pt x="875" y="300"/>
                  <a:pt x="940" y="232"/>
                  <a:pt x="1020" y="232"/>
                </a:cubicBezTo>
                <a:cubicBezTo>
                  <a:pt x="1099" y="232"/>
                  <a:pt x="1165" y="301"/>
                  <a:pt x="1165" y="380"/>
                </a:cubicBezTo>
                <a:cubicBezTo>
                  <a:pt x="1165" y="460"/>
                  <a:pt x="1099" y="525"/>
                  <a:pt x="1020" y="525"/>
                </a:cubicBezTo>
                <a:cubicBezTo>
                  <a:pt x="940" y="525"/>
                  <a:pt x="875" y="459"/>
                  <a:pt x="875" y="380"/>
                </a:cubicBezTo>
                <a:close/>
                <a:moveTo>
                  <a:pt x="613" y="145"/>
                </a:moveTo>
                <a:cubicBezTo>
                  <a:pt x="613" y="65"/>
                  <a:pt x="678" y="0"/>
                  <a:pt x="757" y="0"/>
                </a:cubicBezTo>
                <a:cubicBezTo>
                  <a:pt x="837" y="0"/>
                  <a:pt x="902" y="66"/>
                  <a:pt x="902" y="145"/>
                </a:cubicBezTo>
                <a:cubicBezTo>
                  <a:pt x="902" y="225"/>
                  <a:pt x="837" y="292"/>
                  <a:pt x="757" y="292"/>
                </a:cubicBezTo>
                <a:cubicBezTo>
                  <a:pt x="678" y="292"/>
                  <a:pt x="613" y="224"/>
                  <a:pt x="613" y="145"/>
                </a:cubicBezTo>
                <a:close/>
                <a:moveTo>
                  <a:pt x="263" y="145"/>
                </a:moveTo>
                <a:cubicBezTo>
                  <a:pt x="263" y="65"/>
                  <a:pt x="328" y="0"/>
                  <a:pt x="408" y="0"/>
                </a:cubicBezTo>
                <a:cubicBezTo>
                  <a:pt x="487" y="0"/>
                  <a:pt x="552" y="66"/>
                  <a:pt x="552" y="145"/>
                </a:cubicBezTo>
                <a:cubicBezTo>
                  <a:pt x="552" y="225"/>
                  <a:pt x="487" y="292"/>
                  <a:pt x="408" y="292"/>
                </a:cubicBezTo>
                <a:cubicBezTo>
                  <a:pt x="328" y="292"/>
                  <a:pt x="263" y="224"/>
                  <a:pt x="263" y="145"/>
                </a:cubicBezTo>
                <a:close/>
                <a:moveTo>
                  <a:pt x="0" y="380"/>
                </a:moveTo>
                <a:cubicBezTo>
                  <a:pt x="0" y="300"/>
                  <a:pt x="66" y="232"/>
                  <a:pt x="145" y="232"/>
                </a:cubicBezTo>
                <a:cubicBezTo>
                  <a:pt x="224" y="232"/>
                  <a:pt x="290" y="301"/>
                  <a:pt x="290" y="380"/>
                </a:cubicBezTo>
                <a:cubicBezTo>
                  <a:pt x="290" y="460"/>
                  <a:pt x="224" y="525"/>
                  <a:pt x="145" y="525"/>
                </a:cubicBezTo>
                <a:cubicBezTo>
                  <a:pt x="66" y="525"/>
                  <a:pt x="0" y="459"/>
                  <a:pt x="0" y="38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48687" y="4121946"/>
            <a:ext cx="463550" cy="377825"/>
          </a:xfrm>
          <a:custGeom>
            <a:avLst/>
            <a:gdLst>
              <a:gd name="T0" fmla="*/ 1167 w 1286"/>
              <a:gd name="T1" fmla="*/ 817 h 1051"/>
              <a:gd name="T2" fmla="*/ 1167 w 1286"/>
              <a:gd name="T3" fmla="*/ 118 h 1051"/>
              <a:gd name="T4" fmla="*/ 118 w 1286"/>
              <a:gd name="T5" fmla="*/ 118 h 1051"/>
              <a:gd name="T6" fmla="*/ 118 w 1286"/>
              <a:gd name="T7" fmla="*/ 817 h 1051"/>
              <a:gd name="T8" fmla="*/ 1167 w 1286"/>
              <a:gd name="T9" fmla="*/ 817 h 1051"/>
              <a:gd name="T10" fmla="*/ 1167 w 1286"/>
              <a:gd name="T11" fmla="*/ 0 h 1051"/>
              <a:gd name="T12" fmla="*/ 1285 w 1286"/>
              <a:gd name="T13" fmla="*/ 118 h 1051"/>
              <a:gd name="T14" fmla="*/ 1282 w 1286"/>
              <a:gd name="T15" fmla="*/ 817 h 1051"/>
              <a:gd name="T16" fmla="*/ 1167 w 1286"/>
              <a:gd name="T17" fmla="*/ 932 h 1051"/>
              <a:gd name="T18" fmla="*/ 875 w 1286"/>
              <a:gd name="T19" fmla="*/ 932 h 1051"/>
              <a:gd name="T20" fmla="*/ 875 w 1286"/>
              <a:gd name="T21" fmla="*/ 1050 h 1051"/>
              <a:gd name="T22" fmla="*/ 410 w 1286"/>
              <a:gd name="T23" fmla="*/ 1050 h 1051"/>
              <a:gd name="T24" fmla="*/ 410 w 1286"/>
              <a:gd name="T25" fmla="*/ 932 h 1051"/>
              <a:gd name="T26" fmla="*/ 118 w 1286"/>
              <a:gd name="T27" fmla="*/ 932 h 1051"/>
              <a:gd name="T28" fmla="*/ 0 w 1286"/>
              <a:gd name="T29" fmla="*/ 817 h 1051"/>
              <a:gd name="T30" fmla="*/ 0 w 1286"/>
              <a:gd name="T31" fmla="*/ 118 h 1051"/>
              <a:gd name="T32" fmla="*/ 118 w 1286"/>
              <a:gd name="T33" fmla="*/ 0 h 1051"/>
              <a:gd name="T34" fmla="*/ 1167 w 1286"/>
              <a:gd name="T35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6" h="1051">
                <a:moveTo>
                  <a:pt x="1167" y="817"/>
                </a:moveTo>
                <a:lnTo>
                  <a:pt x="1167" y="118"/>
                </a:lnTo>
                <a:lnTo>
                  <a:pt x="118" y="118"/>
                </a:lnTo>
                <a:lnTo>
                  <a:pt x="118" y="817"/>
                </a:lnTo>
                <a:lnTo>
                  <a:pt x="1167" y="81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8"/>
                </a:cubicBezTo>
                <a:lnTo>
                  <a:pt x="1282" y="817"/>
                </a:lnTo>
                <a:cubicBezTo>
                  <a:pt x="1282" y="880"/>
                  <a:pt x="1230" y="932"/>
                  <a:pt x="1167" y="932"/>
                </a:cubicBezTo>
                <a:lnTo>
                  <a:pt x="875" y="932"/>
                </a:lnTo>
                <a:lnTo>
                  <a:pt x="875" y="1050"/>
                </a:lnTo>
                <a:lnTo>
                  <a:pt x="410" y="1050"/>
                </a:lnTo>
                <a:lnTo>
                  <a:pt x="410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8"/>
                </a:lnTo>
                <a:cubicBezTo>
                  <a:pt x="0" y="52"/>
                  <a:pt x="52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93274" y="4142583"/>
            <a:ext cx="336550" cy="336550"/>
          </a:xfrm>
          <a:custGeom>
            <a:avLst/>
            <a:gdLst>
              <a:gd name="T0" fmla="*/ 934 w 935"/>
              <a:gd name="T1" fmla="*/ 817 h 935"/>
              <a:gd name="T2" fmla="*/ 934 w 935"/>
              <a:gd name="T3" fmla="*/ 934 h 935"/>
              <a:gd name="T4" fmla="*/ 0 w 935"/>
              <a:gd name="T5" fmla="*/ 934 h 935"/>
              <a:gd name="T6" fmla="*/ 0 w 935"/>
              <a:gd name="T7" fmla="*/ 817 h 935"/>
              <a:gd name="T8" fmla="*/ 467 w 935"/>
              <a:gd name="T9" fmla="*/ 584 h 935"/>
              <a:gd name="T10" fmla="*/ 934 w 935"/>
              <a:gd name="T11" fmla="*/ 817 h 935"/>
              <a:gd name="T12" fmla="*/ 467 w 935"/>
              <a:gd name="T13" fmla="*/ 467 h 935"/>
              <a:gd name="T14" fmla="*/ 235 w 935"/>
              <a:gd name="T15" fmla="*/ 235 h 935"/>
              <a:gd name="T16" fmla="*/ 467 w 935"/>
              <a:gd name="T17" fmla="*/ 0 h 935"/>
              <a:gd name="T18" fmla="*/ 699 w 935"/>
              <a:gd name="T19" fmla="*/ 235 h 935"/>
              <a:gd name="T20" fmla="*/ 467 w 935"/>
              <a:gd name="T21" fmla="*/ 46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35" h="935">
                <a:moveTo>
                  <a:pt x="934" y="817"/>
                </a:moveTo>
                <a:lnTo>
                  <a:pt x="934" y="934"/>
                </a:lnTo>
                <a:lnTo>
                  <a:pt x="0" y="934"/>
                </a:lnTo>
                <a:lnTo>
                  <a:pt x="0" y="817"/>
                </a:lnTo>
                <a:cubicBezTo>
                  <a:pt x="0" y="661"/>
                  <a:pt x="311" y="584"/>
                  <a:pt x="467" y="584"/>
                </a:cubicBezTo>
                <a:cubicBezTo>
                  <a:pt x="623" y="584"/>
                  <a:pt x="934" y="661"/>
                  <a:pt x="934" y="817"/>
                </a:cubicBezTo>
                <a:close/>
                <a:moveTo>
                  <a:pt x="467" y="467"/>
                </a:moveTo>
                <a:cubicBezTo>
                  <a:pt x="339" y="467"/>
                  <a:pt x="235" y="364"/>
                  <a:pt x="235" y="235"/>
                </a:cubicBezTo>
                <a:cubicBezTo>
                  <a:pt x="235" y="107"/>
                  <a:pt x="339" y="0"/>
                  <a:pt x="467" y="0"/>
                </a:cubicBezTo>
                <a:cubicBezTo>
                  <a:pt x="596" y="0"/>
                  <a:pt x="699" y="106"/>
                  <a:pt x="699" y="235"/>
                </a:cubicBezTo>
                <a:cubicBezTo>
                  <a:pt x="699" y="363"/>
                  <a:pt x="596" y="467"/>
                  <a:pt x="467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55314" y="4090196"/>
            <a:ext cx="377825" cy="441325"/>
          </a:xfrm>
          <a:custGeom>
            <a:avLst/>
            <a:gdLst>
              <a:gd name="T0" fmla="*/ 875 w 1051"/>
              <a:gd name="T1" fmla="*/ 814 h 1225"/>
              <a:gd name="T2" fmla="*/ 875 w 1051"/>
              <a:gd name="T3" fmla="*/ 762 h 1225"/>
              <a:gd name="T4" fmla="*/ 525 w 1051"/>
              <a:gd name="T5" fmla="*/ 582 h 1225"/>
              <a:gd name="T6" fmla="*/ 175 w 1051"/>
              <a:gd name="T7" fmla="*/ 762 h 1225"/>
              <a:gd name="T8" fmla="*/ 175 w 1051"/>
              <a:gd name="T9" fmla="*/ 814 h 1225"/>
              <a:gd name="T10" fmla="*/ 875 w 1051"/>
              <a:gd name="T11" fmla="*/ 814 h 1225"/>
              <a:gd name="T12" fmla="*/ 525 w 1051"/>
              <a:gd name="T13" fmla="*/ 191 h 1225"/>
              <a:gd name="T14" fmla="*/ 366 w 1051"/>
              <a:gd name="T15" fmla="*/ 350 h 1225"/>
              <a:gd name="T16" fmla="*/ 525 w 1051"/>
              <a:gd name="T17" fmla="*/ 505 h 1225"/>
              <a:gd name="T18" fmla="*/ 683 w 1051"/>
              <a:gd name="T19" fmla="*/ 350 h 1225"/>
              <a:gd name="T20" fmla="*/ 525 w 1051"/>
              <a:gd name="T21" fmla="*/ 191 h 1225"/>
              <a:gd name="T22" fmla="*/ 932 w 1051"/>
              <a:gd name="T23" fmla="*/ 0 h 1225"/>
              <a:gd name="T24" fmla="*/ 1050 w 1051"/>
              <a:gd name="T25" fmla="*/ 115 h 1225"/>
              <a:gd name="T26" fmla="*/ 1050 w 1051"/>
              <a:gd name="T27" fmla="*/ 932 h 1225"/>
              <a:gd name="T28" fmla="*/ 932 w 1051"/>
              <a:gd name="T29" fmla="*/ 1049 h 1225"/>
              <a:gd name="T30" fmla="*/ 700 w 1051"/>
              <a:gd name="T31" fmla="*/ 1049 h 1225"/>
              <a:gd name="T32" fmla="*/ 525 w 1051"/>
              <a:gd name="T33" fmla="*/ 1224 h 1225"/>
              <a:gd name="T34" fmla="*/ 350 w 1051"/>
              <a:gd name="T35" fmla="*/ 1049 h 1225"/>
              <a:gd name="T36" fmla="*/ 118 w 1051"/>
              <a:gd name="T37" fmla="*/ 1049 h 1225"/>
              <a:gd name="T38" fmla="*/ 0 w 1051"/>
              <a:gd name="T39" fmla="*/ 932 h 1225"/>
              <a:gd name="T40" fmla="*/ 0 w 1051"/>
              <a:gd name="T41" fmla="*/ 115 h 1225"/>
              <a:gd name="T42" fmla="*/ 118 w 1051"/>
              <a:gd name="T43" fmla="*/ 0 h 1225"/>
              <a:gd name="T44" fmla="*/ 932 w 1051"/>
              <a:gd name="T45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1" h="1225">
                <a:moveTo>
                  <a:pt x="875" y="814"/>
                </a:moveTo>
                <a:lnTo>
                  <a:pt x="875" y="762"/>
                </a:lnTo>
                <a:cubicBezTo>
                  <a:pt x="875" y="645"/>
                  <a:pt x="643" y="582"/>
                  <a:pt x="525" y="582"/>
                </a:cubicBezTo>
                <a:cubicBezTo>
                  <a:pt x="408" y="582"/>
                  <a:pt x="175" y="645"/>
                  <a:pt x="175" y="762"/>
                </a:cubicBezTo>
                <a:lnTo>
                  <a:pt x="175" y="814"/>
                </a:lnTo>
                <a:lnTo>
                  <a:pt x="875" y="814"/>
                </a:lnTo>
                <a:close/>
                <a:moveTo>
                  <a:pt x="525" y="191"/>
                </a:moveTo>
                <a:cubicBezTo>
                  <a:pt x="438" y="191"/>
                  <a:pt x="366" y="263"/>
                  <a:pt x="366" y="350"/>
                </a:cubicBezTo>
                <a:cubicBezTo>
                  <a:pt x="366" y="438"/>
                  <a:pt x="438" y="505"/>
                  <a:pt x="525" y="505"/>
                </a:cubicBezTo>
                <a:cubicBezTo>
                  <a:pt x="612" y="505"/>
                  <a:pt x="683" y="438"/>
                  <a:pt x="683" y="350"/>
                </a:cubicBezTo>
                <a:cubicBezTo>
                  <a:pt x="683" y="263"/>
                  <a:pt x="612" y="191"/>
                  <a:pt x="525" y="191"/>
                </a:cubicBezTo>
                <a:close/>
                <a:moveTo>
                  <a:pt x="932" y="0"/>
                </a:moveTo>
                <a:cubicBezTo>
                  <a:pt x="995" y="0"/>
                  <a:pt x="1050" y="52"/>
                  <a:pt x="1050" y="115"/>
                </a:cubicBezTo>
                <a:lnTo>
                  <a:pt x="1050" y="932"/>
                </a:lnTo>
                <a:cubicBezTo>
                  <a:pt x="1050" y="995"/>
                  <a:pt x="995" y="1049"/>
                  <a:pt x="932" y="1049"/>
                </a:cubicBezTo>
                <a:lnTo>
                  <a:pt x="700" y="1049"/>
                </a:lnTo>
                <a:lnTo>
                  <a:pt x="525" y="1224"/>
                </a:lnTo>
                <a:lnTo>
                  <a:pt x="350" y="1049"/>
                </a:lnTo>
                <a:lnTo>
                  <a:pt x="118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115"/>
                </a:lnTo>
                <a:cubicBezTo>
                  <a:pt x="0" y="52"/>
                  <a:pt x="52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8864" y="4971259"/>
            <a:ext cx="377825" cy="420687"/>
          </a:xfrm>
          <a:custGeom>
            <a:avLst/>
            <a:gdLst>
              <a:gd name="T0" fmla="*/ 946 w 1051"/>
              <a:gd name="T1" fmla="*/ 175 h 1168"/>
              <a:gd name="T2" fmla="*/ 946 w 1051"/>
              <a:gd name="T3" fmla="*/ 147 h 1168"/>
              <a:gd name="T4" fmla="*/ 845 w 1051"/>
              <a:gd name="T5" fmla="*/ 46 h 1168"/>
              <a:gd name="T6" fmla="*/ 746 w 1051"/>
              <a:gd name="T7" fmla="*/ 147 h 1168"/>
              <a:gd name="T8" fmla="*/ 746 w 1051"/>
              <a:gd name="T9" fmla="*/ 175 h 1168"/>
              <a:gd name="T10" fmla="*/ 946 w 1051"/>
              <a:gd name="T11" fmla="*/ 175 h 1168"/>
              <a:gd name="T12" fmla="*/ 992 w 1051"/>
              <a:gd name="T13" fmla="*/ 175 h 1168"/>
              <a:gd name="T14" fmla="*/ 1050 w 1051"/>
              <a:gd name="T15" fmla="*/ 235 h 1168"/>
              <a:gd name="T16" fmla="*/ 1050 w 1051"/>
              <a:gd name="T17" fmla="*/ 467 h 1168"/>
              <a:gd name="T18" fmla="*/ 992 w 1051"/>
              <a:gd name="T19" fmla="*/ 525 h 1168"/>
              <a:gd name="T20" fmla="*/ 700 w 1051"/>
              <a:gd name="T21" fmla="*/ 525 h 1168"/>
              <a:gd name="T22" fmla="*/ 643 w 1051"/>
              <a:gd name="T23" fmla="*/ 467 h 1168"/>
              <a:gd name="T24" fmla="*/ 643 w 1051"/>
              <a:gd name="T25" fmla="*/ 235 h 1168"/>
              <a:gd name="T26" fmla="*/ 700 w 1051"/>
              <a:gd name="T27" fmla="*/ 175 h 1168"/>
              <a:gd name="T28" fmla="*/ 700 w 1051"/>
              <a:gd name="T29" fmla="*/ 147 h 1168"/>
              <a:gd name="T30" fmla="*/ 845 w 1051"/>
              <a:gd name="T31" fmla="*/ 0 h 1168"/>
              <a:gd name="T32" fmla="*/ 992 w 1051"/>
              <a:gd name="T33" fmla="*/ 147 h 1168"/>
              <a:gd name="T34" fmla="*/ 992 w 1051"/>
              <a:gd name="T35" fmla="*/ 175 h 1168"/>
              <a:gd name="T36" fmla="*/ 992 w 1051"/>
              <a:gd name="T37" fmla="*/ 847 h 1168"/>
              <a:gd name="T38" fmla="*/ 1050 w 1051"/>
              <a:gd name="T39" fmla="*/ 904 h 1168"/>
              <a:gd name="T40" fmla="*/ 1050 w 1051"/>
              <a:gd name="T41" fmla="*/ 1109 h 1168"/>
              <a:gd name="T42" fmla="*/ 992 w 1051"/>
              <a:gd name="T43" fmla="*/ 1167 h 1168"/>
              <a:gd name="T44" fmla="*/ 0 w 1051"/>
              <a:gd name="T45" fmla="*/ 175 h 1168"/>
              <a:gd name="T46" fmla="*/ 58 w 1051"/>
              <a:gd name="T47" fmla="*/ 117 h 1168"/>
              <a:gd name="T48" fmla="*/ 263 w 1051"/>
              <a:gd name="T49" fmla="*/ 117 h 1168"/>
              <a:gd name="T50" fmla="*/ 320 w 1051"/>
              <a:gd name="T51" fmla="*/ 175 h 1168"/>
              <a:gd name="T52" fmla="*/ 353 w 1051"/>
              <a:gd name="T53" fmla="*/ 382 h 1168"/>
              <a:gd name="T54" fmla="*/ 339 w 1051"/>
              <a:gd name="T55" fmla="*/ 443 h 1168"/>
              <a:gd name="T56" fmla="*/ 211 w 1051"/>
              <a:gd name="T57" fmla="*/ 571 h 1168"/>
              <a:gd name="T58" fmla="*/ 596 w 1051"/>
              <a:gd name="T59" fmla="*/ 956 h 1168"/>
              <a:gd name="T60" fmla="*/ 725 w 1051"/>
              <a:gd name="T61" fmla="*/ 828 h 1168"/>
              <a:gd name="T62" fmla="*/ 785 w 1051"/>
              <a:gd name="T63" fmla="*/ 814 h 1168"/>
              <a:gd name="T64" fmla="*/ 992 w 1051"/>
              <a:gd name="T65" fmla="*/ 847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1" h="1168">
                <a:moveTo>
                  <a:pt x="946" y="175"/>
                </a:moveTo>
                <a:lnTo>
                  <a:pt x="946" y="147"/>
                </a:lnTo>
                <a:cubicBezTo>
                  <a:pt x="946" y="93"/>
                  <a:pt x="899" y="46"/>
                  <a:pt x="845" y="46"/>
                </a:cubicBezTo>
                <a:cubicBezTo>
                  <a:pt x="790" y="46"/>
                  <a:pt x="746" y="93"/>
                  <a:pt x="746" y="147"/>
                </a:cubicBezTo>
                <a:lnTo>
                  <a:pt x="746" y="175"/>
                </a:lnTo>
                <a:lnTo>
                  <a:pt x="946" y="175"/>
                </a:lnTo>
                <a:close/>
                <a:moveTo>
                  <a:pt x="992" y="175"/>
                </a:moveTo>
                <a:cubicBezTo>
                  <a:pt x="1025" y="175"/>
                  <a:pt x="1050" y="202"/>
                  <a:pt x="1050" y="235"/>
                </a:cubicBezTo>
                <a:lnTo>
                  <a:pt x="1050" y="467"/>
                </a:lnTo>
                <a:cubicBezTo>
                  <a:pt x="1050" y="500"/>
                  <a:pt x="1025" y="525"/>
                  <a:pt x="992" y="525"/>
                </a:cubicBezTo>
                <a:lnTo>
                  <a:pt x="700" y="525"/>
                </a:lnTo>
                <a:cubicBezTo>
                  <a:pt x="667" y="525"/>
                  <a:pt x="643" y="500"/>
                  <a:pt x="643" y="467"/>
                </a:cubicBezTo>
                <a:lnTo>
                  <a:pt x="643" y="235"/>
                </a:lnTo>
                <a:cubicBezTo>
                  <a:pt x="643" y="202"/>
                  <a:pt x="667" y="175"/>
                  <a:pt x="700" y="175"/>
                </a:cubicBezTo>
                <a:lnTo>
                  <a:pt x="700" y="147"/>
                </a:lnTo>
                <a:cubicBezTo>
                  <a:pt x="700" y="68"/>
                  <a:pt x="765" y="0"/>
                  <a:pt x="845" y="0"/>
                </a:cubicBezTo>
                <a:cubicBezTo>
                  <a:pt x="924" y="0"/>
                  <a:pt x="992" y="68"/>
                  <a:pt x="992" y="147"/>
                </a:cubicBezTo>
                <a:lnTo>
                  <a:pt x="992" y="175"/>
                </a:lnTo>
                <a:close/>
                <a:moveTo>
                  <a:pt x="992" y="847"/>
                </a:moveTo>
                <a:cubicBezTo>
                  <a:pt x="1025" y="847"/>
                  <a:pt x="1050" y="872"/>
                  <a:pt x="1050" y="904"/>
                </a:cubicBezTo>
                <a:lnTo>
                  <a:pt x="1050" y="1109"/>
                </a:lnTo>
                <a:cubicBezTo>
                  <a:pt x="1050" y="1142"/>
                  <a:pt x="1025" y="1167"/>
                  <a:pt x="992" y="1167"/>
                </a:cubicBezTo>
                <a:cubicBezTo>
                  <a:pt x="446" y="1167"/>
                  <a:pt x="0" y="721"/>
                  <a:pt x="0" y="175"/>
                </a:cubicBezTo>
                <a:cubicBezTo>
                  <a:pt x="0" y="142"/>
                  <a:pt x="25" y="117"/>
                  <a:pt x="58" y="117"/>
                </a:cubicBezTo>
                <a:lnTo>
                  <a:pt x="263" y="117"/>
                </a:lnTo>
                <a:cubicBezTo>
                  <a:pt x="295" y="117"/>
                  <a:pt x="320" y="142"/>
                  <a:pt x="320" y="175"/>
                </a:cubicBezTo>
                <a:cubicBezTo>
                  <a:pt x="320" y="249"/>
                  <a:pt x="331" y="317"/>
                  <a:pt x="353" y="382"/>
                </a:cubicBezTo>
                <a:cubicBezTo>
                  <a:pt x="358" y="402"/>
                  <a:pt x="356" y="426"/>
                  <a:pt x="339" y="443"/>
                </a:cubicBezTo>
                <a:lnTo>
                  <a:pt x="211" y="571"/>
                </a:lnTo>
                <a:cubicBezTo>
                  <a:pt x="295" y="738"/>
                  <a:pt x="432" y="872"/>
                  <a:pt x="596" y="956"/>
                </a:cubicBezTo>
                <a:lnTo>
                  <a:pt x="725" y="828"/>
                </a:lnTo>
                <a:cubicBezTo>
                  <a:pt x="741" y="811"/>
                  <a:pt x="766" y="809"/>
                  <a:pt x="785" y="814"/>
                </a:cubicBezTo>
                <a:cubicBezTo>
                  <a:pt x="850" y="836"/>
                  <a:pt x="919" y="847"/>
                  <a:pt x="992" y="84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066924" y="5014119"/>
            <a:ext cx="503238" cy="336550"/>
          </a:xfrm>
          <a:custGeom>
            <a:avLst/>
            <a:gdLst>
              <a:gd name="T0" fmla="*/ 1281 w 1400"/>
              <a:gd name="T1" fmla="*/ 760 h 936"/>
              <a:gd name="T2" fmla="*/ 1281 w 1400"/>
              <a:gd name="T3" fmla="*/ 350 h 936"/>
              <a:gd name="T4" fmla="*/ 1049 w 1400"/>
              <a:gd name="T5" fmla="*/ 350 h 936"/>
              <a:gd name="T6" fmla="*/ 1049 w 1400"/>
              <a:gd name="T7" fmla="*/ 760 h 936"/>
              <a:gd name="T8" fmla="*/ 1281 w 1400"/>
              <a:gd name="T9" fmla="*/ 760 h 936"/>
              <a:gd name="T10" fmla="*/ 1342 w 1400"/>
              <a:gd name="T11" fmla="*/ 235 h 936"/>
              <a:gd name="T12" fmla="*/ 1399 w 1400"/>
              <a:gd name="T13" fmla="*/ 292 h 936"/>
              <a:gd name="T14" fmla="*/ 1399 w 1400"/>
              <a:gd name="T15" fmla="*/ 874 h 936"/>
              <a:gd name="T16" fmla="*/ 1342 w 1400"/>
              <a:gd name="T17" fmla="*/ 935 h 936"/>
              <a:gd name="T18" fmla="*/ 992 w 1400"/>
              <a:gd name="T19" fmla="*/ 935 h 936"/>
              <a:gd name="T20" fmla="*/ 932 w 1400"/>
              <a:gd name="T21" fmla="*/ 874 h 936"/>
              <a:gd name="T22" fmla="*/ 932 w 1400"/>
              <a:gd name="T23" fmla="*/ 292 h 936"/>
              <a:gd name="T24" fmla="*/ 992 w 1400"/>
              <a:gd name="T25" fmla="*/ 235 h 936"/>
              <a:gd name="T26" fmla="*/ 1342 w 1400"/>
              <a:gd name="T27" fmla="*/ 235 h 936"/>
              <a:gd name="T28" fmla="*/ 232 w 1400"/>
              <a:gd name="T29" fmla="*/ 117 h 936"/>
              <a:gd name="T30" fmla="*/ 232 w 1400"/>
              <a:gd name="T31" fmla="*/ 760 h 936"/>
              <a:gd name="T32" fmla="*/ 817 w 1400"/>
              <a:gd name="T33" fmla="*/ 760 h 936"/>
              <a:gd name="T34" fmla="*/ 817 w 1400"/>
              <a:gd name="T35" fmla="*/ 935 h 936"/>
              <a:gd name="T36" fmla="*/ 0 w 1400"/>
              <a:gd name="T37" fmla="*/ 935 h 936"/>
              <a:gd name="T38" fmla="*/ 0 w 1400"/>
              <a:gd name="T39" fmla="*/ 760 h 936"/>
              <a:gd name="T40" fmla="*/ 117 w 1400"/>
              <a:gd name="T41" fmla="*/ 760 h 936"/>
              <a:gd name="T42" fmla="*/ 117 w 1400"/>
              <a:gd name="T43" fmla="*/ 117 h 936"/>
              <a:gd name="T44" fmla="*/ 232 w 1400"/>
              <a:gd name="T45" fmla="*/ 0 h 936"/>
              <a:gd name="T46" fmla="*/ 1281 w 1400"/>
              <a:gd name="T47" fmla="*/ 0 h 936"/>
              <a:gd name="T48" fmla="*/ 1281 w 1400"/>
              <a:gd name="T49" fmla="*/ 117 h 936"/>
              <a:gd name="T50" fmla="*/ 232 w 1400"/>
              <a:gd name="T51" fmla="*/ 11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400" h="936">
                <a:moveTo>
                  <a:pt x="1281" y="760"/>
                </a:moveTo>
                <a:lnTo>
                  <a:pt x="1281" y="350"/>
                </a:lnTo>
                <a:lnTo>
                  <a:pt x="1049" y="350"/>
                </a:lnTo>
                <a:lnTo>
                  <a:pt x="1049" y="760"/>
                </a:lnTo>
                <a:lnTo>
                  <a:pt x="1281" y="760"/>
                </a:lnTo>
                <a:close/>
                <a:moveTo>
                  <a:pt x="1342" y="235"/>
                </a:moveTo>
                <a:cubicBezTo>
                  <a:pt x="1374" y="235"/>
                  <a:pt x="1399" y="260"/>
                  <a:pt x="1399" y="292"/>
                </a:cubicBezTo>
                <a:lnTo>
                  <a:pt x="1399" y="874"/>
                </a:lnTo>
                <a:cubicBezTo>
                  <a:pt x="1399" y="907"/>
                  <a:pt x="1374" y="935"/>
                  <a:pt x="1342" y="935"/>
                </a:cubicBezTo>
                <a:lnTo>
                  <a:pt x="992" y="935"/>
                </a:lnTo>
                <a:cubicBezTo>
                  <a:pt x="959" y="935"/>
                  <a:pt x="932" y="907"/>
                  <a:pt x="932" y="874"/>
                </a:cubicBezTo>
                <a:lnTo>
                  <a:pt x="932" y="292"/>
                </a:lnTo>
                <a:cubicBezTo>
                  <a:pt x="932" y="260"/>
                  <a:pt x="959" y="235"/>
                  <a:pt x="992" y="235"/>
                </a:cubicBezTo>
                <a:lnTo>
                  <a:pt x="1342" y="235"/>
                </a:lnTo>
                <a:close/>
                <a:moveTo>
                  <a:pt x="232" y="117"/>
                </a:moveTo>
                <a:lnTo>
                  <a:pt x="232" y="760"/>
                </a:lnTo>
                <a:lnTo>
                  <a:pt x="817" y="760"/>
                </a:lnTo>
                <a:lnTo>
                  <a:pt x="817" y="935"/>
                </a:lnTo>
                <a:lnTo>
                  <a:pt x="0" y="935"/>
                </a:lnTo>
                <a:lnTo>
                  <a:pt x="0" y="760"/>
                </a:lnTo>
                <a:lnTo>
                  <a:pt x="117" y="760"/>
                </a:lnTo>
                <a:lnTo>
                  <a:pt x="117" y="117"/>
                </a:lnTo>
                <a:cubicBezTo>
                  <a:pt x="117" y="55"/>
                  <a:pt x="169" y="0"/>
                  <a:pt x="232" y="0"/>
                </a:cubicBezTo>
                <a:lnTo>
                  <a:pt x="1281" y="0"/>
                </a:lnTo>
                <a:lnTo>
                  <a:pt x="1281" y="117"/>
                </a:lnTo>
                <a:lnTo>
                  <a:pt x="232" y="1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98812" y="4950621"/>
            <a:ext cx="379412" cy="461963"/>
          </a:xfrm>
          <a:custGeom>
            <a:avLst/>
            <a:gdLst>
              <a:gd name="T0" fmla="*/ 937 w 1056"/>
              <a:gd name="T1" fmla="*/ 0 h 1285"/>
              <a:gd name="T2" fmla="*/ 1055 w 1056"/>
              <a:gd name="T3" fmla="*/ 118 h 1285"/>
              <a:gd name="T4" fmla="*/ 1055 w 1056"/>
              <a:gd name="T5" fmla="*/ 1167 h 1285"/>
              <a:gd name="T6" fmla="*/ 937 w 1056"/>
              <a:gd name="T7" fmla="*/ 1284 h 1285"/>
              <a:gd name="T8" fmla="*/ 355 w 1056"/>
              <a:gd name="T9" fmla="*/ 1284 h 1285"/>
              <a:gd name="T10" fmla="*/ 237 w 1056"/>
              <a:gd name="T11" fmla="*/ 1167 h 1285"/>
              <a:gd name="T12" fmla="*/ 237 w 1056"/>
              <a:gd name="T13" fmla="*/ 992 h 1285"/>
              <a:gd name="T14" fmla="*/ 355 w 1056"/>
              <a:gd name="T15" fmla="*/ 992 h 1285"/>
              <a:gd name="T16" fmla="*/ 355 w 1056"/>
              <a:gd name="T17" fmla="*/ 1110 h 1285"/>
              <a:gd name="T18" fmla="*/ 937 w 1056"/>
              <a:gd name="T19" fmla="*/ 1110 h 1285"/>
              <a:gd name="T20" fmla="*/ 937 w 1056"/>
              <a:gd name="T21" fmla="*/ 175 h 1285"/>
              <a:gd name="T22" fmla="*/ 355 w 1056"/>
              <a:gd name="T23" fmla="*/ 175 h 1285"/>
              <a:gd name="T24" fmla="*/ 355 w 1056"/>
              <a:gd name="T25" fmla="*/ 292 h 1285"/>
              <a:gd name="T26" fmla="*/ 237 w 1056"/>
              <a:gd name="T27" fmla="*/ 292 h 1285"/>
              <a:gd name="T28" fmla="*/ 237 w 1056"/>
              <a:gd name="T29" fmla="*/ 118 h 1285"/>
              <a:gd name="T30" fmla="*/ 355 w 1056"/>
              <a:gd name="T31" fmla="*/ 0 h 1285"/>
              <a:gd name="T32" fmla="*/ 937 w 1056"/>
              <a:gd name="T33" fmla="*/ 0 h 1285"/>
              <a:gd name="T34" fmla="*/ 298 w 1056"/>
              <a:gd name="T35" fmla="*/ 760 h 1285"/>
              <a:gd name="T36" fmla="*/ 412 w 1056"/>
              <a:gd name="T37" fmla="*/ 642 h 1285"/>
              <a:gd name="T38" fmla="*/ 298 w 1056"/>
              <a:gd name="T39" fmla="*/ 525 h 1285"/>
              <a:gd name="T40" fmla="*/ 180 w 1056"/>
              <a:gd name="T41" fmla="*/ 642 h 1285"/>
              <a:gd name="T42" fmla="*/ 298 w 1056"/>
              <a:gd name="T43" fmla="*/ 760 h 1285"/>
              <a:gd name="T44" fmla="*/ 519 w 1056"/>
              <a:gd name="T45" fmla="*/ 672 h 1285"/>
              <a:gd name="T46" fmla="*/ 582 w 1056"/>
              <a:gd name="T47" fmla="*/ 724 h 1285"/>
              <a:gd name="T48" fmla="*/ 587 w 1056"/>
              <a:gd name="T49" fmla="*/ 741 h 1285"/>
              <a:gd name="T50" fmla="*/ 530 w 1056"/>
              <a:gd name="T51" fmla="*/ 842 h 1285"/>
              <a:gd name="T52" fmla="*/ 513 w 1056"/>
              <a:gd name="T53" fmla="*/ 847 h 1285"/>
              <a:gd name="T54" fmla="*/ 437 w 1056"/>
              <a:gd name="T55" fmla="*/ 817 h 1285"/>
              <a:gd name="T56" fmla="*/ 385 w 1056"/>
              <a:gd name="T57" fmla="*/ 847 h 1285"/>
              <a:gd name="T58" fmla="*/ 371 w 1056"/>
              <a:gd name="T59" fmla="*/ 921 h 1285"/>
              <a:gd name="T60" fmla="*/ 355 w 1056"/>
              <a:gd name="T61" fmla="*/ 935 h 1285"/>
              <a:gd name="T62" fmla="*/ 237 w 1056"/>
              <a:gd name="T63" fmla="*/ 935 h 1285"/>
              <a:gd name="T64" fmla="*/ 226 w 1056"/>
              <a:gd name="T65" fmla="*/ 921 h 1285"/>
              <a:gd name="T66" fmla="*/ 216 w 1056"/>
              <a:gd name="T67" fmla="*/ 847 h 1285"/>
              <a:gd name="T68" fmla="*/ 164 w 1056"/>
              <a:gd name="T69" fmla="*/ 817 h 1285"/>
              <a:gd name="T70" fmla="*/ 82 w 1056"/>
              <a:gd name="T71" fmla="*/ 842 h 1285"/>
              <a:gd name="T72" fmla="*/ 62 w 1056"/>
              <a:gd name="T73" fmla="*/ 834 h 1285"/>
              <a:gd name="T74" fmla="*/ 5 w 1056"/>
              <a:gd name="T75" fmla="*/ 735 h 1285"/>
              <a:gd name="T76" fmla="*/ 11 w 1056"/>
              <a:gd name="T77" fmla="*/ 713 h 1285"/>
              <a:gd name="T78" fmla="*/ 76 w 1056"/>
              <a:gd name="T79" fmla="*/ 667 h 1285"/>
              <a:gd name="T80" fmla="*/ 76 w 1056"/>
              <a:gd name="T81" fmla="*/ 607 h 1285"/>
              <a:gd name="T82" fmla="*/ 11 w 1056"/>
              <a:gd name="T83" fmla="*/ 560 h 1285"/>
              <a:gd name="T84" fmla="*/ 5 w 1056"/>
              <a:gd name="T85" fmla="*/ 544 h 1285"/>
              <a:gd name="T86" fmla="*/ 62 w 1056"/>
              <a:gd name="T87" fmla="*/ 443 h 1285"/>
              <a:gd name="T88" fmla="*/ 82 w 1056"/>
              <a:gd name="T89" fmla="*/ 437 h 1285"/>
              <a:gd name="T90" fmla="*/ 155 w 1056"/>
              <a:gd name="T91" fmla="*/ 467 h 1285"/>
              <a:gd name="T92" fmla="*/ 210 w 1056"/>
              <a:gd name="T93" fmla="*/ 437 h 1285"/>
              <a:gd name="T94" fmla="*/ 221 w 1056"/>
              <a:gd name="T95" fmla="*/ 364 h 1285"/>
              <a:gd name="T96" fmla="*/ 237 w 1056"/>
              <a:gd name="T97" fmla="*/ 350 h 1285"/>
              <a:gd name="T98" fmla="*/ 355 w 1056"/>
              <a:gd name="T99" fmla="*/ 350 h 1285"/>
              <a:gd name="T100" fmla="*/ 371 w 1056"/>
              <a:gd name="T101" fmla="*/ 364 h 1285"/>
              <a:gd name="T102" fmla="*/ 385 w 1056"/>
              <a:gd name="T103" fmla="*/ 437 h 1285"/>
              <a:gd name="T104" fmla="*/ 437 w 1056"/>
              <a:gd name="T105" fmla="*/ 467 h 1285"/>
              <a:gd name="T106" fmla="*/ 513 w 1056"/>
              <a:gd name="T107" fmla="*/ 443 h 1285"/>
              <a:gd name="T108" fmla="*/ 530 w 1056"/>
              <a:gd name="T109" fmla="*/ 451 h 1285"/>
              <a:gd name="T110" fmla="*/ 587 w 1056"/>
              <a:gd name="T111" fmla="*/ 549 h 1285"/>
              <a:gd name="T112" fmla="*/ 582 w 1056"/>
              <a:gd name="T113" fmla="*/ 566 h 1285"/>
              <a:gd name="T114" fmla="*/ 519 w 1056"/>
              <a:gd name="T115" fmla="*/ 612 h 1285"/>
              <a:gd name="T116" fmla="*/ 519 w 1056"/>
              <a:gd name="T117" fmla="*/ 672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56" h="1285">
                <a:moveTo>
                  <a:pt x="937" y="0"/>
                </a:moveTo>
                <a:cubicBezTo>
                  <a:pt x="1000" y="0"/>
                  <a:pt x="1055" y="55"/>
                  <a:pt x="1055" y="118"/>
                </a:cubicBezTo>
                <a:lnTo>
                  <a:pt x="1055" y="1167"/>
                </a:lnTo>
                <a:cubicBezTo>
                  <a:pt x="1055" y="1230"/>
                  <a:pt x="1000" y="1284"/>
                  <a:pt x="937" y="1284"/>
                </a:cubicBezTo>
                <a:lnTo>
                  <a:pt x="355" y="1284"/>
                </a:lnTo>
                <a:cubicBezTo>
                  <a:pt x="292" y="1284"/>
                  <a:pt x="237" y="1230"/>
                  <a:pt x="237" y="1167"/>
                </a:cubicBezTo>
                <a:lnTo>
                  <a:pt x="237" y="992"/>
                </a:lnTo>
                <a:lnTo>
                  <a:pt x="355" y="992"/>
                </a:lnTo>
                <a:lnTo>
                  <a:pt x="355" y="1110"/>
                </a:lnTo>
                <a:lnTo>
                  <a:pt x="937" y="1110"/>
                </a:lnTo>
                <a:lnTo>
                  <a:pt x="937" y="175"/>
                </a:lnTo>
                <a:lnTo>
                  <a:pt x="355" y="175"/>
                </a:lnTo>
                <a:lnTo>
                  <a:pt x="355" y="292"/>
                </a:lnTo>
                <a:lnTo>
                  <a:pt x="237" y="292"/>
                </a:lnTo>
                <a:lnTo>
                  <a:pt x="237" y="118"/>
                </a:lnTo>
                <a:cubicBezTo>
                  <a:pt x="237" y="55"/>
                  <a:pt x="292" y="0"/>
                  <a:pt x="355" y="0"/>
                </a:cubicBezTo>
                <a:lnTo>
                  <a:pt x="937" y="0"/>
                </a:lnTo>
                <a:close/>
                <a:moveTo>
                  <a:pt x="298" y="760"/>
                </a:moveTo>
                <a:cubicBezTo>
                  <a:pt x="360" y="760"/>
                  <a:pt x="412" y="705"/>
                  <a:pt x="412" y="642"/>
                </a:cubicBezTo>
                <a:cubicBezTo>
                  <a:pt x="412" y="579"/>
                  <a:pt x="360" y="525"/>
                  <a:pt x="298" y="525"/>
                </a:cubicBezTo>
                <a:cubicBezTo>
                  <a:pt x="235" y="525"/>
                  <a:pt x="180" y="579"/>
                  <a:pt x="180" y="642"/>
                </a:cubicBezTo>
                <a:cubicBezTo>
                  <a:pt x="180" y="705"/>
                  <a:pt x="235" y="760"/>
                  <a:pt x="298" y="760"/>
                </a:cubicBezTo>
                <a:close/>
                <a:moveTo>
                  <a:pt x="519" y="672"/>
                </a:moveTo>
                <a:lnTo>
                  <a:pt x="582" y="724"/>
                </a:lnTo>
                <a:cubicBezTo>
                  <a:pt x="587" y="730"/>
                  <a:pt x="593" y="735"/>
                  <a:pt x="587" y="741"/>
                </a:cubicBezTo>
                <a:lnTo>
                  <a:pt x="530" y="842"/>
                </a:lnTo>
                <a:cubicBezTo>
                  <a:pt x="524" y="847"/>
                  <a:pt x="519" y="847"/>
                  <a:pt x="513" y="847"/>
                </a:cubicBezTo>
                <a:lnTo>
                  <a:pt x="437" y="817"/>
                </a:lnTo>
                <a:cubicBezTo>
                  <a:pt x="421" y="828"/>
                  <a:pt x="401" y="842"/>
                  <a:pt x="385" y="847"/>
                </a:cubicBezTo>
                <a:lnTo>
                  <a:pt x="371" y="921"/>
                </a:lnTo>
                <a:cubicBezTo>
                  <a:pt x="366" y="926"/>
                  <a:pt x="360" y="935"/>
                  <a:pt x="355" y="935"/>
                </a:cubicBezTo>
                <a:lnTo>
                  <a:pt x="237" y="935"/>
                </a:lnTo>
                <a:cubicBezTo>
                  <a:pt x="232" y="935"/>
                  <a:pt x="221" y="926"/>
                  <a:pt x="226" y="921"/>
                </a:cubicBezTo>
                <a:lnTo>
                  <a:pt x="216" y="847"/>
                </a:lnTo>
                <a:cubicBezTo>
                  <a:pt x="199" y="842"/>
                  <a:pt x="180" y="828"/>
                  <a:pt x="164" y="817"/>
                </a:cubicBezTo>
                <a:lnTo>
                  <a:pt x="82" y="842"/>
                </a:lnTo>
                <a:cubicBezTo>
                  <a:pt x="76" y="847"/>
                  <a:pt x="68" y="839"/>
                  <a:pt x="62" y="834"/>
                </a:cubicBezTo>
                <a:lnTo>
                  <a:pt x="5" y="735"/>
                </a:lnTo>
                <a:cubicBezTo>
                  <a:pt x="5" y="730"/>
                  <a:pt x="5" y="724"/>
                  <a:pt x="11" y="713"/>
                </a:cubicBezTo>
                <a:lnTo>
                  <a:pt x="76" y="667"/>
                </a:lnTo>
                <a:lnTo>
                  <a:pt x="76" y="607"/>
                </a:lnTo>
                <a:lnTo>
                  <a:pt x="11" y="560"/>
                </a:lnTo>
                <a:cubicBezTo>
                  <a:pt x="5" y="555"/>
                  <a:pt x="0" y="549"/>
                  <a:pt x="5" y="544"/>
                </a:cubicBezTo>
                <a:lnTo>
                  <a:pt x="62" y="443"/>
                </a:lnTo>
                <a:cubicBezTo>
                  <a:pt x="68" y="437"/>
                  <a:pt x="76" y="437"/>
                  <a:pt x="82" y="437"/>
                </a:cubicBezTo>
                <a:lnTo>
                  <a:pt x="155" y="467"/>
                </a:lnTo>
                <a:cubicBezTo>
                  <a:pt x="172" y="456"/>
                  <a:pt x="194" y="443"/>
                  <a:pt x="210" y="437"/>
                </a:cubicBezTo>
                <a:lnTo>
                  <a:pt x="221" y="364"/>
                </a:lnTo>
                <a:cubicBezTo>
                  <a:pt x="226" y="358"/>
                  <a:pt x="232" y="350"/>
                  <a:pt x="237" y="350"/>
                </a:cubicBezTo>
                <a:lnTo>
                  <a:pt x="355" y="350"/>
                </a:lnTo>
                <a:cubicBezTo>
                  <a:pt x="366" y="350"/>
                  <a:pt x="371" y="358"/>
                  <a:pt x="371" y="364"/>
                </a:cubicBezTo>
                <a:lnTo>
                  <a:pt x="385" y="437"/>
                </a:lnTo>
                <a:cubicBezTo>
                  <a:pt x="401" y="443"/>
                  <a:pt x="421" y="456"/>
                  <a:pt x="437" y="467"/>
                </a:cubicBezTo>
                <a:lnTo>
                  <a:pt x="513" y="443"/>
                </a:lnTo>
                <a:cubicBezTo>
                  <a:pt x="519" y="437"/>
                  <a:pt x="524" y="445"/>
                  <a:pt x="530" y="451"/>
                </a:cubicBezTo>
                <a:lnTo>
                  <a:pt x="587" y="549"/>
                </a:lnTo>
                <a:cubicBezTo>
                  <a:pt x="587" y="555"/>
                  <a:pt x="587" y="560"/>
                  <a:pt x="582" y="566"/>
                </a:cubicBezTo>
                <a:lnTo>
                  <a:pt x="519" y="612"/>
                </a:lnTo>
                <a:lnTo>
                  <a:pt x="519" y="67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49737" y="4950621"/>
            <a:ext cx="431800" cy="461963"/>
          </a:xfrm>
          <a:custGeom>
            <a:avLst/>
            <a:gdLst>
              <a:gd name="T0" fmla="*/ 700 w 1201"/>
              <a:gd name="T1" fmla="*/ 1110 h 1285"/>
              <a:gd name="T2" fmla="*/ 700 w 1201"/>
              <a:gd name="T3" fmla="*/ 175 h 1285"/>
              <a:gd name="T4" fmla="*/ 115 w 1201"/>
              <a:gd name="T5" fmla="*/ 175 h 1285"/>
              <a:gd name="T6" fmla="*/ 115 w 1201"/>
              <a:gd name="T7" fmla="*/ 1110 h 1285"/>
              <a:gd name="T8" fmla="*/ 700 w 1201"/>
              <a:gd name="T9" fmla="*/ 1110 h 1285"/>
              <a:gd name="T10" fmla="*/ 700 w 1201"/>
              <a:gd name="T11" fmla="*/ 0 h 1285"/>
              <a:gd name="T12" fmla="*/ 815 w 1201"/>
              <a:gd name="T13" fmla="*/ 118 h 1285"/>
              <a:gd name="T14" fmla="*/ 815 w 1201"/>
              <a:gd name="T15" fmla="*/ 1167 h 1285"/>
              <a:gd name="T16" fmla="*/ 700 w 1201"/>
              <a:gd name="T17" fmla="*/ 1284 h 1285"/>
              <a:gd name="T18" fmla="*/ 115 w 1201"/>
              <a:gd name="T19" fmla="*/ 1284 h 1285"/>
              <a:gd name="T20" fmla="*/ 0 w 1201"/>
              <a:gd name="T21" fmla="*/ 1167 h 1285"/>
              <a:gd name="T22" fmla="*/ 0 w 1201"/>
              <a:gd name="T23" fmla="*/ 118 h 1285"/>
              <a:gd name="T24" fmla="*/ 115 w 1201"/>
              <a:gd name="T25" fmla="*/ 0 h 1285"/>
              <a:gd name="T26" fmla="*/ 700 w 1201"/>
              <a:gd name="T27" fmla="*/ 0 h 1285"/>
              <a:gd name="T28" fmla="*/ 932 w 1201"/>
              <a:gd name="T29" fmla="*/ 514 h 1285"/>
              <a:gd name="T30" fmla="*/ 932 w 1201"/>
              <a:gd name="T31" fmla="*/ 765 h 1285"/>
              <a:gd name="T32" fmla="*/ 875 w 1201"/>
              <a:gd name="T33" fmla="*/ 705 h 1285"/>
              <a:gd name="T34" fmla="*/ 875 w 1201"/>
              <a:gd name="T35" fmla="*/ 571 h 1285"/>
              <a:gd name="T36" fmla="*/ 932 w 1201"/>
              <a:gd name="T37" fmla="*/ 514 h 1285"/>
              <a:gd name="T38" fmla="*/ 1055 w 1201"/>
              <a:gd name="T39" fmla="*/ 391 h 1285"/>
              <a:gd name="T40" fmla="*/ 1055 w 1201"/>
              <a:gd name="T41" fmla="*/ 888 h 1285"/>
              <a:gd name="T42" fmla="*/ 995 w 1201"/>
              <a:gd name="T43" fmla="*/ 828 h 1285"/>
              <a:gd name="T44" fmla="*/ 995 w 1201"/>
              <a:gd name="T45" fmla="*/ 451 h 1285"/>
              <a:gd name="T46" fmla="*/ 1055 w 1201"/>
              <a:gd name="T47" fmla="*/ 391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1" h="1285">
                <a:moveTo>
                  <a:pt x="700" y="1110"/>
                </a:moveTo>
                <a:lnTo>
                  <a:pt x="700" y="175"/>
                </a:lnTo>
                <a:lnTo>
                  <a:pt x="115" y="175"/>
                </a:lnTo>
                <a:lnTo>
                  <a:pt x="115" y="1110"/>
                </a:lnTo>
                <a:lnTo>
                  <a:pt x="700" y="1110"/>
                </a:lnTo>
                <a:close/>
                <a:moveTo>
                  <a:pt x="700" y="0"/>
                </a:moveTo>
                <a:cubicBezTo>
                  <a:pt x="763" y="0"/>
                  <a:pt x="815" y="55"/>
                  <a:pt x="815" y="118"/>
                </a:cubicBezTo>
                <a:lnTo>
                  <a:pt x="815" y="1167"/>
                </a:lnTo>
                <a:cubicBezTo>
                  <a:pt x="815" y="1230"/>
                  <a:pt x="763" y="1284"/>
                  <a:pt x="700" y="1284"/>
                </a:cubicBezTo>
                <a:lnTo>
                  <a:pt x="115" y="1284"/>
                </a:lnTo>
                <a:cubicBezTo>
                  <a:pt x="52" y="1284"/>
                  <a:pt x="0" y="1230"/>
                  <a:pt x="0" y="1167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700" y="0"/>
                </a:lnTo>
                <a:close/>
                <a:moveTo>
                  <a:pt x="932" y="514"/>
                </a:moveTo>
                <a:cubicBezTo>
                  <a:pt x="1003" y="590"/>
                  <a:pt x="1003" y="694"/>
                  <a:pt x="932" y="765"/>
                </a:cubicBezTo>
                <a:lnTo>
                  <a:pt x="875" y="705"/>
                </a:lnTo>
                <a:cubicBezTo>
                  <a:pt x="905" y="664"/>
                  <a:pt x="905" y="612"/>
                  <a:pt x="875" y="571"/>
                </a:cubicBezTo>
                <a:lnTo>
                  <a:pt x="932" y="514"/>
                </a:lnTo>
                <a:close/>
                <a:moveTo>
                  <a:pt x="1055" y="391"/>
                </a:moveTo>
                <a:cubicBezTo>
                  <a:pt x="1200" y="530"/>
                  <a:pt x="1200" y="754"/>
                  <a:pt x="1055" y="888"/>
                </a:cubicBezTo>
                <a:lnTo>
                  <a:pt x="995" y="828"/>
                </a:lnTo>
                <a:cubicBezTo>
                  <a:pt x="1099" y="716"/>
                  <a:pt x="1099" y="555"/>
                  <a:pt x="995" y="451"/>
                </a:cubicBezTo>
                <a:lnTo>
                  <a:pt x="1055" y="39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276849" y="4964910"/>
            <a:ext cx="503238" cy="434975"/>
          </a:xfrm>
          <a:custGeom>
            <a:avLst/>
            <a:gdLst>
              <a:gd name="T0" fmla="*/ 1342 w 1400"/>
              <a:gd name="T1" fmla="*/ 372 h 1209"/>
              <a:gd name="T2" fmla="*/ 1399 w 1400"/>
              <a:gd name="T3" fmla="*/ 429 h 1209"/>
              <a:gd name="T4" fmla="*/ 1399 w 1400"/>
              <a:gd name="T5" fmla="*/ 1011 h 1209"/>
              <a:gd name="T6" fmla="*/ 1342 w 1400"/>
              <a:gd name="T7" fmla="*/ 1072 h 1209"/>
              <a:gd name="T8" fmla="*/ 1331 w 1400"/>
              <a:gd name="T9" fmla="*/ 1072 h 1209"/>
              <a:gd name="T10" fmla="*/ 1156 w 1400"/>
              <a:gd name="T11" fmla="*/ 897 h 1209"/>
              <a:gd name="T12" fmla="*/ 1281 w 1400"/>
              <a:gd name="T13" fmla="*/ 897 h 1209"/>
              <a:gd name="T14" fmla="*/ 1281 w 1400"/>
              <a:gd name="T15" fmla="*/ 487 h 1209"/>
              <a:gd name="T16" fmla="*/ 1049 w 1400"/>
              <a:gd name="T17" fmla="*/ 487 h 1209"/>
              <a:gd name="T18" fmla="*/ 1049 w 1400"/>
              <a:gd name="T19" fmla="*/ 790 h 1209"/>
              <a:gd name="T20" fmla="*/ 932 w 1400"/>
              <a:gd name="T21" fmla="*/ 673 h 1209"/>
              <a:gd name="T22" fmla="*/ 932 w 1400"/>
              <a:gd name="T23" fmla="*/ 429 h 1209"/>
              <a:gd name="T24" fmla="*/ 992 w 1400"/>
              <a:gd name="T25" fmla="*/ 372 h 1209"/>
              <a:gd name="T26" fmla="*/ 1342 w 1400"/>
              <a:gd name="T27" fmla="*/ 372 h 1209"/>
              <a:gd name="T28" fmla="*/ 232 w 1400"/>
              <a:gd name="T29" fmla="*/ 271 h 1209"/>
              <a:gd name="T30" fmla="*/ 232 w 1400"/>
              <a:gd name="T31" fmla="*/ 897 h 1209"/>
              <a:gd name="T32" fmla="*/ 858 w 1400"/>
              <a:gd name="T33" fmla="*/ 897 h 1209"/>
              <a:gd name="T34" fmla="*/ 232 w 1400"/>
              <a:gd name="T35" fmla="*/ 271 h 1209"/>
              <a:gd name="T36" fmla="*/ 112 w 1400"/>
              <a:gd name="T37" fmla="*/ 0 h 1209"/>
              <a:gd name="T38" fmla="*/ 1243 w 1400"/>
              <a:gd name="T39" fmla="*/ 1134 h 1209"/>
              <a:gd name="T40" fmla="*/ 1169 w 1400"/>
              <a:gd name="T41" fmla="*/ 1208 h 1209"/>
              <a:gd name="T42" fmla="*/ 1033 w 1400"/>
              <a:gd name="T43" fmla="*/ 1072 h 1209"/>
              <a:gd name="T44" fmla="*/ 0 w 1400"/>
              <a:gd name="T45" fmla="*/ 1072 h 1209"/>
              <a:gd name="T46" fmla="*/ 0 w 1400"/>
              <a:gd name="T47" fmla="*/ 897 h 1209"/>
              <a:gd name="T48" fmla="*/ 117 w 1400"/>
              <a:gd name="T49" fmla="*/ 897 h 1209"/>
              <a:gd name="T50" fmla="*/ 117 w 1400"/>
              <a:gd name="T51" fmla="*/ 254 h 1209"/>
              <a:gd name="T52" fmla="*/ 145 w 1400"/>
              <a:gd name="T53" fmla="*/ 181 h 1209"/>
              <a:gd name="T54" fmla="*/ 38 w 1400"/>
              <a:gd name="T55" fmla="*/ 74 h 1209"/>
              <a:gd name="T56" fmla="*/ 112 w 1400"/>
              <a:gd name="T57" fmla="*/ 0 h 1209"/>
              <a:gd name="T58" fmla="*/ 514 w 1400"/>
              <a:gd name="T59" fmla="*/ 254 h 1209"/>
              <a:gd name="T60" fmla="*/ 396 w 1400"/>
              <a:gd name="T61" fmla="*/ 137 h 1209"/>
              <a:gd name="T62" fmla="*/ 1281 w 1400"/>
              <a:gd name="T63" fmla="*/ 137 h 1209"/>
              <a:gd name="T64" fmla="*/ 1281 w 1400"/>
              <a:gd name="T65" fmla="*/ 254 h 1209"/>
              <a:gd name="T66" fmla="*/ 514 w 1400"/>
              <a:gd name="T67" fmla="*/ 254 h 1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00" h="1209">
                <a:moveTo>
                  <a:pt x="1342" y="372"/>
                </a:moveTo>
                <a:cubicBezTo>
                  <a:pt x="1374" y="372"/>
                  <a:pt x="1399" y="397"/>
                  <a:pt x="1399" y="429"/>
                </a:cubicBezTo>
                <a:lnTo>
                  <a:pt x="1399" y="1011"/>
                </a:lnTo>
                <a:cubicBezTo>
                  <a:pt x="1399" y="1044"/>
                  <a:pt x="1374" y="1072"/>
                  <a:pt x="1342" y="1072"/>
                </a:cubicBezTo>
                <a:lnTo>
                  <a:pt x="1331" y="1072"/>
                </a:lnTo>
                <a:lnTo>
                  <a:pt x="1156" y="897"/>
                </a:lnTo>
                <a:lnTo>
                  <a:pt x="1281" y="897"/>
                </a:lnTo>
                <a:lnTo>
                  <a:pt x="1281" y="487"/>
                </a:lnTo>
                <a:lnTo>
                  <a:pt x="1049" y="487"/>
                </a:lnTo>
                <a:lnTo>
                  <a:pt x="1049" y="790"/>
                </a:lnTo>
                <a:lnTo>
                  <a:pt x="932" y="673"/>
                </a:lnTo>
                <a:lnTo>
                  <a:pt x="932" y="429"/>
                </a:lnTo>
                <a:cubicBezTo>
                  <a:pt x="932" y="397"/>
                  <a:pt x="959" y="372"/>
                  <a:pt x="992" y="372"/>
                </a:cubicBezTo>
                <a:lnTo>
                  <a:pt x="1342" y="372"/>
                </a:lnTo>
                <a:close/>
                <a:moveTo>
                  <a:pt x="232" y="271"/>
                </a:moveTo>
                <a:lnTo>
                  <a:pt x="232" y="897"/>
                </a:lnTo>
                <a:lnTo>
                  <a:pt x="858" y="897"/>
                </a:lnTo>
                <a:lnTo>
                  <a:pt x="232" y="271"/>
                </a:lnTo>
                <a:close/>
                <a:moveTo>
                  <a:pt x="112" y="0"/>
                </a:moveTo>
                <a:cubicBezTo>
                  <a:pt x="489" y="378"/>
                  <a:pt x="866" y="756"/>
                  <a:pt x="1243" y="1134"/>
                </a:cubicBezTo>
                <a:lnTo>
                  <a:pt x="1169" y="1208"/>
                </a:lnTo>
                <a:lnTo>
                  <a:pt x="1033" y="1072"/>
                </a:lnTo>
                <a:lnTo>
                  <a:pt x="0" y="1072"/>
                </a:lnTo>
                <a:lnTo>
                  <a:pt x="0" y="897"/>
                </a:lnTo>
                <a:lnTo>
                  <a:pt x="117" y="897"/>
                </a:lnTo>
                <a:lnTo>
                  <a:pt x="117" y="254"/>
                </a:lnTo>
                <a:cubicBezTo>
                  <a:pt x="117" y="227"/>
                  <a:pt x="128" y="200"/>
                  <a:pt x="145" y="181"/>
                </a:cubicBezTo>
                <a:lnTo>
                  <a:pt x="38" y="74"/>
                </a:lnTo>
                <a:lnTo>
                  <a:pt x="112" y="0"/>
                </a:lnTo>
                <a:close/>
                <a:moveTo>
                  <a:pt x="514" y="254"/>
                </a:moveTo>
                <a:lnTo>
                  <a:pt x="396" y="137"/>
                </a:lnTo>
                <a:lnTo>
                  <a:pt x="1281" y="137"/>
                </a:lnTo>
                <a:lnTo>
                  <a:pt x="1281" y="254"/>
                </a:lnTo>
                <a:lnTo>
                  <a:pt x="514" y="25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21439" y="4950621"/>
            <a:ext cx="357187" cy="461963"/>
          </a:xfrm>
          <a:custGeom>
            <a:avLst/>
            <a:gdLst>
              <a:gd name="T0" fmla="*/ 322 w 993"/>
              <a:gd name="T1" fmla="*/ 585 h 1285"/>
              <a:gd name="T2" fmla="*/ 322 w 993"/>
              <a:gd name="T3" fmla="*/ 497 h 1285"/>
              <a:gd name="T4" fmla="*/ 235 w 993"/>
              <a:gd name="T5" fmla="*/ 421 h 1285"/>
              <a:gd name="T6" fmla="*/ 147 w 993"/>
              <a:gd name="T7" fmla="*/ 497 h 1285"/>
              <a:gd name="T8" fmla="*/ 147 w 993"/>
              <a:gd name="T9" fmla="*/ 585 h 1285"/>
              <a:gd name="T10" fmla="*/ 322 w 993"/>
              <a:gd name="T11" fmla="*/ 585 h 1285"/>
              <a:gd name="T12" fmla="*/ 396 w 993"/>
              <a:gd name="T13" fmla="*/ 585 h 1285"/>
              <a:gd name="T14" fmla="*/ 467 w 993"/>
              <a:gd name="T15" fmla="*/ 659 h 1285"/>
              <a:gd name="T16" fmla="*/ 467 w 993"/>
              <a:gd name="T17" fmla="*/ 864 h 1285"/>
              <a:gd name="T18" fmla="*/ 390 w 993"/>
              <a:gd name="T19" fmla="*/ 935 h 1285"/>
              <a:gd name="T20" fmla="*/ 71 w 993"/>
              <a:gd name="T21" fmla="*/ 935 h 1285"/>
              <a:gd name="T22" fmla="*/ 0 w 993"/>
              <a:gd name="T23" fmla="*/ 858 h 1285"/>
              <a:gd name="T24" fmla="*/ 0 w 993"/>
              <a:gd name="T25" fmla="*/ 653 h 1285"/>
              <a:gd name="T26" fmla="*/ 71 w 993"/>
              <a:gd name="T27" fmla="*/ 585 h 1285"/>
              <a:gd name="T28" fmla="*/ 71 w 993"/>
              <a:gd name="T29" fmla="*/ 497 h 1285"/>
              <a:gd name="T30" fmla="*/ 235 w 993"/>
              <a:gd name="T31" fmla="*/ 350 h 1285"/>
              <a:gd name="T32" fmla="*/ 396 w 993"/>
              <a:gd name="T33" fmla="*/ 497 h 1285"/>
              <a:gd name="T34" fmla="*/ 396 w 993"/>
              <a:gd name="T35" fmla="*/ 585 h 1285"/>
              <a:gd name="T36" fmla="*/ 874 w 993"/>
              <a:gd name="T37" fmla="*/ 0 h 1285"/>
              <a:gd name="T38" fmla="*/ 992 w 993"/>
              <a:gd name="T39" fmla="*/ 118 h 1285"/>
              <a:gd name="T40" fmla="*/ 992 w 993"/>
              <a:gd name="T41" fmla="*/ 1167 h 1285"/>
              <a:gd name="T42" fmla="*/ 874 w 993"/>
              <a:gd name="T43" fmla="*/ 1284 h 1285"/>
              <a:gd name="T44" fmla="*/ 292 w 993"/>
              <a:gd name="T45" fmla="*/ 1284 h 1285"/>
              <a:gd name="T46" fmla="*/ 175 w 993"/>
              <a:gd name="T47" fmla="*/ 1167 h 1285"/>
              <a:gd name="T48" fmla="*/ 175 w 993"/>
              <a:gd name="T49" fmla="*/ 992 h 1285"/>
              <a:gd name="T50" fmla="*/ 292 w 993"/>
              <a:gd name="T51" fmla="*/ 992 h 1285"/>
              <a:gd name="T52" fmla="*/ 292 w 993"/>
              <a:gd name="T53" fmla="*/ 1110 h 1285"/>
              <a:gd name="T54" fmla="*/ 874 w 993"/>
              <a:gd name="T55" fmla="*/ 1110 h 1285"/>
              <a:gd name="T56" fmla="*/ 874 w 993"/>
              <a:gd name="T57" fmla="*/ 175 h 1285"/>
              <a:gd name="T58" fmla="*/ 292 w 993"/>
              <a:gd name="T59" fmla="*/ 175 h 1285"/>
              <a:gd name="T60" fmla="*/ 292 w 993"/>
              <a:gd name="T61" fmla="*/ 292 h 1285"/>
              <a:gd name="T62" fmla="*/ 175 w 993"/>
              <a:gd name="T63" fmla="*/ 292 h 1285"/>
              <a:gd name="T64" fmla="*/ 175 w 993"/>
              <a:gd name="T65" fmla="*/ 118 h 1285"/>
              <a:gd name="T66" fmla="*/ 292 w 993"/>
              <a:gd name="T67" fmla="*/ 0 h 1285"/>
              <a:gd name="T68" fmla="*/ 874 w 993"/>
              <a:gd name="T69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3" h="1285">
                <a:moveTo>
                  <a:pt x="322" y="585"/>
                </a:moveTo>
                <a:lnTo>
                  <a:pt x="322" y="497"/>
                </a:lnTo>
                <a:cubicBezTo>
                  <a:pt x="322" y="451"/>
                  <a:pt x="281" y="421"/>
                  <a:pt x="235" y="421"/>
                </a:cubicBezTo>
                <a:cubicBezTo>
                  <a:pt x="188" y="421"/>
                  <a:pt x="147" y="451"/>
                  <a:pt x="147" y="497"/>
                </a:cubicBezTo>
                <a:lnTo>
                  <a:pt x="147" y="585"/>
                </a:lnTo>
                <a:lnTo>
                  <a:pt x="322" y="585"/>
                </a:lnTo>
                <a:close/>
                <a:moveTo>
                  <a:pt x="396" y="585"/>
                </a:moveTo>
                <a:cubicBezTo>
                  <a:pt x="431" y="585"/>
                  <a:pt x="467" y="618"/>
                  <a:pt x="467" y="659"/>
                </a:cubicBezTo>
                <a:lnTo>
                  <a:pt x="467" y="864"/>
                </a:lnTo>
                <a:cubicBezTo>
                  <a:pt x="467" y="899"/>
                  <a:pt x="431" y="935"/>
                  <a:pt x="390" y="935"/>
                </a:cubicBezTo>
                <a:lnTo>
                  <a:pt x="71" y="935"/>
                </a:lnTo>
                <a:cubicBezTo>
                  <a:pt x="35" y="935"/>
                  <a:pt x="0" y="899"/>
                  <a:pt x="0" y="858"/>
                </a:cubicBezTo>
                <a:lnTo>
                  <a:pt x="0" y="653"/>
                </a:lnTo>
                <a:cubicBezTo>
                  <a:pt x="0" y="618"/>
                  <a:pt x="35" y="585"/>
                  <a:pt x="71" y="585"/>
                </a:cubicBezTo>
                <a:lnTo>
                  <a:pt x="71" y="497"/>
                </a:lnTo>
                <a:cubicBezTo>
                  <a:pt x="71" y="415"/>
                  <a:pt x="153" y="350"/>
                  <a:pt x="235" y="350"/>
                </a:cubicBezTo>
                <a:cubicBezTo>
                  <a:pt x="317" y="350"/>
                  <a:pt x="396" y="415"/>
                  <a:pt x="396" y="497"/>
                </a:cubicBezTo>
                <a:lnTo>
                  <a:pt x="396" y="585"/>
                </a:lnTo>
                <a:close/>
                <a:moveTo>
                  <a:pt x="874" y="0"/>
                </a:moveTo>
                <a:cubicBezTo>
                  <a:pt x="937" y="0"/>
                  <a:pt x="992" y="55"/>
                  <a:pt x="992" y="118"/>
                </a:cubicBezTo>
                <a:lnTo>
                  <a:pt x="992" y="1167"/>
                </a:lnTo>
                <a:cubicBezTo>
                  <a:pt x="992" y="1230"/>
                  <a:pt x="937" y="1284"/>
                  <a:pt x="874" y="1284"/>
                </a:cubicBezTo>
                <a:lnTo>
                  <a:pt x="292" y="1284"/>
                </a:lnTo>
                <a:cubicBezTo>
                  <a:pt x="229" y="1284"/>
                  <a:pt x="175" y="1230"/>
                  <a:pt x="175" y="1167"/>
                </a:cubicBezTo>
                <a:lnTo>
                  <a:pt x="175" y="992"/>
                </a:lnTo>
                <a:lnTo>
                  <a:pt x="292" y="992"/>
                </a:lnTo>
                <a:lnTo>
                  <a:pt x="292" y="1110"/>
                </a:lnTo>
                <a:lnTo>
                  <a:pt x="874" y="1110"/>
                </a:lnTo>
                <a:lnTo>
                  <a:pt x="874" y="175"/>
                </a:lnTo>
                <a:lnTo>
                  <a:pt x="292" y="175"/>
                </a:lnTo>
                <a:lnTo>
                  <a:pt x="292" y="292"/>
                </a:lnTo>
                <a:lnTo>
                  <a:pt x="175" y="292"/>
                </a:lnTo>
                <a:lnTo>
                  <a:pt x="175" y="118"/>
                </a:lnTo>
                <a:cubicBezTo>
                  <a:pt x="175" y="55"/>
                  <a:pt x="229" y="0"/>
                  <a:pt x="292" y="0"/>
                </a:cubicBezTo>
                <a:lnTo>
                  <a:pt x="874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480301" y="4950621"/>
            <a:ext cx="377825" cy="461963"/>
          </a:xfrm>
          <a:custGeom>
            <a:avLst/>
            <a:gdLst>
              <a:gd name="T0" fmla="*/ 932 w 1051"/>
              <a:gd name="T1" fmla="*/ 0 h 1285"/>
              <a:gd name="T2" fmla="*/ 1050 w 1051"/>
              <a:gd name="T3" fmla="*/ 118 h 1285"/>
              <a:gd name="T4" fmla="*/ 1050 w 1051"/>
              <a:gd name="T5" fmla="*/ 1167 h 1285"/>
              <a:gd name="T6" fmla="*/ 932 w 1051"/>
              <a:gd name="T7" fmla="*/ 1284 h 1285"/>
              <a:gd name="T8" fmla="*/ 350 w 1051"/>
              <a:gd name="T9" fmla="*/ 1284 h 1285"/>
              <a:gd name="T10" fmla="*/ 233 w 1051"/>
              <a:gd name="T11" fmla="*/ 1167 h 1285"/>
              <a:gd name="T12" fmla="*/ 233 w 1051"/>
              <a:gd name="T13" fmla="*/ 992 h 1285"/>
              <a:gd name="T14" fmla="*/ 350 w 1051"/>
              <a:gd name="T15" fmla="*/ 992 h 1285"/>
              <a:gd name="T16" fmla="*/ 350 w 1051"/>
              <a:gd name="T17" fmla="*/ 1110 h 1285"/>
              <a:gd name="T18" fmla="*/ 932 w 1051"/>
              <a:gd name="T19" fmla="*/ 1110 h 1285"/>
              <a:gd name="T20" fmla="*/ 932 w 1051"/>
              <a:gd name="T21" fmla="*/ 175 h 1285"/>
              <a:gd name="T22" fmla="*/ 350 w 1051"/>
              <a:gd name="T23" fmla="*/ 175 h 1285"/>
              <a:gd name="T24" fmla="*/ 350 w 1051"/>
              <a:gd name="T25" fmla="*/ 292 h 1285"/>
              <a:gd name="T26" fmla="*/ 233 w 1051"/>
              <a:gd name="T27" fmla="*/ 292 h 1285"/>
              <a:gd name="T28" fmla="*/ 233 w 1051"/>
              <a:gd name="T29" fmla="*/ 118 h 1285"/>
              <a:gd name="T30" fmla="*/ 350 w 1051"/>
              <a:gd name="T31" fmla="*/ 0 h 1285"/>
              <a:gd name="T32" fmla="*/ 932 w 1051"/>
              <a:gd name="T33" fmla="*/ 0 h 1285"/>
              <a:gd name="T34" fmla="*/ 582 w 1051"/>
              <a:gd name="T35" fmla="*/ 421 h 1285"/>
              <a:gd name="T36" fmla="*/ 350 w 1051"/>
              <a:gd name="T37" fmla="*/ 653 h 1285"/>
              <a:gd name="T38" fmla="*/ 582 w 1051"/>
              <a:gd name="T39" fmla="*/ 888 h 1285"/>
              <a:gd name="T40" fmla="*/ 525 w 1051"/>
              <a:gd name="T41" fmla="*/ 946 h 1285"/>
              <a:gd name="T42" fmla="*/ 293 w 1051"/>
              <a:gd name="T43" fmla="*/ 713 h 1285"/>
              <a:gd name="T44" fmla="*/ 58 w 1051"/>
              <a:gd name="T45" fmla="*/ 946 h 1285"/>
              <a:gd name="T46" fmla="*/ 0 w 1051"/>
              <a:gd name="T47" fmla="*/ 888 h 1285"/>
              <a:gd name="T48" fmla="*/ 233 w 1051"/>
              <a:gd name="T49" fmla="*/ 653 h 1285"/>
              <a:gd name="T50" fmla="*/ 0 w 1051"/>
              <a:gd name="T51" fmla="*/ 421 h 1285"/>
              <a:gd name="T52" fmla="*/ 58 w 1051"/>
              <a:gd name="T53" fmla="*/ 364 h 1285"/>
              <a:gd name="T54" fmla="*/ 293 w 1051"/>
              <a:gd name="T55" fmla="*/ 596 h 1285"/>
              <a:gd name="T56" fmla="*/ 525 w 1051"/>
              <a:gd name="T57" fmla="*/ 364 h 1285"/>
              <a:gd name="T58" fmla="*/ 582 w 1051"/>
              <a:gd name="T59" fmla="*/ 421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1285"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1167"/>
                </a:lnTo>
                <a:cubicBezTo>
                  <a:pt x="1050" y="1230"/>
                  <a:pt x="995" y="1284"/>
                  <a:pt x="932" y="1284"/>
                </a:cubicBezTo>
                <a:lnTo>
                  <a:pt x="350" y="1284"/>
                </a:lnTo>
                <a:cubicBezTo>
                  <a:pt x="287" y="1284"/>
                  <a:pt x="233" y="1230"/>
                  <a:pt x="233" y="1167"/>
                </a:cubicBezTo>
                <a:lnTo>
                  <a:pt x="233" y="992"/>
                </a:lnTo>
                <a:lnTo>
                  <a:pt x="350" y="992"/>
                </a:lnTo>
                <a:lnTo>
                  <a:pt x="350" y="1110"/>
                </a:lnTo>
                <a:lnTo>
                  <a:pt x="932" y="1110"/>
                </a:lnTo>
                <a:lnTo>
                  <a:pt x="932" y="175"/>
                </a:lnTo>
                <a:lnTo>
                  <a:pt x="350" y="175"/>
                </a:lnTo>
                <a:lnTo>
                  <a:pt x="350" y="292"/>
                </a:lnTo>
                <a:lnTo>
                  <a:pt x="233" y="292"/>
                </a:lnTo>
                <a:lnTo>
                  <a:pt x="233" y="118"/>
                </a:lnTo>
                <a:cubicBezTo>
                  <a:pt x="233" y="55"/>
                  <a:pt x="287" y="0"/>
                  <a:pt x="350" y="0"/>
                </a:cubicBezTo>
                <a:lnTo>
                  <a:pt x="932" y="0"/>
                </a:lnTo>
                <a:close/>
                <a:moveTo>
                  <a:pt x="582" y="421"/>
                </a:moveTo>
                <a:lnTo>
                  <a:pt x="350" y="653"/>
                </a:lnTo>
                <a:lnTo>
                  <a:pt x="582" y="888"/>
                </a:lnTo>
                <a:lnTo>
                  <a:pt x="525" y="946"/>
                </a:lnTo>
                <a:lnTo>
                  <a:pt x="293" y="713"/>
                </a:lnTo>
                <a:lnTo>
                  <a:pt x="58" y="946"/>
                </a:lnTo>
                <a:lnTo>
                  <a:pt x="0" y="888"/>
                </a:lnTo>
                <a:lnTo>
                  <a:pt x="233" y="653"/>
                </a:lnTo>
                <a:lnTo>
                  <a:pt x="0" y="421"/>
                </a:lnTo>
                <a:lnTo>
                  <a:pt x="58" y="364"/>
                </a:lnTo>
                <a:lnTo>
                  <a:pt x="293" y="596"/>
                </a:lnTo>
                <a:lnTo>
                  <a:pt x="525" y="364"/>
                </a:lnTo>
                <a:lnTo>
                  <a:pt x="582" y="42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51864" y="4993483"/>
            <a:ext cx="377825" cy="377825"/>
          </a:xfrm>
          <a:custGeom>
            <a:avLst/>
            <a:gdLst>
              <a:gd name="T0" fmla="*/ 210 w 1050"/>
              <a:gd name="T1" fmla="*/ 453 h 1050"/>
              <a:gd name="T2" fmla="*/ 595 w 1050"/>
              <a:gd name="T3" fmla="*/ 839 h 1050"/>
              <a:gd name="T4" fmla="*/ 724 w 1050"/>
              <a:gd name="T5" fmla="*/ 710 h 1050"/>
              <a:gd name="T6" fmla="*/ 784 w 1050"/>
              <a:gd name="T7" fmla="*/ 696 h 1050"/>
              <a:gd name="T8" fmla="*/ 992 w 1050"/>
              <a:gd name="T9" fmla="*/ 729 h 1050"/>
              <a:gd name="T10" fmla="*/ 1049 w 1050"/>
              <a:gd name="T11" fmla="*/ 787 h 1050"/>
              <a:gd name="T12" fmla="*/ 1049 w 1050"/>
              <a:gd name="T13" fmla="*/ 992 h 1050"/>
              <a:gd name="T14" fmla="*/ 992 w 1050"/>
              <a:gd name="T15" fmla="*/ 1049 h 1050"/>
              <a:gd name="T16" fmla="*/ 0 w 1050"/>
              <a:gd name="T17" fmla="*/ 57 h 1050"/>
              <a:gd name="T18" fmla="*/ 57 w 1050"/>
              <a:gd name="T19" fmla="*/ 0 h 1050"/>
              <a:gd name="T20" fmla="*/ 262 w 1050"/>
              <a:gd name="T21" fmla="*/ 0 h 1050"/>
              <a:gd name="T22" fmla="*/ 319 w 1050"/>
              <a:gd name="T23" fmla="*/ 57 h 1050"/>
              <a:gd name="T24" fmla="*/ 352 w 1050"/>
              <a:gd name="T25" fmla="*/ 265 h 1050"/>
              <a:gd name="T26" fmla="*/ 339 w 1050"/>
              <a:gd name="T27" fmla="*/ 325 h 1050"/>
              <a:gd name="T28" fmla="*/ 210 w 1050"/>
              <a:gd name="T29" fmla="*/ 453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0" h="1050">
                <a:moveTo>
                  <a:pt x="210" y="453"/>
                </a:moveTo>
                <a:cubicBezTo>
                  <a:pt x="295" y="617"/>
                  <a:pt x="431" y="754"/>
                  <a:pt x="595" y="839"/>
                </a:cubicBezTo>
                <a:lnTo>
                  <a:pt x="724" y="710"/>
                </a:lnTo>
                <a:cubicBezTo>
                  <a:pt x="740" y="694"/>
                  <a:pt x="765" y="688"/>
                  <a:pt x="784" y="696"/>
                </a:cubicBezTo>
                <a:cubicBezTo>
                  <a:pt x="850" y="718"/>
                  <a:pt x="921" y="729"/>
                  <a:pt x="992" y="729"/>
                </a:cubicBezTo>
                <a:cubicBezTo>
                  <a:pt x="1024" y="729"/>
                  <a:pt x="1049" y="754"/>
                  <a:pt x="1049" y="787"/>
                </a:cubicBezTo>
                <a:lnTo>
                  <a:pt x="1049" y="992"/>
                </a:lnTo>
                <a:cubicBezTo>
                  <a:pt x="1049" y="1024"/>
                  <a:pt x="1024" y="1049"/>
                  <a:pt x="992" y="1049"/>
                </a:cubicBezTo>
                <a:cubicBezTo>
                  <a:pt x="445" y="1049"/>
                  <a:pt x="0" y="604"/>
                  <a:pt x="0" y="57"/>
                </a:cubicBezTo>
                <a:cubicBezTo>
                  <a:pt x="0" y="24"/>
                  <a:pt x="24" y="0"/>
                  <a:pt x="57" y="0"/>
                </a:cubicBezTo>
                <a:lnTo>
                  <a:pt x="262" y="0"/>
                </a:lnTo>
                <a:cubicBezTo>
                  <a:pt x="295" y="0"/>
                  <a:pt x="319" y="24"/>
                  <a:pt x="319" y="57"/>
                </a:cubicBezTo>
                <a:cubicBezTo>
                  <a:pt x="319" y="131"/>
                  <a:pt x="330" y="199"/>
                  <a:pt x="352" y="265"/>
                </a:cubicBezTo>
                <a:cubicBezTo>
                  <a:pt x="358" y="284"/>
                  <a:pt x="355" y="308"/>
                  <a:pt x="339" y="325"/>
                </a:cubicBezTo>
                <a:lnTo>
                  <a:pt x="210" y="45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21839" y="4993483"/>
            <a:ext cx="377825" cy="377825"/>
          </a:xfrm>
          <a:custGeom>
            <a:avLst/>
            <a:gdLst>
              <a:gd name="T0" fmla="*/ 932 w 1050"/>
              <a:gd name="T1" fmla="*/ 0 h 1050"/>
              <a:gd name="T2" fmla="*/ 1049 w 1050"/>
              <a:gd name="T3" fmla="*/ 0 h 1050"/>
              <a:gd name="T4" fmla="*/ 1049 w 1050"/>
              <a:gd name="T5" fmla="*/ 407 h 1050"/>
              <a:gd name="T6" fmla="*/ 932 w 1050"/>
              <a:gd name="T7" fmla="*/ 407 h 1050"/>
              <a:gd name="T8" fmla="*/ 932 w 1050"/>
              <a:gd name="T9" fmla="*/ 0 h 1050"/>
              <a:gd name="T10" fmla="*/ 992 w 1050"/>
              <a:gd name="T11" fmla="*/ 729 h 1050"/>
              <a:gd name="T12" fmla="*/ 1049 w 1050"/>
              <a:gd name="T13" fmla="*/ 787 h 1050"/>
              <a:gd name="T14" fmla="*/ 1049 w 1050"/>
              <a:gd name="T15" fmla="*/ 992 h 1050"/>
              <a:gd name="T16" fmla="*/ 992 w 1050"/>
              <a:gd name="T17" fmla="*/ 1049 h 1050"/>
              <a:gd name="T18" fmla="*/ 0 w 1050"/>
              <a:gd name="T19" fmla="*/ 57 h 1050"/>
              <a:gd name="T20" fmla="*/ 57 w 1050"/>
              <a:gd name="T21" fmla="*/ 0 h 1050"/>
              <a:gd name="T22" fmla="*/ 262 w 1050"/>
              <a:gd name="T23" fmla="*/ 0 h 1050"/>
              <a:gd name="T24" fmla="*/ 320 w 1050"/>
              <a:gd name="T25" fmla="*/ 57 h 1050"/>
              <a:gd name="T26" fmla="*/ 353 w 1050"/>
              <a:gd name="T27" fmla="*/ 265 h 1050"/>
              <a:gd name="T28" fmla="*/ 339 w 1050"/>
              <a:gd name="T29" fmla="*/ 325 h 1050"/>
              <a:gd name="T30" fmla="*/ 210 w 1050"/>
              <a:gd name="T31" fmla="*/ 453 h 1050"/>
              <a:gd name="T32" fmla="*/ 596 w 1050"/>
              <a:gd name="T33" fmla="*/ 839 h 1050"/>
              <a:gd name="T34" fmla="*/ 724 w 1050"/>
              <a:gd name="T35" fmla="*/ 710 h 1050"/>
              <a:gd name="T36" fmla="*/ 784 w 1050"/>
              <a:gd name="T37" fmla="*/ 696 h 1050"/>
              <a:gd name="T38" fmla="*/ 992 w 1050"/>
              <a:gd name="T39" fmla="*/ 729 h 1050"/>
              <a:gd name="T40" fmla="*/ 817 w 1050"/>
              <a:gd name="T41" fmla="*/ 0 h 1050"/>
              <a:gd name="T42" fmla="*/ 817 w 1050"/>
              <a:gd name="T43" fmla="*/ 407 h 1050"/>
              <a:gd name="T44" fmla="*/ 700 w 1050"/>
              <a:gd name="T45" fmla="*/ 407 h 1050"/>
              <a:gd name="T46" fmla="*/ 700 w 1050"/>
              <a:gd name="T47" fmla="*/ 0 h 1050"/>
              <a:gd name="T48" fmla="*/ 817 w 1050"/>
              <a:gd name="T4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0" h="1050">
                <a:moveTo>
                  <a:pt x="932" y="0"/>
                </a:moveTo>
                <a:lnTo>
                  <a:pt x="1049" y="0"/>
                </a:lnTo>
                <a:lnTo>
                  <a:pt x="1049" y="407"/>
                </a:lnTo>
                <a:lnTo>
                  <a:pt x="932" y="407"/>
                </a:lnTo>
                <a:lnTo>
                  <a:pt x="932" y="0"/>
                </a:lnTo>
                <a:close/>
                <a:moveTo>
                  <a:pt x="992" y="729"/>
                </a:moveTo>
                <a:cubicBezTo>
                  <a:pt x="1025" y="729"/>
                  <a:pt x="1049" y="754"/>
                  <a:pt x="1049" y="787"/>
                </a:cubicBezTo>
                <a:lnTo>
                  <a:pt x="1049" y="992"/>
                </a:lnTo>
                <a:cubicBezTo>
                  <a:pt x="1049" y="1024"/>
                  <a:pt x="1025" y="1049"/>
                  <a:pt x="992" y="1049"/>
                </a:cubicBezTo>
                <a:cubicBezTo>
                  <a:pt x="445" y="1049"/>
                  <a:pt x="0" y="604"/>
                  <a:pt x="0" y="57"/>
                </a:cubicBezTo>
                <a:cubicBezTo>
                  <a:pt x="0" y="24"/>
                  <a:pt x="25" y="0"/>
                  <a:pt x="57" y="0"/>
                </a:cubicBezTo>
                <a:lnTo>
                  <a:pt x="262" y="0"/>
                </a:lnTo>
                <a:cubicBezTo>
                  <a:pt x="295" y="0"/>
                  <a:pt x="320" y="24"/>
                  <a:pt x="320" y="57"/>
                </a:cubicBezTo>
                <a:cubicBezTo>
                  <a:pt x="320" y="131"/>
                  <a:pt x="331" y="199"/>
                  <a:pt x="353" y="265"/>
                </a:cubicBezTo>
                <a:cubicBezTo>
                  <a:pt x="358" y="284"/>
                  <a:pt x="355" y="308"/>
                  <a:pt x="339" y="325"/>
                </a:cubicBezTo>
                <a:lnTo>
                  <a:pt x="210" y="453"/>
                </a:lnTo>
                <a:cubicBezTo>
                  <a:pt x="295" y="620"/>
                  <a:pt x="432" y="754"/>
                  <a:pt x="596" y="839"/>
                </a:cubicBezTo>
                <a:lnTo>
                  <a:pt x="724" y="710"/>
                </a:lnTo>
                <a:cubicBezTo>
                  <a:pt x="741" y="694"/>
                  <a:pt x="765" y="691"/>
                  <a:pt x="784" y="696"/>
                </a:cubicBezTo>
                <a:cubicBezTo>
                  <a:pt x="850" y="718"/>
                  <a:pt x="918" y="729"/>
                  <a:pt x="992" y="729"/>
                </a:cubicBezTo>
                <a:close/>
                <a:moveTo>
                  <a:pt x="817" y="0"/>
                </a:moveTo>
                <a:lnTo>
                  <a:pt x="817" y="407"/>
                </a:lnTo>
                <a:lnTo>
                  <a:pt x="700" y="407"/>
                </a:lnTo>
                <a:lnTo>
                  <a:pt x="700" y="0"/>
                </a:ln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628314" y="4995069"/>
            <a:ext cx="504825" cy="374650"/>
          </a:xfrm>
          <a:custGeom>
            <a:avLst/>
            <a:gdLst>
              <a:gd name="T0" fmla="*/ 1383 w 1401"/>
              <a:gd name="T1" fmla="*/ 798 h 1042"/>
              <a:gd name="T2" fmla="*/ 1400 w 1401"/>
              <a:gd name="T3" fmla="*/ 839 h 1042"/>
              <a:gd name="T4" fmla="*/ 1383 w 1401"/>
              <a:gd name="T5" fmla="*/ 880 h 1042"/>
              <a:gd name="T6" fmla="*/ 1238 w 1401"/>
              <a:gd name="T7" fmla="*/ 1024 h 1042"/>
              <a:gd name="T8" fmla="*/ 1197 w 1401"/>
              <a:gd name="T9" fmla="*/ 1041 h 1042"/>
              <a:gd name="T10" fmla="*/ 1156 w 1401"/>
              <a:gd name="T11" fmla="*/ 1024 h 1042"/>
              <a:gd name="T12" fmla="*/ 1001 w 1401"/>
              <a:gd name="T13" fmla="*/ 915 h 1042"/>
              <a:gd name="T14" fmla="*/ 968 w 1401"/>
              <a:gd name="T15" fmla="*/ 863 h 1042"/>
              <a:gd name="T16" fmla="*/ 968 w 1401"/>
              <a:gd name="T17" fmla="*/ 683 h 1042"/>
              <a:gd name="T18" fmla="*/ 700 w 1401"/>
              <a:gd name="T19" fmla="*/ 642 h 1042"/>
              <a:gd name="T20" fmla="*/ 432 w 1401"/>
              <a:gd name="T21" fmla="*/ 683 h 1042"/>
              <a:gd name="T22" fmla="*/ 432 w 1401"/>
              <a:gd name="T23" fmla="*/ 863 h 1042"/>
              <a:gd name="T24" fmla="*/ 399 w 1401"/>
              <a:gd name="T25" fmla="*/ 918 h 1042"/>
              <a:gd name="T26" fmla="*/ 244 w 1401"/>
              <a:gd name="T27" fmla="*/ 1024 h 1042"/>
              <a:gd name="T28" fmla="*/ 203 w 1401"/>
              <a:gd name="T29" fmla="*/ 1041 h 1042"/>
              <a:gd name="T30" fmla="*/ 162 w 1401"/>
              <a:gd name="T31" fmla="*/ 1024 h 1042"/>
              <a:gd name="T32" fmla="*/ 17 w 1401"/>
              <a:gd name="T33" fmla="*/ 880 h 1042"/>
              <a:gd name="T34" fmla="*/ 0 w 1401"/>
              <a:gd name="T35" fmla="*/ 839 h 1042"/>
              <a:gd name="T36" fmla="*/ 17 w 1401"/>
              <a:gd name="T37" fmla="*/ 798 h 1042"/>
              <a:gd name="T38" fmla="*/ 700 w 1401"/>
              <a:gd name="T39" fmla="*/ 524 h 1042"/>
              <a:gd name="T40" fmla="*/ 1383 w 1401"/>
              <a:gd name="T41" fmla="*/ 798 h 1042"/>
              <a:gd name="T42" fmla="*/ 380 w 1401"/>
              <a:gd name="T43" fmla="*/ 145 h 1042"/>
              <a:gd name="T44" fmla="*/ 380 w 1401"/>
              <a:gd name="T45" fmla="*/ 349 h 1042"/>
              <a:gd name="T46" fmla="*/ 293 w 1401"/>
              <a:gd name="T47" fmla="*/ 349 h 1042"/>
              <a:gd name="T48" fmla="*/ 293 w 1401"/>
              <a:gd name="T49" fmla="*/ 0 h 1042"/>
              <a:gd name="T50" fmla="*/ 643 w 1401"/>
              <a:gd name="T51" fmla="*/ 0 h 1042"/>
              <a:gd name="T52" fmla="*/ 643 w 1401"/>
              <a:gd name="T53" fmla="*/ 87 h 1042"/>
              <a:gd name="T54" fmla="*/ 438 w 1401"/>
              <a:gd name="T55" fmla="*/ 87 h 1042"/>
              <a:gd name="T56" fmla="*/ 700 w 1401"/>
              <a:gd name="T57" fmla="*/ 349 h 1042"/>
              <a:gd name="T58" fmla="*/ 1050 w 1401"/>
              <a:gd name="T59" fmla="*/ 0 h 1042"/>
              <a:gd name="T60" fmla="*/ 1107 w 1401"/>
              <a:gd name="T61" fmla="*/ 57 h 1042"/>
              <a:gd name="T62" fmla="*/ 700 w 1401"/>
              <a:gd name="T63" fmla="*/ 467 h 1042"/>
              <a:gd name="T64" fmla="*/ 380 w 1401"/>
              <a:gd name="T65" fmla="*/ 145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401" h="1042">
                <a:moveTo>
                  <a:pt x="1383" y="798"/>
                </a:moveTo>
                <a:cubicBezTo>
                  <a:pt x="1394" y="809"/>
                  <a:pt x="1400" y="823"/>
                  <a:pt x="1400" y="839"/>
                </a:cubicBezTo>
                <a:cubicBezTo>
                  <a:pt x="1400" y="856"/>
                  <a:pt x="1394" y="869"/>
                  <a:pt x="1383" y="880"/>
                </a:cubicBezTo>
                <a:lnTo>
                  <a:pt x="1238" y="1024"/>
                </a:lnTo>
                <a:cubicBezTo>
                  <a:pt x="1228" y="1035"/>
                  <a:pt x="1214" y="1041"/>
                  <a:pt x="1197" y="1041"/>
                </a:cubicBezTo>
                <a:cubicBezTo>
                  <a:pt x="1181" y="1041"/>
                  <a:pt x="1167" y="1035"/>
                  <a:pt x="1156" y="1024"/>
                </a:cubicBezTo>
                <a:cubicBezTo>
                  <a:pt x="1110" y="981"/>
                  <a:pt x="1058" y="942"/>
                  <a:pt x="1001" y="915"/>
                </a:cubicBezTo>
                <a:cubicBezTo>
                  <a:pt x="982" y="907"/>
                  <a:pt x="968" y="885"/>
                  <a:pt x="968" y="863"/>
                </a:cubicBezTo>
                <a:lnTo>
                  <a:pt x="968" y="683"/>
                </a:lnTo>
                <a:cubicBezTo>
                  <a:pt x="883" y="656"/>
                  <a:pt x="793" y="642"/>
                  <a:pt x="700" y="642"/>
                </a:cubicBezTo>
                <a:cubicBezTo>
                  <a:pt x="607" y="642"/>
                  <a:pt x="517" y="656"/>
                  <a:pt x="432" y="683"/>
                </a:cubicBezTo>
                <a:lnTo>
                  <a:pt x="432" y="863"/>
                </a:lnTo>
                <a:cubicBezTo>
                  <a:pt x="432" y="888"/>
                  <a:pt x="419" y="910"/>
                  <a:pt x="399" y="918"/>
                </a:cubicBezTo>
                <a:cubicBezTo>
                  <a:pt x="342" y="945"/>
                  <a:pt x="290" y="981"/>
                  <a:pt x="244" y="1024"/>
                </a:cubicBezTo>
                <a:cubicBezTo>
                  <a:pt x="233" y="1035"/>
                  <a:pt x="220" y="1041"/>
                  <a:pt x="203" y="1041"/>
                </a:cubicBezTo>
                <a:cubicBezTo>
                  <a:pt x="187" y="1041"/>
                  <a:pt x="173" y="1035"/>
                  <a:pt x="162" y="1024"/>
                </a:cubicBezTo>
                <a:lnTo>
                  <a:pt x="17" y="880"/>
                </a:lnTo>
                <a:cubicBezTo>
                  <a:pt x="6" y="869"/>
                  <a:pt x="0" y="856"/>
                  <a:pt x="0" y="839"/>
                </a:cubicBezTo>
                <a:cubicBezTo>
                  <a:pt x="0" y="823"/>
                  <a:pt x="6" y="809"/>
                  <a:pt x="17" y="798"/>
                </a:cubicBezTo>
                <a:cubicBezTo>
                  <a:pt x="194" y="628"/>
                  <a:pt x="435" y="524"/>
                  <a:pt x="700" y="524"/>
                </a:cubicBezTo>
                <a:cubicBezTo>
                  <a:pt x="965" y="524"/>
                  <a:pt x="1206" y="628"/>
                  <a:pt x="1383" y="798"/>
                </a:cubicBezTo>
                <a:close/>
                <a:moveTo>
                  <a:pt x="380" y="145"/>
                </a:moveTo>
                <a:lnTo>
                  <a:pt x="380" y="349"/>
                </a:lnTo>
                <a:lnTo>
                  <a:pt x="293" y="349"/>
                </a:lnTo>
                <a:lnTo>
                  <a:pt x="293" y="0"/>
                </a:lnTo>
                <a:lnTo>
                  <a:pt x="643" y="0"/>
                </a:lnTo>
                <a:lnTo>
                  <a:pt x="643" y="87"/>
                </a:lnTo>
                <a:lnTo>
                  <a:pt x="438" y="87"/>
                </a:lnTo>
                <a:lnTo>
                  <a:pt x="700" y="349"/>
                </a:lnTo>
                <a:lnTo>
                  <a:pt x="1050" y="0"/>
                </a:lnTo>
                <a:lnTo>
                  <a:pt x="1107" y="57"/>
                </a:lnTo>
                <a:lnTo>
                  <a:pt x="700" y="467"/>
                </a:lnTo>
                <a:lnTo>
                  <a:pt x="380" y="14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8862" y="5863434"/>
            <a:ext cx="419100" cy="377825"/>
          </a:xfrm>
          <a:custGeom>
            <a:avLst/>
            <a:gdLst>
              <a:gd name="T0" fmla="*/ 582 w 1165"/>
              <a:gd name="T1" fmla="*/ 874 h 1050"/>
              <a:gd name="T2" fmla="*/ 875 w 1165"/>
              <a:gd name="T3" fmla="*/ 582 h 1050"/>
              <a:gd name="T4" fmla="*/ 582 w 1165"/>
              <a:gd name="T5" fmla="*/ 290 h 1050"/>
              <a:gd name="T6" fmla="*/ 290 w 1165"/>
              <a:gd name="T7" fmla="*/ 582 h 1050"/>
              <a:gd name="T8" fmla="*/ 582 w 1165"/>
              <a:gd name="T9" fmla="*/ 874 h 1050"/>
              <a:gd name="T10" fmla="*/ 407 w 1165"/>
              <a:gd name="T11" fmla="*/ 0 h 1050"/>
              <a:gd name="T12" fmla="*/ 757 w 1165"/>
              <a:gd name="T13" fmla="*/ 0 h 1050"/>
              <a:gd name="T14" fmla="*/ 864 w 1165"/>
              <a:gd name="T15" fmla="*/ 115 h 1050"/>
              <a:gd name="T16" fmla="*/ 1050 w 1165"/>
              <a:gd name="T17" fmla="*/ 115 h 1050"/>
              <a:gd name="T18" fmla="*/ 1164 w 1165"/>
              <a:gd name="T19" fmla="*/ 232 h 1050"/>
              <a:gd name="T20" fmla="*/ 1164 w 1165"/>
              <a:gd name="T21" fmla="*/ 932 h 1050"/>
              <a:gd name="T22" fmla="*/ 1050 w 1165"/>
              <a:gd name="T23" fmla="*/ 1049 h 1050"/>
              <a:gd name="T24" fmla="*/ 115 w 1165"/>
              <a:gd name="T25" fmla="*/ 1049 h 1050"/>
              <a:gd name="T26" fmla="*/ 0 w 1165"/>
              <a:gd name="T27" fmla="*/ 932 h 1050"/>
              <a:gd name="T28" fmla="*/ 0 w 1165"/>
              <a:gd name="T29" fmla="*/ 232 h 1050"/>
              <a:gd name="T30" fmla="*/ 115 w 1165"/>
              <a:gd name="T31" fmla="*/ 115 h 1050"/>
              <a:gd name="T32" fmla="*/ 301 w 1165"/>
              <a:gd name="T33" fmla="*/ 115 h 1050"/>
              <a:gd name="T34" fmla="*/ 407 w 1165"/>
              <a:gd name="T35" fmla="*/ 0 h 1050"/>
              <a:gd name="T36" fmla="*/ 397 w 1165"/>
              <a:gd name="T37" fmla="*/ 582 h 1050"/>
              <a:gd name="T38" fmla="*/ 582 w 1165"/>
              <a:gd name="T39" fmla="*/ 396 h 1050"/>
              <a:gd name="T40" fmla="*/ 768 w 1165"/>
              <a:gd name="T41" fmla="*/ 582 h 1050"/>
              <a:gd name="T42" fmla="*/ 582 w 1165"/>
              <a:gd name="T43" fmla="*/ 768 h 1050"/>
              <a:gd name="T44" fmla="*/ 397 w 1165"/>
              <a:gd name="T45" fmla="*/ 58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5" h="1050">
                <a:moveTo>
                  <a:pt x="582" y="874"/>
                </a:moveTo>
                <a:cubicBezTo>
                  <a:pt x="744" y="874"/>
                  <a:pt x="875" y="743"/>
                  <a:pt x="875" y="582"/>
                </a:cubicBezTo>
                <a:cubicBezTo>
                  <a:pt x="875" y="421"/>
                  <a:pt x="744" y="290"/>
                  <a:pt x="582" y="290"/>
                </a:cubicBezTo>
                <a:cubicBezTo>
                  <a:pt x="421" y="290"/>
                  <a:pt x="290" y="421"/>
                  <a:pt x="290" y="582"/>
                </a:cubicBezTo>
                <a:cubicBezTo>
                  <a:pt x="290" y="743"/>
                  <a:pt x="421" y="874"/>
                  <a:pt x="582" y="874"/>
                </a:cubicBezTo>
                <a:close/>
                <a:moveTo>
                  <a:pt x="407" y="0"/>
                </a:moveTo>
                <a:lnTo>
                  <a:pt x="757" y="0"/>
                </a:lnTo>
                <a:lnTo>
                  <a:pt x="864" y="115"/>
                </a:lnTo>
                <a:lnTo>
                  <a:pt x="1050" y="115"/>
                </a:lnTo>
                <a:cubicBezTo>
                  <a:pt x="1113" y="115"/>
                  <a:pt x="1164" y="169"/>
                  <a:pt x="1164" y="232"/>
                </a:cubicBezTo>
                <a:lnTo>
                  <a:pt x="1164" y="932"/>
                </a:lnTo>
                <a:cubicBezTo>
                  <a:pt x="1164" y="995"/>
                  <a:pt x="1113" y="1049"/>
                  <a:pt x="1050" y="1049"/>
                </a:cubicBezTo>
                <a:lnTo>
                  <a:pt x="115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232"/>
                </a:lnTo>
                <a:cubicBezTo>
                  <a:pt x="0" y="169"/>
                  <a:pt x="52" y="115"/>
                  <a:pt x="115" y="115"/>
                </a:cubicBezTo>
                <a:lnTo>
                  <a:pt x="301" y="115"/>
                </a:lnTo>
                <a:lnTo>
                  <a:pt x="407" y="0"/>
                </a:lnTo>
                <a:close/>
                <a:moveTo>
                  <a:pt x="397" y="582"/>
                </a:moveTo>
                <a:cubicBezTo>
                  <a:pt x="397" y="478"/>
                  <a:pt x="478" y="396"/>
                  <a:pt x="582" y="396"/>
                </a:cubicBezTo>
                <a:cubicBezTo>
                  <a:pt x="685" y="396"/>
                  <a:pt x="768" y="478"/>
                  <a:pt x="768" y="582"/>
                </a:cubicBezTo>
                <a:cubicBezTo>
                  <a:pt x="768" y="686"/>
                  <a:pt x="685" y="768"/>
                  <a:pt x="582" y="768"/>
                </a:cubicBezTo>
                <a:cubicBezTo>
                  <a:pt x="478" y="768"/>
                  <a:pt x="397" y="686"/>
                  <a:pt x="397" y="58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74874" y="5842794"/>
            <a:ext cx="336550" cy="419100"/>
          </a:xfrm>
          <a:custGeom>
            <a:avLst/>
            <a:gdLst>
              <a:gd name="T0" fmla="*/ 118 w 936"/>
              <a:gd name="T1" fmla="*/ 989 h 1165"/>
              <a:gd name="T2" fmla="*/ 818 w 936"/>
              <a:gd name="T3" fmla="*/ 989 h 1165"/>
              <a:gd name="T4" fmla="*/ 593 w 936"/>
              <a:gd name="T5" fmla="*/ 691 h 1165"/>
              <a:gd name="T6" fmla="*/ 419 w 936"/>
              <a:gd name="T7" fmla="*/ 915 h 1165"/>
              <a:gd name="T8" fmla="*/ 293 w 936"/>
              <a:gd name="T9" fmla="*/ 765 h 1165"/>
              <a:gd name="T10" fmla="*/ 118 w 936"/>
              <a:gd name="T11" fmla="*/ 989 h 1165"/>
              <a:gd name="T12" fmla="*/ 118 w 936"/>
              <a:gd name="T13" fmla="*/ 114 h 1165"/>
              <a:gd name="T14" fmla="*/ 118 w 936"/>
              <a:gd name="T15" fmla="*/ 582 h 1165"/>
              <a:gd name="T16" fmla="*/ 263 w 936"/>
              <a:gd name="T17" fmla="*/ 494 h 1165"/>
              <a:gd name="T18" fmla="*/ 410 w 936"/>
              <a:gd name="T19" fmla="*/ 582 h 1165"/>
              <a:gd name="T20" fmla="*/ 410 w 936"/>
              <a:gd name="T21" fmla="*/ 114 h 1165"/>
              <a:gd name="T22" fmla="*/ 118 w 936"/>
              <a:gd name="T23" fmla="*/ 114 h 1165"/>
              <a:gd name="T24" fmla="*/ 818 w 936"/>
              <a:gd name="T25" fmla="*/ 0 h 1165"/>
              <a:gd name="T26" fmla="*/ 935 w 936"/>
              <a:gd name="T27" fmla="*/ 114 h 1165"/>
              <a:gd name="T28" fmla="*/ 935 w 936"/>
              <a:gd name="T29" fmla="*/ 1049 h 1165"/>
              <a:gd name="T30" fmla="*/ 818 w 936"/>
              <a:gd name="T31" fmla="*/ 1164 h 1165"/>
              <a:gd name="T32" fmla="*/ 118 w 936"/>
              <a:gd name="T33" fmla="*/ 1164 h 1165"/>
              <a:gd name="T34" fmla="*/ 0 w 936"/>
              <a:gd name="T35" fmla="*/ 1049 h 1165"/>
              <a:gd name="T36" fmla="*/ 0 w 936"/>
              <a:gd name="T37" fmla="*/ 114 h 1165"/>
              <a:gd name="T38" fmla="*/ 118 w 936"/>
              <a:gd name="T39" fmla="*/ 0 h 1165"/>
              <a:gd name="T40" fmla="*/ 818 w 936"/>
              <a:gd name="T41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1165">
                <a:moveTo>
                  <a:pt x="118" y="989"/>
                </a:moveTo>
                <a:lnTo>
                  <a:pt x="818" y="989"/>
                </a:lnTo>
                <a:lnTo>
                  <a:pt x="593" y="691"/>
                </a:lnTo>
                <a:lnTo>
                  <a:pt x="419" y="915"/>
                </a:lnTo>
                <a:lnTo>
                  <a:pt x="293" y="765"/>
                </a:lnTo>
                <a:lnTo>
                  <a:pt x="118" y="989"/>
                </a:lnTo>
                <a:close/>
                <a:moveTo>
                  <a:pt x="118" y="114"/>
                </a:moveTo>
                <a:lnTo>
                  <a:pt x="118" y="582"/>
                </a:lnTo>
                <a:lnTo>
                  <a:pt x="263" y="494"/>
                </a:lnTo>
                <a:lnTo>
                  <a:pt x="410" y="582"/>
                </a:lnTo>
                <a:lnTo>
                  <a:pt x="410" y="114"/>
                </a:lnTo>
                <a:lnTo>
                  <a:pt x="118" y="114"/>
                </a:lnTo>
                <a:close/>
                <a:moveTo>
                  <a:pt x="818" y="0"/>
                </a:moveTo>
                <a:cubicBezTo>
                  <a:pt x="880" y="0"/>
                  <a:pt x="935" y="52"/>
                  <a:pt x="935" y="114"/>
                </a:cubicBezTo>
                <a:lnTo>
                  <a:pt x="935" y="1049"/>
                </a:lnTo>
                <a:cubicBezTo>
                  <a:pt x="935" y="1112"/>
                  <a:pt x="880" y="1164"/>
                  <a:pt x="818" y="1164"/>
                </a:cubicBezTo>
                <a:lnTo>
                  <a:pt x="118" y="1164"/>
                </a:lnTo>
                <a:cubicBezTo>
                  <a:pt x="55" y="1164"/>
                  <a:pt x="0" y="1112"/>
                  <a:pt x="0" y="1049"/>
                </a:cubicBezTo>
                <a:lnTo>
                  <a:pt x="0" y="114"/>
                </a:lnTo>
                <a:cubicBezTo>
                  <a:pt x="0" y="52"/>
                  <a:pt x="55" y="0"/>
                  <a:pt x="118" y="0"/>
                </a:cubicBezTo>
                <a:lnTo>
                  <a:pt x="81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187701" y="5863434"/>
            <a:ext cx="461963" cy="377825"/>
          </a:xfrm>
          <a:custGeom>
            <a:avLst/>
            <a:gdLst>
              <a:gd name="T0" fmla="*/ 1167 w 1285"/>
              <a:gd name="T1" fmla="*/ 935 h 1050"/>
              <a:gd name="T2" fmla="*/ 1167 w 1285"/>
              <a:gd name="T3" fmla="*/ 115 h 1050"/>
              <a:gd name="T4" fmla="*/ 117 w 1285"/>
              <a:gd name="T5" fmla="*/ 115 h 1050"/>
              <a:gd name="T6" fmla="*/ 117 w 1285"/>
              <a:gd name="T7" fmla="*/ 935 h 1050"/>
              <a:gd name="T8" fmla="*/ 1167 w 1285"/>
              <a:gd name="T9" fmla="*/ 935 h 1050"/>
              <a:gd name="T10" fmla="*/ 1284 w 1285"/>
              <a:gd name="T11" fmla="*/ 932 h 1050"/>
              <a:gd name="T12" fmla="*/ 1167 w 1285"/>
              <a:gd name="T13" fmla="*/ 1049 h 1050"/>
              <a:gd name="T14" fmla="*/ 117 w 1285"/>
              <a:gd name="T15" fmla="*/ 1049 h 1050"/>
              <a:gd name="T16" fmla="*/ 0 w 1285"/>
              <a:gd name="T17" fmla="*/ 932 h 1050"/>
              <a:gd name="T18" fmla="*/ 0 w 1285"/>
              <a:gd name="T19" fmla="*/ 115 h 1050"/>
              <a:gd name="T20" fmla="*/ 117 w 1285"/>
              <a:gd name="T21" fmla="*/ 0 h 1050"/>
              <a:gd name="T22" fmla="*/ 1167 w 1285"/>
              <a:gd name="T23" fmla="*/ 0 h 1050"/>
              <a:gd name="T24" fmla="*/ 1284 w 1285"/>
              <a:gd name="T25" fmla="*/ 115 h 1050"/>
              <a:gd name="T26" fmla="*/ 1284 w 1285"/>
              <a:gd name="T27" fmla="*/ 932 h 1050"/>
              <a:gd name="T28" fmla="*/ 1049 w 1285"/>
              <a:gd name="T29" fmla="*/ 467 h 1050"/>
              <a:gd name="T30" fmla="*/ 1049 w 1285"/>
              <a:gd name="T31" fmla="*/ 817 h 1050"/>
              <a:gd name="T32" fmla="*/ 585 w 1285"/>
              <a:gd name="T33" fmla="*/ 817 h 1050"/>
              <a:gd name="T34" fmla="*/ 585 w 1285"/>
              <a:gd name="T35" fmla="*/ 467 h 1050"/>
              <a:gd name="T36" fmla="*/ 1049 w 1285"/>
              <a:gd name="T37" fmla="*/ 46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5" h="1050">
                <a:moveTo>
                  <a:pt x="1167" y="935"/>
                </a:moveTo>
                <a:lnTo>
                  <a:pt x="1167" y="115"/>
                </a:lnTo>
                <a:lnTo>
                  <a:pt x="117" y="115"/>
                </a:lnTo>
                <a:lnTo>
                  <a:pt x="117" y="935"/>
                </a:lnTo>
                <a:lnTo>
                  <a:pt x="1167" y="935"/>
                </a:lnTo>
                <a:close/>
                <a:moveTo>
                  <a:pt x="1284" y="932"/>
                </a:moveTo>
                <a:cubicBezTo>
                  <a:pt x="1284" y="995"/>
                  <a:pt x="1230" y="1049"/>
                  <a:pt x="1167" y="1049"/>
                </a:cubicBezTo>
                <a:lnTo>
                  <a:pt x="117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5"/>
                </a:lnTo>
                <a:cubicBezTo>
                  <a:pt x="0" y="52"/>
                  <a:pt x="55" y="0"/>
                  <a:pt x="117" y="0"/>
                </a:cubicBezTo>
                <a:lnTo>
                  <a:pt x="1167" y="0"/>
                </a:lnTo>
                <a:cubicBezTo>
                  <a:pt x="1230" y="0"/>
                  <a:pt x="1284" y="52"/>
                  <a:pt x="1284" y="115"/>
                </a:cubicBezTo>
                <a:lnTo>
                  <a:pt x="1284" y="932"/>
                </a:lnTo>
                <a:close/>
                <a:moveTo>
                  <a:pt x="1049" y="467"/>
                </a:moveTo>
                <a:lnTo>
                  <a:pt x="1049" y="817"/>
                </a:lnTo>
                <a:lnTo>
                  <a:pt x="585" y="817"/>
                </a:lnTo>
                <a:lnTo>
                  <a:pt x="585" y="467"/>
                </a:lnTo>
                <a:lnTo>
                  <a:pt x="1049" y="4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84662" y="5842794"/>
            <a:ext cx="419100" cy="419100"/>
          </a:xfrm>
          <a:custGeom>
            <a:avLst/>
            <a:gdLst>
              <a:gd name="T0" fmla="*/ 700 w 1166"/>
              <a:gd name="T1" fmla="*/ 552 h 1165"/>
              <a:gd name="T2" fmla="*/ 700 w 1166"/>
              <a:gd name="T3" fmla="*/ 377 h 1165"/>
              <a:gd name="T4" fmla="*/ 757 w 1166"/>
              <a:gd name="T5" fmla="*/ 377 h 1165"/>
              <a:gd name="T6" fmla="*/ 757 w 1166"/>
              <a:gd name="T7" fmla="*/ 552 h 1165"/>
              <a:gd name="T8" fmla="*/ 700 w 1166"/>
              <a:gd name="T9" fmla="*/ 552 h 1165"/>
              <a:gd name="T10" fmla="*/ 115 w 1166"/>
              <a:gd name="T11" fmla="*/ 1049 h 1165"/>
              <a:gd name="T12" fmla="*/ 932 w 1166"/>
              <a:gd name="T13" fmla="*/ 1049 h 1165"/>
              <a:gd name="T14" fmla="*/ 932 w 1166"/>
              <a:gd name="T15" fmla="*/ 1164 h 1165"/>
              <a:gd name="T16" fmla="*/ 115 w 1166"/>
              <a:gd name="T17" fmla="*/ 1164 h 1165"/>
              <a:gd name="T18" fmla="*/ 0 w 1166"/>
              <a:gd name="T19" fmla="*/ 1049 h 1165"/>
              <a:gd name="T20" fmla="*/ 0 w 1166"/>
              <a:gd name="T21" fmla="*/ 232 h 1165"/>
              <a:gd name="T22" fmla="*/ 115 w 1166"/>
              <a:gd name="T23" fmla="*/ 232 h 1165"/>
              <a:gd name="T24" fmla="*/ 115 w 1166"/>
              <a:gd name="T25" fmla="*/ 1049 h 1165"/>
              <a:gd name="T26" fmla="*/ 408 w 1166"/>
              <a:gd name="T27" fmla="*/ 437 h 1165"/>
              <a:gd name="T28" fmla="*/ 408 w 1166"/>
              <a:gd name="T29" fmla="*/ 377 h 1165"/>
              <a:gd name="T30" fmla="*/ 465 w 1166"/>
              <a:gd name="T31" fmla="*/ 377 h 1165"/>
              <a:gd name="T32" fmla="*/ 465 w 1166"/>
              <a:gd name="T33" fmla="*/ 437 h 1165"/>
              <a:gd name="T34" fmla="*/ 408 w 1166"/>
              <a:gd name="T35" fmla="*/ 437 h 1165"/>
              <a:gd name="T36" fmla="*/ 1077 w 1166"/>
              <a:gd name="T37" fmla="*/ 377 h 1165"/>
              <a:gd name="T38" fmla="*/ 1077 w 1166"/>
              <a:gd name="T39" fmla="*/ 289 h 1165"/>
              <a:gd name="T40" fmla="*/ 902 w 1166"/>
              <a:gd name="T41" fmla="*/ 289 h 1165"/>
              <a:gd name="T42" fmla="*/ 902 w 1166"/>
              <a:gd name="T43" fmla="*/ 639 h 1165"/>
              <a:gd name="T44" fmla="*/ 990 w 1166"/>
              <a:gd name="T45" fmla="*/ 639 h 1165"/>
              <a:gd name="T46" fmla="*/ 990 w 1166"/>
              <a:gd name="T47" fmla="*/ 524 h 1165"/>
              <a:gd name="T48" fmla="*/ 1077 w 1166"/>
              <a:gd name="T49" fmla="*/ 524 h 1165"/>
              <a:gd name="T50" fmla="*/ 1077 w 1166"/>
              <a:gd name="T51" fmla="*/ 437 h 1165"/>
              <a:gd name="T52" fmla="*/ 990 w 1166"/>
              <a:gd name="T53" fmla="*/ 437 h 1165"/>
              <a:gd name="T54" fmla="*/ 990 w 1166"/>
              <a:gd name="T55" fmla="*/ 377 h 1165"/>
              <a:gd name="T56" fmla="*/ 1077 w 1166"/>
              <a:gd name="T57" fmla="*/ 377 h 1165"/>
              <a:gd name="T58" fmla="*/ 845 w 1166"/>
              <a:gd name="T59" fmla="*/ 552 h 1165"/>
              <a:gd name="T60" fmla="*/ 845 w 1166"/>
              <a:gd name="T61" fmla="*/ 377 h 1165"/>
              <a:gd name="T62" fmla="*/ 757 w 1166"/>
              <a:gd name="T63" fmla="*/ 289 h 1165"/>
              <a:gd name="T64" fmla="*/ 613 w 1166"/>
              <a:gd name="T65" fmla="*/ 289 h 1165"/>
              <a:gd name="T66" fmla="*/ 613 w 1166"/>
              <a:gd name="T67" fmla="*/ 639 h 1165"/>
              <a:gd name="T68" fmla="*/ 757 w 1166"/>
              <a:gd name="T69" fmla="*/ 639 h 1165"/>
              <a:gd name="T70" fmla="*/ 845 w 1166"/>
              <a:gd name="T71" fmla="*/ 552 h 1165"/>
              <a:gd name="T72" fmla="*/ 553 w 1166"/>
              <a:gd name="T73" fmla="*/ 437 h 1165"/>
              <a:gd name="T74" fmla="*/ 553 w 1166"/>
              <a:gd name="T75" fmla="*/ 377 h 1165"/>
              <a:gd name="T76" fmla="*/ 465 w 1166"/>
              <a:gd name="T77" fmla="*/ 289 h 1165"/>
              <a:gd name="T78" fmla="*/ 320 w 1166"/>
              <a:gd name="T79" fmla="*/ 289 h 1165"/>
              <a:gd name="T80" fmla="*/ 320 w 1166"/>
              <a:gd name="T81" fmla="*/ 639 h 1165"/>
              <a:gd name="T82" fmla="*/ 408 w 1166"/>
              <a:gd name="T83" fmla="*/ 639 h 1165"/>
              <a:gd name="T84" fmla="*/ 408 w 1166"/>
              <a:gd name="T85" fmla="*/ 524 h 1165"/>
              <a:gd name="T86" fmla="*/ 465 w 1166"/>
              <a:gd name="T87" fmla="*/ 524 h 1165"/>
              <a:gd name="T88" fmla="*/ 553 w 1166"/>
              <a:gd name="T89" fmla="*/ 437 h 1165"/>
              <a:gd name="T90" fmla="*/ 1050 w 1166"/>
              <a:gd name="T91" fmla="*/ 0 h 1165"/>
              <a:gd name="T92" fmla="*/ 1165 w 1166"/>
              <a:gd name="T93" fmla="*/ 114 h 1165"/>
              <a:gd name="T94" fmla="*/ 1165 w 1166"/>
              <a:gd name="T95" fmla="*/ 814 h 1165"/>
              <a:gd name="T96" fmla="*/ 1050 w 1166"/>
              <a:gd name="T97" fmla="*/ 931 h 1165"/>
              <a:gd name="T98" fmla="*/ 350 w 1166"/>
              <a:gd name="T99" fmla="*/ 931 h 1165"/>
              <a:gd name="T100" fmla="*/ 233 w 1166"/>
              <a:gd name="T101" fmla="*/ 814 h 1165"/>
              <a:gd name="T102" fmla="*/ 233 w 1166"/>
              <a:gd name="T103" fmla="*/ 114 h 1165"/>
              <a:gd name="T104" fmla="*/ 350 w 1166"/>
              <a:gd name="T105" fmla="*/ 0 h 1165"/>
              <a:gd name="T106" fmla="*/ 1050 w 1166"/>
              <a:gd name="T10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66" h="1165">
                <a:moveTo>
                  <a:pt x="700" y="552"/>
                </a:moveTo>
                <a:lnTo>
                  <a:pt x="700" y="377"/>
                </a:lnTo>
                <a:lnTo>
                  <a:pt x="757" y="377"/>
                </a:lnTo>
                <a:lnTo>
                  <a:pt x="757" y="552"/>
                </a:lnTo>
                <a:lnTo>
                  <a:pt x="700" y="552"/>
                </a:lnTo>
                <a:close/>
                <a:moveTo>
                  <a:pt x="115" y="1049"/>
                </a:moveTo>
                <a:lnTo>
                  <a:pt x="932" y="1049"/>
                </a:lnTo>
                <a:lnTo>
                  <a:pt x="932" y="1164"/>
                </a:lnTo>
                <a:lnTo>
                  <a:pt x="115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232"/>
                </a:lnTo>
                <a:lnTo>
                  <a:pt x="115" y="232"/>
                </a:lnTo>
                <a:lnTo>
                  <a:pt x="115" y="1049"/>
                </a:lnTo>
                <a:close/>
                <a:moveTo>
                  <a:pt x="408" y="437"/>
                </a:moveTo>
                <a:lnTo>
                  <a:pt x="408" y="377"/>
                </a:lnTo>
                <a:lnTo>
                  <a:pt x="465" y="377"/>
                </a:lnTo>
                <a:lnTo>
                  <a:pt x="465" y="437"/>
                </a:lnTo>
                <a:lnTo>
                  <a:pt x="408" y="437"/>
                </a:lnTo>
                <a:close/>
                <a:moveTo>
                  <a:pt x="1077" y="377"/>
                </a:moveTo>
                <a:lnTo>
                  <a:pt x="1077" y="289"/>
                </a:lnTo>
                <a:lnTo>
                  <a:pt x="902" y="289"/>
                </a:lnTo>
                <a:lnTo>
                  <a:pt x="902" y="639"/>
                </a:lnTo>
                <a:lnTo>
                  <a:pt x="990" y="639"/>
                </a:lnTo>
                <a:lnTo>
                  <a:pt x="990" y="524"/>
                </a:lnTo>
                <a:lnTo>
                  <a:pt x="1077" y="524"/>
                </a:lnTo>
                <a:lnTo>
                  <a:pt x="1077" y="437"/>
                </a:lnTo>
                <a:lnTo>
                  <a:pt x="990" y="437"/>
                </a:lnTo>
                <a:lnTo>
                  <a:pt x="990" y="377"/>
                </a:lnTo>
                <a:lnTo>
                  <a:pt x="1077" y="377"/>
                </a:lnTo>
                <a:close/>
                <a:moveTo>
                  <a:pt x="845" y="552"/>
                </a:moveTo>
                <a:lnTo>
                  <a:pt x="845" y="377"/>
                </a:lnTo>
                <a:cubicBezTo>
                  <a:pt x="845" y="328"/>
                  <a:pt x="807" y="289"/>
                  <a:pt x="757" y="289"/>
                </a:cubicBezTo>
                <a:lnTo>
                  <a:pt x="613" y="289"/>
                </a:lnTo>
                <a:lnTo>
                  <a:pt x="613" y="639"/>
                </a:lnTo>
                <a:lnTo>
                  <a:pt x="757" y="639"/>
                </a:lnTo>
                <a:cubicBezTo>
                  <a:pt x="807" y="639"/>
                  <a:pt x="845" y="601"/>
                  <a:pt x="845" y="552"/>
                </a:cubicBezTo>
                <a:close/>
                <a:moveTo>
                  <a:pt x="553" y="437"/>
                </a:moveTo>
                <a:lnTo>
                  <a:pt x="553" y="377"/>
                </a:lnTo>
                <a:cubicBezTo>
                  <a:pt x="553" y="328"/>
                  <a:pt x="514" y="289"/>
                  <a:pt x="465" y="289"/>
                </a:cubicBezTo>
                <a:lnTo>
                  <a:pt x="320" y="289"/>
                </a:lnTo>
                <a:lnTo>
                  <a:pt x="320" y="639"/>
                </a:lnTo>
                <a:lnTo>
                  <a:pt x="408" y="639"/>
                </a:lnTo>
                <a:lnTo>
                  <a:pt x="408" y="524"/>
                </a:lnTo>
                <a:lnTo>
                  <a:pt x="465" y="524"/>
                </a:lnTo>
                <a:cubicBezTo>
                  <a:pt x="514" y="524"/>
                  <a:pt x="553" y="486"/>
                  <a:pt x="553" y="437"/>
                </a:cubicBezTo>
                <a:close/>
                <a:moveTo>
                  <a:pt x="1050" y="0"/>
                </a:moveTo>
                <a:cubicBezTo>
                  <a:pt x="1113" y="0"/>
                  <a:pt x="1165" y="52"/>
                  <a:pt x="1165" y="114"/>
                </a:cubicBezTo>
                <a:lnTo>
                  <a:pt x="1165" y="814"/>
                </a:lnTo>
                <a:cubicBezTo>
                  <a:pt x="1165" y="877"/>
                  <a:pt x="1113" y="931"/>
                  <a:pt x="1050" y="931"/>
                </a:cubicBezTo>
                <a:lnTo>
                  <a:pt x="350" y="931"/>
                </a:lnTo>
                <a:cubicBezTo>
                  <a:pt x="287" y="931"/>
                  <a:pt x="233" y="877"/>
                  <a:pt x="233" y="814"/>
                </a:cubicBezTo>
                <a:lnTo>
                  <a:pt x="233" y="114"/>
                </a:lnTo>
                <a:cubicBezTo>
                  <a:pt x="233" y="52"/>
                  <a:pt x="287" y="0"/>
                  <a:pt x="350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80039" y="5863434"/>
            <a:ext cx="377825" cy="377825"/>
          </a:xfrm>
          <a:custGeom>
            <a:avLst/>
            <a:gdLst>
              <a:gd name="T0" fmla="*/ 320 w 1051"/>
              <a:gd name="T1" fmla="*/ 612 h 1050"/>
              <a:gd name="T2" fmla="*/ 118 w 1051"/>
              <a:gd name="T3" fmla="*/ 874 h 1050"/>
              <a:gd name="T4" fmla="*/ 932 w 1051"/>
              <a:gd name="T5" fmla="*/ 874 h 1050"/>
              <a:gd name="T6" fmla="*/ 670 w 1051"/>
              <a:gd name="T7" fmla="*/ 525 h 1050"/>
              <a:gd name="T8" fmla="*/ 468 w 1051"/>
              <a:gd name="T9" fmla="*/ 787 h 1050"/>
              <a:gd name="T10" fmla="*/ 320 w 1051"/>
              <a:gd name="T11" fmla="*/ 612 h 1050"/>
              <a:gd name="T12" fmla="*/ 1050 w 1051"/>
              <a:gd name="T13" fmla="*/ 932 h 1050"/>
              <a:gd name="T14" fmla="*/ 932 w 1051"/>
              <a:gd name="T15" fmla="*/ 1049 h 1050"/>
              <a:gd name="T16" fmla="*/ 118 w 1051"/>
              <a:gd name="T17" fmla="*/ 1049 h 1050"/>
              <a:gd name="T18" fmla="*/ 0 w 1051"/>
              <a:gd name="T19" fmla="*/ 932 h 1050"/>
              <a:gd name="T20" fmla="*/ 0 w 1051"/>
              <a:gd name="T21" fmla="*/ 117 h 1050"/>
              <a:gd name="T22" fmla="*/ 118 w 1051"/>
              <a:gd name="T23" fmla="*/ 0 h 1050"/>
              <a:gd name="T24" fmla="*/ 932 w 1051"/>
              <a:gd name="T25" fmla="*/ 0 h 1050"/>
              <a:gd name="T26" fmla="*/ 1050 w 1051"/>
              <a:gd name="T27" fmla="*/ 117 h 1050"/>
              <a:gd name="T28" fmla="*/ 1050 w 1051"/>
              <a:gd name="T29" fmla="*/ 9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1" h="1050">
                <a:moveTo>
                  <a:pt x="320" y="612"/>
                </a:moveTo>
                <a:lnTo>
                  <a:pt x="118" y="874"/>
                </a:lnTo>
                <a:lnTo>
                  <a:pt x="932" y="874"/>
                </a:lnTo>
                <a:lnTo>
                  <a:pt x="670" y="525"/>
                </a:lnTo>
                <a:lnTo>
                  <a:pt x="468" y="787"/>
                </a:lnTo>
                <a:lnTo>
                  <a:pt x="320" y="612"/>
                </a:lnTo>
                <a:close/>
                <a:moveTo>
                  <a:pt x="1050" y="932"/>
                </a:moveTo>
                <a:cubicBezTo>
                  <a:pt x="1050" y="995"/>
                  <a:pt x="995" y="1049"/>
                  <a:pt x="932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ubicBezTo>
                  <a:pt x="995" y="0"/>
                  <a:pt x="1050" y="55"/>
                  <a:pt x="1050" y="117"/>
                </a:cubicBezTo>
                <a:lnTo>
                  <a:pt x="1050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11912" y="5863434"/>
            <a:ext cx="463550" cy="377825"/>
          </a:xfrm>
          <a:custGeom>
            <a:avLst/>
            <a:gdLst>
              <a:gd name="T0" fmla="*/ 350 w 1286"/>
              <a:gd name="T1" fmla="*/ 117 h 1050"/>
              <a:gd name="T2" fmla="*/ 235 w 1286"/>
              <a:gd name="T3" fmla="*/ 0 h 1050"/>
              <a:gd name="T4" fmla="*/ 585 w 1286"/>
              <a:gd name="T5" fmla="*/ 0 h 1050"/>
              <a:gd name="T6" fmla="*/ 467 w 1286"/>
              <a:gd name="T7" fmla="*/ 117 h 1050"/>
              <a:gd name="T8" fmla="*/ 585 w 1286"/>
              <a:gd name="T9" fmla="*/ 0 h 1050"/>
              <a:gd name="T10" fmla="*/ 118 w 1286"/>
              <a:gd name="T11" fmla="*/ 582 h 1050"/>
              <a:gd name="T12" fmla="*/ 0 w 1286"/>
              <a:gd name="T13" fmla="*/ 467 h 1050"/>
              <a:gd name="T14" fmla="*/ 118 w 1286"/>
              <a:gd name="T15" fmla="*/ 0 h 1050"/>
              <a:gd name="T16" fmla="*/ 0 w 1286"/>
              <a:gd name="T17" fmla="*/ 117 h 1050"/>
              <a:gd name="T18" fmla="*/ 1050 w 1286"/>
              <a:gd name="T19" fmla="*/ 932 h 1050"/>
              <a:gd name="T20" fmla="*/ 935 w 1286"/>
              <a:gd name="T21" fmla="*/ 1049 h 1050"/>
              <a:gd name="T22" fmla="*/ 1050 w 1286"/>
              <a:gd name="T23" fmla="*/ 932 h 1050"/>
              <a:gd name="T24" fmla="*/ 1050 w 1286"/>
              <a:gd name="T25" fmla="*/ 117 h 1050"/>
              <a:gd name="T26" fmla="*/ 935 w 1286"/>
              <a:gd name="T27" fmla="*/ 0 h 1050"/>
              <a:gd name="T28" fmla="*/ 817 w 1286"/>
              <a:gd name="T29" fmla="*/ 932 h 1050"/>
              <a:gd name="T30" fmla="*/ 700 w 1286"/>
              <a:gd name="T31" fmla="*/ 1049 h 1050"/>
              <a:gd name="T32" fmla="*/ 817 w 1286"/>
              <a:gd name="T33" fmla="*/ 932 h 1050"/>
              <a:gd name="T34" fmla="*/ 118 w 1286"/>
              <a:gd name="T35" fmla="*/ 350 h 1050"/>
              <a:gd name="T36" fmla="*/ 0 w 1286"/>
              <a:gd name="T37" fmla="*/ 232 h 1050"/>
              <a:gd name="T38" fmla="*/ 118 w 1286"/>
              <a:gd name="T39" fmla="*/ 1049 h 1050"/>
              <a:gd name="T40" fmla="*/ 0 w 1286"/>
              <a:gd name="T41" fmla="*/ 700 h 1050"/>
              <a:gd name="T42" fmla="*/ 585 w 1286"/>
              <a:gd name="T43" fmla="*/ 1049 h 1050"/>
              <a:gd name="T44" fmla="*/ 1167 w 1286"/>
              <a:gd name="T45" fmla="*/ 0 h 1050"/>
              <a:gd name="T46" fmla="*/ 1167 w 1286"/>
              <a:gd name="T47" fmla="*/ 117 h 1050"/>
              <a:gd name="T48" fmla="*/ 1285 w 1286"/>
              <a:gd name="T49" fmla="*/ 232 h 1050"/>
              <a:gd name="T50" fmla="*/ 1167 w 1286"/>
              <a:gd name="T51" fmla="*/ 350 h 1050"/>
              <a:gd name="T52" fmla="*/ 1285 w 1286"/>
              <a:gd name="T53" fmla="*/ 232 h 1050"/>
              <a:gd name="T54" fmla="*/ 817 w 1286"/>
              <a:gd name="T55" fmla="*/ 117 h 1050"/>
              <a:gd name="T56" fmla="*/ 700 w 1286"/>
              <a:gd name="T57" fmla="*/ 0 h 1050"/>
              <a:gd name="T58" fmla="*/ 1285 w 1286"/>
              <a:gd name="T59" fmla="*/ 932 h 1050"/>
              <a:gd name="T60" fmla="*/ 1167 w 1286"/>
              <a:gd name="T61" fmla="*/ 932 h 1050"/>
              <a:gd name="T62" fmla="*/ 1285 w 1286"/>
              <a:gd name="T63" fmla="*/ 467 h 1050"/>
              <a:gd name="T64" fmla="*/ 1167 w 1286"/>
              <a:gd name="T65" fmla="*/ 582 h 1050"/>
              <a:gd name="T66" fmla="*/ 1285 w 1286"/>
              <a:gd name="T67" fmla="*/ 467 h 1050"/>
              <a:gd name="T68" fmla="*/ 1285 w 1286"/>
              <a:gd name="T69" fmla="*/ 817 h 1050"/>
              <a:gd name="T70" fmla="*/ 1167 w 1286"/>
              <a:gd name="T71" fmla="*/ 70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6" h="1050">
                <a:moveTo>
                  <a:pt x="350" y="0"/>
                </a:moveTo>
                <a:lnTo>
                  <a:pt x="350" y="117"/>
                </a:lnTo>
                <a:lnTo>
                  <a:pt x="235" y="117"/>
                </a:lnTo>
                <a:lnTo>
                  <a:pt x="235" y="0"/>
                </a:lnTo>
                <a:lnTo>
                  <a:pt x="350" y="0"/>
                </a:lnTo>
                <a:close/>
                <a:moveTo>
                  <a:pt x="585" y="0"/>
                </a:moveTo>
                <a:lnTo>
                  <a:pt x="585" y="117"/>
                </a:lnTo>
                <a:lnTo>
                  <a:pt x="467" y="117"/>
                </a:lnTo>
                <a:lnTo>
                  <a:pt x="467" y="0"/>
                </a:lnTo>
                <a:lnTo>
                  <a:pt x="585" y="0"/>
                </a:lnTo>
                <a:close/>
                <a:moveTo>
                  <a:pt x="118" y="467"/>
                </a:moveTo>
                <a:lnTo>
                  <a:pt x="118" y="582"/>
                </a:lnTo>
                <a:lnTo>
                  <a:pt x="0" y="582"/>
                </a:lnTo>
                <a:lnTo>
                  <a:pt x="0" y="467"/>
                </a:lnTo>
                <a:lnTo>
                  <a:pt x="118" y="467"/>
                </a:lnTo>
                <a:close/>
                <a:moveTo>
                  <a:pt x="118" y="0"/>
                </a:moveTo>
                <a:lnTo>
                  <a:pt x="118" y="117"/>
                </a:lnTo>
                <a:lnTo>
                  <a:pt x="0" y="117"/>
                </a:lnTo>
                <a:cubicBezTo>
                  <a:pt x="0" y="60"/>
                  <a:pt x="60" y="0"/>
                  <a:pt x="118" y="0"/>
                </a:cubicBezTo>
                <a:close/>
                <a:moveTo>
                  <a:pt x="1050" y="932"/>
                </a:moveTo>
                <a:lnTo>
                  <a:pt x="1050" y="1049"/>
                </a:lnTo>
                <a:lnTo>
                  <a:pt x="935" y="1049"/>
                </a:lnTo>
                <a:lnTo>
                  <a:pt x="935" y="932"/>
                </a:lnTo>
                <a:lnTo>
                  <a:pt x="1050" y="932"/>
                </a:lnTo>
                <a:close/>
                <a:moveTo>
                  <a:pt x="1050" y="0"/>
                </a:moveTo>
                <a:lnTo>
                  <a:pt x="1050" y="117"/>
                </a:lnTo>
                <a:lnTo>
                  <a:pt x="935" y="117"/>
                </a:lnTo>
                <a:lnTo>
                  <a:pt x="935" y="0"/>
                </a:lnTo>
                <a:lnTo>
                  <a:pt x="1050" y="0"/>
                </a:lnTo>
                <a:close/>
                <a:moveTo>
                  <a:pt x="817" y="932"/>
                </a:moveTo>
                <a:lnTo>
                  <a:pt x="817" y="1049"/>
                </a:lnTo>
                <a:lnTo>
                  <a:pt x="700" y="1049"/>
                </a:lnTo>
                <a:lnTo>
                  <a:pt x="700" y="932"/>
                </a:lnTo>
                <a:lnTo>
                  <a:pt x="817" y="932"/>
                </a:lnTo>
                <a:close/>
                <a:moveTo>
                  <a:pt x="118" y="232"/>
                </a:moveTo>
                <a:lnTo>
                  <a:pt x="118" y="350"/>
                </a:lnTo>
                <a:lnTo>
                  <a:pt x="0" y="350"/>
                </a:lnTo>
                <a:lnTo>
                  <a:pt x="0" y="232"/>
                </a:lnTo>
                <a:lnTo>
                  <a:pt x="118" y="232"/>
                </a:lnTo>
                <a:close/>
                <a:moveTo>
                  <a:pt x="118" y="1049"/>
                </a:moveTo>
                <a:cubicBezTo>
                  <a:pt x="55" y="1049"/>
                  <a:pt x="0" y="995"/>
                  <a:pt x="0" y="932"/>
                </a:cubicBezTo>
                <a:lnTo>
                  <a:pt x="0" y="700"/>
                </a:lnTo>
                <a:lnTo>
                  <a:pt x="585" y="700"/>
                </a:lnTo>
                <a:lnTo>
                  <a:pt x="585" y="1049"/>
                </a:lnTo>
                <a:lnTo>
                  <a:pt x="118" y="1049"/>
                </a:lnTo>
                <a:close/>
                <a:moveTo>
                  <a:pt x="1167" y="0"/>
                </a:moveTo>
                <a:cubicBezTo>
                  <a:pt x="1224" y="0"/>
                  <a:pt x="1285" y="60"/>
                  <a:pt x="1285" y="117"/>
                </a:cubicBezTo>
                <a:lnTo>
                  <a:pt x="1167" y="117"/>
                </a:lnTo>
                <a:lnTo>
                  <a:pt x="1167" y="0"/>
                </a:lnTo>
                <a:close/>
                <a:moveTo>
                  <a:pt x="1285" y="232"/>
                </a:moveTo>
                <a:lnTo>
                  <a:pt x="1285" y="350"/>
                </a:lnTo>
                <a:lnTo>
                  <a:pt x="1167" y="350"/>
                </a:lnTo>
                <a:lnTo>
                  <a:pt x="1167" y="232"/>
                </a:lnTo>
                <a:lnTo>
                  <a:pt x="1285" y="232"/>
                </a:lnTo>
                <a:close/>
                <a:moveTo>
                  <a:pt x="817" y="0"/>
                </a:moveTo>
                <a:lnTo>
                  <a:pt x="817" y="117"/>
                </a:lnTo>
                <a:lnTo>
                  <a:pt x="700" y="117"/>
                </a:lnTo>
                <a:lnTo>
                  <a:pt x="700" y="0"/>
                </a:lnTo>
                <a:lnTo>
                  <a:pt x="817" y="0"/>
                </a:lnTo>
                <a:close/>
                <a:moveTo>
                  <a:pt x="1285" y="932"/>
                </a:moveTo>
                <a:cubicBezTo>
                  <a:pt x="1285" y="989"/>
                  <a:pt x="1224" y="1049"/>
                  <a:pt x="1167" y="1049"/>
                </a:cubicBezTo>
                <a:lnTo>
                  <a:pt x="1167" y="932"/>
                </a:lnTo>
                <a:lnTo>
                  <a:pt x="1285" y="932"/>
                </a:lnTo>
                <a:close/>
                <a:moveTo>
                  <a:pt x="1285" y="467"/>
                </a:moveTo>
                <a:lnTo>
                  <a:pt x="1285" y="582"/>
                </a:lnTo>
                <a:lnTo>
                  <a:pt x="1167" y="582"/>
                </a:lnTo>
                <a:lnTo>
                  <a:pt x="1167" y="467"/>
                </a:lnTo>
                <a:lnTo>
                  <a:pt x="1285" y="467"/>
                </a:lnTo>
                <a:close/>
                <a:moveTo>
                  <a:pt x="1285" y="700"/>
                </a:moveTo>
                <a:lnTo>
                  <a:pt x="1285" y="817"/>
                </a:lnTo>
                <a:lnTo>
                  <a:pt x="1167" y="817"/>
                </a:lnTo>
                <a:lnTo>
                  <a:pt x="1167" y="700"/>
                </a:lnTo>
                <a:lnTo>
                  <a:pt x="1285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488237" y="5863434"/>
            <a:ext cx="461962" cy="377825"/>
          </a:xfrm>
          <a:custGeom>
            <a:avLst/>
            <a:gdLst>
              <a:gd name="T0" fmla="*/ 699 w 1285"/>
              <a:gd name="T1" fmla="*/ 932 h 1050"/>
              <a:gd name="T2" fmla="*/ 369 w 1285"/>
              <a:gd name="T3" fmla="*/ 872 h 1050"/>
              <a:gd name="T4" fmla="*/ 117 w 1285"/>
              <a:gd name="T5" fmla="*/ 932 h 1050"/>
              <a:gd name="T6" fmla="*/ 817 w 1285"/>
              <a:gd name="T7" fmla="*/ 467 h 1050"/>
              <a:gd name="T8" fmla="*/ 117 w 1285"/>
              <a:gd name="T9" fmla="*/ 1049 h 1050"/>
              <a:gd name="T10" fmla="*/ 0 w 1285"/>
              <a:gd name="T11" fmla="*/ 467 h 1050"/>
              <a:gd name="T12" fmla="*/ 349 w 1285"/>
              <a:gd name="T13" fmla="*/ 0 h 1050"/>
              <a:gd name="T14" fmla="*/ 235 w 1285"/>
              <a:gd name="T15" fmla="*/ 117 h 1050"/>
              <a:gd name="T16" fmla="*/ 467 w 1285"/>
              <a:gd name="T17" fmla="*/ 0 h 1050"/>
              <a:gd name="T18" fmla="*/ 584 w 1285"/>
              <a:gd name="T19" fmla="*/ 117 h 1050"/>
              <a:gd name="T20" fmla="*/ 467 w 1285"/>
              <a:gd name="T21" fmla="*/ 0 h 1050"/>
              <a:gd name="T22" fmla="*/ 117 w 1285"/>
              <a:gd name="T23" fmla="*/ 117 h 1050"/>
              <a:gd name="T24" fmla="*/ 117 w 1285"/>
              <a:gd name="T25" fmla="*/ 0 h 1050"/>
              <a:gd name="T26" fmla="*/ 1049 w 1285"/>
              <a:gd name="T27" fmla="*/ 932 h 1050"/>
              <a:gd name="T28" fmla="*/ 934 w 1285"/>
              <a:gd name="T29" fmla="*/ 1049 h 1050"/>
              <a:gd name="T30" fmla="*/ 934 w 1285"/>
              <a:gd name="T31" fmla="*/ 0 h 1050"/>
              <a:gd name="T32" fmla="*/ 1049 w 1285"/>
              <a:gd name="T33" fmla="*/ 117 h 1050"/>
              <a:gd name="T34" fmla="*/ 934 w 1285"/>
              <a:gd name="T35" fmla="*/ 0 h 1050"/>
              <a:gd name="T36" fmla="*/ 117 w 1285"/>
              <a:gd name="T37" fmla="*/ 232 h 1050"/>
              <a:gd name="T38" fmla="*/ 0 w 1285"/>
              <a:gd name="T39" fmla="*/ 350 h 1050"/>
              <a:gd name="T40" fmla="*/ 1166 w 1285"/>
              <a:gd name="T41" fmla="*/ 0 h 1050"/>
              <a:gd name="T42" fmla="*/ 1166 w 1285"/>
              <a:gd name="T43" fmla="*/ 117 h 1050"/>
              <a:gd name="T44" fmla="*/ 1166 w 1285"/>
              <a:gd name="T45" fmla="*/ 232 h 1050"/>
              <a:gd name="T46" fmla="*/ 1284 w 1285"/>
              <a:gd name="T47" fmla="*/ 350 h 1050"/>
              <a:gd name="T48" fmla="*/ 1166 w 1285"/>
              <a:gd name="T49" fmla="*/ 232 h 1050"/>
              <a:gd name="T50" fmla="*/ 817 w 1285"/>
              <a:gd name="T51" fmla="*/ 0 h 1050"/>
              <a:gd name="T52" fmla="*/ 699 w 1285"/>
              <a:gd name="T53" fmla="*/ 117 h 1050"/>
              <a:gd name="T54" fmla="*/ 1284 w 1285"/>
              <a:gd name="T55" fmla="*/ 932 h 1050"/>
              <a:gd name="T56" fmla="*/ 1167 w 1285"/>
              <a:gd name="T57" fmla="*/ 932 h 1050"/>
              <a:gd name="T58" fmla="*/ 1166 w 1285"/>
              <a:gd name="T59" fmla="*/ 467 h 1050"/>
              <a:gd name="T60" fmla="*/ 1284 w 1285"/>
              <a:gd name="T61" fmla="*/ 582 h 1050"/>
              <a:gd name="T62" fmla="*/ 1166 w 1285"/>
              <a:gd name="T63" fmla="*/ 467 h 1050"/>
              <a:gd name="T64" fmla="*/ 1284 w 1285"/>
              <a:gd name="T65" fmla="*/ 700 h 1050"/>
              <a:gd name="T66" fmla="*/ 1166 w 1285"/>
              <a:gd name="T67" fmla="*/ 8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85" h="1050">
                <a:moveTo>
                  <a:pt x="117" y="932"/>
                </a:moveTo>
                <a:lnTo>
                  <a:pt x="699" y="932"/>
                </a:lnTo>
                <a:lnTo>
                  <a:pt x="513" y="683"/>
                </a:lnTo>
                <a:lnTo>
                  <a:pt x="369" y="872"/>
                </a:lnTo>
                <a:lnTo>
                  <a:pt x="262" y="746"/>
                </a:lnTo>
                <a:lnTo>
                  <a:pt x="117" y="932"/>
                </a:lnTo>
                <a:close/>
                <a:moveTo>
                  <a:pt x="0" y="467"/>
                </a:moveTo>
                <a:lnTo>
                  <a:pt x="817" y="467"/>
                </a:lnTo>
                <a:lnTo>
                  <a:pt x="817" y="1049"/>
                </a:lnTo>
                <a:lnTo>
                  <a:pt x="117" y="1049"/>
                </a:lnTo>
                <a:cubicBezTo>
                  <a:pt x="54" y="1049"/>
                  <a:pt x="0" y="995"/>
                  <a:pt x="0" y="932"/>
                </a:cubicBezTo>
                <a:lnTo>
                  <a:pt x="0" y="467"/>
                </a:lnTo>
                <a:close/>
                <a:moveTo>
                  <a:pt x="235" y="0"/>
                </a:moveTo>
                <a:lnTo>
                  <a:pt x="349" y="0"/>
                </a:lnTo>
                <a:lnTo>
                  <a:pt x="349" y="117"/>
                </a:lnTo>
                <a:lnTo>
                  <a:pt x="235" y="117"/>
                </a:lnTo>
                <a:lnTo>
                  <a:pt x="235" y="0"/>
                </a:lnTo>
                <a:close/>
                <a:moveTo>
                  <a:pt x="467" y="0"/>
                </a:moveTo>
                <a:lnTo>
                  <a:pt x="584" y="0"/>
                </a:lnTo>
                <a:lnTo>
                  <a:pt x="584" y="117"/>
                </a:lnTo>
                <a:lnTo>
                  <a:pt x="467" y="117"/>
                </a:lnTo>
                <a:lnTo>
                  <a:pt x="467" y="0"/>
                </a:lnTo>
                <a:close/>
                <a:moveTo>
                  <a:pt x="117" y="0"/>
                </a:moveTo>
                <a:lnTo>
                  <a:pt x="117" y="117"/>
                </a:lnTo>
                <a:lnTo>
                  <a:pt x="0" y="117"/>
                </a:lnTo>
                <a:cubicBezTo>
                  <a:pt x="0" y="60"/>
                  <a:pt x="60" y="0"/>
                  <a:pt x="117" y="0"/>
                </a:cubicBezTo>
                <a:close/>
                <a:moveTo>
                  <a:pt x="934" y="932"/>
                </a:moveTo>
                <a:lnTo>
                  <a:pt x="1049" y="932"/>
                </a:lnTo>
                <a:lnTo>
                  <a:pt x="1049" y="1049"/>
                </a:lnTo>
                <a:lnTo>
                  <a:pt x="934" y="1049"/>
                </a:lnTo>
                <a:lnTo>
                  <a:pt x="934" y="932"/>
                </a:lnTo>
                <a:close/>
                <a:moveTo>
                  <a:pt x="934" y="0"/>
                </a:moveTo>
                <a:lnTo>
                  <a:pt x="1049" y="0"/>
                </a:lnTo>
                <a:lnTo>
                  <a:pt x="1049" y="117"/>
                </a:lnTo>
                <a:lnTo>
                  <a:pt x="934" y="117"/>
                </a:lnTo>
                <a:lnTo>
                  <a:pt x="934" y="0"/>
                </a:lnTo>
                <a:close/>
                <a:moveTo>
                  <a:pt x="0" y="232"/>
                </a:move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lnTo>
                  <a:pt x="0" y="232"/>
                </a:lnTo>
                <a:close/>
                <a:moveTo>
                  <a:pt x="1166" y="0"/>
                </a:moveTo>
                <a:cubicBezTo>
                  <a:pt x="1224" y="0"/>
                  <a:pt x="1284" y="60"/>
                  <a:pt x="1284" y="117"/>
                </a:cubicBezTo>
                <a:lnTo>
                  <a:pt x="1166" y="117"/>
                </a:lnTo>
                <a:lnTo>
                  <a:pt x="1166" y="0"/>
                </a:lnTo>
                <a:close/>
                <a:moveTo>
                  <a:pt x="1166" y="232"/>
                </a:moveTo>
                <a:lnTo>
                  <a:pt x="1284" y="232"/>
                </a:lnTo>
                <a:lnTo>
                  <a:pt x="1284" y="350"/>
                </a:lnTo>
                <a:lnTo>
                  <a:pt x="1166" y="350"/>
                </a:lnTo>
                <a:lnTo>
                  <a:pt x="1166" y="232"/>
                </a:lnTo>
                <a:close/>
                <a:moveTo>
                  <a:pt x="699" y="0"/>
                </a:moveTo>
                <a:lnTo>
                  <a:pt x="817" y="0"/>
                </a:lnTo>
                <a:lnTo>
                  <a:pt x="817" y="117"/>
                </a:lnTo>
                <a:lnTo>
                  <a:pt x="699" y="117"/>
                </a:lnTo>
                <a:lnTo>
                  <a:pt x="699" y="0"/>
                </a:lnTo>
                <a:close/>
                <a:moveTo>
                  <a:pt x="1284" y="932"/>
                </a:moveTo>
                <a:cubicBezTo>
                  <a:pt x="1284" y="989"/>
                  <a:pt x="1224" y="1049"/>
                  <a:pt x="1167" y="1049"/>
                </a:cubicBezTo>
                <a:lnTo>
                  <a:pt x="1167" y="932"/>
                </a:lnTo>
                <a:lnTo>
                  <a:pt x="1284" y="932"/>
                </a:lnTo>
                <a:close/>
                <a:moveTo>
                  <a:pt x="1166" y="467"/>
                </a:moveTo>
                <a:lnTo>
                  <a:pt x="1284" y="467"/>
                </a:lnTo>
                <a:lnTo>
                  <a:pt x="1284" y="582"/>
                </a:lnTo>
                <a:lnTo>
                  <a:pt x="1166" y="582"/>
                </a:lnTo>
                <a:lnTo>
                  <a:pt x="1166" y="467"/>
                </a:lnTo>
                <a:close/>
                <a:moveTo>
                  <a:pt x="1166" y="700"/>
                </a:moveTo>
                <a:lnTo>
                  <a:pt x="1284" y="700"/>
                </a:lnTo>
                <a:lnTo>
                  <a:pt x="1284" y="817"/>
                </a:lnTo>
                <a:lnTo>
                  <a:pt x="1166" y="817"/>
                </a:lnTo>
                <a:lnTo>
                  <a:pt x="1166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562976" y="5863434"/>
            <a:ext cx="461963" cy="377825"/>
          </a:xfrm>
          <a:custGeom>
            <a:avLst/>
            <a:gdLst>
              <a:gd name="T0" fmla="*/ 235 w 1285"/>
              <a:gd name="T1" fmla="*/ 817 h 1050"/>
              <a:gd name="T2" fmla="*/ 1049 w 1285"/>
              <a:gd name="T3" fmla="*/ 817 h 1050"/>
              <a:gd name="T4" fmla="*/ 787 w 1285"/>
              <a:gd name="T5" fmla="*/ 467 h 1050"/>
              <a:gd name="T6" fmla="*/ 585 w 1285"/>
              <a:gd name="T7" fmla="*/ 730 h 1050"/>
              <a:gd name="T8" fmla="*/ 437 w 1285"/>
              <a:gd name="T9" fmla="*/ 555 h 1050"/>
              <a:gd name="T10" fmla="*/ 235 w 1285"/>
              <a:gd name="T11" fmla="*/ 817 h 1050"/>
              <a:gd name="T12" fmla="*/ 1167 w 1285"/>
              <a:gd name="T13" fmla="*/ 0 h 1050"/>
              <a:gd name="T14" fmla="*/ 1284 w 1285"/>
              <a:gd name="T15" fmla="*/ 117 h 1050"/>
              <a:gd name="T16" fmla="*/ 1284 w 1285"/>
              <a:gd name="T17" fmla="*/ 932 h 1050"/>
              <a:gd name="T18" fmla="*/ 1167 w 1285"/>
              <a:gd name="T19" fmla="*/ 1049 h 1050"/>
              <a:gd name="T20" fmla="*/ 117 w 1285"/>
              <a:gd name="T21" fmla="*/ 1049 h 1050"/>
              <a:gd name="T22" fmla="*/ 0 w 1285"/>
              <a:gd name="T23" fmla="*/ 932 h 1050"/>
              <a:gd name="T24" fmla="*/ 0 w 1285"/>
              <a:gd name="T25" fmla="*/ 117 h 1050"/>
              <a:gd name="T26" fmla="*/ 117 w 1285"/>
              <a:gd name="T27" fmla="*/ 0 h 1050"/>
              <a:gd name="T28" fmla="*/ 1167 w 1285"/>
              <a:gd name="T2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5" h="1050">
                <a:moveTo>
                  <a:pt x="235" y="817"/>
                </a:moveTo>
                <a:lnTo>
                  <a:pt x="1049" y="817"/>
                </a:lnTo>
                <a:lnTo>
                  <a:pt x="787" y="467"/>
                </a:lnTo>
                <a:lnTo>
                  <a:pt x="585" y="730"/>
                </a:lnTo>
                <a:lnTo>
                  <a:pt x="437" y="555"/>
                </a:lnTo>
                <a:lnTo>
                  <a:pt x="235" y="817"/>
                </a:lnTo>
                <a:close/>
                <a:moveTo>
                  <a:pt x="1167" y="0"/>
                </a:moveTo>
                <a:cubicBezTo>
                  <a:pt x="1224" y="0"/>
                  <a:pt x="1284" y="60"/>
                  <a:pt x="1284" y="117"/>
                </a:cubicBezTo>
                <a:lnTo>
                  <a:pt x="1284" y="932"/>
                </a:lnTo>
                <a:cubicBezTo>
                  <a:pt x="1284" y="989"/>
                  <a:pt x="1224" y="1049"/>
                  <a:pt x="1167" y="1049"/>
                </a:cubicBezTo>
                <a:lnTo>
                  <a:pt x="117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60"/>
                  <a:pt x="60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58349" y="5842794"/>
            <a:ext cx="419100" cy="419100"/>
          </a:xfrm>
          <a:custGeom>
            <a:avLst/>
            <a:gdLst>
              <a:gd name="T0" fmla="*/ 0 w 1166"/>
              <a:gd name="T1" fmla="*/ 232 h 1165"/>
              <a:gd name="T2" fmla="*/ 115 w 1166"/>
              <a:gd name="T3" fmla="*/ 232 h 1165"/>
              <a:gd name="T4" fmla="*/ 115 w 1166"/>
              <a:gd name="T5" fmla="*/ 1049 h 1165"/>
              <a:gd name="T6" fmla="*/ 932 w 1166"/>
              <a:gd name="T7" fmla="*/ 1049 h 1165"/>
              <a:gd name="T8" fmla="*/ 932 w 1166"/>
              <a:gd name="T9" fmla="*/ 1164 h 1165"/>
              <a:gd name="T10" fmla="*/ 115 w 1166"/>
              <a:gd name="T11" fmla="*/ 1164 h 1165"/>
              <a:gd name="T12" fmla="*/ 0 w 1166"/>
              <a:gd name="T13" fmla="*/ 1049 h 1165"/>
              <a:gd name="T14" fmla="*/ 0 w 1166"/>
              <a:gd name="T15" fmla="*/ 232 h 1165"/>
              <a:gd name="T16" fmla="*/ 525 w 1166"/>
              <a:gd name="T17" fmla="*/ 582 h 1165"/>
              <a:gd name="T18" fmla="*/ 350 w 1166"/>
              <a:gd name="T19" fmla="*/ 814 h 1165"/>
              <a:gd name="T20" fmla="*/ 1050 w 1166"/>
              <a:gd name="T21" fmla="*/ 814 h 1165"/>
              <a:gd name="T22" fmla="*/ 815 w 1166"/>
              <a:gd name="T23" fmla="*/ 524 h 1165"/>
              <a:gd name="T24" fmla="*/ 643 w 1166"/>
              <a:gd name="T25" fmla="*/ 740 h 1165"/>
              <a:gd name="T26" fmla="*/ 525 w 1166"/>
              <a:gd name="T27" fmla="*/ 582 h 1165"/>
              <a:gd name="T28" fmla="*/ 1165 w 1166"/>
              <a:gd name="T29" fmla="*/ 814 h 1165"/>
              <a:gd name="T30" fmla="*/ 1050 w 1166"/>
              <a:gd name="T31" fmla="*/ 931 h 1165"/>
              <a:gd name="T32" fmla="*/ 350 w 1166"/>
              <a:gd name="T33" fmla="*/ 931 h 1165"/>
              <a:gd name="T34" fmla="*/ 233 w 1166"/>
              <a:gd name="T35" fmla="*/ 814 h 1165"/>
              <a:gd name="T36" fmla="*/ 233 w 1166"/>
              <a:gd name="T37" fmla="*/ 114 h 1165"/>
              <a:gd name="T38" fmla="*/ 350 w 1166"/>
              <a:gd name="T39" fmla="*/ 0 h 1165"/>
              <a:gd name="T40" fmla="*/ 1050 w 1166"/>
              <a:gd name="T41" fmla="*/ 0 h 1165"/>
              <a:gd name="T42" fmla="*/ 1165 w 1166"/>
              <a:gd name="T43" fmla="*/ 114 h 1165"/>
              <a:gd name="T44" fmla="*/ 1165 w 1166"/>
              <a:gd name="T45" fmla="*/ 81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5">
                <a:moveTo>
                  <a:pt x="0" y="232"/>
                </a:moveTo>
                <a:lnTo>
                  <a:pt x="115" y="232"/>
                </a:lnTo>
                <a:lnTo>
                  <a:pt x="115" y="1049"/>
                </a:lnTo>
                <a:lnTo>
                  <a:pt x="932" y="1049"/>
                </a:lnTo>
                <a:lnTo>
                  <a:pt x="932" y="1164"/>
                </a:lnTo>
                <a:lnTo>
                  <a:pt x="115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232"/>
                </a:lnTo>
                <a:close/>
                <a:moveTo>
                  <a:pt x="525" y="582"/>
                </a:moveTo>
                <a:lnTo>
                  <a:pt x="350" y="814"/>
                </a:lnTo>
                <a:lnTo>
                  <a:pt x="1050" y="814"/>
                </a:lnTo>
                <a:lnTo>
                  <a:pt x="815" y="524"/>
                </a:lnTo>
                <a:lnTo>
                  <a:pt x="643" y="740"/>
                </a:lnTo>
                <a:lnTo>
                  <a:pt x="525" y="582"/>
                </a:lnTo>
                <a:close/>
                <a:moveTo>
                  <a:pt x="1165" y="814"/>
                </a:moveTo>
                <a:cubicBezTo>
                  <a:pt x="1165" y="877"/>
                  <a:pt x="1113" y="931"/>
                  <a:pt x="1050" y="931"/>
                </a:cubicBezTo>
                <a:lnTo>
                  <a:pt x="350" y="931"/>
                </a:lnTo>
                <a:cubicBezTo>
                  <a:pt x="287" y="931"/>
                  <a:pt x="233" y="877"/>
                  <a:pt x="233" y="814"/>
                </a:cubicBezTo>
                <a:lnTo>
                  <a:pt x="233" y="114"/>
                </a:lnTo>
                <a:cubicBezTo>
                  <a:pt x="233" y="52"/>
                  <a:pt x="287" y="0"/>
                  <a:pt x="350" y="0"/>
                </a:cubicBezTo>
                <a:lnTo>
                  <a:pt x="1050" y="0"/>
                </a:lnTo>
                <a:cubicBezTo>
                  <a:pt x="1113" y="0"/>
                  <a:pt x="1165" y="52"/>
                  <a:pt x="1165" y="114"/>
                </a:cubicBezTo>
                <a:lnTo>
                  <a:pt x="1165" y="8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755314" y="5863434"/>
            <a:ext cx="377825" cy="377825"/>
          </a:xfrm>
          <a:custGeom>
            <a:avLst/>
            <a:gdLst>
              <a:gd name="T0" fmla="*/ 599 w 1051"/>
              <a:gd name="T1" fmla="*/ 451 h 1050"/>
              <a:gd name="T2" fmla="*/ 757 w 1051"/>
              <a:gd name="T3" fmla="*/ 525 h 1050"/>
              <a:gd name="T4" fmla="*/ 599 w 1051"/>
              <a:gd name="T5" fmla="*/ 598 h 1050"/>
              <a:gd name="T6" fmla="*/ 525 w 1051"/>
              <a:gd name="T7" fmla="*/ 757 h 1050"/>
              <a:gd name="T8" fmla="*/ 451 w 1051"/>
              <a:gd name="T9" fmla="*/ 598 h 1050"/>
              <a:gd name="T10" fmla="*/ 293 w 1051"/>
              <a:gd name="T11" fmla="*/ 525 h 1050"/>
              <a:gd name="T12" fmla="*/ 451 w 1051"/>
              <a:gd name="T13" fmla="*/ 451 h 1050"/>
              <a:gd name="T14" fmla="*/ 525 w 1051"/>
              <a:gd name="T15" fmla="*/ 292 h 1050"/>
              <a:gd name="T16" fmla="*/ 599 w 1051"/>
              <a:gd name="T17" fmla="*/ 451 h 1050"/>
              <a:gd name="T18" fmla="*/ 817 w 1051"/>
              <a:gd name="T19" fmla="*/ 407 h 1050"/>
              <a:gd name="T20" fmla="*/ 763 w 1051"/>
              <a:gd name="T21" fmla="*/ 287 h 1050"/>
              <a:gd name="T22" fmla="*/ 643 w 1051"/>
              <a:gd name="T23" fmla="*/ 232 h 1050"/>
              <a:gd name="T24" fmla="*/ 763 w 1051"/>
              <a:gd name="T25" fmla="*/ 178 h 1050"/>
              <a:gd name="T26" fmla="*/ 817 w 1051"/>
              <a:gd name="T27" fmla="*/ 57 h 1050"/>
              <a:gd name="T28" fmla="*/ 872 w 1051"/>
              <a:gd name="T29" fmla="*/ 178 h 1050"/>
              <a:gd name="T30" fmla="*/ 992 w 1051"/>
              <a:gd name="T31" fmla="*/ 232 h 1050"/>
              <a:gd name="T32" fmla="*/ 872 w 1051"/>
              <a:gd name="T33" fmla="*/ 287 h 1050"/>
              <a:gd name="T34" fmla="*/ 817 w 1051"/>
              <a:gd name="T35" fmla="*/ 407 h 1050"/>
              <a:gd name="T36" fmla="*/ 935 w 1051"/>
              <a:gd name="T37" fmla="*/ 407 h 1050"/>
              <a:gd name="T38" fmla="*/ 1050 w 1051"/>
              <a:gd name="T39" fmla="*/ 407 h 1050"/>
              <a:gd name="T40" fmla="*/ 1050 w 1051"/>
              <a:gd name="T41" fmla="*/ 932 h 1050"/>
              <a:gd name="T42" fmla="*/ 935 w 1051"/>
              <a:gd name="T43" fmla="*/ 1049 h 1050"/>
              <a:gd name="T44" fmla="*/ 118 w 1051"/>
              <a:gd name="T45" fmla="*/ 1049 h 1050"/>
              <a:gd name="T46" fmla="*/ 0 w 1051"/>
              <a:gd name="T47" fmla="*/ 932 h 1050"/>
              <a:gd name="T48" fmla="*/ 0 w 1051"/>
              <a:gd name="T49" fmla="*/ 117 h 1050"/>
              <a:gd name="T50" fmla="*/ 118 w 1051"/>
              <a:gd name="T51" fmla="*/ 0 h 1050"/>
              <a:gd name="T52" fmla="*/ 643 w 1051"/>
              <a:gd name="T53" fmla="*/ 0 h 1050"/>
              <a:gd name="T54" fmla="*/ 643 w 1051"/>
              <a:gd name="T55" fmla="*/ 117 h 1050"/>
              <a:gd name="T56" fmla="*/ 118 w 1051"/>
              <a:gd name="T57" fmla="*/ 117 h 1050"/>
              <a:gd name="T58" fmla="*/ 118 w 1051"/>
              <a:gd name="T59" fmla="*/ 932 h 1050"/>
              <a:gd name="T60" fmla="*/ 935 w 1051"/>
              <a:gd name="T61" fmla="*/ 932 h 1050"/>
              <a:gd name="T62" fmla="*/ 935 w 1051"/>
              <a:gd name="T63" fmla="*/ 40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1050">
                <a:moveTo>
                  <a:pt x="599" y="451"/>
                </a:moveTo>
                <a:lnTo>
                  <a:pt x="757" y="525"/>
                </a:lnTo>
                <a:lnTo>
                  <a:pt x="599" y="598"/>
                </a:lnTo>
                <a:lnTo>
                  <a:pt x="525" y="757"/>
                </a:lnTo>
                <a:lnTo>
                  <a:pt x="451" y="598"/>
                </a:lnTo>
                <a:lnTo>
                  <a:pt x="293" y="525"/>
                </a:lnTo>
                <a:lnTo>
                  <a:pt x="451" y="451"/>
                </a:lnTo>
                <a:lnTo>
                  <a:pt x="525" y="292"/>
                </a:lnTo>
                <a:lnTo>
                  <a:pt x="599" y="451"/>
                </a:lnTo>
                <a:close/>
                <a:moveTo>
                  <a:pt x="817" y="407"/>
                </a:moveTo>
                <a:lnTo>
                  <a:pt x="763" y="287"/>
                </a:lnTo>
                <a:lnTo>
                  <a:pt x="643" y="232"/>
                </a:lnTo>
                <a:lnTo>
                  <a:pt x="763" y="178"/>
                </a:lnTo>
                <a:lnTo>
                  <a:pt x="817" y="57"/>
                </a:lnTo>
                <a:lnTo>
                  <a:pt x="872" y="178"/>
                </a:lnTo>
                <a:lnTo>
                  <a:pt x="992" y="232"/>
                </a:lnTo>
                <a:lnTo>
                  <a:pt x="872" y="287"/>
                </a:lnTo>
                <a:lnTo>
                  <a:pt x="817" y="407"/>
                </a:lnTo>
                <a:close/>
                <a:moveTo>
                  <a:pt x="935" y="407"/>
                </a:moveTo>
                <a:lnTo>
                  <a:pt x="1050" y="407"/>
                </a:lnTo>
                <a:lnTo>
                  <a:pt x="1050" y="932"/>
                </a:lnTo>
                <a:cubicBezTo>
                  <a:pt x="1050" y="995"/>
                  <a:pt x="998" y="1049"/>
                  <a:pt x="935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7"/>
                </a:lnTo>
                <a:cubicBezTo>
                  <a:pt x="0" y="55"/>
                  <a:pt x="55" y="0"/>
                  <a:pt x="118" y="0"/>
                </a:cubicBezTo>
                <a:lnTo>
                  <a:pt x="643" y="0"/>
                </a:lnTo>
                <a:lnTo>
                  <a:pt x="643" y="117"/>
                </a:lnTo>
                <a:lnTo>
                  <a:pt x="118" y="117"/>
                </a:lnTo>
                <a:lnTo>
                  <a:pt x="118" y="932"/>
                </a:lnTo>
                <a:lnTo>
                  <a:pt x="935" y="932"/>
                </a:lnTo>
                <a:lnTo>
                  <a:pt x="935" y="40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1347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7" y="614364"/>
            <a:ext cx="463550" cy="377825"/>
          </a:xfrm>
          <a:custGeom>
            <a:avLst/>
            <a:gdLst>
              <a:gd name="T0" fmla="*/ 1168 w 1286"/>
              <a:gd name="T1" fmla="*/ 935 h 1051"/>
              <a:gd name="T2" fmla="*/ 1168 w 1286"/>
              <a:gd name="T3" fmla="*/ 115 h 1051"/>
              <a:gd name="T4" fmla="*/ 118 w 1286"/>
              <a:gd name="T5" fmla="*/ 115 h 1051"/>
              <a:gd name="T6" fmla="*/ 118 w 1286"/>
              <a:gd name="T7" fmla="*/ 935 h 1051"/>
              <a:gd name="T8" fmla="*/ 1168 w 1286"/>
              <a:gd name="T9" fmla="*/ 935 h 1051"/>
              <a:gd name="T10" fmla="*/ 1285 w 1286"/>
              <a:gd name="T11" fmla="*/ 118 h 1051"/>
              <a:gd name="T12" fmla="*/ 1285 w 1286"/>
              <a:gd name="T13" fmla="*/ 933 h 1051"/>
              <a:gd name="T14" fmla="*/ 1168 w 1286"/>
              <a:gd name="T15" fmla="*/ 1050 h 1051"/>
              <a:gd name="T16" fmla="*/ 118 w 1286"/>
              <a:gd name="T17" fmla="*/ 1050 h 1051"/>
              <a:gd name="T18" fmla="*/ 0 w 1286"/>
              <a:gd name="T19" fmla="*/ 933 h 1051"/>
              <a:gd name="T20" fmla="*/ 0 w 1286"/>
              <a:gd name="T21" fmla="*/ 118 h 1051"/>
              <a:gd name="T22" fmla="*/ 118 w 1286"/>
              <a:gd name="T23" fmla="*/ 0 h 1051"/>
              <a:gd name="T24" fmla="*/ 1168 w 1286"/>
              <a:gd name="T25" fmla="*/ 0 h 1051"/>
              <a:gd name="T26" fmla="*/ 1285 w 1286"/>
              <a:gd name="T27" fmla="*/ 118 h 1051"/>
              <a:gd name="T28" fmla="*/ 1050 w 1286"/>
              <a:gd name="T29" fmla="*/ 583 h 1051"/>
              <a:gd name="T30" fmla="*/ 585 w 1286"/>
              <a:gd name="T31" fmla="*/ 583 h 1051"/>
              <a:gd name="T32" fmla="*/ 585 w 1286"/>
              <a:gd name="T33" fmla="*/ 233 h 1051"/>
              <a:gd name="T34" fmla="*/ 1050 w 1286"/>
              <a:gd name="T35" fmla="*/ 233 h 1051"/>
              <a:gd name="T36" fmla="*/ 1050 w 1286"/>
              <a:gd name="T37" fmla="*/ 58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6" h="1051">
                <a:moveTo>
                  <a:pt x="1168" y="935"/>
                </a:moveTo>
                <a:lnTo>
                  <a:pt x="1168" y="115"/>
                </a:lnTo>
                <a:lnTo>
                  <a:pt x="118" y="115"/>
                </a:lnTo>
                <a:lnTo>
                  <a:pt x="118" y="935"/>
                </a:lnTo>
                <a:lnTo>
                  <a:pt x="1168" y="935"/>
                </a:lnTo>
                <a:close/>
                <a:moveTo>
                  <a:pt x="1285" y="118"/>
                </a:moveTo>
                <a:lnTo>
                  <a:pt x="1285" y="933"/>
                </a:lnTo>
                <a:cubicBezTo>
                  <a:pt x="1285" y="996"/>
                  <a:pt x="1230" y="1050"/>
                  <a:pt x="1168" y="1050"/>
                </a:cubicBezTo>
                <a:lnTo>
                  <a:pt x="118" y="1050"/>
                </a:lnTo>
                <a:cubicBezTo>
                  <a:pt x="55" y="1050"/>
                  <a:pt x="0" y="996"/>
                  <a:pt x="0" y="933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ubicBezTo>
                  <a:pt x="1230" y="0"/>
                  <a:pt x="1285" y="55"/>
                  <a:pt x="1285" y="118"/>
                </a:cubicBezTo>
                <a:close/>
                <a:moveTo>
                  <a:pt x="1050" y="583"/>
                </a:moveTo>
                <a:lnTo>
                  <a:pt x="585" y="583"/>
                </a:lnTo>
                <a:lnTo>
                  <a:pt x="585" y="233"/>
                </a:lnTo>
                <a:lnTo>
                  <a:pt x="1050" y="233"/>
                </a:lnTo>
                <a:lnTo>
                  <a:pt x="1050" y="58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49474" y="657225"/>
            <a:ext cx="419100" cy="293688"/>
          </a:xfrm>
          <a:custGeom>
            <a:avLst/>
            <a:gdLst>
              <a:gd name="T0" fmla="*/ 0 w 1166"/>
              <a:gd name="T1" fmla="*/ 582 h 818"/>
              <a:gd name="T2" fmla="*/ 0 w 1166"/>
              <a:gd name="T3" fmla="*/ 467 h 818"/>
              <a:gd name="T4" fmla="*/ 465 w 1166"/>
              <a:gd name="T5" fmla="*/ 467 h 818"/>
              <a:gd name="T6" fmla="*/ 465 w 1166"/>
              <a:gd name="T7" fmla="*/ 582 h 818"/>
              <a:gd name="T8" fmla="*/ 0 w 1166"/>
              <a:gd name="T9" fmla="*/ 582 h 818"/>
              <a:gd name="T10" fmla="*/ 932 w 1166"/>
              <a:gd name="T11" fmla="*/ 467 h 818"/>
              <a:gd name="T12" fmla="*/ 1165 w 1166"/>
              <a:gd name="T13" fmla="*/ 467 h 818"/>
              <a:gd name="T14" fmla="*/ 1165 w 1166"/>
              <a:gd name="T15" fmla="*/ 582 h 818"/>
              <a:gd name="T16" fmla="*/ 932 w 1166"/>
              <a:gd name="T17" fmla="*/ 582 h 818"/>
              <a:gd name="T18" fmla="*/ 932 w 1166"/>
              <a:gd name="T19" fmla="*/ 817 h 818"/>
              <a:gd name="T20" fmla="*/ 815 w 1166"/>
              <a:gd name="T21" fmla="*/ 817 h 818"/>
              <a:gd name="T22" fmla="*/ 815 w 1166"/>
              <a:gd name="T23" fmla="*/ 582 h 818"/>
              <a:gd name="T24" fmla="*/ 582 w 1166"/>
              <a:gd name="T25" fmla="*/ 582 h 818"/>
              <a:gd name="T26" fmla="*/ 582 w 1166"/>
              <a:gd name="T27" fmla="*/ 467 h 818"/>
              <a:gd name="T28" fmla="*/ 815 w 1166"/>
              <a:gd name="T29" fmla="*/ 467 h 818"/>
              <a:gd name="T30" fmla="*/ 815 w 1166"/>
              <a:gd name="T31" fmla="*/ 232 h 818"/>
              <a:gd name="T32" fmla="*/ 932 w 1166"/>
              <a:gd name="T33" fmla="*/ 232 h 818"/>
              <a:gd name="T34" fmla="*/ 932 w 1166"/>
              <a:gd name="T35" fmla="*/ 467 h 818"/>
              <a:gd name="T36" fmla="*/ 700 w 1166"/>
              <a:gd name="T37" fmla="*/ 117 h 818"/>
              <a:gd name="T38" fmla="*/ 0 w 1166"/>
              <a:gd name="T39" fmla="*/ 117 h 818"/>
              <a:gd name="T40" fmla="*/ 0 w 1166"/>
              <a:gd name="T41" fmla="*/ 0 h 818"/>
              <a:gd name="T42" fmla="*/ 700 w 1166"/>
              <a:gd name="T43" fmla="*/ 0 h 818"/>
              <a:gd name="T44" fmla="*/ 700 w 1166"/>
              <a:gd name="T45" fmla="*/ 117 h 818"/>
              <a:gd name="T46" fmla="*/ 700 w 1166"/>
              <a:gd name="T47" fmla="*/ 232 h 818"/>
              <a:gd name="T48" fmla="*/ 700 w 1166"/>
              <a:gd name="T49" fmla="*/ 350 h 818"/>
              <a:gd name="T50" fmla="*/ 0 w 1166"/>
              <a:gd name="T51" fmla="*/ 350 h 818"/>
              <a:gd name="T52" fmla="*/ 0 w 1166"/>
              <a:gd name="T53" fmla="*/ 232 h 818"/>
              <a:gd name="T54" fmla="*/ 700 w 1166"/>
              <a:gd name="T55" fmla="*/ 232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66" h="818">
                <a:moveTo>
                  <a:pt x="0" y="582"/>
                </a:moveTo>
                <a:lnTo>
                  <a:pt x="0" y="467"/>
                </a:lnTo>
                <a:lnTo>
                  <a:pt x="465" y="467"/>
                </a:lnTo>
                <a:lnTo>
                  <a:pt x="465" y="582"/>
                </a:lnTo>
                <a:lnTo>
                  <a:pt x="0" y="582"/>
                </a:lnTo>
                <a:close/>
                <a:moveTo>
                  <a:pt x="932" y="467"/>
                </a:moveTo>
                <a:lnTo>
                  <a:pt x="1165" y="467"/>
                </a:lnTo>
                <a:lnTo>
                  <a:pt x="1165" y="582"/>
                </a:lnTo>
                <a:lnTo>
                  <a:pt x="932" y="582"/>
                </a:lnTo>
                <a:lnTo>
                  <a:pt x="932" y="817"/>
                </a:lnTo>
                <a:lnTo>
                  <a:pt x="815" y="817"/>
                </a:lnTo>
                <a:lnTo>
                  <a:pt x="815" y="582"/>
                </a:lnTo>
                <a:lnTo>
                  <a:pt x="582" y="582"/>
                </a:lnTo>
                <a:lnTo>
                  <a:pt x="582" y="467"/>
                </a:lnTo>
                <a:lnTo>
                  <a:pt x="815" y="467"/>
                </a:lnTo>
                <a:lnTo>
                  <a:pt x="815" y="232"/>
                </a:lnTo>
                <a:lnTo>
                  <a:pt x="932" y="232"/>
                </a:lnTo>
                <a:lnTo>
                  <a:pt x="932" y="467"/>
                </a:lnTo>
                <a:close/>
                <a:moveTo>
                  <a:pt x="700" y="117"/>
                </a:moveTo>
                <a:lnTo>
                  <a:pt x="0" y="117"/>
                </a:lnTo>
                <a:lnTo>
                  <a:pt x="0" y="0"/>
                </a:lnTo>
                <a:lnTo>
                  <a:pt x="700" y="0"/>
                </a:lnTo>
                <a:lnTo>
                  <a:pt x="700" y="117"/>
                </a:lnTo>
                <a:close/>
                <a:moveTo>
                  <a:pt x="700" y="232"/>
                </a:moveTo>
                <a:lnTo>
                  <a:pt x="700" y="350"/>
                </a:lnTo>
                <a:lnTo>
                  <a:pt x="0" y="350"/>
                </a:lnTo>
                <a:lnTo>
                  <a:pt x="0" y="232"/>
                </a:lnTo>
                <a:lnTo>
                  <a:pt x="700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08339" y="657225"/>
            <a:ext cx="441325" cy="293688"/>
          </a:xfrm>
          <a:custGeom>
            <a:avLst/>
            <a:gdLst>
              <a:gd name="T0" fmla="*/ 1137 w 1226"/>
              <a:gd name="T1" fmla="*/ 320 h 818"/>
              <a:gd name="T2" fmla="*/ 1225 w 1226"/>
              <a:gd name="T3" fmla="*/ 407 h 818"/>
              <a:gd name="T4" fmla="*/ 817 w 1226"/>
              <a:gd name="T5" fmla="*/ 817 h 818"/>
              <a:gd name="T6" fmla="*/ 552 w 1226"/>
              <a:gd name="T7" fmla="*/ 555 h 818"/>
              <a:gd name="T8" fmla="*/ 640 w 1226"/>
              <a:gd name="T9" fmla="*/ 467 h 818"/>
              <a:gd name="T10" fmla="*/ 817 w 1226"/>
              <a:gd name="T11" fmla="*/ 642 h 818"/>
              <a:gd name="T12" fmla="*/ 1137 w 1226"/>
              <a:gd name="T13" fmla="*/ 320 h 818"/>
              <a:gd name="T14" fmla="*/ 0 w 1226"/>
              <a:gd name="T15" fmla="*/ 582 h 818"/>
              <a:gd name="T16" fmla="*/ 0 w 1226"/>
              <a:gd name="T17" fmla="*/ 467 h 818"/>
              <a:gd name="T18" fmla="*/ 465 w 1226"/>
              <a:gd name="T19" fmla="*/ 467 h 818"/>
              <a:gd name="T20" fmla="*/ 465 w 1226"/>
              <a:gd name="T21" fmla="*/ 582 h 818"/>
              <a:gd name="T22" fmla="*/ 0 w 1226"/>
              <a:gd name="T23" fmla="*/ 582 h 818"/>
              <a:gd name="T24" fmla="*/ 700 w 1226"/>
              <a:gd name="T25" fmla="*/ 117 h 818"/>
              <a:gd name="T26" fmla="*/ 0 w 1226"/>
              <a:gd name="T27" fmla="*/ 117 h 818"/>
              <a:gd name="T28" fmla="*/ 0 w 1226"/>
              <a:gd name="T29" fmla="*/ 0 h 818"/>
              <a:gd name="T30" fmla="*/ 700 w 1226"/>
              <a:gd name="T31" fmla="*/ 0 h 818"/>
              <a:gd name="T32" fmla="*/ 700 w 1226"/>
              <a:gd name="T33" fmla="*/ 117 h 818"/>
              <a:gd name="T34" fmla="*/ 700 w 1226"/>
              <a:gd name="T35" fmla="*/ 232 h 818"/>
              <a:gd name="T36" fmla="*/ 700 w 1226"/>
              <a:gd name="T37" fmla="*/ 350 h 818"/>
              <a:gd name="T38" fmla="*/ 0 w 1226"/>
              <a:gd name="T39" fmla="*/ 350 h 818"/>
              <a:gd name="T40" fmla="*/ 0 w 1226"/>
              <a:gd name="T41" fmla="*/ 232 h 818"/>
              <a:gd name="T42" fmla="*/ 700 w 1226"/>
              <a:gd name="T43" fmla="*/ 232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26" h="818">
                <a:moveTo>
                  <a:pt x="1137" y="320"/>
                </a:moveTo>
                <a:lnTo>
                  <a:pt x="1225" y="407"/>
                </a:lnTo>
                <a:lnTo>
                  <a:pt x="817" y="817"/>
                </a:lnTo>
                <a:lnTo>
                  <a:pt x="552" y="555"/>
                </a:lnTo>
                <a:lnTo>
                  <a:pt x="640" y="467"/>
                </a:lnTo>
                <a:lnTo>
                  <a:pt x="817" y="642"/>
                </a:lnTo>
                <a:lnTo>
                  <a:pt x="1137" y="320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465" y="467"/>
                </a:lnTo>
                <a:lnTo>
                  <a:pt x="465" y="582"/>
                </a:lnTo>
                <a:lnTo>
                  <a:pt x="0" y="582"/>
                </a:lnTo>
                <a:close/>
                <a:moveTo>
                  <a:pt x="700" y="117"/>
                </a:moveTo>
                <a:lnTo>
                  <a:pt x="0" y="117"/>
                </a:lnTo>
                <a:lnTo>
                  <a:pt x="0" y="0"/>
                </a:lnTo>
                <a:lnTo>
                  <a:pt x="700" y="0"/>
                </a:lnTo>
                <a:lnTo>
                  <a:pt x="700" y="117"/>
                </a:lnTo>
                <a:close/>
                <a:moveTo>
                  <a:pt x="700" y="232"/>
                </a:moveTo>
                <a:lnTo>
                  <a:pt x="700" y="350"/>
                </a:lnTo>
                <a:lnTo>
                  <a:pt x="0" y="350"/>
                </a:lnTo>
                <a:lnTo>
                  <a:pt x="0" y="232"/>
                </a:lnTo>
                <a:lnTo>
                  <a:pt x="700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73562" y="646113"/>
            <a:ext cx="252412" cy="315912"/>
          </a:xfrm>
          <a:custGeom>
            <a:avLst/>
            <a:gdLst>
              <a:gd name="T0" fmla="*/ 118 w 701"/>
              <a:gd name="T1" fmla="*/ 525 h 876"/>
              <a:gd name="T2" fmla="*/ 350 w 701"/>
              <a:gd name="T3" fmla="*/ 757 h 876"/>
              <a:gd name="T4" fmla="*/ 583 w 701"/>
              <a:gd name="T5" fmla="*/ 525 h 876"/>
              <a:gd name="T6" fmla="*/ 700 w 701"/>
              <a:gd name="T7" fmla="*/ 525 h 876"/>
              <a:gd name="T8" fmla="*/ 350 w 701"/>
              <a:gd name="T9" fmla="*/ 875 h 876"/>
              <a:gd name="T10" fmla="*/ 0 w 701"/>
              <a:gd name="T11" fmla="*/ 525 h 876"/>
              <a:gd name="T12" fmla="*/ 118 w 701"/>
              <a:gd name="T13" fmla="*/ 525 h 876"/>
              <a:gd name="T14" fmla="*/ 293 w 701"/>
              <a:gd name="T15" fmla="*/ 0 h 876"/>
              <a:gd name="T16" fmla="*/ 408 w 701"/>
              <a:gd name="T17" fmla="*/ 0 h 876"/>
              <a:gd name="T18" fmla="*/ 408 w 701"/>
              <a:gd name="T19" fmla="*/ 325 h 876"/>
              <a:gd name="T20" fmla="*/ 613 w 701"/>
              <a:gd name="T21" fmla="*/ 325 h 876"/>
              <a:gd name="T22" fmla="*/ 350 w 701"/>
              <a:gd name="T23" fmla="*/ 588 h 876"/>
              <a:gd name="T24" fmla="*/ 88 w 701"/>
              <a:gd name="T25" fmla="*/ 325 h 876"/>
              <a:gd name="T26" fmla="*/ 293 w 701"/>
              <a:gd name="T27" fmla="*/ 325 h 876"/>
              <a:gd name="T28" fmla="*/ 293 w 701"/>
              <a:gd name="T29" fmla="*/ 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1" h="876">
                <a:moveTo>
                  <a:pt x="118" y="525"/>
                </a:moveTo>
                <a:cubicBezTo>
                  <a:pt x="118" y="653"/>
                  <a:pt x="221" y="757"/>
                  <a:pt x="350" y="757"/>
                </a:cubicBezTo>
                <a:cubicBezTo>
                  <a:pt x="478" y="757"/>
                  <a:pt x="583" y="653"/>
                  <a:pt x="583" y="525"/>
                </a:cubicBezTo>
                <a:lnTo>
                  <a:pt x="700" y="525"/>
                </a:lnTo>
                <a:cubicBezTo>
                  <a:pt x="700" y="719"/>
                  <a:pt x="544" y="875"/>
                  <a:pt x="350" y="875"/>
                </a:cubicBezTo>
                <a:cubicBezTo>
                  <a:pt x="156" y="875"/>
                  <a:pt x="0" y="719"/>
                  <a:pt x="0" y="525"/>
                </a:cubicBezTo>
                <a:lnTo>
                  <a:pt x="118" y="525"/>
                </a:lnTo>
                <a:close/>
                <a:moveTo>
                  <a:pt x="293" y="0"/>
                </a:moveTo>
                <a:lnTo>
                  <a:pt x="408" y="0"/>
                </a:lnTo>
                <a:lnTo>
                  <a:pt x="408" y="325"/>
                </a:lnTo>
                <a:lnTo>
                  <a:pt x="613" y="325"/>
                </a:lnTo>
                <a:lnTo>
                  <a:pt x="350" y="588"/>
                </a:lnTo>
                <a:lnTo>
                  <a:pt x="88" y="325"/>
                </a:lnTo>
                <a:lnTo>
                  <a:pt x="293" y="325"/>
                </a:lnTo>
                <a:lnTo>
                  <a:pt x="29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62574" y="593725"/>
            <a:ext cx="419100" cy="419100"/>
          </a:xfrm>
          <a:custGeom>
            <a:avLst/>
            <a:gdLst>
              <a:gd name="T0" fmla="*/ 582 w 1166"/>
              <a:gd name="T1" fmla="*/ 1050 h 1166"/>
              <a:gd name="T2" fmla="*/ 1050 w 1166"/>
              <a:gd name="T3" fmla="*/ 582 h 1166"/>
              <a:gd name="T4" fmla="*/ 582 w 1166"/>
              <a:gd name="T5" fmla="*/ 115 h 1166"/>
              <a:gd name="T6" fmla="*/ 115 w 1166"/>
              <a:gd name="T7" fmla="*/ 582 h 1166"/>
              <a:gd name="T8" fmla="*/ 582 w 1166"/>
              <a:gd name="T9" fmla="*/ 1050 h 1166"/>
              <a:gd name="T10" fmla="*/ 582 w 1166"/>
              <a:gd name="T11" fmla="*/ 0 h 1166"/>
              <a:gd name="T12" fmla="*/ 1165 w 1166"/>
              <a:gd name="T13" fmla="*/ 582 h 1166"/>
              <a:gd name="T14" fmla="*/ 582 w 1166"/>
              <a:gd name="T15" fmla="*/ 1165 h 1166"/>
              <a:gd name="T16" fmla="*/ 0 w 1166"/>
              <a:gd name="T17" fmla="*/ 582 h 1166"/>
              <a:gd name="T18" fmla="*/ 582 w 1166"/>
              <a:gd name="T19" fmla="*/ 0 h 1166"/>
              <a:gd name="T20" fmla="*/ 465 w 1166"/>
              <a:gd name="T21" fmla="*/ 845 h 1166"/>
              <a:gd name="T22" fmla="*/ 465 w 1166"/>
              <a:gd name="T23" fmla="*/ 320 h 1166"/>
              <a:gd name="T24" fmla="*/ 815 w 1166"/>
              <a:gd name="T25" fmla="*/ 582 h 1166"/>
              <a:gd name="T26" fmla="*/ 465 w 1166"/>
              <a:gd name="T27" fmla="*/ 84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66" h="1166"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465" y="845"/>
                </a:moveTo>
                <a:lnTo>
                  <a:pt x="465" y="320"/>
                </a:lnTo>
                <a:lnTo>
                  <a:pt x="815" y="582"/>
                </a:lnTo>
                <a:lnTo>
                  <a:pt x="465" y="84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32549" y="593725"/>
            <a:ext cx="419100" cy="419100"/>
          </a:xfrm>
          <a:custGeom>
            <a:avLst/>
            <a:gdLst>
              <a:gd name="T0" fmla="*/ 464 w 1165"/>
              <a:gd name="T1" fmla="*/ 845 h 1166"/>
              <a:gd name="T2" fmla="*/ 814 w 1165"/>
              <a:gd name="T3" fmla="*/ 582 h 1166"/>
              <a:gd name="T4" fmla="*/ 464 w 1165"/>
              <a:gd name="T5" fmla="*/ 320 h 1166"/>
              <a:gd name="T6" fmla="*/ 464 w 1165"/>
              <a:gd name="T7" fmla="*/ 845 h 1166"/>
              <a:gd name="T8" fmla="*/ 582 w 1165"/>
              <a:gd name="T9" fmla="*/ 0 h 1166"/>
              <a:gd name="T10" fmla="*/ 1164 w 1165"/>
              <a:gd name="T11" fmla="*/ 582 h 1166"/>
              <a:gd name="T12" fmla="*/ 582 w 1165"/>
              <a:gd name="T13" fmla="*/ 1165 h 1166"/>
              <a:gd name="T14" fmla="*/ 0 w 1165"/>
              <a:gd name="T15" fmla="*/ 582 h 1166"/>
              <a:gd name="T16" fmla="*/ 582 w 1165"/>
              <a:gd name="T1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5" h="1166">
                <a:moveTo>
                  <a:pt x="464" y="845"/>
                </a:moveTo>
                <a:lnTo>
                  <a:pt x="814" y="582"/>
                </a:lnTo>
                <a:lnTo>
                  <a:pt x="464" y="320"/>
                </a:lnTo>
                <a:lnTo>
                  <a:pt x="464" y="845"/>
                </a:ln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597774" y="657225"/>
            <a:ext cx="230188" cy="293688"/>
          </a:xfrm>
          <a:custGeom>
            <a:avLst/>
            <a:gdLst>
              <a:gd name="T0" fmla="*/ 0 w 641"/>
              <a:gd name="T1" fmla="*/ 0 h 816"/>
              <a:gd name="T2" fmla="*/ 640 w 641"/>
              <a:gd name="T3" fmla="*/ 407 h 816"/>
              <a:gd name="T4" fmla="*/ 0 w 641"/>
              <a:gd name="T5" fmla="*/ 815 h 816"/>
              <a:gd name="T6" fmla="*/ 0 w 641"/>
              <a:gd name="T7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1" h="816">
                <a:moveTo>
                  <a:pt x="0" y="0"/>
                </a:moveTo>
                <a:lnTo>
                  <a:pt x="640" y="407"/>
                </a:lnTo>
                <a:lnTo>
                  <a:pt x="0" y="815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37589" y="593725"/>
            <a:ext cx="293687" cy="419100"/>
          </a:xfrm>
          <a:custGeom>
            <a:avLst/>
            <a:gdLst>
              <a:gd name="T0" fmla="*/ 0 w 816"/>
              <a:gd name="T1" fmla="*/ 1050 h 1166"/>
              <a:gd name="T2" fmla="*/ 815 w 816"/>
              <a:gd name="T3" fmla="*/ 1050 h 1166"/>
              <a:gd name="T4" fmla="*/ 815 w 816"/>
              <a:gd name="T5" fmla="*/ 1165 h 1166"/>
              <a:gd name="T6" fmla="*/ 0 w 816"/>
              <a:gd name="T7" fmla="*/ 1165 h 1166"/>
              <a:gd name="T8" fmla="*/ 0 w 816"/>
              <a:gd name="T9" fmla="*/ 1050 h 1166"/>
              <a:gd name="T10" fmla="*/ 290 w 816"/>
              <a:gd name="T11" fmla="*/ 350 h 1166"/>
              <a:gd name="T12" fmla="*/ 408 w 816"/>
              <a:gd name="T13" fmla="*/ 465 h 1166"/>
              <a:gd name="T14" fmla="*/ 525 w 816"/>
              <a:gd name="T15" fmla="*/ 350 h 1166"/>
              <a:gd name="T16" fmla="*/ 408 w 816"/>
              <a:gd name="T17" fmla="*/ 232 h 1166"/>
              <a:gd name="T18" fmla="*/ 290 w 816"/>
              <a:gd name="T19" fmla="*/ 350 h 1166"/>
              <a:gd name="T20" fmla="*/ 758 w 816"/>
              <a:gd name="T21" fmla="*/ 350 h 1166"/>
              <a:gd name="T22" fmla="*/ 408 w 816"/>
              <a:gd name="T23" fmla="*/ 990 h 1166"/>
              <a:gd name="T24" fmla="*/ 58 w 816"/>
              <a:gd name="T25" fmla="*/ 350 h 1166"/>
              <a:gd name="T26" fmla="*/ 408 w 816"/>
              <a:gd name="T27" fmla="*/ 0 h 1166"/>
              <a:gd name="T28" fmla="*/ 758 w 816"/>
              <a:gd name="T29" fmla="*/ 35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16" h="1166">
                <a:moveTo>
                  <a:pt x="0" y="1050"/>
                </a:moveTo>
                <a:lnTo>
                  <a:pt x="815" y="1050"/>
                </a:lnTo>
                <a:lnTo>
                  <a:pt x="815" y="1165"/>
                </a:lnTo>
                <a:lnTo>
                  <a:pt x="0" y="1165"/>
                </a:lnTo>
                <a:lnTo>
                  <a:pt x="0" y="1050"/>
                </a:lnTo>
                <a:close/>
                <a:moveTo>
                  <a:pt x="290" y="350"/>
                </a:moveTo>
                <a:cubicBezTo>
                  <a:pt x="290" y="413"/>
                  <a:pt x="345" y="465"/>
                  <a:pt x="408" y="465"/>
                </a:cubicBezTo>
                <a:cubicBezTo>
                  <a:pt x="473" y="465"/>
                  <a:pt x="525" y="413"/>
                  <a:pt x="525" y="350"/>
                </a:cubicBezTo>
                <a:cubicBezTo>
                  <a:pt x="525" y="287"/>
                  <a:pt x="471" y="232"/>
                  <a:pt x="408" y="232"/>
                </a:cubicBezTo>
                <a:cubicBezTo>
                  <a:pt x="345" y="232"/>
                  <a:pt x="290" y="287"/>
                  <a:pt x="290" y="350"/>
                </a:cubicBezTo>
                <a:close/>
                <a:moveTo>
                  <a:pt x="758" y="350"/>
                </a:moveTo>
                <a:cubicBezTo>
                  <a:pt x="758" y="612"/>
                  <a:pt x="408" y="990"/>
                  <a:pt x="408" y="990"/>
                </a:cubicBezTo>
                <a:cubicBezTo>
                  <a:pt x="408" y="990"/>
                  <a:pt x="58" y="612"/>
                  <a:pt x="58" y="350"/>
                </a:cubicBezTo>
                <a:cubicBezTo>
                  <a:pt x="58" y="156"/>
                  <a:pt x="214" y="0"/>
                  <a:pt x="408" y="0"/>
                </a:cubicBezTo>
                <a:cubicBezTo>
                  <a:pt x="602" y="0"/>
                  <a:pt x="758" y="156"/>
                  <a:pt x="758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45649" y="593725"/>
            <a:ext cx="419100" cy="419100"/>
          </a:xfrm>
          <a:custGeom>
            <a:avLst/>
            <a:gdLst>
              <a:gd name="T0" fmla="*/ 643 w 1166"/>
              <a:gd name="T1" fmla="*/ 643 h 1166"/>
              <a:gd name="T2" fmla="*/ 1165 w 1166"/>
              <a:gd name="T3" fmla="*/ 643 h 1166"/>
              <a:gd name="T4" fmla="*/ 643 w 1166"/>
              <a:gd name="T5" fmla="*/ 1165 h 1166"/>
              <a:gd name="T6" fmla="*/ 643 w 1166"/>
              <a:gd name="T7" fmla="*/ 643 h 1166"/>
              <a:gd name="T8" fmla="*/ 643 w 1166"/>
              <a:gd name="T9" fmla="*/ 0 h 1166"/>
              <a:gd name="T10" fmla="*/ 1165 w 1166"/>
              <a:gd name="T11" fmla="*/ 522 h 1166"/>
              <a:gd name="T12" fmla="*/ 643 w 1166"/>
              <a:gd name="T13" fmla="*/ 522 h 1166"/>
              <a:gd name="T14" fmla="*/ 643 w 1166"/>
              <a:gd name="T15" fmla="*/ 0 h 1166"/>
              <a:gd name="T16" fmla="*/ 525 w 1166"/>
              <a:gd name="T17" fmla="*/ 0 h 1166"/>
              <a:gd name="T18" fmla="*/ 525 w 1166"/>
              <a:gd name="T19" fmla="*/ 1165 h 1166"/>
              <a:gd name="T20" fmla="*/ 0 w 1166"/>
              <a:gd name="T21" fmla="*/ 582 h 1166"/>
              <a:gd name="T22" fmla="*/ 525 w 1166"/>
              <a:gd name="T2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1166">
                <a:moveTo>
                  <a:pt x="643" y="643"/>
                </a:moveTo>
                <a:lnTo>
                  <a:pt x="1165" y="643"/>
                </a:lnTo>
                <a:cubicBezTo>
                  <a:pt x="1138" y="919"/>
                  <a:pt x="919" y="1137"/>
                  <a:pt x="643" y="1165"/>
                </a:cubicBezTo>
                <a:lnTo>
                  <a:pt x="643" y="643"/>
                </a:lnTo>
                <a:close/>
                <a:moveTo>
                  <a:pt x="643" y="0"/>
                </a:moveTo>
                <a:cubicBezTo>
                  <a:pt x="919" y="27"/>
                  <a:pt x="1138" y="246"/>
                  <a:pt x="1165" y="522"/>
                </a:cubicBezTo>
                <a:lnTo>
                  <a:pt x="643" y="522"/>
                </a:lnTo>
                <a:lnTo>
                  <a:pt x="643" y="0"/>
                </a:lnTo>
                <a:close/>
                <a:moveTo>
                  <a:pt x="525" y="0"/>
                </a:moveTo>
                <a:lnTo>
                  <a:pt x="525" y="1165"/>
                </a:lnTo>
                <a:cubicBezTo>
                  <a:pt x="230" y="1135"/>
                  <a:pt x="0" y="885"/>
                  <a:pt x="0" y="582"/>
                </a:cubicBezTo>
                <a:cubicBezTo>
                  <a:pt x="0" y="278"/>
                  <a:pt x="230" y="30"/>
                  <a:pt x="525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15624" y="593725"/>
            <a:ext cx="419100" cy="419100"/>
          </a:xfrm>
          <a:custGeom>
            <a:avLst/>
            <a:gdLst>
              <a:gd name="T0" fmla="*/ 640 w 1166"/>
              <a:gd name="T1" fmla="*/ 1044 h 1166"/>
              <a:gd name="T2" fmla="*/ 1045 w 1166"/>
              <a:gd name="T3" fmla="*/ 640 h 1166"/>
              <a:gd name="T4" fmla="*/ 640 w 1166"/>
              <a:gd name="T5" fmla="*/ 640 h 1166"/>
              <a:gd name="T6" fmla="*/ 640 w 1166"/>
              <a:gd name="T7" fmla="*/ 1044 h 1166"/>
              <a:gd name="T8" fmla="*/ 115 w 1166"/>
              <a:gd name="T9" fmla="*/ 582 h 1166"/>
              <a:gd name="T10" fmla="*/ 525 w 1166"/>
              <a:gd name="T11" fmla="*/ 1044 h 1166"/>
              <a:gd name="T12" fmla="*/ 525 w 1166"/>
              <a:gd name="T13" fmla="*/ 120 h 1166"/>
              <a:gd name="T14" fmla="*/ 115 w 1166"/>
              <a:gd name="T15" fmla="*/ 582 h 1166"/>
              <a:gd name="T16" fmla="*/ 640 w 1166"/>
              <a:gd name="T17" fmla="*/ 120 h 1166"/>
              <a:gd name="T18" fmla="*/ 640 w 1166"/>
              <a:gd name="T19" fmla="*/ 525 h 1166"/>
              <a:gd name="T20" fmla="*/ 1045 w 1166"/>
              <a:gd name="T21" fmla="*/ 525 h 1166"/>
              <a:gd name="T22" fmla="*/ 640 w 1166"/>
              <a:gd name="T23" fmla="*/ 120 h 1166"/>
              <a:gd name="T24" fmla="*/ 583 w 1166"/>
              <a:gd name="T25" fmla="*/ 0 h 1166"/>
              <a:gd name="T26" fmla="*/ 1165 w 1166"/>
              <a:gd name="T27" fmla="*/ 582 h 1166"/>
              <a:gd name="T28" fmla="*/ 583 w 1166"/>
              <a:gd name="T29" fmla="*/ 1165 h 1166"/>
              <a:gd name="T30" fmla="*/ 0 w 1166"/>
              <a:gd name="T31" fmla="*/ 582 h 1166"/>
              <a:gd name="T32" fmla="*/ 583 w 1166"/>
              <a:gd name="T3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6" h="1166">
                <a:moveTo>
                  <a:pt x="640" y="1044"/>
                </a:moveTo>
                <a:cubicBezTo>
                  <a:pt x="851" y="1017"/>
                  <a:pt x="1017" y="850"/>
                  <a:pt x="1045" y="640"/>
                </a:cubicBezTo>
                <a:lnTo>
                  <a:pt x="640" y="640"/>
                </a:lnTo>
                <a:lnTo>
                  <a:pt x="640" y="1044"/>
                </a:lnTo>
                <a:close/>
                <a:moveTo>
                  <a:pt x="115" y="582"/>
                </a:moveTo>
                <a:cubicBezTo>
                  <a:pt x="115" y="820"/>
                  <a:pt x="295" y="1014"/>
                  <a:pt x="525" y="1044"/>
                </a:cubicBezTo>
                <a:lnTo>
                  <a:pt x="525" y="120"/>
                </a:lnTo>
                <a:cubicBezTo>
                  <a:pt x="295" y="148"/>
                  <a:pt x="115" y="344"/>
                  <a:pt x="115" y="582"/>
                </a:cubicBezTo>
                <a:close/>
                <a:moveTo>
                  <a:pt x="640" y="120"/>
                </a:moveTo>
                <a:lnTo>
                  <a:pt x="640" y="525"/>
                </a:lnTo>
                <a:lnTo>
                  <a:pt x="1045" y="525"/>
                </a:lnTo>
                <a:cubicBezTo>
                  <a:pt x="1017" y="314"/>
                  <a:pt x="851" y="148"/>
                  <a:pt x="640" y="120"/>
                </a:cubicBezTo>
                <a:close/>
                <a:moveTo>
                  <a:pt x="583" y="0"/>
                </a:moveTo>
                <a:cubicBezTo>
                  <a:pt x="903" y="0"/>
                  <a:pt x="1165" y="262"/>
                  <a:pt x="1165" y="582"/>
                </a:cubicBezTo>
                <a:cubicBezTo>
                  <a:pt x="1165" y="902"/>
                  <a:pt x="903" y="1165"/>
                  <a:pt x="583" y="1165"/>
                </a:cubicBezTo>
                <a:cubicBezTo>
                  <a:pt x="263" y="1165"/>
                  <a:pt x="0" y="902"/>
                  <a:pt x="0" y="582"/>
                </a:cubicBezTo>
                <a:cubicBezTo>
                  <a:pt x="0" y="262"/>
                  <a:pt x="263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7" y="1401763"/>
            <a:ext cx="419100" cy="293688"/>
          </a:xfrm>
          <a:custGeom>
            <a:avLst/>
            <a:gdLst>
              <a:gd name="T0" fmla="*/ 875 w 1166"/>
              <a:gd name="T1" fmla="*/ 464 h 815"/>
              <a:gd name="T2" fmla="*/ 1165 w 1166"/>
              <a:gd name="T3" fmla="*/ 639 h 815"/>
              <a:gd name="T4" fmla="*/ 875 w 1166"/>
              <a:gd name="T5" fmla="*/ 814 h 815"/>
              <a:gd name="T6" fmla="*/ 875 w 1166"/>
              <a:gd name="T7" fmla="*/ 464 h 815"/>
              <a:gd name="T8" fmla="*/ 0 w 1166"/>
              <a:gd name="T9" fmla="*/ 582 h 815"/>
              <a:gd name="T10" fmla="*/ 0 w 1166"/>
              <a:gd name="T11" fmla="*/ 464 h 815"/>
              <a:gd name="T12" fmla="*/ 757 w 1166"/>
              <a:gd name="T13" fmla="*/ 464 h 815"/>
              <a:gd name="T14" fmla="*/ 757 w 1166"/>
              <a:gd name="T15" fmla="*/ 582 h 815"/>
              <a:gd name="T16" fmla="*/ 0 w 1166"/>
              <a:gd name="T17" fmla="*/ 582 h 815"/>
              <a:gd name="T18" fmla="*/ 990 w 1166"/>
              <a:gd name="T19" fmla="*/ 0 h 815"/>
              <a:gd name="T20" fmla="*/ 990 w 1166"/>
              <a:gd name="T21" fmla="*/ 114 h 815"/>
              <a:gd name="T22" fmla="*/ 0 w 1166"/>
              <a:gd name="T23" fmla="*/ 114 h 815"/>
              <a:gd name="T24" fmla="*/ 0 w 1166"/>
              <a:gd name="T25" fmla="*/ 0 h 815"/>
              <a:gd name="T26" fmla="*/ 990 w 1166"/>
              <a:gd name="T27" fmla="*/ 0 h 815"/>
              <a:gd name="T28" fmla="*/ 990 w 1166"/>
              <a:gd name="T29" fmla="*/ 232 h 815"/>
              <a:gd name="T30" fmla="*/ 990 w 1166"/>
              <a:gd name="T31" fmla="*/ 349 h 815"/>
              <a:gd name="T32" fmla="*/ 0 w 1166"/>
              <a:gd name="T33" fmla="*/ 349 h 815"/>
              <a:gd name="T34" fmla="*/ 0 w 1166"/>
              <a:gd name="T35" fmla="*/ 232 h 815"/>
              <a:gd name="T36" fmla="*/ 990 w 1166"/>
              <a:gd name="T37" fmla="*/ 232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6" h="815">
                <a:moveTo>
                  <a:pt x="875" y="464"/>
                </a:moveTo>
                <a:lnTo>
                  <a:pt x="1165" y="639"/>
                </a:lnTo>
                <a:lnTo>
                  <a:pt x="875" y="814"/>
                </a:lnTo>
                <a:lnTo>
                  <a:pt x="875" y="464"/>
                </a:lnTo>
                <a:close/>
                <a:moveTo>
                  <a:pt x="0" y="582"/>
                </a:moveTo>
                <a:lnTo>
                  <a:pt x="0" y="464"/>
                </a:lnTo>
                <a:lnTo>
                  <a:pt x="757" y="464"/>
                </a:lnTo>
                <a:lnTo>
                  <a:pt x="757" y="582"/>
                </a:lnTo>
                <a:lnTo>
                  <a:pt x="0" y="582"/>
                </a:lnTo>
                <a:close/>
                <a:moveTo>
                  <a:pt x="990" y="0"/>
                </a:moveTo>
                <a:lnTo>
                  <a:pt x="990" y="114"/>
                </a:lnTo>
                <a:lnTo>
                  <a:pt x="0" y="114"/>
                </a:lnTo>
                <a:lnTo>
                  <a:pt x="0" y="0"/>
                </a:lnTo>
                <a:lnTo>
                  <a:pt x="990" y="0"/>
                </a:lnTo>
                <a:close/>
                <a:moveTo>
                  <a:pt x="990" y="232"/>
                </a:moveTo>
                <a:lnTo>
                  <a:pt x="990" y="349"/>
                </a:lnTo>
                <a:lnTo>
                  <a:pt x="0" y="349"/>
                </a:lnTo>
                <a:lnTo>
                  <a:pt x="0" y="232"/>
                </a:lnTo>
                <a:lnTo>
                  <a:pt x="990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219326" y="1358901"/>
            <a:ext cx="252413" cy="377825"/>
          </a:xfrm>
          <a:custGeom>
            <a:avLst/>
            <a:gdLst>
              <a:gd name="T0" fmla="*/ 585 w 701"/>
              <a:gd name="T1" fmla="*/ 232 h 1051"/>
              <a:gd name="T2" fmla="*/ 700 w 701"/>
              <a:gd name="T3" fmla="*/ 350 h 1051"/>
              <a:gd name="T4" fmla="*/ 700 w 701"/>
              <a:gd name="T5" fmla="*/ 670 h 1051"/>
              <a:gd name="T6" fmla="*/ 495 w 701"/>
              <a:gd name="T7" fmla="*/ 875 h 1051"/>
              <a:gd name="T8" fmla="*/ 495 w 701"/>
              <a:gd name="T9" fmla="*/ 1050 h 1051"/>
              <a:gd name="T10" fmla="*/ 205 w 701"/>
              <a:gd name="T11" fmla="*/ 1050 h 1051"/>
              <a:gd name="T12" fmla="*/ 205 w 701"/>
              <a:gd name="T13" fmla="*/ 875 h 1051"/>
              <a:gd name="T14" fmla="*/ 0 w 701"/>
              <a:gd name="T15" fmla="*/ 670 h 1051"/>
              <a:gd name="T16" fmla="*/ 0 w 701"/>
              <a:gd name="T17" fmla="*/ 350 h 1051"/>
              <a:gd name="T18" fmla="*/ 115 w 701"/>
              <a:gd name="T19" fmla="*/ 232 h 1051"/>
              <a:gd name="T20" fmla="*/ 118 w 701"/>
              <a:gd name="T21" fmla="*/ 232 h 1051"/>
              <a:gd name="T22" fmla="*/ 118 w 701"/>
              <a:gd name="T23" fmla="*/ 0 h 1051"/>
              <a:gd name="T24" fmla="*/ 233 w 701"/>
              <a:gd name="T25" fmla="*/ 0 h 1051"/>
              <a:gd name="T26" fmla="*/ 233 w 701"/>
              <a:gd name="T27" fmla="*/ 232 h 1051"/>
              <a:gd name="T28" fmla="*/ 468 w 701"/>
              <a:gd name="T29" fmla="*/ 232 h 1051"/>
              <a:gd name="T30" fmla="*/ 468 w 701"/>
              <a:gd name="T31" fmla="*/ 0 h 1051"/>
              <a:gd name="T32" fmla="*/ 583 w 701"/>
              <a:gd name="T33" fmla="*/ 0 h 1051"/>
              <a:gd name="T34" fmla="*/ 585 w 701"/>
              <a:gd name="T35" fmla="*/ 23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701" h="1051">
                <a:moveTo>
                  <a:pt x="585" y="232"/>
                </a:moveTo>
                <a:cubicBezTo>
                  <a:pt x="643" y="232"/>
                  <a:pt x="700" y="293"/>
                  <a:pt x="700" y="350"/>
                </a:cubicBezTo>
                <a:lnTo>
                  <a:pt x="700" y="670"/>
                </a:lnTo>
                <a:lnTo>
                  <a:pt x="495" y="875"/>
                </a:lnTo>
                <a:lnTo>
                  <a:pt x="495" y="1050"/>
                </a:lnTo>
                <a:lnTo>
                  <a:pt x="205" y="1050"/>
                </a:lnTo>
                <a:lnTo>
                  <a:pt x="205" y="875"/>
                </a:lnTo>
                <a:lnTo>
                  <a:pt x="0" y="670"/>
                </a:lnTo>
                <a:lnTo>
                  <a:pt x="0" y="350"/>
                </a:lnTo>
                <a:cubicBezTo>
                  <a:pt x="0" y="293"/>
                  <a:pt x="58" y="232"/>
                  <a:pt x="115" y="232"/>
                </a:cubicBezTo>
                <a:lnTo>
                  <a:pt x="118" y="232"/>
                </a:lnTo>
                <a:lnTo>
                  <a:pt x="118" y="0"/>
                </a:lnTo>
                <a:lnTo>
                  <a:pt x="233" y="0"/>
                </a:lnTo>
                <a:lnTo>
                  <a:pt x="233" y="232"/>
                </a:lnTo>
                <a:lnTo>
                  <a:pt x="468" y="232"/>
                </a:lnTo>
                <a:lnTo>
                  <a:pt x="468" y="0"/>
                </a:lnTo>
                <a:lnTo>
                  <a:pt x="583" y="0"/>
                </a:lnTo>
                <a:lnTo>
                  <a:pt x="585" y="23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35326" y="1358901"/>
            <a:ext cx="377825" cy="377825"/>
          </a:xfrm>
          <a:custGeom>
            <a:avLst/>
            <a:gdLst>
              <a:gd name="T0" fmla="*/ 864 w 1051"/>
              <a:gd name="T1" fmla="*/ 126 h 1051"/>
              <a:gd name="T2" fmla="*/ 1050 w 1051"/>
              <a:gd name="T3" fmla="*/ 525 h 1051"/>
              <a:gd name="T4" fmla="*/ 525 w 1051"/>
              <a:gd name="T5" fmla="*/ 1050 h 1051"/>
              <a:gd name="T6" fmla="*/ 0 w 1051"/>
              <a:gd name="T7" fmla="*/ 525 h 1051"/>
              <a:gd name="T8" fmla="*/ 186 w 1051"/>
              <a:gd name="T9" fmla="*/ 126 h 1051"/>
              <a:gd name="T10" fmla="*/ 268 w 1051"/>
              <a:gd name="T11" fmla="*/ 208 h 1051"/>
              <a:gd name="T12" fmla="*/ 117 w 1051"/>
              <a:gd name="T13" fmla="*/ 525 h 1051"/>
              <a:gd name="T14" fmla="*/ 525 w 1051"/>
              <a:gd name="T15" fmla="*/ 932 h 1051"/>
              <a:gd name="T16" fmla="*/ 932 w 1051"/>
              <a:gd name="T17" fmla="*/ 525 h 1051"/>
              <a:gd name="T18" fmla="*/ 782 w 1051"/>
              <a:gd name="T19" fmla="*/ 210 h 1051"/>
              <a:gd name="T20" fmla="*/ 864 w 1051"/>
              <a:gd name="T21" fmla="*/ 126 h 1051"/>
              <a:gd name="T22" fmla="*/ 582 w 1051"/>
              <a:gd name="T23" fmla="*/ 582 h 1051"/>
              <a:gd name="T24" fmla="*/ 467 w 1051"/>
              <a:gd name="T25" fmla="*/ 582 h 1051"/>
              <a:gd name="T26" fmla="*/ 467 w 1051"/>
              <a:gd name="T27" fmla="*/ 0 h 1051"/>
              <a:gd name="T28" fmla="*/ 582 w 1051"/>
              <a:gd name="T29" fmla="*/ 0 h 1051"/>
              <a:gd name="T30" fmla="*/ 582 w 1051"/>
              <a:gd name="T31" fmla="*/ 58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51" h="1051">
                <a:moveTo>
                  <a:pt x="864" y="126"/>
                </a:moveTo>
                <a:cubicBezTo>
                  <a:pt x="976" y="221"/>
                  <a:pt x="1050" y="366"/>
                  <a:pt x="1050" y="525"/>
                </a:cubicBezTo>
                <a:cubicBezTo>
                  <a:pt x="1050" y="815"/>
                  <a:pt x="815" y="1050"/>
                  <a:pt x="525" y="1050"/>
                </a:cubicBezTo>
                <a:cubicBezTo>
                  <a:pt x="235" y="1050"/>
                  <a:pt x="0" y="815"/>
                  <a:pt x="0" y="525"/>
                </a:cubicBezTo>
                <a:cubicBezTo>
                  <a:pt x="0" y="366"/>
                  <a:pt x="74" y="221"/>
                  <a:pt x="186" y="126"/>
                </a:cubicBezTo>
                <a:lnTo>
                  <a:pt x="268" y="208"/>
                </a:lnTo>
                <a:cubicBezTo>
                  <a:pt x="177" y="282"/>
                  <a:pt x="117" y="396"/>
                  <a:pt x="117" y="525"/>
                </a:cubicBezTo>
                <a:cubicBezTo>
                  <a:pt x="117" y="752"/>
                  <a:pt x="298" y="932"/>
                  <a:pt x="525" y="932"/>
                </a:cubicBezTo>
                <a:cubicBezTo>
                  <a:pt x="752" y="932"/>
                  <a:pt x="932" y="752"/>
                  <a:pt x="932" y="525"/>
                </a:cubicBezTo>
                <a:cubicBezTo>
                  <a:pt x="932" y="396"/>
                  <a:pt x="875" y="284"/>
                  <a:pt x="782" y="210"/>
                </a:cubicBezTo>
                <a:lnTo>
                  <a:pt x="864" y="126"/>
                </a:lnTo>
                <a:close/>
                <a:moveTo>
                  <a:pt x="582" y="582"/>
                </a:moveTo>
                <a:lnTo>
                  <a:pt x="467" y="582"/>
                </a:lnTo>
                <a:lnTo>
                  <a:pt x="467" y="0"/>
                </a:lnTo>
                <a:lnTo>
                  <a:pt x="582" y="0"/>
                </a:lnTo>
                <a:lnTo>
                  <a:pt x="582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303712" y="1484312"/>
            <a:ext cx="398462" cy="127000"/>
          </a:xfrm>
          <a:custGeom>
            <a:avLst/>
            <a:gdLst>
              <a:gd name="T0" fmla="*/ 815 w 1108"/>
              <a:gd name="T1" fmla="*/ 350 h 351"/>
              <a:gd name="T2" fmla="*/ 815 w 1108"/>
              <a:gd name="T3" fmla="*/ 232 h 351"/>
              <a:gd name="T4" fmla="*/ 1107 w 1108"/>
              <a:gd name="T5" fmla="*/ 232 h 351"/>
              <a:gd name="T6" fmla="*/ 1107 w 1108"/>
              <a:gd name="T7" fmla="*/ 350 h 351"/>
              <a:gd name="T8" fmla="*/ 815 w 1108"/>
              <a:gd name="T9" fmla="*/ 350 h 351"/>
              <a:gd name="T10" fmla="*/ 407 w 1108"/>
              <a:gd name="T11" fmla="*/ 350 h 351"/>
              <a:gd name="T12" fmla="*/ 407 w 1108"/>
              <a:gd name="T13" fmla="*/ 232 h 351"/>
              <a:gd name="T14" fmla="*/ 700 w 1108"/>
              <a:gd name="T15" fmla="*/ 232 h 351"/>
              <a:gd name="T16" fmla="*/ 700 w 1108"/>
              <a:gd name="T17" fmla="*/ 350 h 351"/>
              <a:gd name="T18" fmla="*/ 407 w 1108"/>
              <a:gd name="T19" fmla="*/ 350 h 351"/>
              <a:gd name="T20" fmla="*/ 0 w 1108"/>
              <a:gd name="T21" fmla="*/ 350 h 351"/>
              <a:gd name="T22" fmla="*/ 0 w 1108"/>
              <a:gd name="T23" fmla="*/ 232 h 351"/>
              <a:gd name="T24" fmla="*/ 290 w 1108"/>
              <a:gd name="T25" fmla="*/ 232 h 351"/>
              <a:gd name="T26" fmla="*/ 290 w 1108"/>
              <a:gd name="T27" fmla="*/ 350 h 351"/>
              <a:gd name="T28" fmla="*/ 0 w 1108"/>
              <a:gd name="T29" fmla="*/ 350 h 351"/>
              <a:gd name="T30" fmla="*/ 0 w 1108"/>
              <a:gd name="T31" fmla="*/ 0 h 351"/>
              <a:gd name="T32" fmla="*/ 1107 w 1108"/>
              <a:gd name="T33" fmla="*/ 0 h 351"/>
              <a:gd name="T34" fmla="*/ 1107 w 1108"/>
              <a:gd name="T35" fmla="*/ 117 h 351"/>
              <a:gd name="T36" fmla="*/ 0 w 1108"/>
              <a:gd name="T37" fmla="*/ 117 h 351"/>
              <a:gd name="T38" fmla="*/ 0 w 1108"/>
              <a:gd name="T39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08" h="351">
                <a:moveTo>
                  <a:pt x="815" y="350"/>
                </a:moveTo>
                <a:lnTo>
                  <a:pt x="815" y="232"/>
                </a:lnTo>
                <a:lnTo>
                  <a:pt x="1107" y="232"/>
                </a:lnTo>
                <a:lnTo>
                  <a:pt x="1107" y="350"/>
                </a:lnTo>
                <a:lnTo>
                  <a:pt x="815" y="350"/>
                </a:lnTo>
                <a:close/>
                <a:moveTo>
                  <a:pt x="407" y="350"/>
                </a:moveTo>
                <a:lnTo>
                  <a:pt x="407" y="232"/>
                </a:lnTo>
                <a:lnTo>
                  <a:pt x="700" y="232"/>
                </a:lnTo>
                <a:lnTo>
                  <a:pt x="700" y="350"/>
                </a:lnTo>
                <a:lnTo>
                  <a:pt x="407" y="350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290" y="232"/>
                </a:lnTo>
                <a:lnTo>
                  <a:pt x="290" y="350"/>
                </a:lnTo>
                <a:lnTo>
                  <a:pt x="0" y="350"/>
                </a:lnTo>
                <a:close/>
                <a:moveTo>
                  <a:pt x="0" y="0"/>
                </a:moveTo>
                <a:lnTo>
                  <a:pt x="1107" y="0"/>
                </a:lnTo>
                <a:lnTo>
                  <a:pt x="1107" y="117"/>
                </a:lnTo>
                <a:lnTo>
                  <a:pt x="0" y="11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92739" y="1358901"/>
            <a:ext cx="377825" cy="377825"/>
          </a:xfrm>
          <a:custGeom>
            <a:avLst/>
            <a:gdLst>
              <a:gd name="T0" fmla="*/ 933 w 1051"/>
              <a:gd name="T1" fmla="*/ 932 h 1051"/>
              <a:gd name="T2" fmla="*/ 933 w 1051"/>
              <a:gd name="T3" fmla="*/ 118 h 1051"/>
              <a:gd name="T4" fmla="*/ 118 w 1051"/>
              <a:gd name="T5" fmla="*/ 118 h 1051"/>
              <a:gd name="T6" fmla="*/ 118 w 1051"/>
              <a:gd name="T7" fmla="*/ 932 h 1051"/>
              <a:gd name="T8" fmla="*/ 933 w 1051"/>
              <a:gd name="T9" fmla="*/ 932 h 1051"/>
              <a:gd name="T10" fmla="*/ 933 w 1051"/>
              <a:gd name="T11" fmla="*/ 0 h 1051"/>
              <a:gd name="T12" fmla="*/ 1050 w 1051"/>
              <a:gd name="T13" fmla="*/ 118 h 1051"/>
              <a:gd name="T14" fmla="*/ 1050 w 1051"/>
              <a:gd name="T15" fmla="*/ 932 h 1051"/>
              <a:gd name="T16" fmla="*/ 933 w 1051"/>
              <a:gd name="T17" fmla="*/ 1050 h 1051"/>
              <a:gd name="T18" fmla="*/ 118 w 1051"/>
              <a:gd name="T19" fmla="*/ 1050 h 1051"/>
              <a:gd name="T20" fmla="*/ 0 w 1051"/>
              <a:gd name="T21" fmla="*/ 932 h 1051"/>
              <a:gd name="T22" fmla="*/ 0 w 1051"/>
              <a:gd name="T23" fmla="*/ 118 h 1051"/>
              <a:gd name="T24" fmla="*/ 118 w 1051"/>
              <a:gd name="T25" fmla="*/ 0 h 1051"/>
              <a:gd name="T26" fmla="*/ 933 w 1051"/>
              <a:gd name="T27" fmla="*/ 0 h 1051"/>
              <a:gd name="T28" fmla="*/ 788 w 1051"/>
              <a:gd name="T29" fmla="*/ 774 h 1051"/>
              <a:gd name="T30" fmla="*/ 788 w 1051"/>
              <a:gd name="T31" fmla="*/ 817 h 1051"/>
              <a:gd name="T32" fmla="*/ 263 w 1051"/>
              <a:gd name="T33" fmla="*/ 817 h 1051"/>
              <a:gd name="T34" fmla="*/ 263 w 1051"/>
              <a:gd name="T35" fmla="*/ 774 h 1051"/>
              <a:gd name="T36" fmla="*/ 525 w 1051"/>
              <a:gd name="T37" fmla="*/ 642 h 1051"/>
              <a:gd name="T38" fmla="*/ 788 w 1051"/>
              <a:gd name="T39" fmla="*/ 774 h 1051"/>
              <a:gd name="T40" fmla="*/ 525 w 1051"/>
              <a:gd name="T41" fmla="*/ 539 h 1051"/>
              <a:gd name="T42" fmla="*/ 394 w 1051"/>
              <a:gd name="T43" fmla="*/ 407 h 1051"/>
              <a:gd name="T44" fmla="*/ 525 w 1051"/>
              <a:gd name="T45" fmla="*/ 276 h 1051"/>
              <a:gd name="T46" fmla="*/ 656 w 1051"/>
              <a:gd name="T47" fmla="*/ 407 h 1051"/>
              <a:gd name="T48" fmla="*/ 525 w 1051"/>
              <a:gd name="T49" fmla="*/ 539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051">
                <a:moveTo>
                  <a:pt x="933" y="932"/>
                </a:moveTo>
                <a:lnTo>
                  <a:pt x="933" y="118"/>
                </a:lnTo>
                <a:lnTo>
                  <a:pt x="118" y="118"/>
                </a:lnTo>
                <a:lnTo>
                  <a:pt x="118" y="932"/>
                </a:lnTo>
                <a:lnTo>
                  <a:pt x="933" y="932"/>
                </a:lnTo>
                <a:close/>
                <a:moveTo>
                  <a:pt x="933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3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3" y="0"/>
                </a:lnTo>
                <a:close/>
                <a:moveTo>
                  <a:pt x="788" y="774"/>
                </a:moveTo>
                <a:lnTo>
                  <a:pt x="788" y="817"/>
                </a:lnTo>
                <a:lnTo>
                  <a:pt x="263" y="817"/>
                </a:lnTo>
                <a:lnTo>
                  <a:pt x="263" y="774"/>
                </a:lnTo>
                <a:cubicBezTo>
                  <a:pt x="263" y="686"/>
                  <a:pt x="437" y="642"/>
                  <a:pt x="525" y="642"/>
                </a:cubicBezTo>
                <a:cubicBezTo>
                  <a:pt x="612" y="642"/>
                  <a:pt x="788" y="686"/>
                  <a:pt x="788" y="774"/>
                </a:cubicBezTo>
                <a:close/>
                <a:moveTo>
                  <a:pt x="525" y="539"/>
                </a:moveTo>
                <a:cubicBezTo>
                  <a:pt x="454" y="539"/>
                  <a:pt x="394" y="478"/>
                  <a:pt x="394" y="407"/>
                </a:cubicBezTo>
                <a:cubicBezTo>
                  <a:pt x="394" y="336"/>
                  <a:pt x="454" y="276"/>
                  <a:pt x="525" y="276"/>
                </a:cubicBezTo>
                <a:cubicBezTo>
                  <a:pt x="596" y="276"/>
                  <a:pt x="656" y="336"/>
                  <a:pt x="656" y="407"/>
                </a:cubicBezTo>
                <a:cubicBezTo>
                  <a:pt x="656" y="478"/>
                  <a:pt x="596" y="539"/>
                  <a:pt x="525" y="53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51599" y="1343027"/>
            <a:ext cx="419100" cy="409575"/>
          </a:xfrm>
          <a:custGeom>
            <a:avLst/>
            <a:gdLst>
              <a:gd name="T0" fmla="*/ 74 w 1166"/>
              <a:gd name="T1" fmla="*/ 28 h 1139"/>
              <a:gd name="T2" fmla="*/ 132 w 1166"/>
              <a:gd name="T3" fmla="*/ 88 h 1139"/>
              <a:gd name="T4" fmla="*/ 1108 w 1166"/>
              <a:gd name="T5" fmla="*/ 1064 h 1139"/>
              <a:gd name="T6" fmla="*/ 1034 w 1166"/>
              <a:gd name="T7" fmla="*/ 1138 h 1139"/>
              <a:gd name="T8" fmla="*/ 596 w 1166"/>
              <a:gd name="T9" fmla="*/ 697 h 1139"/>
              <a:gd name="T10" fmla="*/ 594 w 1166"/>
              <a:gd name="T11" fmla="*/ 697 h 1139"/>
              <a:gd name="T12" fmla="*/ 583 w 1166"/>
              <a:gd name="T13" fmla="*/ 700 h 1139"/>
              <a:gd name="T14" fmla="*/ 465 w 1166"/>
              <a:gd name="T15" fmla="*/ 583 h 1139"/>
              <a:gd name="T16" fmla="*/ 468 w 1166"/>
              <a:gd name="T17" fmla="*/ 572 h 1139"/>
              <a:gd name="T18" fmla="*/ 375 w 1166"/>
              <a:gd name="T19" fmla="*/ 479 h 1139"/>
              <a:gd name="T20" fmla="*/ 350 w 1166"/>
              <a:gd name="T21" fmla="*/ 583 h 1139"/>
              <a:gd name="T22" fmla="*/ 465 w 1166"/>
              <a:gd name="T23" fmla="*/ 785 h 1139"/>
              <a:gd name="T24" fmla="*/ 408 w 1166"/>
              <a:gd name="T25" fmla="*/ 886 h 1139"/>
              <a:gd name="T26" fmla="*/ 233 w 1166"/>
              <a:gd name="T27" fmla="*/ 583 h 1139"/>
              <a:gd name="T28" fmla="*/ 288 w 1166"/>
              <a:gd name="T29" fmla="*/ 394 h 1139"/>
              <a:gd name="T30" fmla="*/ 205 w 1166"/>
              <a:gd name="T31" fmla="*/ 309 h 1139"/>
              <a:gd name="T32" fmla="*/ 115 w 1166"/>
              <a:gd name="T33" fmla="*/ 583 h 1139"/>
              <a:gd name="T34" fmla="*/ 348 w 1166"/>
              <a:gd name="T35" fmla="*/ 987 h 1139"/>
              <a:gd name="T36" fmla="*/ 290 w 1166"/>
              <a:gd name="T37" fmla="*/ 1088 h 1139"/>
              <a:gd name="T38" fmla="*/ 0 w 1166"/>
              <a:gd name="T39" fmla="*/ 583 h 1139"/>
              <a:gd name="T40" fmla="*/ 121 w 1166"/>
              <a:gd name="T41" fmla="*/ 224 h 1139"/>
              <a:gd name="T42" fmla="*/ 0 w 1166"/>
              <a:gd name="T43" fmla="*/ 101 h 1139"/>
              <a:gd name="T44" fmla="*/ 74 w 1166"/>
              <a:gd name="T45" fmla="*/ 28 h 1139"/>
              <a:gd name="T46" fmla="*/ 583 w 1166"/>
              <a:gd name="T47" fmla="*/ 115 h 1139"/>
              <a:gd name="T48" fmla="*/ 364 w 1166"/>
              <a:gd name="T49" fmla="*/ 170 h 1139"/>
              <a:gd name="T50" fmla="*/ 279 w 1166"/>
              <a:gd name="T51" fmla="*/ 85 h 1139"/>
              <a:gd name="T52" fmla="*/ 583 w 1166"/>
              <a:gd name="T53" fmla="*/ 0 h 1139"/>
              <a:gd name="T54" fmla="*/ 1165 w 1166"/>
              <a:gd name="T55" fmla="*/ 583 h 1139"/>
              <a:gd name="T56" fmla="*/ 1080 w 1166"/>
              <a:gd name="T57" fmla="*/ 886 h 1139"/>
              <a:gd name="T58" fmla="*/ 993 w 1166"/>
              <a:gd name="T59" fmla="*/ 801 h 1139"/>
              <a:gd name="T60" fmla="*/ 1050 w 1166"/>
              <a:gd name="T61" fmla="*/ 583 h 1139"/>
              <a:gd name="T62" fmla="*/ 583 w 1166"/>
              <a:gd name="T63" fmla="*/ 115 h 1139"/>
              <a:gd name="T64" fmla="*/ 812 w 1166"/>
              <a:gd name="T65" fmla="*/ 618 h 1139"/>
              <a:gd name="T66" fmla="*/ 815 w 1166"/>
              <a:gd name="T67" fmla="*/ 583 h 1139"/>
              <a:gd name="T68" fmla="*/ 583 w 1166"/>
              <a:gd name="T69" fmla="*/ 350 h 1139"/>
              <a:gd name="T70" fmla="*/ 547 w 1166"/>
              <a:gd name="T71" fmla="*/ 353 h 1139"/>
              <a:gd name="T72" fmla="*/ 452 w 1166"/>
              <a:gd name="T73" fmla="*/ 257 h 1139"/>
              <a:gd name="T74" fmla="*/ 583 w 1166"/>
              <a:gd name="T75" fmla="*/ 233 h 1139"/>
              <a:gd name="T76" fmla="*/ 933 w 1166"/>
              <a:gd name="T77" fmla="*/ 583 h 1139"/>
              <a:gd name="T78" fmla="*/ 908 w 1166"/>
              <a:gd name="T79" fmla="*/ 714 h 1139"/>
              <a:gd name="T80" fmla="*/ 812 w 1166"/>
              <a:gd name="T81" fmla="*/ 618 h 1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66" h="1139">
                <a:moveTo>
                  <a:pt x="74" y="28"/>
                </a:moveTo>
                <a:lnTo>
                  <a:pt x="132" y="88"/>
                </a:lnTo>
                <a:lnTo>
                  <a:pt x="1108" y="1064"/>
                </a:lnTo>
                <a:lnTo>
                  <a:pt x="1034" y="1138"/>
                </a:lnTo>
                <a:lnTo>
                  <a:pt x="596" y="697"/>
                </a:lnTo>
                <a:lnTo>
                  <a:pt x="594" y="697"/>
                </a:lnTo>
                <a:lnTo>
                  <a:pt x="583" y="700"/>
                </a:lnTo>
                <a:cubicBezTo>
                  <a:pt x="520" y="700"/>
                  <a:pt x="465" y="645"/>
                  <a:pt x="465" y="583"/>
                </a:cubicBezTo>
                <a:lnTo>
                  <a:pt x="468" y="572"/>
                </a:lnTo>
                <a:lnTo>
                  <a:pt x="375" y="479"/>
                </a:lnTo>
                <a:cubicBezTo>
                  <a:pt x="359" y="511"/>
                  <a:pt x="350" y="544"/>
                  <a:pt x="350" y="583"/>
                </a:cubicBezTo>
                <a:cubicBezTo>
                  <a:pt x="350" y="670"/>
                  <a:pt x="397" y="744"/>
                  <a:pt x="465" y="785"/>
                </a:cubicBezTo>
                <a:lnTo>
                  <a:pt x="408" y="886"/>
                </a:lnTo>
                <a:cubicBezTo>
                  <a:pt x="304" y="826"/>
                  <a:pt x="233" y="711"/>
                  <a:pt x="233" y="583"/>
                </a:cubicBezTo>
                <a:cubicBezTo>
                  <a:pt x="233" y="511"/>
                  <a:pt x="252" y="449"/>
                  <a:pt x="288" y="394"/>
                </a:cubicBezTo>
                <a:lnTo>
                  <a:pt x="205" y="309"/>
                </a:lnTo>
                <a:cubicBezTo>
                  <a:pt x="151" y="386"/>
                  <a:pt x="115" y="479"/>
                  <a:pt x="115" y="583"/>
                </a:cubicBezTo>
                <a:cubicBezTo>
                  <a:pt x="115" y="755"/>
                  <a:pt x="208" y="905"/>
                  <a:pt x="348" y="987"/>
                </a:cubicBezTo>
                <a:lnTo>
                  <a:pt x="290" y="1088"/>
                </a:lnTo>
                <a:cubicBezTo>
                  <a:pt x="115" y="987"/>
                  <a:pt x="0" y="799"/>
                  <a:pt x="0" y="583"/>
                </a:cubicBezTo>
                <a:cubicBezTo>
                  <a:pt x="0" y="449"/>
                  <a:pt x="44" y="323"/>
                  <a:pt x="121" y="224"/>
                </a:cubicBezTo>
                <a:lnTo>
                  <a:pt x="0" y="101"/>
                </a:lnTo>
                <a:lnTo>
                  <a:pt x="74" y="28"/>
                </a:lnTo>
                <a:close/>
                <a:moveTo>
                  <a:pt x="583" y="115"/>
                </a:moveTo>
                <a:cubicBezTo>
                  <a:pt x="504" y="115"/>
                  <a:pt x="430" y="134"/>
                  <a:pt x="364" y="170"/>
                </a:cubicBezTo>
                <a:lnTo>
                  <a:pt x="279" y="85"/>
                </a:lnTo>
                <a:cubicBezTo>
                  <a:pt x="367" y="30"/>
                  <a:pt x="471" y="0"/>
                  <a:pt x="583" y="0"/>
                </a:cubicBezTo>
                <a:cubicBezTo>
                  <a:pt x="905" y="0"/>
                  <a:pt x="1165" y="260"/>
                  <a:pt x="1165" y="583"/>
                </a:cubicBezTo>
                <a:cubicBezTo>
                  <a:pt x="1165" y="695"/>
                  <a:pt x="1135" y="799"/>
                  <a:pt x="1080" y="886"/>
                </a:cubicBezTo>
                <a:lnTo>
                  <a:pt x="993" y="801"/>
                </a:lnTo>
                <a:cubicBezTo>
                  <a:pt x="1029" y="736"/>
                  <a:pt x="1050" y="662"/>
                  <a:pt x="1050" y="583"/>
                </a:cubicBezTo>
                <a:cubicBezTo>
                  <a:pt x="1050" y="326"/>
                  <a:pt x="840" y="115"/>
                  <a:pt x="583" y="115"/>
                </a:cubicBezTo>
                <a:close/>
                <a:moveTo>
                  <a:pt x="812" y="618"/>
                </a:moveTo>
                <a:cubicBezTo>
                  <a:pt x="815" y="607"/>
                  <a:pt x="815" y="593"/>
                  <a:pt x="815" y="583"/>
                </a:cubicBezTo>
                <a:cubicBezTo>
                  <a:pt x="815" y="454"/>
                  <a:pt x="711" y="350"/>
                  <a:pt x="583" y="350"/>
                </a:cubicBezTo>
                <a:cubicBezTo>
                  <a:pt x="572" y="350"/>
                  <a:pt x="558" y="350"/>
                  <a:pt x="547" y="353"/>
                </a:cubicBezTo>
                <a:lnTo>
                  <a:pt x="452" y="257"/>
                </a:lnTo>
                <a:cubicBezTo>
                  <a:pt x="493" y="241"/>
                  <a:pt x="536" y="233"/>
                  <a:pt x="583" y="233"/>
                </a:cubicBezTo>
                <a:cubicBezTo>
                  <a:pt x="777" y="233"/>
                  <a:pt x="933" y="388"/>
                  <a:pt x="933" y="583"/>
                </a:cubicBezTo>
                <a:cubicBezTo>
                  <a:pt x="933" y="629"/>
                  <a:pt x="925" y="673"/>
                  <a:pt x="908" y="714"/>
                </a:cubicBezTo>
                <a:lnTo>
                  <a:pt x="812" y="6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31099" y="1358901"/>
            <a:ext cx="419100" cy="377825"/>
          </a:xfrm>
          <a:custGeom>
            <a:avLst/>
            <a:gdLst>
              <a:gd name="T0" fmla="*/ 845 w 1166"/>
              <a:gd name="T1" fmla="*/ 0 h 1051"/>
              <a:gd name="T2" fmla="*/ 845 w 1166"/>
              <a:gd name="T3" fmla="*/ 293 h 1051"/>
              <a:gd name="T4" fmla="*/ 320 w 1166"/>
              <a:gd name="T5" fmla="*/ 503 h 1051"/>
              <a:gd name="T6" fmla="*/ 465 w 1166"/>
              <a:gd name="T7" fmla="*/ 293 h 1051"/>
              <a:gd name="T8" fmla="*/ 175 w 1166"/>
              <a:gd name="T9" fmla="*/ 145 h 1051"/>
              <a:gd name="T10" fmla="*/ 495 w 1166"/>
              <a:gd name="T11" fmla="*/ 118 h 1051"/>
              <a:gd name="T12" fmla="*/ 845 w 1166"/>
              <a:gd name="T13" fmla="*/ 503 h 1051"/>
              <a:gd name="T14" fmla="*/ 711 w 1166"/>
              <a:gd name="T15" fmla="*/ 503 h 1051"/>
              <a:gd name="T16" fmla="*/ 454 w 1166"/>
              <a:gd name="T17" fmla="*/ 503 h 1051"/>
              <a:gd name="T18" fmla="*/ 320 w 1166"/>
              <a:gd name="T19" fmla="*/ 503 h 1051"/>
              <a:gd name="T20" fmla="*/ 1039 w 1166"/>
              <a:gd name="T21" fmla="*/ 749 h 1051"/>
              <a:gd name="T22" fmla="*/ 905 w 1166"/>
              <a:gd name="T23" fmla="*/ 749 h 1051"/>
              <a:gd name="T24" fmla="*/ 651 w 1166"/>
              <a:gd name="T25" fmla="*/ 749 h 1051"/>
              <a:gd name="T26" fmla="*/ 517 w 1166"/>
              <a:gd name="T27" fmla="*/ 749 h 1051"/>
              <a:gd name="T28" fmla="*/ 263 w 1166"/>
              <a:gd name="T29" fmla="*/ 749 h 1051"/>
              <a:gd name="T30" fmla="*/ 129 w 1166"/>
              <a:gd name="T31" fmla="*/ 749 h 1051"/>
              <a:gd name="T32" fmla="*/ 0 w 1166"/>
              <a:gd name="T33" fmla="*/ 670 h 1051"/>
              <a:gd name="T34" fmla="*/ 194 w 1166"/>
              <a:gd name="T35" fmla="*/ 612 h 1051"/>
              <a:gd name="T36" fmla="*/ 388 w 1166"/>
              <a:gd name="T37" fmla="*/ 670 h 1051"/>
              <a:gd name="T38" fmla="*/ 582 w 1166"/>
              <a:gd name="T39" fmla="*/ 612 h 1051"/>
              <a:gd name="T40" fmla="*/ 777 w 1166"/>
              <a:gd name="T41" fmla="*/ 670 h 1051"/>
              <a:gd name="T42" fmla="*/ 971 w 1166"/>
              <a:gd name="T43" fmla="*/ 612 h 1051"/>
              <a:gd name="T44" fmla="*/ 1165 w 1166"/>
              <a:gd name="T45" fmla="*/ 670 h 1051"/>
              <a:gd name="T46" fmla="*/ 1165 w 1166"/>
              <a:gd name="T47" fmla="*/ 1050 h 1051"/>
              <a:gd name="T48" fmla="*/ 971 w 1166"/>
              <a:gd name="T49" fmla="*/ 992 h 1051"/>
              <a:gd name="T50" fmla="*/ 777 w 1166"/>
              <a:gd name="T51" fmla="*/ 1050 h 1051"/>
              <a:gd name="T52" fmla="*/ 582 w 1166"/>
              <a:gd name="T53" fmla="*/ 992 h 1051"/>
              <a:gd name="T54" fmla="*/ 388 w 1166"/>
              <a:gd name="T55" fmla="*/ 1050 h 1051"/>
              <a:gd name="T56" fmla="*/ 194 w 1166"/>
              <a:gd name="T57" fmla="*/ 992 h 1051"/>
              <a:gd name="T58" fmla="*/ 0 w 1166"/>
              <a:gd name="T59" fmla="*/ 1050 h 1051"/>
              <a:gd name="T60" fmla="*/ 66 w 1166"/>
              <a:gd name="T61" fmla="*/ 913 h 1051"/>
              <a:gd name="T62" fmla="*/ 320 w 1166"/>
              <a:gd name="T63" fmla="*/ 913 h 1051"/>
              <a:gd name="T64" fmla="*/ 454 w 1166"/>
              <a:gd name="T65" fmla="*/ 913 h 1051"/>
              <a:gd name="T66" fmla="*/ 711 w 1166"/>
              <a:gd name="T67" fmla="*/ 913 h 1051"/>
              <a:gd name="T68" fmla="*/ 845 w 1166"/>
              <a:gd name="T69" fmla="*/ 913 h 1051"/>
              <a:gd name="T70" fmla="*/ 1099 w 1166"/>
              <a:gd name="T71" fmla="*/ 913 h 1051"/>
              <a:gd name="T72" fmla="*/ 1165 w 1166"/>
              <a:gd name="T73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66" h="1051">
                <a:moveTo>
                  <a:pt x="700" y="145"/>
                </a:moveTo>
                <a:cubicBezTo>
                  <a:pt x="700" y="66"/>
                  <a:pt x="766" y="0"/>
                  <a:pt x="845" y="0"/>
                </a:cubicBezTo>
                <a:cubicBezTo>
                  <a:pt x="924" y="0"/>
                  <a:pt x="990" y="66"/>
                  <a:pt x="990" y="145"/>
                </a:cubicBezTo>
                <a:cubicBezTo>
                  <a:pt x="990" y="224"/>
                  <a:pt x="924" y="293"/>
                  <a:pt x="845" y="293"/>
                </a:cubicBezTo>
                <a:cubicBezTo>
                  <a:pt x="766" y="293"/>
                  <a:pt x="700" y="224"/>
                  <a:pt x="700" y="145"/>
                </a:cubicBezTo>
                <a:close/>
                <a:moveTo>
                  <a:pt x="320" y="503"/>
                </a:moveTo>
                <a:cubicBezTo>
                  <a:pt x="309" y="495"/>
                  <a:pt x="295" y="489"/>
                  <a:pt x="276" y="481"/>
                </a:cubicBezTo>
                <a:lnTo>
                  <a:pt x="465" y="293"/>
                </a:lnTo>
                <a:lnTo>
                  <a:pt x="407" y="232"/>
                </a:lnTo>
                <a:cubicBezTo>
                  <a:pt x="342" y="167"/>
                  <a:pt x="282" y="145"/>
                  <a:pt x="175" y="145"/>
                </a:cubicBezTo>
                <a:lnTo>
                  <a:pt x="175" y="0"/>
                </a:lnTo>
                <a:cubicBezTo>
                  <a:pt x="320" y="0"/>
                  <a:pt x="405" y="27"/>
                  <a:pt x="495" y="118"/>
                </a:cubicBezTo>
                <a:lnTo>
                  <a:pt x="870" y="489"/>
                </a:lnTo>
                <a:cubicBezTo>
                  <a:pt x="861" y="495"/>
                  <a:pt x="853" y="500"/>
                  <a:pt x="845" y="503"/>
                </a:cubicBezTo>
                <a:cubicBezTo>
                  <a:pt x="823" y="517"/>
                  <a:pt x="810" y="525"/>
                  <a:pt x="777" y="525"/>
                </a:cubicBezTo>
                <a:cubicBezTo>
                  <a:pt x="745" y="525"/>
                  <a:pt x="733" y="517"/>
                  <a:pt x="711" y="503"/>
                </a:cubicBezTo>
                <a:cubicBezTo>
                  <a:pt x="684" y="487"/>
                  <a:pt x="648" y="467"/>
                  <a:pt x="582" y="467"/>
                </a:cubicBezTo>
                <a:cubicBezTo>
                  <a:pt x="517" y="467"/>
                  <a:pt x="481" y="487"/>
                  <a:pt x="454" y="503"/>
                </a:cubicBezTo>
                <a:cubicBezTo>
                  <a:pt x="432" y="517"/>
                  <a:pt x="421" y="525"/>
                  <a:pt x="388" y="525"/>
                </a:cubicBezTo>
                <a:cubicBezTo>
                  <a:pt x="356" y="525"/>
                  <a:pt x="342" y="517"/>
                  <a:pt x="320" y="503"/>
                </a:cubicBezTo>
                <a:close/>
                <a:moveTo>
                  <a:pt x="1165" y="787"/>
                </a:moveTo>
                <a:cubicBezTo>
                  <a:pt x="1099" y="787"/>
                  <a:pt x="1066" y="765"/>
                  <a:pt x="1039" y="749"/>
                </a:cubicBezTo>
                <a:cubicBezTo>
                  <a:pt x="1017" y="735"/>
                  <a:pt x="1004" y="730"/>
                  <a:pt x="971" y="730"/>
                </a:cubicBezTo>
                <a:cubicBezTo>
                  <a:pt x="938" y="730"/>
                  <a:pt x="927" y="735"/>
                  <a:pt x="905" y="749"/>
                </a:cubicBezTo>
                <a:cubicBezTo>
                  <a:pt x="878" y="765"/>
                  <a:pt x="843" y="787"/>
                  <a:pt x="777" y="787"/>
                </a:cubicBezTo>
                <a:cubicBezTo>
                  <a:pt x="712" y="787"/>
                  <a:pt x="678" y="765"/>
                  <a:pt x="651" y="749"/>
                </a:cubicBezTo>
                <a:cubicBezTo>
                  <a:pt x="629" y="735"/>
                  <a:pt x="615" y="730"/>
                  <a:pt x="582" y="730"/>
                </a:cubicBezTo>
                <a:cubicBezTo>
                  <a:pt x="550" y="730"/>
                  <a:pt x="539" y="735"/>
                  <a:pt x="517" y="749"/>
                </a:cubicBezTo>
                <a:cubicBezTo>
                  <a:pt x="490" y="765"/>
                  <a:pt x="454" y="787"/>
                  <a:pt x="388" y="787"/>
                </a:cubicBezTo>
                <a:cubicBezTo>
                  <a:pt x="323" y="787"/>
                  <a:pt x="290" y="765"/>
                  <a:pt x="263" y="749"/>
                </a:cubicBezTo>
                <a:cubicBezTo>
                  <a:pt x="241" y="735"/>
                  <a:pt x="227" y="730"/>
                  <a:pt x="194" y="730"/>
                </a:cubicBezTo>
                <a:cubicBezTo>
                  <a:pt x="161" y="730"/>
                  <a:pt x="150" y="735"/>
                  <a:pt x="129" y="749"/>
                </a:cubicBezTo>
                <a:cubicBezTo>
                  <a:pt x="101" y="765"/>
                  <a:pt x="66" y="787"/>
                  <a:pt x="0" y="787"/>
                </a:cubicBezTo>
                <a:lnTo>
                  <a:pt x="0" y="670"/>
                </a:lnTo>
                <a:cubicBezTo>
                  <a:pt x="33" y="670"/>
                  <a:pt x="44" y="664"/>
                  <a:pt x="66" y="651"/>
                </a:cubicBezTo>
                <a:cubicBezTo>
                  <a:pt x="93" y="634"/>
                  <a:pt x="129" y="612"/>
                  <a:pt x="194" y="612"/>
                </a:cubicBezTo>
                <a:cubicBezTo>
                  <a:pt x="260" y="612"/>
                  <a:pt x="293" y="634"/>
                  <a:pt x="320" y="651"/>
                </a:cubicBezTo>
                <a:cubicBezTo>
                  <a:pt x="342" y="664"/>
                  <a:pt x="356" y="670"/>
                  <a:pt x="388" y="670"/>
                </a:cubicBezTo>
                <a:cubicBezTo>
                  <a:pt x="421" y="670"/>
                  <a:pt x="432" y="664"/>
                  <a:pt x="454" y="651"/>
                </a:cubicBezTo>
                <a:cubicBezTo>
                  <a:pt x="481" y="634"/>
                  <a:pt x="517" y="612"/>
                  <a:pt x="582" y="612"/>
                </a:cubicBezTo>
                <a:cubicBezTo>
                  <a:pt x="648" y="612"/>
                  <a:pt x="681" y="634"/>
                  <a:pt x="708" y="651"/>
                </a:cubicBezTo>
                <a:cubicBezTo>
                  <a:pt x="730" y="664"/>
                  <a:pt x="745" y="670"/>
                  <a:pt x="777" y="670"/>
                </a:cubicBezTo>
                <a:cubicBezTo>
                  <a:pt x="810" y="670"/>
                  <a:pt x="820" y="664"/>
                  <a:pt x="842" y="651"/>
                </a:cubicBezTo>
                <a:cubicBezTo>
                  <a:pt x="870" y="634"/>
                  <a:pt x="906" y="612"/>
                  <a:pt x="971" y="612"/>
                </a:cubicBezTo>
                <a:cubicBezTo>
                  <a:pt x="1037" y="612"/>
                  <a:pt x="1069" y="634"/>
                  <a:pt x="1097" y="651"/>
                </a:cubicBezTo>
                <a:cubicBezTo>
                  <a:pt x="1118" y="664"/>
                  <a:pt x="1132" y="670"/>
                  <a:pt x="1165" y="670"/>
                </a:cubicBezTo>
                <a:lnTo>
                  <a:pt x="1165" y="787"/>
                </a:lnTo>
                <a:close/>
                <a:moveTo>
                  <a:pt x="1165" y="1050"/>
                </a:moveTo>
                <a:cubicBezTo>
                  <a:pt x="1099" y="1050"/>
                  <a:pt x="1066" y="1028"/>
                  <a:pt x="1039" y="1012"/>
                </a:cubicBezTo>
                <a:cubicBezTo>
                  <a:pt x="1017" y="998"/>
                  <a:pt x="1004" y="992"/>
                  <a:pt x="971" y="992"/>
                </a:cubicBezTo>
                <a:cubicBezTo>
                  <a:pt x="938" y="992"/>
                  <a:pt x="927" y="998"/>
                  <a:pt x="905" y="1012"/>
                </a:cubicBezTo>
                <a:cubicBezTo>
                  <a:pt x="878" y="1028"/>
                  <a:pt x="843" y="1050"/>
                  <a:pt x="777" y="1050"/>
                </a:cubicBezTo>
                <a:cubicBezTo>
                  <a:pt x="712" y="1050"/>
                  <a:pt x="678" y="1028"/>
                  <a:pt x="651" y="1012"/>
                </a:cubicBezTo>
                <a:cubicBezTo>
                  <a:pt x="629" y="998"/>
                  <a:pt x="615" y="992"/>
                  <a:pt x="582" y="992"/>
                </a:cubicBezTo>
                <a:cubicBezTo>
                  <a:pt x="550" y="992"/>
                  <a:pt x="539" y="998"/>
                  <a:pt x="517" y="1012"/>
                </a:cubicBezTo>
                <a:cubicBezTo>
                  <a:pt x="490" y="1028"/>
                  <a:pt x="454" y="1050"/>
                  <a:pt x="388" y="1050"/>
                </a:cubicBezTo>
                <a:cubicBezTo>
                  <a:pt x="323" y="1050"/>
                  <a:pt x="287" y="1028"/>
                  <a:pt x="260" y="1012"/>
                </a:cubicBezTo>
                <a:cubicBezTo>
                  <a:pt x="238" y="998"/>
                  <a:pt x="227" y="992"/>
                  <a:pt x="194" y="992"/>
                </a:cubicBezTo>
                <a:cubicBezTo>
                  <a:pt x="161" y="992"/>
                  <a:pt x="148" y="998"/>
                  <a:pt x="126" y="1012"/>
                </a:cubicBezTo>
                <a:cubicBezTo>
                  <a:pt x="99" y="1028"/>
                  <a:pt x="66" y="1050"/>
                  <a:pt x="0" y="1050"/>
                </a:cubicBezTo>
                <a:lnTo>
                  <a:pt x="0" y="932"/>
                </a:lnTo>
                <a:cubicBezTo>
                  <a:pt x="33" y="932"/>
                  <a:pt x="44" y="927"/>
                  <a:pt x="66" y="913"/>
                </a:cubicBezTo>
                <a:cubicBezTo>
                  <a:pt x="93" y="897"/>
                  <a:pt x="129" y="875"/>
                  <a:pt x="194" y="875"/>
                </a:cubicBezTo>
                <a:cubicBezTo>
                  <a:pt x="260" y="875"/>
                  <a:pt x="293" y="897"/>
                  <a:pt x="320" y="913"/>
                </a:cubicBezTo>
                <a:cubicBezTo>
                  <a:pt x="342" y="927"/>
                  <a:pt x="356" y="932"/>
                  <a:pt x="388" y="932"/>
                </a:cubicBezTo>
                <a:cubicBezTo>
                  <a:pt x="421" y="932"/>
                  <a:pt x="432" y="927"/>
                  <a:pt x="454" y="913"/>
                </a:cubicBezTo>
                <a:cubicBezTo>
                  <a:pt x="481" y="897"/>
                  <a:pt x="517" y="875"/>
                  <a:pt x="582" y="875"/>
                </a:cubicBezTo>
                <a:cubicBezTo>
                  <a:pt x="648" y="875"/>
                  <a:pt x="684" y="897"/>
                  <a:pt x="711" y="913"/>
                </a:cubicBezTo>
                <a:cubicBezTo>
                  <a:pt x="733" y="927"/>
                  <a:pt x="745" y="932"/>
                  <a:pt x="777" y="932"/>
                </a:cubicBezTo>
                <a:cubicBezTo>
                  <a:pt x="810" y="932"/>
                  <a:pt x="823" y="927"/>
                  <a:pt x="845" y="913"/>
                </a:cubicBezTo>
                <a:cubicBezTo>
                  <a:pt x="872" y="897"/>
                  <a:pt x="906" y="875"/>
                  <a:pt x="971" y="875"/>
                </a:cubicBezTo>
                <a:cubicBezTo>
                  <a:pt x="1037" y="875"/>
                  <a:pt x="1072" y="897"/>
                  <a:pt x="1099" y="913"/>
                </a:cubicBezTo>
                <a:cubicBezTo>
                  <a:pt x="1121" y="927"/>
                  <a:pt x="1132" y="932"/>
                  <a:pt x="1165" y="932"/>
                </a:cubicBezTo>
                <a:lnTo>
                  <a:pt x="1165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78849" y="1379537"/>
            <a:ext cx="482600" cy="336550"/>
          </a:xfrm>
          <a:custGeom>
            <a:avLst/>
            <a:gdLst>
              <a:gd name="T0" fmla="*/ 1340 w 1341"/>
              <a:gd name="T1" fmla="*/ 468 h 936"/>
              <a:gd name="T2" fmla="*/ 1078 w 1341"/>
              <a:gd name="T3" fmla="*/ 935 h 936"/>
              <a:gd name="T4" fmla="*/ 845 w 1341"/>
              <a:gd name="T5" fmla="*/ 935 h 936"/>
              <a:gd name="T6" fmla="*/ 1108 w 1341"/>
              <a:gd name="T7" fmla="*/ 468 h 936"/>
              <a:gd name="T8" fmla="*/ 955 w 1341"/>
              <a:gd name="T9" fmla="*/ 197 h 936"/>
              <a:gd name="T10" fmla="*/ 495 w 1341"/>
              <a:gd name="T11" fmla="*/ 935 h 936"/>
              <a:gd name="T12" fmla="*/ 263 w 1341"/>
              <a:gd name="T13" fmla="*/ 935 h 936"/>
              <a:gd name="T14" fmla="*/ 0 w 1341"/>
              <a:gd name="T15" fmla="*/ 468 h 936"/>
              <a:gd name="T16" fmla="*/ 263 w 1341"/>
              <a:gd name="T17" fmla="*/ 0 h 936"/>
              <a:gd name="T18" fmla="*/ 495 w 1341"/>
              <a:gd name="T19" fmla="*/ 0 h 936"/>
              <a:gd name="T20" fmla="*/ 233 w 1341"/>
              <a:gd name="T21" fmla="*/ 468 h 936"/>
              <a:gd name="T22" fmla="*/ 386 w 1341"/>
              <a:gd name="T23" fmla="*/ 739 h 936"/>
              <a:gd name="T24" fmla="*/ 845 w 1341"/>
              <a:gd name="T25" fmla="*/ 0 h 936"/>
              <a:gd name="T26" fmla="*/ 1078 w 1341"/>
              <a:gd name="T27" fmla="*/ 0 h 936"/>
              <a:gd name="T28" fmla="*/ 1340 w 1341"/>
              <a:gd name="T29" fmla="*/ 468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41" h="936">
                <a:moveTo>
                  <a:pt x="1340" y="468"/>
                </a:moveTo>
                <a:lnTo>
                  <a:pt x="1078" y="935"/>
                </a:lnTo>
                <a:lnTo>
                  <a:pt x="845" y="935"/>
                </a:lnTo>
                <a:lnTo>
                  <a:pt x="1108" y="468"/>
                </a:lnTo>
                <a:lnTo>
                  <a:pt x="955" y="197"/>
                </a:lnTo>
                <a:lnTo>
                  <a:pt x="495" y="935"/>
                </a:lnTo>
                <a:lnTo>
                  <a:pt x="263" y="935"/>
                </a:lnTo>
                <a:lnTo>
                  <a:pt x="0" y="468"/>
                </a:lnTo>
                <a:lnTo>
                  <a:pt x="263" y="0"/>
                </a:lnTo>
                <a:lnTo>
                  <a:pt x="495" y="0"/>
                </a:lnTo>
                <a:lnTo>
                  <a:pt x="233" y="468"/>
                </a:lnTo>
                <a:lnTo>
                  <a:pt x="386" y="739"/>
                </a:lnTo>
                <a:lnTo>
                  <a:pt x="845" y="0"/>
                </a:lnTo>
                <a:lnTo>
                  <a:pt x="1078" y="0"/>
                </a:lnTo>
                <a:lnTo>
                  <a:pt x="1340" y="46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709151" y="1358901"/>
            <a:ext cx="377825" cy="377825"/>
          </a:xfrm>
          <a:custGeom>
            <a:avLst/>
            <a:gdLst>
              <a:gd name="T0" fmla="*/ 817 w 1051"/>
              <a:gd name="T1" fmla="*/ 817 h 1051"/>
              <a:gd name="T2" fmla="*/ 817 w 1051"/>
              <a:gd name="T3" fmla="*/ 582 h 1051"/>
              <a:gd name="T4" fmla="*/ 700 w 1051"/>
              <a:gd name="T5" fmla="*/ 582 h 1051"/>
              <a:gd name="T6" fmla="*/ 700 w 1051"/>
              <a:gd name="T7" fmla="*/ 817 h 1051"/>
              <a:gd name="T8" fmla="*/ 817 w 1051"/>
              <a:gd name="T9" fmla="*/ 817 h 1051"/>
              <a:gd name="T10" fmla="*/ 582 w 1051"/>
              <a:gd name="T11" fmla="*/ 817 h 1051"/>
              <a:gd name="T12" fmla="*/ 582 w 1051"/>
              <a:gd name="T13" fmla="*/ 232 h 1051"/>
              <a:gd name="T14" fmla="*/ 467 w 1051"/>
              <a:gd name="T15" fmla="*/ 232 h 1051"/>
              <a:gd name="T16" fmla="*/ 467 w 1051"/>
              <a:gd name="T17" fmla="*/ 817 h 1051"/>
              <a:gd name="T18" fmla="*/ 582 w 1051"/>
              <a:gd name="T19" fmla="*/ 817 h 1051"/>
              <a:gd name="T20" fmla="*/ 350 w 1051"/>
              <a:gd name="T21" fmla="*/ 817 h 1051"/>
              <a:gd name="T22" fmla="*/ 350 w 1051"/>
              <a:gd name="T23" fmla="*/ 407 h 1051"/>
              <a:gd name="T24" fmla="*/ 232 w 1051"/>
              <a:gd name="T25" fmla="*/ 407 h 1051"/>
              <a:gd name="T26" fmla="*/ 232 w 1051"/>
              <a:gd name="T27" fmla="*/ 817 h 1051"/>
              <a:gd name="T28" fmla="*/ 350 w 1051"/>
              <a:gd name="T29" fmla="*/ 817 h 1051"/>
              <a:gd name="T30" fmla="*/ 932 w 1051"/>
              <a:gd name="T31" fmla="*/ 0 h 1051"/>
              <a:gd name="T32" fmla="*/ 1050 w 1051"/>
              <a:gd name="T33" fmla="*/ 118 h 1051"/>
              <a:gd name="T34" fmla="*/ 1050 w 1051"/>
              <a:gd name="T35" fmla="*/ 932 h 1051"/>
              <a:gd name="T36" fmla="*/ 932 w 1051"/>
              <a:gd name="T37" fmla="*/ 1050 h 1051"/>
              <a:gd name="T38" fmla="*/ 117 w 1051"/>
              <a:gd name="T39" fmla="*/ 1050 h 1051"/>
              <a:gd name="T40" fmla="*/ 0 w 1051"/>
              <a:gd name="T41" fmla="*/ 932 h 1051"/>
              <a:gd name="T42" fmla="*/ 0 w 1051"/>
              <a:gd name="T43" fmla="*/ 118 h 1051"/>
              <a:gd name="T44" fmla="*/ 117 w 1051"/>
              <a:gd name="T45" fmla="*/ 0 h 1051"/>
              <a:gd name="T46" fmla="*/ 932 w 1051"/>
              <a:gd name="T4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051">
                <a:moveTo>
                  <a:pt x="817" y="817"/>
                </a:moveTo>
                <a:lnTo>
                  <a:pt x="817" y="582"/>
                </a:lnTo>
                <a:lnTo>
                  <a:pt x="700" y="582"/>
                </a:lnTo>
                <a:lnTo>
                  <a:pt x="700" y="817"/>
                </a:lnTo>
                <a:lnTo>
                  <a:pt x="817" y="817"/>
                </a:lnTo>
                <a:close/>
                <a:moveTo>
                  <a:pt x="582" y="817"/>
                </a:moveTo>
                <a:lnTo>
                  <a:pt x="582" y="232"/>
                </a:lnTo>
                <a:lnTo>
                  <a:pt x="467" y="232"/>
                </a:lnTo>
                <a:lnTo>
                  <a:pt x="467" y="817"/>
                </a:lnTo>
                <a:lnTo>
                  <a:pt x="582" y="817"/>
                </a:lnTo>
                <a:close/>
                <a:moveTo>
                  <a:pt x="350" y="817"/>
                </a:moveTo>
                <a:lnTo>
                  <a:pt x="350" y="407"/>
                </a:lnTo>
                <a:lnTo>
                  <a:pt x="232" y="407"/>
                </a:lnTo>
                <a:lnTo>
                  <a:pt x="232" y="817"/>
                </a:lnTo>
                <a:lnTo>
                  <a:pt x="350" y="817"/>
                </a:lnTo>
                <a:close/>
                <a:moveTo>
                  <a:pt x="932" y="0"/>
                </a:moveTo>
                <a:cubicBezTo>
                  <a:pt x="995" y="0"/>
                  <a:pt x="1050" y="55"/>
                  <a:pt x="1050" y="118"/>
                </a:cubicBez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7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7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820401" y="1411287"/>
            <a:ext cx="315913" cy="273050"/>
          </a:xfrm>
          <a:custGeom>
            <a:avLst/>
            <a:gdLst>
              <a:gd name="T0" fmla="*/ 613 w 876"/>
              <a:gd name="T1" fmla="*/ 63 h 759"/>
              <a:gd name="T2" fmla="*/ 875 w 876"/>
              <a:gd name="T3" fmla="*/ 0 h 759"/>
              <a:gd name="T4" fmla="*/ 875 w 876"/>
              <a:gd name="T5" fmla="*/ 758 h 759"/>
              <a:gd name="T6" fmla="*/ 760 w 876"/>
              <a:gd name="T7" fmla="*/ 758 h 759"/>
              <a:gd name="T8" fmla="*/ 760 w 876"/>
              <a:gd name="T9" fmla="*/ 140 h 759"/>
              <a:gd name="T10" fmla="*/ 613 w 876"/>
              <a:gd name="T11" fmla="*/ 170 h 759"/>
              <a:gd name="T12" fmla="*/ 613 w 876"/>
              <a:gd name="T13" fmla="*/ 63 h 759"/>
              <a:gd name="T14" fmla="*/ 350 w 876"/>
              <a:gd name="T15" fmla="*/ 175 h 759"/>
              <a:gd name="T16" fmla="*/ 350 w 876"/>
              <a:gd name="T17" fmla="*/ 408 h 759"/>
              <a:gd name="T18" fmla="*/ 585 w 876"/>
              <a:gd name="T19" fmla="*/ 408 h 759"/>
              <a:gd name="T20" fmla="*/ 585 w 876"/>
              <a:gd name="T21" fmla="*/ 525 h 759"/>
              <a:gd name="T22" fmla="*/ 350 w 876"/>
              <a:gd name="T23" fmla="*/ 525 h 759"/>
              <a:gd name="T24" fmla="*/ 350 w 876"/>
              <a:gd name="T25" fmla="*/ 758 h 759"/>
              <a:gd name="T26" fmla="*/ 235 w 876"/>
              <a:gd name="T27" fmla="*/ 758 h 759"/>
              <a:gd name="T28" fmla="*/ 235 w 876"/>
              <a:gd name="T29" fmla="*/ 525 h 759"/>
              <a:gd name="T30" fmla="*/ 0 w 876"/>
              <a:gd name="T31" fmla="*/ 525 h 759"/>
              <a:gd name="T32" fmla="*/ 0 w 876"/>
              <a:gd name="T33" fmla="*/ 408 h 759"/>
              <a:gd name="T34" fmla="*/ 235 w 876"/>
              <a:gd name="T35" fmla="*/ 408 h 759"/>
              <a:gd name="T36" fmla="*/ 235 w 876"/>
              <a:gd name="T37" fmla="*/ 175 h 759"/>
              <a:gd name="T38" fmla="*/ 350 w 876"/>
              <a:gd name="T39" fmla="*/ 175 h 7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76" h="759">
                <a:moveTo>
                  <a:pt x="613" y="63"/>
                </a:moveTo>
                <a:lnTo>
                  <a:pt x="875" y="0"/>
                </a:lnTo>
                <a:lnTo>
                  <a:pt x="875" y="758"/>
                </a:lnTo>
                <a:lnTo>
                  <a:pt x="760" y="758"/>
                </a:lnTo>
                <a:lnTo>
                  <a:pt x="760" y="140"/>
                </a:lnTo>
                <a:lnTo>
                  <a:pt x="613" y="170"/>
                </a:lnTo>
                <a:lnTo>
                  <a:pt x="613" y="63"/>
                </a:lnTo>
                <a:close/>
                <a:moveTo>
                  <a:pt x="350" y="175"/>
                </a:moveTo>
                <a:lnTo>
                  <a:pt x="350" y="408"/>
                </a:lnTo>
                <a:lnTo>
                  <a:pt x="585" y="408"/>
                </a:lnTo>
                <a:lnTo>
                  <a:pt x="585" y="525"/>
                </a:lnTo>
                <a:lnTo>
                  <a:pt x="350" y="525"/>
                </a:lnTo>
                <a:lnTo>
                  <a:pt x="350" y="758"/>
                </a:lnTo>
                <a:lnTo>
                  <a:pt x="235" y="758"/>
                </a:lnTo>
                <a:lnTo>
                  <a:pt x="235" y="525"/>
                </a:lnTo>
                <a:lnTo>
                  <a:pt x="0" y="525"/>
                </a:lnTo>
                <a:lnTo>
                  <a:pt x="0" y="408"/>
                </a:lnTo>
                <a:lnTo>
                  <a:pt x="235" y="408"/>
                </a:lnTo>
                <a:lnTo>
                  <a:pt x="235" y="175"/>
                </a:lnTo>
                <a:lnTo>
                  <a:pt x="350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9" y="2082800"/>
            <a:ext cx="168275" cy="419100"/>
          </a:xfrm>
          <a:custGeom>
            <a:avLst/>
            <a:gdLst>
              <a:gd name="T0" fmla="*/ 465 w 466"/>
              <a:gd name="T1" fmla="*/ 640 h 1166"/>
              <a:gd name="T2" fmla="*/ 465 w 466"/>
              <a:gd name="T3" fmla="*/ 875 h 1166"/>
              <a:gd name="T4" fmla="*/ 290 w 466"/>
              <a:gd name="T5" fmla="*/ 875 h 1166"/>
              <a:gd name="T6" fmla="*/ 290 w 466"/>
              <a:gd name="T7" fmla="*/ 1165 h 1166"/>
              <a:gd name="T8" fmla="*/ 115 w 466"/>
              <a:gd name="T9" fmla="*/ 1165 h 1166"/>
              <a:gd name="T10" fmla="*/ 115 w 466"/>
              <a:gd name="T11" fmla="*/ 875 h 1166"/>
              <a:gd name="T12" fmla="*/ 0 w 466"/>
              <a:gd name="T13" fmla="*/ 875 h 1166"/>
              <a:gd name="T14" fmla="*/ 0 w 466"/>
              <a:gd name="T15" fmla="*/ 465 h 1166"/>
              <a:gd name="T16" fmla="*/ 175 w 466"/>
              <a:gd name="T17" fmla="*/ 290 h 1166"/>
              <a:gd name="T18" fmla="*/ 350 w 466"/>
              <a:gd name="T19" fmla="*/ 465 h 1166"/>
              <a:gd name="T20" fmla="*/ 465 w 466"/>
              <a:gd name="T21" fmla="*/ 640 h 1166"/>
              <a:gd name="T22" fmla="*/ 57 w 466"/>
              <a:gd name="T23" fmla="*/ 115 h 1166"/>
              <a:gd name="T24" fmla="*/ 175 w 466"/>
              <a:gd name="T25" fmla="*/ 0 h 1166"/>
              <a:gd name="T26" fmla="*/ 290 w 466"/>
              <a:gd name="T27" fmla="*/ 115 h 1166"/>
              <a:gd name="T28" fmla="*/ 175 w 466"/>
              <a:gd name="T29" fmla="*/ 232 h 1166"/>
              <a:gd name="T30" fmla="*/ 57 w 466"/>
              <a:gd name="T31" fmla="*/ 11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66" h="1166">
                <a:moveTo>
                  <a:pt x="465" y="640"/>
                </a:moveTo>
                <a:lnTo>
                  <a:pt x="465" y="875"/>
                </a:lnTo>
                <a:lnTo>
                  <a:pt x="290" y="875"/>
                </a:lnTo>
                <a:lnTo>
                  <a:pt x="290" y="1165"/>
                </a:lnTo>
                <a:lnTo>
                  <a:pt x="115" y="1165"/>
                </a:lnTo>
                <a:lnTo>
                  <a:pt x="115" y="875"/>
                </a:lnTo>
                <a:lnTo>
                  <a:pt x="0" y="875"/>
                </a:lnTo>
                <a:lnTo>
                  <a:pt x="0" y="465"/>
                </a:lnTo>
                <a:cubicBezTo>
                  <a:pt x="0" y="369"/>
                  <a:pt x="79" y="290"/>
                  <a:pt x="175" y="290"/>
                </a:cubicBezTo>
                <a:cubicBezTo>
                  <a:pt x="271" y="290"/>
                  <a:pt x="350" y="369"/>
                  <a:pt x="350" y="465"/>
                </a:cubicBezTo>
                <a:cubicBezTo>
                  <a:pt x="418" y="492"/>
                  <a:pt x="465" y="561"/>
                  <a:pt x="465" y="640"/>
                </a:cubicBezTo>
                <a:close/>
                <a:moveTo>
                  <a:pt x="57" y="115"/>
                </a:moveTo>
                <a:cubicBezTo>
                  <a:pt x="57" y="49"/>
                  <a:pt x="109" y="0"/>
                  <a:pt x="175" y="0"/>
                </a:cubicBezTo>
                <a:cubicBezTo>
                  <a:pt x="241" y="0"/>
                  <a:pt x="290" y="49"/>
                  <a:pt x="290" y="115"/>
                </a:cubicBezTo>
                <a:cubicBezTo>
                  <a:pt x="290" y="181"/>
                  <a:pt x="241" y="232"/>
                  <a:pt x="175" y="232"/>
                </a:cubicBezTo>
                <a:cubicBezTo>
                  <a:pt x="109" y="232"/>
                  <a:pt x="57" y="181"/>
                  <a:pt x="57" y="1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014537" y="2082800"/>
            <a:ext cx="419100" cy="419100"/>
          </a:xfrm>
          <a:custGeom>
            <a:avLst/>
            <a:gdLst>
              <a:gd name="T0" fmla="*/ 990 w 1166"/>
              <a:gd name="T1" fmla="*/ 525 h 1166"/>
              <a:gd name="T2" fmla="*/ 990 w 1166"/>
              <a:gd name="T3" fmla="*/ 407 h 1166"/>
              <a:gd name="T4" fmla="*/ 757 w 1166"/>
              <a:gd name="T5" fmla="*/ 407 h 1166"/>
              <a:gd name="T6" fmla="*/ 757 w 1166"/>
              <a:gd name="T7" fmla="*/ 175 h 1166"/>
              <a:gd name="T8" fmla="*/ 640 w 1166"/>
              <a:gd name="T9" fmla="*/ 175 h 1166"/>
              <a:gd name="T10" fmla="*/ 640 w 1166"/>
              <a:gd name="T11" fmla="*/ 407 h 1166"/>
              <a:gd name="T12" fmla="*/ 407 w 1166"/>
              <a:gd name="T13" fmla="*/ 407 h 1166"/>
              <a:gd name="T14" fmla="*/ 407 w 1166"/>
              <a:gd name="T15" fmla="*/ 525 h 1166"/>
              <a:gd name="T16" fmla="*/ 640 w 1166"/>
              <a:gd name="T17" fmla="*/ 525 h 1166"/>
              <a:gd name="T18" fmla="*/ 640 w 1166"/>
              <a:gd name="T19" fmla="*/ 757 h 1166"/>
              <a:gd name="T20" fmla="*/ 757 w 1166"/>
              <a:gd name="T21" fmla="*/ 757 h 1166"/>
              <a:gd name="T22" fmla="*/ 757 w 1166"/>
              <a:gd name="T23" fmla="*/ 525 h 1166"/>
              <a:gd name="T24" fmla="*/ 990 w 1166"/>
              <a:gd name="T25" fmla="*/ 525 h 1166"/>
              <a:gd name="T26" fmla="*/ 1050 w 1166"/>
              <a:gd name="T27" fmla="*/ 0 h 1166"/>
              <a:gd name="T28" fmla="*/ 1165 w 1166"/>
              <a:gd name="T29" fmla="*/ 115 h 1166"/>
              <a:gd name="T30" fmla="*/ 1165 w 1166"/>
              <a:gd name="T31" fmla="*/ 815 h 1166"/>
              <a:gd name="T32" fmla="*/ 1050 w 1166"/>
              <a:gd name="T33" fmla="*/ 932 h 1166"/>
              <a:gd name="T34" fmla="*/ 350 w 1166"/>
              <a:gd name="T35" fmla="*/ 932 h 1166"/>
              <a:gd name="T36" fmla="*/ 232 w 1166"/>
              <a:gd name="T37" fmla="*/ 815 h 1166"/>
              <a:gd name="T38" fmla="*/ 232 w 1166"/>
              <a:gd name="T39" fmla="*/ 115 h 1166"/>
              <a:gd name="T40" fmla="*/ 350 w 1166"/>
              <a:gd name="T41" fmla="*/ 0 h 1166"/>
              <a:gd name="T42" fmla="*/ 1050 w 1166"/>
              <a:gd name="T43" fmla="*/ 0 h 1166"/>
              <a:gd name="T44" fmla="*/ 115 w 1166"/>
              <a:gd name="T45" fmla="*/ 232 h 1166"/>
              <a:gd name="T46" fmla="*/ 115 w 1166"/>
              <a:gd name="T47" fmla="*/ 1050 h 1166"/>
              <a:gd name="T48" fmla="*/ 932 w 1166"/>
              <a:gd name="T49" fmla="*/ 1050 h 1166"/>
              <a:gd name="T50" fmla="*/ 932 w 1166"/>
              <a:gd name="T51" fmla="*/ 1165 h 1166"/>
              <a:gd name="T52" fmla="*/ 115 w 1166"/>
              <a:gd name="T53" fmla="*/ 1165 h 1166"/>
              <a:gd name="T54" fmla="*/ 0 w 1166"/>
              <a:gd name="T55" fmla="*/ 1050 h 1166"/>
              <a:gd name="T56" fmla="*/ 0 w 1166"/>
              <a:gd name="T57" fmla="*/ 232 h 1166"/>
              <a:gd name="T58" fmla="*/ 115 w 1166"/>
              <a:gd name="T59" fmla="*/ 2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1166">
                <a:moveTo>
                  <a:pt x="990" y="525"/>
                </a:moveTo>
                <a:lnTo>
                  <a:pt x="990" y="407"/>
                </a:lnTo>
                <a:lnTo>
                  <a:pt x="757" y="407"/>
                </a:lnTo>
                <a:lnTo>
                  <a:pt x="757" y="175"/>
                </a:lnTo>
                <a:lnTo>
                  <a:pt x="640" y="175"/>
                </a:lnTo>
                <a:lnTo>
                  <a:pt x="640" y="407"/>
                </a:lnTo>
                <a:lnTo>
                  <a:pt x="407" y="407"/>
                </a:lnTo>
                <a:lnTo>
                  <a:pt x="407" y="525"/>
                </a:lnTo>
                <a:lnTo>
                  <a:pt x="640" y="525"/>
                </a:lnTo>
                <a:lnTo>
                  <a:pt x="640" y="757"/>
                </a:lnTo>
                <a:lnTo>
                  <a:pt x="757" y="757"/>
                </a:lnTo>
                <a:lnTo>
                  <a:pt x="757" y="525"/>
                </a:lnTo>
                <a:lnTo>
                  <a:pt x="990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2"/>
                  <a:pt x="1050" y="932"/>
                </a:cubicBezTo>
                <a:lnTo>
                  <a:pt x="350" y="932"/>
                </a:lnTo>
                <a:cubicBezTo>
                  <a:pt x="287" y="932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2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2"/>
                </a:lnTo>
                <a:lnTo>
                  <a:pt x="115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068639" y="2087565"/>
            <a:ext cx="484187" cy="409575"/>
          </a:xfrm>
          <a:custGeom>
            <a:avLst/>
            <a:gdLst>
              <a:gd name="T0" fmla="*/ 1342 w 1343"/>
              <a:gd name="T1" fmla="*/ 875 h 1138"/>
              <a:gd name="T2" fmla="*/ 1080 w 1343"/>
              <a:gd name="T3" fmla="*/ 1137 h 1138"/>
              <a:gd name="T4" fmla="*/ 992 w 1343"/>
              <a:gd name="T5" fmla="*/ 1050 h 1138"/>
              <a:gd name="T6" fmla="*/ 1167 w 1343"/>
              <a:gd name="T7" fmla="*/ 875 h 1138"/>
              <a:gd name="T8" fmla="*/ 992 w 1343"/>
              <a:gd name="T9" fmla="*/ 700 h 1138"/>
              <a:gd name="T10" fmla="*/ 1080 w 1343"/>
              <a:gd name="T11" fmla="*/ 612 h 1138"/>
              <a:gd name="T12" fmla="*/ 1342 w 1343"/>
              <a:gd name="T13" fmla="*/ 875 h 1138"/>
              <a:gd name="T14" fmla="*/ 700 w 1343"/>
              <a:gd name="T15" fmla="*/ 407 h 1138"/>
              <a:gd name="T16" fmla="*/ 875 w 1343"/>
              <a:gd name="T17" fmla="*/ 407 h 1138"/>
              <a:gd name="T18" fmla="*/ 875 w 1343"/>
              <a:gd name="T19" fmla="*/ 525 h 1138"/>
              <a:gd name="T20" fmla="*/ 700 w 1343"/>
              <a:gd name="T21" fmla="*/ 525 h 1138"/>
              <a:gd name="T22" fmla="*/ 700 w 1343"/>
              <a:gd name="T23" fmla="*/ 700 h 1138"/>
              <a:gd name="T24" fmla="*/ 585 w 1343"/>
              <a:gd name="T25" fmla="*/ 700 h 1138"/>
              <a:gd name="T26" fmla="*/ 585 w 1343"/>
              <a:gd name="T27" fmla="*/ 525 h 1138"/>
              <a:gd name="T28" fmla="*/ 410 w 1343"/>
              <a:gd name="T29" fmla="*/ 525 h 1138"/>
              <a:gd name="T30" fmla="*/ 410 w 1343"/>
              <a:gd name="T31" fmla="*/ 407 h 1138"/>
              <a:gd name="T32" fmla="*/ 585 w 1343"/>
              <a:gd name="T33" fmla="*/ 407 h 1138"/>
              <a:gd name="T34" fmla="*/ 585 w 1343"/>
              <a:gd name="T35" fmla="*/ 232 h 1138"/>
              <a:gd name="T36" fmla="*/ 700 w 1343"/>
              <a:gd name="T37" fmla="*/ 232 h 1138"/>
              <a:gd name="T38" fmla="*/ 700 w 1343"/>
              <a:gd name="T39" fmla="*/ 407 h 1138"/>
              <a:gd name="T40" fmla="*/ 1167 w 1343"/>
              <a:gd name="T41" fmla="*/ 0 h 1138"/>
              <a:gd name="T42" fmla="*/ 1285 w 1343"/>
              <a:gd name="T43" fmla="*/ 117 h 1138"/>
              <a:gd name="T44" fmla="*/ 1285 w 1343"/>
              <a:gd name="T45" fmla="*/ 582 h 1138"/>
              <a:gd name="T46" fmla="*/ 1167 w 1343"/>
              <a:gd name="T47" fmla="*/ 582 h 1138"/>
              <a:gd name="T48" fmla="*/ 1167 w 1343"/>
              <a:gd name="T49" fmla="*/ 117 h 1138"/>
              <a:gd name="T50" fmla="*/ 117 w 1343"/>
              <a:gd name="T51" fmla="*/ 117 h 1138"/>
              <a:gd name="T52" fmla="*/ 117 w 1343"/>
              <a:gd name="T53" fmla="*/ 817 h 1138"/>
              <a:gd name="T54" fmla="*/ 992 w 1343"/>
              <a:gd name="T55" fmla="*/ 817 h 1138"/>
              <a:gd name="T56" fmla="*/ 992 w 1343"/>
              <a:gd name="T57" fmla="*/ 932 h 1138"/>
              <a:gd name="T58" fmla="*/ 875 w 1343"/>
              <a:gd name="T59" fmla="*/ 932 h 1138"/>
              <a:gd name="T60" fmla="*/ 875 w 1343"/>
              <a:gd name="T61" fmla="*/ 1050 h 1138"/>
              <a:gd name="T62" fmla="*/ 410 w 1343"/>
              <a:gd name="T63" fmla="*/ 1050 h 1138"/>
              <a:gd name="T64" fmla="*/ 410 w 1343"/>
              <a:gd name="T65" fmla="*/ 932 h 1138"/>
              <a:gd name="T66" fmla="*/ 117 w 1343"/>
              <a:gd name="T67" fmla="*/ 932 h 1138"/>
              <a:gd name="T68" fmla="*/ 0 w 1343"/>
              <a:gd name="T69" fmla="*/ 817 h 1138"/>
              <a:gd name="T70" fmla="*/ 0 w 1343"/>
              <a:gd name="T71" fmla="*/ 117 h 1138"/>
              <a:gd name="T72" fmla="*/ 117 w 1343"/>
              <a:gd name="T73" fmla="*/ 0 h 1138"/>
              <a:gd name="T74" fmla="*/ 1167 w 1343"/>
              <a:gd name="T75" fmla="*/ 0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43" h="1138">
                <a:moveTo>
                  <a:pt x="1342" y="875"/>
                </a:moveTo>
                <a:lnTo>
                  <a:pt x="1080" y="1137"/>
                </a:lnTo>
                <a:lnTo>
                  <a:pt x="992" y="1050"/>
                </a:lnTo>
                <a:lnTo>
                  <a:pt x="1167" y="875"/>
                </a:lnTo>
                <a:lnTo>
                  <a:pt x="992" y="700"/>
                </a:lnTo>
                <a:lnTo>
                  <a:pt x="1080" y="612"/>
                </a:lnTo>
                <a:lnTo>
                  <a:pt x="1342" y="875"/>
                </a:lnTo>
                <a:close/>
                <a:moveTo>
                  <a:pt x="700" y="407"/>
                </a:moveTo>
                <a:lnTo>
                  <a:pt x="875" y="407"/>
                </a:lnTo>
                <a:lnTo>
                  <a:pt x="875" y="525"/>
                </a:lnTo>
                <a:lnTo>
                  <a:pt x="700" y="525"/>
                </a:lnTo>
                <a:lnTo>
                  <a:pt x="700" y="700"/>
                </a:lnTo>
                <a:lnTo>
                  <a:pt x="585" y="700"/>
                </a:lnTo>
                <a:lnTo>
                  <a:pt x="585" y="525"/>
                </a:lnTo>
                <a:lnTo>
                  <a:pt x="410" y="525"/>
                </a:lnTo>
                <a:lnTo>
                  <a:pt x="410" y="407"/>
                </a:lnTo>
                <a:lnTo>
                  <a:pt x="585" y="407"/>
                </a:lnTo>
                <a:lnTo>
                  <a:pt x="585" y="232"/>
                </a:lnTo>
                <a:lnTo>
                  <a:pt x="700" y="232"/>
                </a:lnTo>
                <a:lnTo>
                  <a:pt x="700" y="407"/>
                </a:lnTo>
                <a:close/>
                <a:moveTo>
                  <a:pt x="1167" y="0"/>
                </a:moveTo>
                <a:cubicBezTo>
                  <a:pt x="1230" y="0"/>
                  <a:pt x="1285" y="52"/>
                  <a:pt x="1285" y="117"/>
                </a:cubicBezTo>
                <a:lnTo>
                  <a:pt x="1285" y="582"/>
                </a:lnTo>
                <a:lnTo>
                  <a:pt x="1167" y="582"/>
                </a:lnTo>
                <a:lnTo>
                  <a:pt x="1167" y="117"/>
                </a:lnTo>
                <a:lnTo>
                  <a:pt x="117" y="117"/>
                </a:lnTo>
                <a:lnTo>
                  <a:pt x="117" y="817"/>
                </a:lnTo>
                <a:lnTo>
                  <a:pt x="992" y="817"/>
                </a:lnTo>
                <a:lnTo>
                  <a:pt x="992" y="932"/>
                </a:lnTo>
                <a:lnTo>
                  <a:pt x="875" y="932"/>
                </a:lnTo>
                <a:lnTo>
                  <a:pt x="875" y="1050"/>
                </a:lnTo>
                <a:lnTo>
                  <a:pt x="410" y="1050"/>
                </a:lnTo>
                <a:lnTo>
                  <a:pt x="410" y="932"/>
                </a:lnTo>
                <a:lnTo>
                  <a:pt x="117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2"/>
                  <a:pt x="52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195762" y="2144714"/>
            <a:ext cx="398462" cy="293688"/>
          </a:xfrm>
          <a:custGeom>
            <a:avLst/>
            <a:gdLst>
              <a:gd name="T0" fmla="*/ 818 w 1108"/>
              <a:gd name="T1" fmla="*/ 0 h 818"/>
              <a:gd name="T2" fmla="*/ 1107 w 1108"/>
              <a:gd name="T3" fmla="*/ 0 h 818"/>
              <a:gd name="T4" fmla="*/ 1107 w 1108"/>
              <a:gd name="T5" fmla="*/ 117 h 818"/>
              <a:gd name="T6" fmla="*/ 932 w 1108"/>
              <a:gd name="T7" fmla="*/ 117 h 818"/>
              <a:gd name="T8" fmla="*/ 932 w 1108"/>
              <a:gd name="T9" fmla="*/ 642 h 818"/>
              <a:gd name="T10" fmla="*/ 757 w 1108"/>
              <a:gd name="T11" fmla="*/ 817 h 818"/>
              <a:gd name="T12" fmla="*/ 582 w 1108"/>
              <a:gd name="T13" fmla="*/ 642 h 818"/>
              <a:gd name="T14" fmla="*/ 757 w 1108"/>
              <a:gd name="T15" fmla="*/ 467 h 818"/>
              <a:gd name="T16" fmla="*/ 818 w 1108"/>
              <a:gd name="T17" fmla="*/ 478 h 818"/>
              <a:gd name="T18" fmla="*/ 818 w 1108"/>
              <a:gd name="T19" fmla="*/ 0 h 818"/>
              <a:gd name="T20" fmla="*/ 0 w 1108"/>
              <a:gd name="T21" fmla="*/ 582 h 818"/>
              <a:gd name="T22" fmla="*/ 0 w 1108"/>
              <a:gd name="T23" fmla="*/ 467 h 818"/>
              <a:gd name="T24" fmla="*/ 468 w 1108"/>
              <a:gd name="T25" fmla="*/ 467 h 818"/>
              <a:gd name="T26" fmla="*/ 468 w 1108"/>
              <a:gd name="T27" fmla="*/ 582 h 818"/>
              <a:gd name="T28" fmla="*/ 0 w 1108"/>
              <a:gd name="T29" fmla="*/ 582 h 818"/>
              <a:gd name="T30" fmla="*/ 700 w 1108"/>
              <a:gd name="T31" fmla="*/ 232 h 818"/>
              <a:gd name="T32" fmla="*/ 700 w 1108"/>
              <a:gd name="T33" fmla="*/ 350 h 818"/>
              <a:gd name="T34" fmla="*/ 0 w 1108"/>
              <a:gd name="T35" fmla="*/ 350 h 818"/>
              <a:gd name="T36" fmla="*/ 0 w 1108"/>
              <a:gd name="T37" fmla="*/ 232 h 818"/>
              <a:gd name="T38" fmla="*/ 700 w 1108"/>
              <a:gd name="T39" fmla="*/ 232 h 818"/>
              <a:gd name="T40" fmla="*/ 700 w 1108"/>
              <a:gd name="T41" fmla="*/ 0 h 818"/>
              <a:gd name="T42" fmla="*/ 700 w 1108"/>
              <a:gd name="T43" fmla="*/ 117 h 818"/>
              <a:gd name="T44" fmla="*/ 0 w 1108"/>
              <a:gd name="T45" fmla="*/ 117 h 818"/>
              <a:gd name="T46" fmla="*/ 0 w 1108"/>
              <a:gd name="T47" fmla="*/ 0 h 818"/>
              <a:gd name="T48" fmla="*/ 700 w 1108"/>
              <a:gd name="T49" fmla="*/ 0 h 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08" h="818">
                <a:moveTo>
                  <a:pt x="818" y="0"/>
                </a:moveTo>
                <a:lnTo>
                  <a:pt x="1107" y="0"/>
                </a:lnTo>
                <a:lnTo>
                  <a:pt x="1107" y="117"/>
                </a:lnTo>
                <a:lnTo>
                  <a:pt x="932" y="117"/>
                </a:lnTo>
                <a:lnTo>
                  <a:pt x="932" y="642"/>
                </a:lnTo>
                <a:cubicBezTo>
                  <a:pt x="932" y="738"/>
                  <a:pt x="852" y="817"/>
                  <a:pt x="757" y="817"/>
                </a:cubicBezTo>
                <a:cubicBezTo>
                  <a:pt x="661" y="817"/>
                  <a:pt x="582" y="737"/>
                  <a:pt x="582" y="642"/>
                </a:cubicBezTo>
                <a:cubicBezTo>
                  <a:pt x="582" y="546"/>
                  <a:pt x="662" y="467"/>
                  <a:pt x="757" y="467"/>
                </a:cubicBezTo>
                <a:cubicBezTo>
                  <a:pt x="777" y="467"/>
                  <a:pt x="798" y="473"/>
                  <a:pt x="818" y="478"/>
                </a:cubicBezTo>
                <a:lnTo>
                  <a:pt x="818" y="0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468" y="467"/>
                </a:lnTo>
                <a:lnTo>
                  <a:pt x="468" y="582"/>
                </a:lnTo>
                <a:lnTo>
                  <a:pt x="0" y="582"/>
                </a:lnTo>
                <a:close/>
                <a:moveTo>
                  <a:pt x="700" y="232"/>
                </a:moveTo>
                <a:lnTo>
                  <a:pt x="700" y="350"/>
                </a:lnTo>
                <a:lnTo>
                  <a:pt x="0" y="350"/>
                </a:lnTo>
                <a:lnTo>
                  <a:pt x="0" y="232"/>
                </a:lnTo>
                <a:lnTo>
                  <a:pt x="700" y="232"/>
                </a:lnTo>
                <a:close/>
                <a:moveTo>
                  <a:pt x="700" y="0"/>
                </a:moveTo>
                <a:lnTo>
                  <a:pt x="700" y="117"/>
                </a:lnTo>
                <a:lnTo>
                  <a:pt x="0" y="117"/>
                </a:lnTo>
                <a:lnTo>
                  <a:pt x="0" y="0"/>
                </a:ln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270499" y="2082800"/>
            <a:ext cx="419100" cy="419100"/>
          </a:xfrm>
          <a:custGeom>
            <a:avLst/>
            <a:gdLst>
              <a:gd name="T0" fmla="*/ 875 w 1166"/>
              <a:gd name="T1" fmla="*/ 582 h 1166"/>
              <a:gd name="T2" fmla="*/ 815 w 1166"/>
              <a:gd name="T3" fmla="*/ 640 h 1166"/>
              <a:gd name="T4" fmla="*/ 233 w 1166"/>
              <a:gd name="T5" fmla="*/ 640 h 1166"/>
              <a:gd name="T6" fmla="*/ 0 w 1166"/>
              <a:gd name="T7" fmla="*/ 875 h 1166"/>
              <a:gd name="T8" fmla="*/ 0 w 1166"/>
              <a:gd name="T9" fmla="*/ 57 h 1166"/>
              <a:gd name="T10" fmla="*/ 58 w 1166"/>
              <a:gd name="T11" fmla="*/ 0 h 1166"/>
              <a:gd name="T12" fmla="*/ 815 w 1166"/>
              <a:gd name="T13" fmla="*/ 0 h 1166"/>
              <a:gd name="T14" fmla="*/ 875 w 1166"/>
              <a:gd name="T15" fmla="*/ 57 h 1166"/>
              <a:gd name="T16" fmla="*/ 875 w 1166"/>
              <a:gd name="T17" fmla="*/ 582 h 1166"/>
              <a:gd name="T18" fmla="*/ 1108 w 1166"/>
              <a:gd name="T19" fmla="*/ 232 h 1166"/>
              <a:gd name="T20" fmla="*/ 1165 w 1166"/>
              <a:gd name="T21" fmla="*/ 290 h 1166"/>
              <a:gd name="T22" fmla="*/ 1165 w 1166"/>
              <a:gd name="T23" fmla="*/ 1165 h 1166"/>
              <a:gd name="T24" fmla="*/ 933 w 1166"/>
              <a:gd name="T25" fmla="*/ 932 h 1166"/>
              <a:gd name="T26" fmla="*/ 290 w 1166"/>
              <a:gd name="T27" fmla="*/ 932 h 1166"/>
              <a:gd name="T28" fmla="*/ 233 w 1166"/>
              <a:gd name="T29" fmla="*/ 875 h 1166"/>
              <a:gd name="T30" fmla="*/ 233 w 1166"/>
              <a:gd name="T31" fmla="*/ 757 h 1166"/>
              <a:gd name="T32" fmla="*/ 990 w 1166"/>
              <a:gd name="T33" fmla="*/ 757 h 1166"/>
              <a:gd name="T34" fmla="*/ 990 w 1166"/>
              <a:gd name="T35" fmla="*/ 232 h 1166"/>
              <a:gd name="T36" fmla="*/ 1108 w 1166"/>
              <a:gd name="T37" fmla="*/ 232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6" h="1166">
                <a:moveTo>
                  <a:pt x="875" y="582"/>
                </a:moveTo>
                <a:cubicBezTo>
                  <a:pt x="875" y="615"/>
                  <a:pt x="848" y="640"/>
                  <a:pt x="815" y="640"/>
                </a:cubicBezTo>
                <a:lnTo>
                  <a:pt x="233" y="640"/>
                </a:lnTo>
                <a:lnTo>
                  <a:pt x="0" y="875"/>
                </a:lnTo>
                <a:lnTo>
                  <a:pt x="0" y="57"/>
                </a:lnTo>
                <a:cubicBezTo>
                  <a:pt x="0" y="25"/>
                  <a:pt x="25" y="0"/>
                  <a:pt x="58" y="0"/>
                </a:cubicBezTo>
                <a:lnTo>
                  <a:pt x="815" y="0"/>
                </a:lnTo>
                <a:cubicBezTo>
                  <a:pt x="848" y="0"/>
                  <a:pt x="875" y="25"/>
                  <a:pt x="875" y="57"/>
                </a:cubicBezTo>
                <a:lnTo>
                  <a:pt x="875" y="582"/>
                </a:lnTo>
                <a:close/>
                <a:moveTo>
                  <a:pt x="1108" y="232"/>
                </a:moveTo>
                <a:cubicBezTo>
                  <a:pt x="1140" y="232"/>
                  <a:pt x="1165" y="257"/>
                  <a:pt x="1165" y="290"/>
                </a:cubicBezTo>
                <a:lnTo>
                  <a:pt x="1165" y="1165"/>
                </a:lnTo>
                <a:lnTo>
                  <a:pt x="933" y="932"/>
                </a:lnTo>
                <a:lnTo>
                  <a:pt x="290" y="932"/>
                </a:lnTo>
                <a:cubicBezTo>
                  <a:pt x="257" y="932"/>
                  <a:pt x="233" y="908"/>
                  <a:pt x="233" y="875"/>
                </a:cubicBezTo>
                <a:lnTo>
                  <a:pt x="233" y="757"/>
                </a:lnTo>
                <a:lnTo>
                  <a:pt x="990" y="757"/>
                </a:lnTo>
                <a:lnTo>
                  <a:pt x="990" y="232"/>
                </a:lnTo>
                <a:lnTo>
                  <a:pt x="1108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18264" y="2124075"/>
            <a:ext cx="293687" cy="336550"/>
          </a:xfrm>
          <a:custGeom>
            <a:avLst/>
            <a:gdLst>
              <a:gd name="T0" fmla="*/ 0 w 816"/>
              <a:gd name="T1" fmla="*/ 585 h 936"/>
              <a:gd name="T2" fmla="*/ 407 w 816"/>
              <a:gd name="T3" fmla="*/ 175 h 936"/>
              <a:gd name="T4" fmla="*/ 815 w 816"/>
              <a:gd name="T5" fmla="*/ 585 h 936"/>
              <a:gd name="T6" fmla="*/ 582 w 816"/>
              <a:gd name="T7" fmla="*/ 585 h 936"/>
              <a:gd name="T8" fmla="*/ 582 w 816"/>
              <a:gd name="T9" fmla="*/ 935 h 936"/>
              <a:gd name="T10" fmla="*/ 232 w 816"/>
              <a:gd name="T11" fmla="*/ 935 h 936"/>
              <a:gd name="T12" fmla="*/ 232 w 816"/>
              <a:gd name="T13" fmla="*/ 585 h 936"/>
              <a:gd name="T14" fmla="*/ 0 w 816"/>
              <a:gd name="T15" fmla="*/ 585 h 936"/>
              <a:gd name="T16" fmla="*/ 815 w 816"/>
              <a:gd name="T17" fmla="*/ 0 h 936"/>
              <a:gd name="T18" fmla="*/ 815 w 816"/>
              <a:gd name="T19" fmla="*/ 117 h 936"/>
              <a:gd name="T20" fmla="*/ 0 w 816"/>
              <a:gd name="T21" fmla="*/ 117 h 936"/>
              <a:gd name="T22" fmla="*/ 0 w 816"/>
              <a:gd name="T23" fmla="*/ 0 h 936"/>
              <a:gd name="T24" fmla="*/ 815 w 816"/>
              <a:gd name="T25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6" h="936">
                <a:moveTo>
                  <a:pt x="0" y="585"/>
                </a:moveTo>
                <a:lnTo>
                  <a:pt x="407" y="175"/>
                </a:lnTo>
                <a:lnTo>
                  <a:pt x="815" y="585"/>
                </a:lnTo>
                <a:lnTo>
                  <a:pt x="582" y="585"/>
                </a:lnTo>
                <a:lnTo>
                  <a:pt x="582" y="935"/>
                </a:lnTo>
                <a:lnTo>
                  <a:pt x="232" y="935"/>
                </a:lnTo>
                <a:lnTo>
                  <a:pt x="232" y="585"/>
                </a:lnTo>
                <a:lnTo>
                  <a:pt x="0" y="585"/>
                </a:lnTo>
                <a:close/>
                <a:moveTo>
                  <a:pt x="815" y="0"/>
                </a:moveTo>
                <a:lnTo>
                  <a:pt x="815" y="117"/>
                </a:lnTo>
                <a:lnTo>
                  <a:pt x="0" y="117"/>
                </a:lnTo>
                <a:lnTo>
                  <a:pt x="0" y="0"/>
                </a:lnTo>
                <a:lnTo>
                  <a:pt x="81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439024" y="2082800"/>
            <a:ext cx="419100" cy="419100"/>
          </a:xfrm>
          <a:custGeom>
            <a:avLst/>
            <a:gdLst>
              <a:gd name="T0" fmla="*/ 1050 w 1166"/>
              <a:gd name="T1" fmla="*/ 582 h 1166"/>
              <a:gd name="T2" fmla="*/ 757 w 1166"/>
              <a:gd name="T3" fmla="*/ 150 h 1166"/>
              <a:gd name="T4" fmla="*/ 757 w 1166"/>
              <a:gd name="T5" fmla="*/ 175 h 1166"/>
              <a:gd name="T6" fmla="*/ 640 w 1166"/>
              <a:gd name="T7" fmla="*/ 290 h 1166"/>
              <a:gd name="T8" fmla="*/ 525 w 1166"/>
              <a:gd name="T9" fmla="*/ 290 h 1166"/>
              <a:gd name="T10" fmla="*/ 525 w 1166"/>
              <a:gd name="T11" fmla="*/ 407 h 1166"/>
              <a:gd name="T12" fmla="*/ 465 w 1166"/>
              <a:gd name="T13" fmla="*/ 465 h 1166"/>
              <a:gd name="T14" fmla="*/ 350 w 1166"/>
              <a:gd name="T15" fmla="*/ 465 h 1166"/>
              <a:gd name="T16" fmla="*/ 350 w 1166"/>
              <a:gd name="T17" fmla="*/ 582 h 1166"/>
              <a:gd name="T18" fmla="*/ 700 w 1166"/>
              <a:gd name="T19" fmla="*/ 582 h 1166"/>
              <a:gd name="T20" fmla="*/ 757 w 1166"/>
              <a:gd name="T21" fmla="*/ 640 h 1166"/>
              <a:gd name="T22" fmla="*/ 757 w 1166"/>
              <a:gd name="T23" fmla="*/ 815 h 1166"/>
              <a:gd name="T24" fmla="*/ 815 w 1166"/>
              <a:gd name="T25" fmla="*/ 815 h 1166"/>
              <a:gd name="T26" fmla="*/ 927 w 1166"/>
              <a:gd name="T27" fmla="*/ 897 h 1166"/>
              <a:gd name="T28" fmla="*/ 1050 w 1166"/>
              <a:gd name="T29" fmla="*/ 582 h 1166"/>
              <a:gd name="T30" fmla="*/ 525 w 1166"/>
              <a:gd name="T31" fmla="*/ 1044 h 1166"/>
              <a:gd name="T32" fmla="*/ 525 w 1166"/>
              <a:gd name="T33" fmla="*/ 932 h 1166"/>
              <a:gd name="T34" fmla="*/ 407 w 1166"/>
              <a:gd name="T35" fmla="*/ 815 h 1166"/>
              <a:gd name="T36" fmla="*/ 407 w 1166"/>
              <a:gd name="T37" fmla="*/ 757 h 1166"/>
              <a:gd name="T38" fmla="*/ 128 w 1166"/>
              <a:gd name="T39" fmla="*/ 479 h 1166"/>
              <a:gd name="T40" fmla="*/ 115 w 1166"/>
              <a:gd name="T41" fmla="*/ 582 h 1166"/>
              <a:gd name="T42" fmla="*/ 525 w 1166"/>
              <a:gd name="T43" fmla="*/ 1044 h 1166"/>
              <a:gd name="T44" fmla="*/ 582 w 1166"/>
              <a:gd name="T45" fmla="*/ 0 h 1166"/>
              <a:gd name="T46" fmla="*/ 1165 w 1166"/>
              <a:gd name="T47" fmla="*/ 582 h 1166"/>
              <a:gd name="T48" fmla="*/ 582 w 1166"/>
              <a:gd name="T49" fmla="*/ 1165 h 1166"/>
              <a:gd name="T50" fmla="*/ 0 w 1166"/>
              <a:gd name="T51" fmla="*/ 582 h 1166"/>
              <a:gd name="T52" fmla="*/ 582 w 1166"/>
              <a:gd name="T5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166">
                <a:moveTo>
                  <a:pt x="1050" y="582"/>
                </a:moveTo>
                <a:cubicBezTo>
                  <a:pt x="1050" y="388"/>
                  <a:pt x="929" y="219"/>
                  <a:pt x="757" y="150"/>
                </a:cubicBezTo>
                <a:lnTo>
                  <a:pt x="757" y="175"/>
                </a:lnTo>
                <a:cubicBezTo>
                  <a:pt x="757" y="238"/>
                  <a:pt x="702" y="290"/>
                  <a:pt x="640" y="290"/>
                </a:cubicBezTo>
                <a:lnTo>
                  <a:pt x="525" y="290"/>
                </a:lnTo>
                <a:lnTo>
                  <a:pt x="525" y="407"/>
                </a:lnTo>
                <a:cubicBezTo>
                  <a:pt x="525" y="440"/>
                  <a:pt x="497" y="465"/>
                  <a:pt x="465" y="465"/>
                </a:cubicBezTo>
                <a:lnTo>
                  <a:pt x="350" y="465"/>
                </a:lnTo>
                <a:lnTo>
                  <a:pt x="350" y="582"/>
                </a:lnTo>
                <a:lnTo>
                  <a:pt x="700" y="582"/>
                </a:lnTo>
                <a:cubicBezTo>
                  <a:pt x="732" y="582"/>
                  <a:pt x="757" y="607"/>
                  <a:pt x="757" y="640"/>
                </a:cubicBezTo>
                <a:lnTo>
                  <a:pt x="757" y="815"/>
                </a:lnTo>
                <a:lnTo>
                  <a:pt x="815" y="815"/>
                </a:lnTo>
                <a:cubicBezTo>
                  <a:pt x="866" y="815"/>
                  <a:pt x="910" y="850"/>
                  <a:pt x="927" y="897"/>
                </a:cubicBezTo>
                <a:cubicBezTo>
                  <a:pt x="1003" y="815"/>
                  <a:pt x="1050" y="703"/>
                  <a:pt x="1050" y="582"/>
                </a:cubicBezTo>
                <a:close/>
                <a:moveTo>
                  <a:pt x="525" y="1044"/>
                </a:moveTo>
                <a:lnTo>
                  <a:pt x="525" y="932"/>
                </a:lnTo>
                <a:cubicBezTo>
                  <a:pt x="462" y="932"/>
                  <a:pt x="407" y="878"/>
                  <a:pt x="407" y="815"/>
                </a:cubicBezTo>
                <a:lnTo>
                  <a:pt x="407" y="757"/>
                </a:lnTo>
                <a:lnTo>
                  <a:pt x="128" y="479"/>
                </a:lnTo>
                <a:cubicBezTo>
                  <a:pt x="120" y="511"/>
                  <a:pt x="115" y="547"/>
                  <a:pt x="115" y="582"/>
                </a:cubicBezTo>
                <a:cubicBezTo>
                  <a:pt x="115" y="820"/>
                  <a:pt x="295" y="1017"/>
                  <a:pt x="525" y="1044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5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91564" y="2103440"/>
            <a:ext cx="85725" cy="377825"/>
          </a:xfrm>
          <a:custGeom>
            <a:avLst/>
            <a:gdLst>
              <a:gd name="T0" fmla="*/ 0 w 236"/>
              <a:gd name="T1" fmla="*/ 0 h 1051"/>
              <a:gd name="T2" fmla="*/ 235 w 236"/>
              <a:gd name="T3" fmla="*/ 0 h 1051"/>
              <a:gd name="T4" fmla="*/ 235 w 236"/>
              <a:gd name="T5" fmla="*/ 700 h 1051"/>
              <a:gd name="T6" fmla="*/ 0 w 236"/>
              <a:gd name="T7" fmla="*/ 700 h 1051"/>
              <a:gd name="T8" fmla="*/ 0 w 236"/>
              <a:gd name="T9" fmla="*/ 0 h 1051"/>
              <a:gd name="T10" fmla="*/ 0 w 236"/>
              <a:gd name="T11" fmla="*/ 933 h 1051"/>
              <a:gd name="T12" fmla="*/ 118 w 236"/>
              <a:gd name="T13" fmla="*/ 818 h 1051"/>
              <a:gd name="T14" fmla="*/ 235 w 236"/>
              <a:gd name="T15" fmla="*/ 933 h 1051"/>
              <a:gd name="T16" fmla="*/ 118 w 236"/>
              <a:gd name="T17" fmla="*/ 1050 h 1051"/>
              <a:gd name="T18" fmla="*/ 0 w 236"/>
              <a:gd name="T19" fmla="*/ 93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36" h="1051">
                <a:moveTo>
                  <a:pt x="0" y="0"/>
                </a:moveTo>
                <a:lnTo>
                  <a:pt x="235" y="0"/>
                </a:lnTo>
                <a:lnTo>
                  <a:pt x="235" y="700"/>
                </a:lnTo>
                <a:lnTo>
                  <a:pt x="0" y="700"/>
                </a:lnTo>
                <a:lnTo>
                  <a:pt x="0" y="0"/>
                </a:lnTo>
                <a:close/>
                <a:moveTo>
                  <a:pt x="0" y="933"/>
                </a:moveTo>
                <a:cubicBezTo>
                  <a:pt x="0" y="867"/>
                  <a:pt x="53" y="818"/>
                  <a:pt x="118" y="818"/>
                </a:cubicBezTo>
                <a:cubicBezTo>
                  <a:pt x="184" y="818"/>
                  <a:pt x="235" y="867"/>
                  <a:pt x="235" y="933"/>
                </a:cubicBezTo>
                <a:cubicBezTo>
                  <a:pt x="235" y="998"/>
                  <a:pt x="184" y="1050"/>
                  <a:pt x="118" y="1050"/>
                </a:cubicBezTo>
                <a:cubicBezTo>
                  <a:pt x="53" y="1050"/>
                  <a:pt x="0" y="998"/>
                  <a:pt x="0" y="93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09137" y="2103440"/>
            <a:ext cx="419100" cy="377825"/>
          </a:xfrm>
          <a:custGeom>
            <a:avLst/>
            <a:gdLst>
              <a:gd name="T0" fmla="*/ 933 w 1166"/>
              <a:gd name="T1" fmla="*/ 0 h 1051"/>
              <a:gd name="T2" fmla="*/ 933 w 1166"/>
              <a:gd name="T3" fmla="*/ 233 h 1051"/>
              <a:gd name="T4" fmla="*/ 233 w 1166"/>
              <a:gd name="T5" fmla="*/ 233 h 1051"/>
              <a:gd name="T6" fmla="*/ 233 w 1166"/>
              <a:gd name="T7" fmla="*/ 0 h 1051"/>
              <a:gd name="T8" fmla="*/ 933 w 1166"/>
              <a:gd name="T9" fmla="*/ 0 h 1051"/>
              <a:gd name="T10" fmla="*/ 990 w 1166"/>
              <a:gd name="T11" fmla="*/ 525 h 1051"/>
              <a:gd name="T12" fmla="*/ 1050 w 1166"/>
              <a:gd name="T13" fmla="*/ 468 h 1051"/>
              <a:gd name="T14" fmla="*/ 990 w 1166"/>
              <a:gd name="T15" fmla="*/ 408 h 1051"/>
              <a:gd name="T16" fmla="*/ 933 w 1166"/>
              <a:gd name="T17" fmla="*/ 468 h 1051"/>
              <a:gd name="T18" fmla="*/ 990 w 1166"/>
              <a:gd name="T19" fmla="*/ 525 h 1051"/>
              <a:gd name="T20" fmla="*/ 815 w 1166"/>
              <a:gd name="T21" fmla="*/ 933 h 1051"/>
              <a:gd name="T22" fmla="*/ 815 w 1166"/>
              <a:gd name="T23" fmla="*/ 643 h 1051"/>
              <a:gd name="T24" fmla="*/ 350 w 1166"/>
              <a:gd name="T25" fmla="*/ 643 h 1051"/>
              <a:gd name="T26" fmla="*/ 350 w 1166"/>
              <a:gd name="T27" fmla="*/ 933 h 1051"/>
              <a:gd name="T28" fmla="*/ 815 w 1166"/>
              <a:gd name="T29" fmla="*/ 933 h 1051"/>
              <a:gd name="T30" fmla="*/ 990 w 1166"/>
              <a:gd name="T31" fmla="*/ 293 h 1051"/>
              <a:gd name="T32" fmla="*/ 1165 w 1166"/>
              <a:gd name="T33" fmla="*/ 468 h 1051"/>
              <a:gd name="T34" fmla="*/ 1165 w 1166"/>
              <a:gd name="T35" fmla="*/ 818 h 1051"/>
              <a:gd name="T36" fmla="*/ 933 w 1166"/>
              <a:gd name="T37" fmla="*/ 818 h 1051"/>
              <a:gd name="T38" fmla="*/ 933 w 1166"/>
              <a:gd name="T39" fmla="*/ 1050 h 1051"/>
              <a:gd name="T40" fmla="*/ 233 w 1166"/>
              <a:gd name="T41" fmla="*/ 1050 h 1051"/>
              <a:gd name="T42" fmla="*/ 233 w 1166"/>
              <a:gd name="T43" fmla="*/ 818 h 1051"/>
              <a:gd name="T44" fmla="*/ 0 w 1166"/>
              <a:gd name="T45" fmla="*/ 818 h 1051"/>
              <a:gd name="T46" fmla="*/ 0 w 1166"/>
              <a:gd name="T47" fmla="*/ 468 h 1051"/>
              <a:gd name="T48" fmla="*/ 175 w 1166"/>
              <a:gd name="T49" fmla="*/ 293 h 1051"/>
              <a:gd name="T50" fmla="*/ 990 w 1166"/>
              <a:gd name="T51" fmla="*/ 29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6" h="1051">
                <a:moveTo>
                  <a:pt x="933" y="0"/>
                </a:moveTo>
                <a:lnTo>
                  <a:pt x="933" y="233"/>
                </a:lnTo>
                <a:lnTo>
                  <a:pt x="233" y="233"/>
                </a:lnTo>
                <a:lnTo>
                  <a:pt x="233" y="0"/>
                </a:lnTo>
                <a:lnTo>
                  <a:pt x="933" y="0"/>
                </a:lnTo>
                <a:close/>
                <a:moveTo>
                  <a:pt x="990" y="525"/>
                </a:moveTo>
                <a:cubicBezTo>
                  <a:pt x="1023" y="525"/>
                  <a:pt x="1050" y="501"/>
                  <a:pt x="1050" y="468"/>
                </a:cubicBezTo>
                <a:cubicBezTo>
                  <a:pt x="1050" y="435"/>
                  <a:pt x="1023" y="408"/>
                  <a:pt x="990" y="408"/>
                </a:cubicBezTo>
                <a:cubicBezTo>
                  <a:pt x="957" y="408"/>
                  <a:pt x="933" y="435"/>
                  <a:pt x="933" y="468"/>
                </a:cubicBezTo>
                <a:cubicBezTo>
                  <a:pt x="933" y="501"/>
                  <a:pt x="957" y="525"/>
                  <a:pt x="990" y="525"/>
                </a:cubicBezTo>
                <a:close/>
                <a:moveTo>
                  <a:pt x="815" y="933"/>
                </a:moveTo>
                <a:lnTo>
                  <a:pt x="815" y="643"/>
                </a:lnTo>
                <a:lnTo>
                  <a:pt x="350" y="643"/>
                </a:lnTo>
                <a:lnTo>
                  <a:pt x="350" y="933"/>
                </a:lnTo>
                <a:lnTo>
                  <a:pt x="815" y="933"/>
                </a:lnTo>
                <a:close/>
                <a:moveTo>
                  <a:pt x="990" y="293"/>
                </a:moveTo>
                <a:cubicBezTo>
                  <a:pt x="1086" y="293"/>
                  <a:pt x="1165" y="372"/>
                  <a:pt x="1165" y="468"/>
                </a:cubicBezTo>
                <a:lnTo>
                  <a:pt x="1165" y="818"/>
                </a:lnTo>
                <a:lnTo>
                  <a:pt x="933" y="818"/>
                </a:lnTo>
                <a:lnTo>
                  <a:pt x="933" y="1050"/>
                </a:lnTo>
                <a:lnTo>
                  <a:pt x="233" y="1050"/>
                </a:lnTo>
                <a:lnTo>
                  <a:pt x="233" y="818"/>
                </a:lnTo>
                <a:lnTo>
                  <a:pt x="0" y="818"/>
                </a:lnTo>
                <a:lnTo>
                  <a:pt x="0" y="468"/>
                </a:lnTo>
                <a:cubicBezTo>
                  <a:pt x="0" y="372"/>
                  <a:pt x="80" y="293"/>
                  <a:pt x="175" y="293"/>
                </a:cubicBezTo>
                <a:lnTo>
                  <a:pt x="990" y="2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672762" y="2103440"/>
            <a:ext cx="463550" cy="377825"/>
          </a:xfrm>
          <a:custGeom>
            <a:avLst/>
            <a:gdLst>
              <a:gd name="T0" fmla="*/ 525 w 1286"/>
              <a:gd name="T1" fmla="*/ 525 h 1051"/>
              <a:gd name="T2" fmla="*/ 410 w 1286"/>
              <a:gd name="T3" fmla="*/ 525 h 1051"/>
              <a:gd name="T4" fmla="*/ 642 w 1286"/>
              <a:gd name="T5" fmla="*/ 293 h 1051"/>
              <a:gd name="T6" fmla="*/ 875 w 1286"/>
              <a:gd name="T7" fmla="*/ 525 h 1051"/>
              <a:gd name="T8" fmla="*/ 760 w 1286"/>
              <a:gd name="T9" fmla="*/ 525 h 1051"/>
              <a:gd name="T10" fmla="*/ 760 w 1286"/>
              <a:gd name="T11" fmla="*/ 758 h 1051"/>
              <a:gd name="T12" fmla="*/ 525 w 1286"/>
              <a:gd name="T13" fmla="*/ 758 h 1051"/>
              <a:gd name="T14" fmla="*/ 525 w 1286"/>
              <a:gd name="T15" fmla="*/ 525 h 1051"/>
              <a:gd name="T16" fmla="*/ 1167 w 1286"/>
              <a:gd name="T17" fmla="*/ 936 h 1051"/>
              <a:gd name="T18" fmla="*/ 1167 w 1286"/>
              <a:gd name="T19" fmla="*/ 115 h 1051"/>
              <a:gd name="T20" fmla="*/ 117 w 1286"/>
              <a:gd name="T21" fmla="*/ 115 h 1051"/>
              <a:gd name="T22" fmla="*/ 117 w 1286"/>
              <a:gd name="T23" fmla="*/ 936 h 1051"/>
              <a:gd name="T24" fmla="*/ 1167 w 1286"/>
              <a:gd name="T25" fmla="*/ 936 h 1051"/>
              <a:gd name="T26" fmla="*/ 1167 w 1286"/>
              <a:gd name="T27" fmla="*/ 0 h 1051"/>
              <a:gd name="T28" fmla="*/ 1285 w 1286"/>
              <a:gd name="T29" fmla="*/ 118 h 1051"/>
              <a:gd name="T30" fmla="*/ 1285 w 1286"/>
              <a:gd name="T31" fmla="*/ 933 h 1051"/>
              <a:gd name="T32" fmla="*/ 1167 w 1286"/>
              <a:gd name="T33" fmla="*/ 1050 h 1051"/>
              <a:gd name="T34" fmla="*/ 117 w 1286"/>
              <a:gd name="T35" fmla="*/ 1050 h 1051"/>
              <a:gd name="T36" fmla="*/ 0 w 1286"/>
              <a:gd name="T37" fmla="*/ 933 h 1051"/>
              <a:gd name="T38" fmla="*/ 0 w 1286"/>
              <a:gd name="T39" fmla="*/ 118 h 1051"/>
              <a:gd name="T40" fmla="*/ 117 w 1286"/>
              <a:gd name="T41" fmla="*/ 0 h 1051"/>
              <a:gd name="T42" fmla="*/ 1167 w 1286"/>
              <a:gd name="T43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6" h="1051">
                <a:moveTo>
                  <a:pt x="525" y="525"/>
                </a:moveTo>
                <a:lnTo>
                  <a:pt x="410" y="525"/>
                </a:lnTo>
                <a:lnTo>
                  <a:pt x="642" y="293"/>
                </a:lnTo>
                <a:lnTo>
                  <a:pt x="875" y="525"/>
                </a:lnTo>
                <a:lnTo>
                  <a:pt x="760" y="525"/>
                </a:lnTo>
                <a:lnTo>
                  <a:pt x="760" y="758"/>
                </a:lnTo>
                <a:lnTo>
                  <a:pt x="525" y="758"/>
                </a:lnTo>
                <a:lnTo>
                  <a:pt x="525" y="525"/>
                </a:lnTo>
                <a:close/>
                <a:moveTo>
                  <a:pt x="1167" y="936"/>
                </a:moveTo>
                <a:lnTo>
                  <a:pt x="1167" y="115"/>
                </a:lnTo>
                <a:lnTo>
                  <a:pt x="117" y="115"/>
                </a:lnTo>
                <a:lnTo>
                  <a:pt x="117" y="936"/>
                </a:lnTo>
                <a:lnTo>
                  <a:pt x="1167" y="936"/>
                </a:lnTo>
                <a:close/>
                <a:moveTo>
                  <a:pt x="1167" y="0"/>
                </a:moveTo>
                <a:cubicBezTo>
                  <a:pt x="1233" y="0"/>
                  <a:pt x="1285" y="52"/>
                  <a:pt x="1285" y="118"/>
                </a:cubicBezTo>
                <a:lnTo>
                  <a:pt x="1285" y="933"/>
                </a:lnTo>
                <a:cubicBezTo>
                  <a:pt x="1285" y="998"/>
                  <a:pt x="1233" y="1050"/>
                  <a:pt x="1167" y="1050"/>
                </a:cubicBezTo>
                <a:lnTo>
                  <a:pt x="117" y="1050"/>
                </a:lnTo>
                <a:cubicBezTo>
                  <a:pt x="52" y="1050"/>
                  <a:pt x="0" y="998"/>
                  <a:pt x="0" y="933"/>
                </a:cubicBezTo>
                <a:lnTo>
                  <a:pt x="0" y="118"/>
                </a:lnTo>
                <a:cubicBezTo>
                  <a:pt x="0" y="52"/>
                  <a:pt x="52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7" y="2825750"/>
            <a:ext cx="419100" cy="419100"/>
          </a:xfrm>
          <a:custGeom>
            <a:avLst/>
            <a:gdLst>
              <a:gd name="T0" fmla="*/ 582 w 1166"/>
              <a:gd name="T1" fmla="*/ 1049 h 1165"/>
              <a:gd name="T2" fmla="*/ 1050 w 1166"/>
              <a:gd name="T3" fmla="*/ 582 h 1165"/>
              <a:gd name="T4" fmla="*/ 582 w 1166"/>
              <a:gd name="T5" fmla="*/ 114 h 1165"/>
              <a:gd name="T6" fmla="*/ 115 w 1166"/>
              <a:gd name="T7" fmla="*/ 582 h 1165"/>
              <a:gd name="T8" fmla="*/ 582 w 1166"/>
              <a:gd name="T9" fmla="*/ 1049 h 1165"/>
              <a:gd name="T10" fmla="*/ 582 w 1166"/>
              <a:gd name="T11" fmla="*/ 0 h 1165"/>
              <a:gd name="T12" fmla="*/ 1165 w 1166"/>
              <a:gd name="T13" fmla="*/ 582 h 1165"/>
              <a:gd name="T14" fmla="*/ 582 w 1166"/>
              <a:gd name="T15" fmla="*/ 1164 h 1165"/>
              <a:gd name="T16" fmla="*/ 0 w 1166"/>
              <a:gd name="T17" fmla="*/ 582 h 1165"/>
              <a:gd name="T18" fmla="*/ 582 w 1166"/>
              <a:gd name="T19" fmla="*/ 0 h 1165"/>
              <a:gd name="T20" fmla="*/ 582 w 1166"/>
              <a:gd name="T21" fmla="*/ 289 h 1165"/>
              <a:gd name="T22" fmla="*/ 875 w 1166"/>
              <a:gd name="T23" fmla="*/ 582 h 1165"/>
              <a:gd name="T24" fmla="*/ 582 w 1166"/>
              <a:gd name="T25" fmla="*/ 874 h 1165"/>
              <a:gd name="T26" fmla="*/ 290 w 1166"/>
              <a:gd name="T27" fmla="*/ 582 h 1165"/>
              <a:gd name="T28" fmla="*/ 582 w 1166"/>
              <a:gd name="T29" fmla="*/ 28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5">
                <a:moveTo>
                  <a:pt x="582" y="1049"/>
                </a:moveTo>
                <a:cubicBezTo>
                  <a:pt x="839" y="1049"/>
                  <a:pt x="1050" y="839"/>
                  <a:pt x="1050" y="582"/>
                </a:cubicBezTo>
                <a:cubicBezTo>
                  <a:pt x="1050" y="325"/>
                  <a:pt x="839" y="114"/>
                  <a:pt x="582" y="114"/>
                </a:cubicBezTo>
                <a:cubicBezTo>
                  <a:pt x="325" y="114"/>
                  <a:pt x="115" y="325"/>
                  <a:pt x="115" y="582"/>
                </a:cubicBezTo>
                <a:cubicBezTo>
                  <a:pt x="115" y="839"/>
                  <a:pt x="325" y="1049"/>
                  <a:pt x="582" y="1049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4" y="1164"/>
                  <a:pt x="582" y="1164"/>
                </a:cubicBezTo>
                <a:cubicBezTo>
                  <a:pt x="259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582" y="289"/>
                </a:moveTo>
                <a:cubicBezTo>
                  <a:pt x="744" y="289"/>
                  <a:pt x="875" y="421"/>
                  <a:pt x="875" y="582"/>
                </a:cubicBezTo>
                <a:cubicBezTo>
                  <a:pt x="875" y="743"/>
                  <a:pt x="744" y="874"/>
                  <a:pt x="582" y="874"/>
                </a:cubicBezTo>
                <a:cubicBezTo>
                  <a:pt x="421" y="874"/>
                  <a:pt x="290" y="743"/>
                  <a:pt x="290" y="582"/>
                </a:cubicBezTo>
                <a:cubicBezTo>
                  <a:pt x="290" y="421"/>
                  <a:pt x="421" y="289"/>
                  <a:pt x="582" y="28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71699" y="2867025"/>
            <a:ext cx="336550" cy="336550"/>
          </a:xfrm>
          <a:custGeom>
            <a:avLst/>
            <a:gdLst>
              <a:gd name="T0" fmla="*/ 795 w 933"/>
              <a:gd name="T1" fmla="*/ 137 h 936"/>
              <a:gd name="T2" fmla="*/ 932 w 933"/>
              <a:gd name="T3" fmla="*/ 0 h 936"/>
              <a:gd name="T4" fmla="*/ 932 w 933"/>
              <a:gd name="T5" fmla="*/ 411 h 936"/>
              <a:gd name="T6" fmla="*/ 522 w 933"/>
              <a:gd name="T7" fmla="*/ 411 h 936"/>
              <a:gd name="T8" fmla="*/ 711 w 933"/>
              <a:gd name="T9" fmla="*/ 222 h 936"/>
              <a:gd name="T10" fmla="*/ 465 w 933"/>
              <a:gd name="T11" fmla="*/ 118 h 936"/>
              <a:gd name="T12" fmla="*/ 115 w 933"/>
              <a:gd name="T13" fmla="*/ 468 h 936"/>
              <a:gd name="T14" fmla="*/ 465 w 933"/>
              <a:gd name="T15" fmla="*/ 818 h 936"/>
              <a:gd name="T16" fmla="*/ 795 w 933"/>
              <a:gd name="T17" fmla="*/ 586 h 936"/>
              <a:gd name="T18" fmla="*/ 916 w 933"/>
              <a:gd name="T19" fmla="*/ 586 h 936"/>
              <a:gd name="T20" fmla="*/ 465 w 933"/>
              <a:gd name="T21" fmla="*/ 935 h 936"/>
              <a:gd name="T22" fmla="*/ 0 w 933"/>
              <a:gd name="T23" fmla="*/ 468 h 936"/>
              <a:gd name="T24" fmla="*/ 465 w 933"/>
              <a:gd name="T25" fmla="*/ 0 h 936"/>
              <a:gd name="T26" fmla="*/ 795 w 933"/>
              <a:gd name="T27" fmla="*/ 13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33" h="936">
                <a:moveTo>
                  <a:pt x="795" y="137"/>
                </a:moveTo>
                <a:lnTo>
                  <a:pt x="932" y="0"/>
                </a:lnTo>
                <a:lnTo>
                  <a:pt x="932" y="411"/>
                </a:lnTo>
                <a:lnTo>
                  <a:pt x="522" y="411"/>
                </a:lnTo>
                <a:lnTo>
                  <a:pt x="711" y="222"/>
                </a:lnTo>
                <a:cubicBezTo>
                  <a:pt x="648" y="159"/>
                  <a:pt x="560" y="118"/>
                  <a:pt x="465" y="118"/>
                </a:cubicBezTo>
                <a:cubicBezTo>
                  <a:pt x="270" y="118"/>
                  <a:pt x="115" y="274"/>
                  <a:pt x="115" y="468"/>
                </a:cubicBezTo>
                <a:cubicBezTo>
                  <a:pt x="115" y="662"/>
                  <a:pt x="270" y="818"/>
                  <a:pt x="465" y="818"/>
                </a:cubicBezTo>
                <a:cubicBezTo>
                  <a:pt x="618" y="818"/>
                  <a:pt x="749" y="722"/>
                  <a:pt x="795" y="586"/>
                </a:cubicBezTo>
                <a:lnTo>
                  <a:pt x="916" y="586"/>
                </a:lnTo>
                <a:cubicBezTo>
                  <a:pt x="864" y="788"/>
                  <a:pt x="683" y="935"/>
                  <a:pt x="465" y="935"/>
                </a:cubicBezTo>
                <a:cubicBezTo>
                  <a:pt x="208" y="935"/>
                  <a:pt x="0" y="725"/>
                  <a:pt x="0" y="468"/>
                </a:cubicBezTo>
                <a:cubicBezTo>
                  <a:pt x="0" y="211"/>
                  <a:pt x="208" y="0"/>
                  <a:pt x="465" y="0"/>
                </a:cubicBezTo>
                <a:cubicBezTo>
                  <a:pt x="593" y="0"/>
                  <a:pt x="711" y="52"/>
                  <a:pt x="795" y="137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197226" y="2941639"/>
            <a:ext cx="430213" cy="188913"/>
          </a:xfrm>
          <a:custGeom>
            <a:avLst/>
            <a:gdLst>
              <a:gd name="T0" fmla="*/ 985 w 1194"/>
              <a:gd name="T1" fmla="*/ 211 h 526"/>
              <a:gd name="T2" fmla="*/ 1193 w 1194"/>
              <a:gd name="T3" fmla="*/ 0 h 526"/>
              <a:gd name="T4" fmla="*/ 1193 w 1194"/>
              <a:gd name="T5" fmla="*/ 525 h 526"/>
              <a:gd name="T6" fmla="*/ 668 w 1194"/>
              <a:gd name="T7" fmla="*/ 525 h 526"/>
              <a:gd name="T8" fmla="*/ 881 w 1194"/>
              <a:gd name="T9" fmla="*/ 315 h 526"/>
              <a:gd name="T10" fmla="*/ 580 w 1194"/>
              <a:gd name="T11" fmla="*/ 206 h 526"/>
              <a:gd name="T12" fmla="*/ 137 w 1194"/>
              <a:gd name="T13" fmla="*/ 525 h 526"/>
              <a:gd name="T14" fmla="*/ 0 w 1194"/>
              <a:gd name="T15" fmla="*/ 482 h 526"/>
              <a:gd name="T16" fmla="*/ 580 w 1194"/>
              <a:gd name="T17" fmla="*/ 61 h 526"/>
              <a:gd name="T18" fmla="*/ 985 w 1194"/>
              <a:gd name="T19" fmla="*/ 211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94" h="526">
                <a:moveTo>
                  <a:pt x="985" y="211"/>
                </a:moveTo>
                <a:lnTo>
                  <a:pt x="1193" y="0"/>
                </a:lnTo>
                <a:lnTo>
                  <a:pt x="1193" y="525"/>
                </a:lnTo>
                <a:lnTo>
                  <a:pt x="668" y="525"/>
                </a:lnTo>
                <a:lnTo>
                  <a:pt x="881" y="315"/>
                </a:lnTo>
                <a:cubicBezTo>
                  <a:pt x="799" y="247"/>
                  <a:pt x="695" y="206"/>
                  <a:pt x="580" y="206"/>
                </a:cubicBezTo>
                <a:cubicBezTo>
                  <a:pt x="372" y="206"/>
                  <a:pt x="197" y="340"/>
                  <a:pt x="137" y="525"/>
                </a:cubicBezTo>
                <a:lnTo>
                  <a:pt x="0" y="482"/>
                </a:lnTo>
                <a:cubicBezTo>
                  <a:pt x="80" y="238"/>
                  <a:pt x="309" y="61"/>
                  <a:pt x="580" y="61"/>
                </a:cubicBezTo>
                <a:cubicBezTo>
                  <a:pt x="736" y="61"/>
                  <a:pt x="878" y="118"/>
                  <a:pt x="985" y="211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276724" y="2836865"/>
            <a:ext cx="419100" cy="398461"/>
          </a:xfrm>
          <a:custGeom>
            <a:avLst/>
            <a:gdLst>
              <a:gd name="T0" fmla="*/ 1050 w 1166"/>
              <a:gd name="T1" fmla="*/ 700 h 1109"/>
              <a:gd name="T2" fmla="*/ 1050 w 1166"/>
              <a:gd name="T3" fmla="*/ 350 h 1109"/>
              <a:gd name="T4" fmla="*/ 752 w 1166"/>
              <a:gd name="T5" fmla="*/ 350 h 1109"/>
              <a:gd name="T6" fmla="*/ 875 w 1166"/>
              <a:gd name="T7" fmla="*/ 514 h 1109"/>
              <a:gd name="T8" fmla="*/ 779 w 1166"/>
              <a:gd name="T9" fmla="*/ 583 h 1109"/>
              <a:gd name="T10" fmla="*/ 582 w 1166"/>
              <a:gd name="T11" fmla="*/ 315 h 1109"/>
              <a:gd name="T12" fmla="*/ 385 w 1166"/>
              <a:gd name="T13" fmla="*/ 583 h 1109"/>
              <a:gd name="T14" fmla="*/ 290 w 1166"/>
              <a:gd name="T15" fmla="*/ 514 h 1109"/>
              <a:gd name="T16" fmla="*/ 413 w 1166"/>
              <a:gd name="T17" fmla="*/ 350 h 1109"/>
              <a:gd name="T18" fmla="*/ 115 w 1166"/>
              <a:gd name="T19" fmla="*/ 350 h 1109"/>
              <a:gd name="T20" fmla="*/ 115 w 1166"/>
              <a:gd name="T21" fmla="*/ 700 h 1109"/>
              <a:gd name="T22" fmla="*/ 1050 w 1166"/>
              <a:gd name="T23" fmla="*/ 700 h 1109"/>
              <a:gd name="T24" fmla="*/ 1050 w 1166"/>
              <a:gd name="T25" fmla="*/ 990 h 1109"/>
              <a:gd name="T26" fmla="*/ 1050 w 1166"/>
              <a:gd name="T27" fmla="*/ 875 h 1109"/>
              <a:gd name="T28" fmla="*/ 115 w 1166"/>
              <a:gd name="T29" fmla="*/ 875 h 1109"/>
              <a:gd name="T30" fmla="*/ 115 w 1166"/>
              <a:gd name="T31" fmla="*/ 990 h 1109"/>
              <a:gd name="T32" fmla="*/ 1050 w 1166"/>
              <a:gd name="T33" fmla="*/ 990 h 1109"/>
              <a:gd name="T34" fmla="*/ 407 w 1166"/>
              <a:gd name="T35" fmla="*/ 115 h 1109"/>
              <a:gd name="T36" fmla="*/ 350 w 1166"/>
              <a:gd name="T37" fmla="*/ 175 h 1109"/>
              <a:gd name="T38" fmla="*/ 407 w 1166"/>
              <a:gd name="T39" fmla="*/ 233 h 1109"/>
              <a:gd name="T40" fmla="*/ 465 w 1166"/>
              <a:gd name="T41" fmla="*/ 175 h 1109"/>
              <a:gd name="T42" fmla="*/ 407 w 1166"/>
              <a:gd name="T43" fmla="*/ 115 h 1109"/>
              <a:gd name="T44" fmla="*/ 757 w 1166"/>
              <a:gd name="T45" fmla="*/ 115 h 1109"/>
              <a:gd name="T46" fmla="*/ 700 w 1166"/>
              <a:gd name="T47" fmla="*/ 175 h 1109"/>
              <a:gd name="T48" fmla="*/ 757 w 1166"/>
              <a:gd name="T49" fmla="*/ 233 h 1109"/>
              <a:gd name="T50" fmla="*/ 815 w 1166"/>
              <a:gd name="T51" fmla="*/ 175 h 1109"/>
              <a:gd name="T52" fmla="*/ 757 w 1166"/>
              <a:gd name="T53" fmla="*/ 115 h 1109"/>
              <a:gd name="T54" fmla="*/ 1165 w 1166"/>
              <a:gd name="T55" fmla="*/ 350 h 1109"/>
              <a:gd name="T56" fmla="*/ 1165 w 1166"/>
              <a:gd name="T57" fmla="*/ 990 h 1109"/>
              <a:gd name="T58" fmla="*/ 1050 w 1166"/>
              <a:gd name="T59" fmla="*/ 1108 h 1109"/>
              <a:gd name="T60" fmla="*/ 115 w 1166"/>
              <a:gd name="T61" fmla="*/ 1108 h 1109"/>
              <a:gd name="T62" fmla="*/ 0 w 1166"/>
              <a:gd name="T63" fmla="*/ 990 h 1109"/>
              <a:gd name="T64" fmla="*/ 0 w 1166"/>
              <a:gd name="T65" fmla="*/ 350 h 1109"/>
              <a:gd name="T66" fmla="*/ 115 w 1166"/>
              <a:gd name="T67" fmla="*/ 233 h 1109"/>
              <a:gd name="T68" fmla="*/ 243 w 1166"/>
              <a:gd name="T69" fmla="*/ 233 h 1109"/>
              <a:gd name="T70" fmla="*/ 232 w 1166"/>
              <a:gd name="T71" fmla="*/ 175 h 1109"/>
              <a:gd name="T72" fmla="*/ 407 w 1166"/>
              <a:gd name="T73" fmla="*/ 0 h 1109"/>
              <a:gd name="T74" fmla="*/ 552 w 1166"/>
              <a:gd name="T75" fmla="*/ 77 h 1109"/>
              <a:gd name="T76" fmla="*/ 582 w 1166"/>
              <a:gd name="T77" fmla="*/ 118 h 1109"/>
              <a:gd name="T78" fmla="*/ 612 w 1166"/>
              <a:gd name="T79" fmla="*/ 77 h 1109"/>
              <a:gd name="T80" fmla="*/ 757 w 1166"/>
              <a:gd name="T81" fmla="*/ 0 h 1109"/>
              <a:gd name="T82" fmla="*/ 932 w 1166"/>
              <a:gd name="T83" fmla="*/ 175 h 1109"/>
              <a:gd name="T84" fmla="*/ 921 w 1166"/>
              <a:gd name="T85" fmla="*/ 233 h 1109"/>
              <a:gd name="T86" fmla="*/ 1050 w 1166"/>
              <a:gd name="T87" fmla="*/ 233 h 1109"/>
              <a:gd name="T88" fmla="*/ 1165 w 1166"/>
              <a:gd name="T89" fmla="*/ 350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66" h="1109">
                <a:moveTo>
                  <a:pt x="1050" y="700"/>
                </a:moveTo>
                <a:lnTo>
                  <a:pt x="1050" y="350"/>
                </a:lnTo>
                <a:lnTo>
                  <a:pt x="752" y="350"/>
                </a:lnTo>
                <a:lnTo>
                  <a:pt x="875" y="514"/>
                </a:lnTo>
                <a:lnTo>
                  <a:pt x="779" y="583"/>
                </a:lnTo>
                <a:cubicBezTo>
                  <a:pt x="713" y="493"/>
                  <a:pt x="647" y="405"/>
                  <a:pt x="582" y="315"/>
                </a:cubicBezTo>
                <a:cubicBezTo>
                  <a:pt x="517" y="405"/>
                  <a:pt x="451" y="493"/>
                  <a:pt x="385" y="583"/>
                </a:cubicBezTo>
                <a:lnTo>
                  <a:pt x="290" y="514"/>
                </a:lnTo>
                <a:lnTo>
                  <a:pt x="413" y="350"/>
                </a:lnTo>
                <a:lnTo>
                  <a:pt x="115" y="350"/>
                </a:lnTo>
                <a:lnTo>
                  <a:pt x="115" y="700"/>
                </a:lnTo>
                <a:lnTo>
                  <a:pt x="1050" y="700"/>
                </a:lnTo>
                <a:close/>
                <a:moveTo>
                  <a:pt x="1050" y="990"/>
                </a:moveTo>
                <a:lnTo>
                  <a:pt x="1050" y="875"/>
                </a:lnTo>
                <a:lnTo>
                  <a:pt x="115" y="875"/>
                </a:lnTo>
                <a:lnTo>
                  <a:pt x="115" y="990"/>
                </a:lnTo>
                <a:lnTo>
                  <a:pt x="1050" y="990"/>
                </a:lnTo>
                <a:close/>
                <a:moveTo>
                  <a:pt x="407" y="115"/>
                </a:moveTo>
                <a:cubicBezTo>
                  <a:pt x="374" y="115"/>
                  <a:pt x="350" y="142"/>
                  <a:pt x="350" y="175"/>
                </a:cubicBezTo>
                <a:cubicBezTo>
                  <a:pt x="350" y="208"/>
                  <a:pt x="374" y="233"/>
                  <a:pt x="407" y="233"/>
                </a:cubicBezTo>
                <a:cubicBezTo>
                  <a:pt x="440" y="233"/>
                  <a:pt x="465" y="208"/>
                  <a:pt x="465" y="175"/>
                </a:cubicBezTo>
                <a:cubicBezTo>
                  <a:pt x="465" y="142"/>
                  <a:pt x="440" y="115"/>
                  <a:pt x="407" y="115"/>
                </a:cubicBezTo>
                <a:close/>
                <a:moveTo>
                  <a:pt x="757" y="115"/>
                </a:moveTo>
                <a:cubicBezTo>
                  <a:pt x="724" y="115"/>
                  <a:pt x="700" y="142"/>
                  <a:pt x="700" y="175"/>
                </a:cubicBezTo>
                <a:cubicBezTo>
                  <a:pt x="700" y="208"/>
                  <a:pt x="724" y="233"/>
                  <a:pt x="757" y="233"/>
                </a:cubicBezTo>
                <a:cubicBezTo>
                  <a:pt x="790" y="233"/>
                  <a:pt x="815" y="208"/>
                  <a:pt x="815" y="175"/>
                </a:cubicBezTo>
                <a:cubicBezTo>
                  <a:pt x="815" y="142"/>
                  <a:pt x="790" y="115"/>
                  <a:pt x="757" y="115"/>
                </a:cubicBezTo>
                <a:close/>
                <a:moveTo>
                  <a:pt x="1165" y="350"/>
                </a:moveTo>
                <a:lnTo>
                  <a:pt x="1165" y="990"/>
                </a:lnTo>
                <a:cubicBezTo>
                  <a:pt x="1165" y="1056"/>
                  <a:pt x="1115" y="1108"/>
                  <a:pt x="1050" y="1108"/>
                </a:cubicBezTo>
                <a:lnTo>
                  <a:pt x="115" y="1108"/>
                </a:lnTo>
                <a:cubicBezTo>
                  <a:pt x="49" y="1108"/>
                  <a:pt x="0" y="1056"/>
                  <a:pt x="0" y="990"/>
                </a:cubicBezTo>
                <a:lnTo>
                  <a:pt x="0" y="350"/>
                </a:lnTo>
                <a:cubicBezTo>
                  <a:pt x="0" y="285"/>
                  <a:pt x="49" y="233"/>
                  <a:pt x="115" y="233"/>
                </a:cubicBezTo>
                <a:lnTo>
                  <a:pt x="243" y="233"/>
                </a:lnTo>
                <a:cubicBezTo>
                  <a:pt x="238" y="214"/>
                  <a:pt x="232" y="194"/>
                  <a:pt x="232" y="175"/>
                </a:cubicBezTo>
                <a:cubicBezTo>
                  <a:pt x="232" y="80"/>
                  <a:pt x="311" y="0"/>
                  <a:pt x="407" y="0"/>
                </a:cubicBezTo>
                <a:cubicBezTo>
                  <a:pt x="467" y="0"/>
                  <a:pt x="519" y="30"/>
                  <a:pt x="552" y="77"/>
                </a:cubicBezTo>
                <a:lnTo>
                  <a:pt x="582" y="118"/>
                </a:lnTo>
                <a:lnTo>
                  <a:pt x="612" y="77"/>
                </a:lnTo>
                <a:cubicBezTo>
                  <a:pt x="645" y="30"/>
                  <a:pt x="697" y="0"/>
                  <a:pt x="757" y="0"/>
                </a:cubicBezTo>
                <a:cubicBezTo>
                  <a:pt x="853" y="0"/>
                  <a:pt x="932" y="80"/>
                  <a:pt x="932" y="175"/>
                </a:cubicBezTo>
                <a:cubicBezTo>
                  <a:pt x="932" y="194"/>
                  <a:pt x="927" y="214"/>
                  <a:pt x="921" y="233"/>
                </a:cubicBezTo>
                <a:lnTo>
                  <a:pt x="1050" y="233"/>
                </a:lnTo>
                <a:cubicBezTo>
                  <a:pt x="1115" y="233"/>
                  <a:pt x="1165" y="285"/>
                  <a:pt x="1165" y="35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27649" y="2836865"/>
            <a:ext cx="482600" cy="398461"/>
          </a:xfrm>
          <a:custGeom>
            <a:avLst/>
            <a:gdLst>
              <a:gd name="T0" fmla="*/ 1113 w 1341"/>
              <a:gd name="T1" fmla="*/ 0 h 1109"/>
              <a:gd name="T2" fmla="*/ 1113 w 1341"/>
              <a:gd name="T3" fmla="*/ 815 h 1109"/>
              <a:gd name="T4" fmla="*/ 1017 w 1341"/>
              <a:gd name="T5" fmla="*/ 722 h 1109"/>
              <a:gd name="T6" fmla="*/ 1017 w 1341"/>
              <a:gd name="T7" fmla="*/ 93 h 1109"/>
              <a:gd name="T8" fmla="*/ 1113 w 1341"/>
              <a:gd name="T9" fmla="*/ 0 h 1109"/>
              <a:gd name="T10" fmla="*/ 922 w 1341"/>
              <a:gd name="T11" fmla="*/ 194 h 1109"/>
              <a:gd name="T12" fmla="*/ 922 w 1341"/>
              <a:gd name="T13" fmla="*/ 618 h 1109"/>
              <a:gd name="T14" fmla="*/ 823 w 1341"/>
              <a:gd name="T15" fmla="*/ 520 h 1109"/>
              <a:gd name="T16" fmla="*/ 823 w 1341"/>
              <a:gd name="T17" fmla="*/ 293 h 1109"/>
              <a:gd name="T18" fmla="*/ 922 w 1341"/>
              <a:gd name="T19" fmla="*/ 194 h 1109"/>
              <a:gd name="T20" fmla="*/ 468 w 1341"/>
              <a:gd name="T21" fmla="*/ 758 h 1109"/>
              <a:gd name="T22" fmla="*/ 935 w 1341"/>
              <a:gd name="T23" fmla="*/ 990 h 1109"/>
              <a:gd name="T24" fmla="*/ 935 w 1341"/>
              <a:gd name="T25" fmla="*/ 1108 h 1109"/>
              <a:gd name="T26" fmla="*/ 0 w 1341"/>
              <a:gd name="T27" fmla="*/ 1108 h 1109"/>
              <a:gd name="T28" fmla="*/ 0 w 1341"/>
              <a:gd name="T29" fmla="*/ 990 h 1109"/>
              <a:gd name="T30" fmla="*/ 468 w 1341"/>
              <a:gd name="T31" fmla="*/ 758 h 1109"/>
              <a:gd name="T32" fmla="*/ 235 w 1341"/>
              <a:gd name="T33" fmla="*/ 408 h 1109"/>
              <a:gd name="T34" fmla="*/ 468 w 1341"/>
              <a:gd name="T35" fmla="*/ 175 h 1109"/>
              <a:gd name="T36" fmla="*/ 700 w 1341"/>
              <a:gd name="T37" fmla="*/ 408 h 1109"/>
              <a:gd name="T38" fmla="*/ 468 w 1341"/>
              <a:gd name="T39" fmla="*/ 640 h 1109"/>
              <a:gd name="T40" fmla="*/ 235 w 1341"/>
              <a:gd name="T41" fmla="*/ 408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341" h="1109">
                <a:moveTo>
                  <a:pt x="1113" y="0"/>
                </a:moveTo>
                <a:cubicBezTo>
                  <a:pt x="1340" y="235"/>
                  <a:pt x="1340" y="588"/>
                  <a:pt x="1113" y="815"/>
                </a:cubicBezTo>
                <a:lnTo>
                  <a:pt x="1017" y="722"/>
                </a:lnTo>
                <a:cubicBezTo>
                  <a:pt x="1179" y="536"/>
                  <a:pt x="1179" y="268"/>
                  <a:pt x="1017" y="93"/>
                </a:cubicBezTo>
                <a:lnTo>
                  <a:pt x="1113" y="0"/>
                </a:lnTo>
                <a:close/>
                <a:moveTo>
                  <a:pt x="922" y="194"/>
                </a:moveTo>
                <a:cubicBezTo>
                  <a:pt x="1039" y="323"/>
                  <a:pt x="1039" y="501"/>
                  <a:pt x="922" y="618"/>
                </a:cubicBezTo>
                <a:lnTo>
                  <a:pt x="823" y="520"/>
                </a:lnTo>
                <a:cubicBezTo>
                  <a:pt x="872" y="451"/>
                  <a:pt x="872" y="361"/>
                  <a:pt x="823" y="293"/>
                </a:cubicBezTo>
                <a:lnTo>
                  <a:pt x="922" y="194"/>
                </a:lnTo>
                <a:close/>
                <a:moveTo>
                  <a:pt x="468" y="758"/>
                </a:moveTo>
                <a:cubicBezTo>
                  <a:pt x="624" y="758"/>
                  <a:pt x="935" y="834"/>
                  <a:pt x="935" y="990"/>
                </a:cubicBezTo>
                <a:lnTo>
                  <a:pt x="935" y="1108"/>
                </a:lnTo>
                <a:lnTo>
                  <a:pt x="0" y="1108"/>
                </a:lnTo>
                <a:lnTo>
                  <a:pt x="0" y="990"/>
                </a:lnTo>
                <a:cubicBezTo>
                  <a:pt x="0" y="834"/>
                  <a:pt x="312" y="758"/>
                  <a:pt x="468" y="758"/>
                </a:cubicBezTo>
                <a:close/>
                <a:moveTo>
                  <a:pt x="235" y="408"/>
                </a:moveTo>
                <a:cubicBezTo>
                  <a:pt x="235" y="279"/>
                  <a:pt x="339" y="175"/>
                  <a:pt x="468" y="175"/>
                </a:cubicBezTo>
                <a:cubicBezTo>
                  <a:pt x="596" y="175"/>
                  <a:pt x="700" y="279"/>
                  <a:pt x="700" y="408"/>
                </a:cubicBezTo>
                <a:cubicBezTo>
                  <a:pt x="700" y="536"/>
                  <a:pt x="596" y="640"/>
                  <a:pt x="468" y="640"/>
                </a:cubicBezTo>
                <a:cubicBezTo>
                  <a:pt x="339" y="640"/>
                  <a:pt x="235" y="536"/>
                  <a:pt x="235" y="40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00799" y="2889250"/>
            <a:ext cx="463550" cy="293688"/>
          </a:xfrm>
          <a:custGeom>
            <a:avLst/>
            <a:gdLst>
              <a:gd name="T0" fmla="*/ 672 w 1286"/>
              <a:gd name="T1" fmla="*/ 699 h 815"/>
              <a:gd name="T2" fmla="*/ 672 w 1286"/>
              <a:gd name="T3" fmla="*/ 656 h 815"/>
              <a:gd name="T4" fmla="*/ 410 w 1286"/>
              <a:gd name="T5" fmla="*/ 525 h 815"/>
              <a:gd name="T6" fmla="*/ 147 w 1286"/>
              <a:gd name="T7" fmla="*/ 656 h 815"/>
              <a:gd name="T8" fmla="*/ 147 w 1286"/>
              <a:gd name="T9" fmla="*/ 699 h 815"/>
              <a:gd name="T10" fmla="*/ 672 w 1286"/>
              <a:gd name="T11" fmla="*/ 699 h 815"/>
              <a:gd name="T12" fmla="*/ 410 w 1286"/>
              <a:gd name="T13" fmla="*/ 158 h 815"/>
              <a:gd name="T14" fmla="*/ 279 w 1286"/>
              <a:gd name="T15" fmla="*/ 289 h 815"/>
              <a:gd name="T16" fmla="*/ 410 w 1286"/>
              <a:gd name="T17" fmla="*/ 421 h 815"/>
              <a:gd name="T18" fmla="*/ 541 w 1286"/>
              <a:gd name="T19" fmla="*/ 289 h 815"/>
              <a:gd name="T20" fmla="*/ 410 w 1286"/>
              <a:gd name="T21" fmla="*/ 158 h 815"/>
              <a:gd name="T22" fmla="*/ 760 w 1286"/>
              <a:gd name="T23" fmla="*/ 0 h 815"/>
              <a:gd name="T24" fmla="*/ 817 w 1286"/>
              <a:gd name="T25" fmla="*/ 57 h 815"/>
              <a:gd name="T26" fmla="*/ 817 w 1286"/>
              <a:gd name="T27" fmla="*/ 757 h 815"/>
              <a:gd name="T28" fmla="*/ 760 w 1286"/>
              <a:gd name="T29" fmla="*/ 814 h 815"/>
              <a:gd name="T30" fmla="*/ 60 w 1286"/>
              <a:gd name="T31" fmla="*/ 814 h 815"/>
              <a:gd name="T32" fmla="*/ 0 w 1286"/>
              <a:gd name="T33" fmla="*/ 757 h 815"/>
              <a:gd name="T34" fmla="*/ 0 w 1286"/>
              <a:gd name="T35" fmla="*/ 57 h 815"/>
              <a:gd name="T36" fmla="*/ 60 w 1286"/>
              <a:gd name="T37" fmla="*/ 0 h 815"/>
              <a:gd name="T38" fmla="*/ 760 w 1286"/>
              <a:gd name="T39" fmla="*/ 0 h 815"/>
              <a:gd name="T40" fmla="*/ 935 w 1286"/>
              <a:gd name="T41" fmla="*/ 814 h 815"/>
              <a:gd name="T42" fmla="*/ 935 w 1286"/>
              <a:gd name="T43" fmla="*/ 0 h 815"/>
              <a:gd name="T44" fmla="*/ 1050 w 1286"/>
              <a:gd name="T45" fmla="*/ 0 h 815"/>
              <a:gd name="T46" fmla="*/ 1050 w 1286"/>
              <a:gd name="T47" fmla="*/ 814 h 815"/>
              <a:gd name="T48" fmla="*/ 935 w 1286"/>
              <a:gd name="T49" fmla="*/ 814 h 815"/>
              <a:gd name="T50" fmla="*/ 1167 w 1286"/>
              <a:gd name="T51" fmla="*/ 0 h 815"/>
              <a:gd name="T52" fmla="*/ 1285 w 1286"/>
              <a:gd name="T53" fmla="*/ 0 h 815"/>
              <a:gd name="T54" fmla="*/ 1285 w 1286"/>
              <a:gd name="T55" fmla="*/ 814 h 815"/>
              <a:gd name="T56" fmla="*/ 1167 w 1286"/>
              <a:gd name="T57" fmla="*/ 814 h 815"/>
              <a:gd name="T58" fmla="*/ 1167 w 1286"/>
              <a:gd name="T59" fmla="*/ 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815">
                <a:moveTo>
                  <a:pt x="672" y="699"/>
                </a:moveTo>
                <a:lnTo>
                  <a:pt x="672" y="656"/>
                </a:lnTo>
                <a:cubicBezTo>
                  <a:pt x="672" y="568"/>
                  <a:pt x="498" y="525"/>
                  <a:pt x="410" y="525"/>
                </a:cubicBezTo>
                <a:cubicBezTo>
                  <a:pt x="323" y="525"/>
                  <a:pt x="147" y="568"/>
                  <a:pt x="147" y="656"/>
                </a:cubicBezTo>
                <a:lnTo>
                  <a:pt x="147" y="699"/>
                </a:lnTo>
                <a:lnTo>
                  <a:pt x="672" y="699"/>
                </a:lnTo>
                <a:close/>
                <a:moveTo>
                  <a:pt x="410" y="158"/>
                </a:moveTo>
                <a:cubicBezTo>
                  <a:pt x="339" y="158"/>
                  <a:pt x="279" y="218"/>
                  <a:pt x="279" y="289"/>
                </a:cubicBezTo>
                <a:cubicBezTo>
                  <a:pt x="279" y="360"/>
                  <a:pt x="339" y="421"/>
                  <a:pt x="410" y="421"/>
                </a:cubicBezTo>
                <a:cubicBezTo>
                  <a:pt x="481" y="421"/>
                  <a:pt x="541" y="360"/>
                  <a:pt x="541" y="289"/>
                </a:cubicBezTo>
                <a:cubicBezTo>
                  <a:pt x="541" y="218"/>
                  <a:pt x="481" y="158"/>
                  <a:pt x="410" y="158"/>
                </a:cubicBezTo>
                <a:close/>
                <a:moveTo>
                  <a:pt x="760" y="0"/>
                </a:moveTo>
                <a:cubicBezTo>
                  <a:pt x="793" y="0"/>
                  <a:pt x="817" y="24"/>
                  <a:pt x="817" y="57"/>
                </a:cubicBezTo>
                <a:lnTo>
                  <a:pt x="817" y="757"/>
                </a:lnTo>
                <a:cubicBezTo>
                  <a:pt x="817" y="790"/>
                  <a:pt x="793" y="814"/>
                  <a:pt x="760" y="814"/>
                </a:cubicBezTo>
                <a:lnTo>
                  <a:pt x="60" y="814"/>
                </a:lnTo>
                <a:cubicBezTo>
                  <a:pt x="27" y="814"/>
                  <a:pt x="0" y="790"/>
                  <a:pt x="0" y="757"/>
                </a:cubicBezTo>
                <a:lnTo>
                  <a:pt x="0" y="57"/>
                </a:lnTo>
                <a:cubicBezTo>
                  <a:pt x="0" y="24"/>
                  <a:pt x="27" y="0"/>
                  <a:pt x="60" y="0"/>
                </a:cubicBezTo>
                <a:lnTo>
                  <a:pt x="760" y="0"/>
                </a:lnTo>
                <a:close/>
                <a:moveTo>
                  <a:pt x="935" y="814"/>
                </a:moveTo>
                <a:lnTo>
                  <a:pt x="935" y="0"/>
                </a:lnTo>
                <a:lnTo>
                  <a:pt x="1050" y="0"/>
                </a:lnTo>
                <a:lnTo>
                  <a:pt x="1050" y="814"/>
                </a:lnTo>
                <a:lnTo>
                  <a:pt x="935" y="814"/>
                </a:lnTo>
                <a:close/>
                <a:moveTo>
                  <a:pt x="1167" y="0"/>
                </a:moveTo>
                <a:lnTo>
                  <a:pt x="1285" y="0"/>
                </a:lnTo>
                <a:lnTo>
                  <a:pt x="1285" y="814"/>
                </a:lnTo>
                <a:lnTo>
                  <a:pt x="1167" y="814"/>
                </a:ln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516814" y="2825750"/>
            <a:ext cx="377825" cy="419100"/>
          </a:xfrm>
          <a:custGeom>
            <a:avLst/>
            <a:gdLst>
              <a:gd name="T0" fmla="*/ 0 w 1051"/>
              <a:gd name="T1" fmla="*/ 1164 h 1165"/>
              <a:gd name="T2" fmla="*/ 0 w 1051"/>
              <a:gd name="T3" fmla="*/ 0 h 1165"/>
              <a:gd name="T4" fmla="*/ 87 w 1051"/>
              <a:gd name="T5" fmla="*/ 87 h 1165"/>
              <a:gd name="T6" fmla="*/ 175 w 1051"/>
              <a:gd name="T7" fmla="*/ 0 h 1165"/>
              <a:gd name="T8" fmla="*/ 262 w 1051"/>
              <a:gd name="T9" fmla="*/ 87 h 1165"/>
              <a:gd name="T10" fmla="*/ 350 w 1051"/>
              <a:gd name="T11" fmla="*/ 0 h 1165"/>
              <a:gd name="T12" fmla="*/ 437 w 1051"/>
              <a:gd name="T13" fmla="*/ 87 h 1165"/>
              <a:gd name="T14" fmla="*/ 525 w 1051"/>
              <a:gd name="T15" fmla="*/ 0 h 1165"/>
              <a:gd name="T16" fmla="*/ 612 w 1051"/>
              <a:gd name="T17" fmla="*/ 87 h 1165"/>
              <a:gd name="T18" fmla="*/ 700 w 1051"/>
              <a:gd name="T19" fmla="*/ 0 h 1165"/>
              <a:gd name="T20" fmla="*/ 787 w 1051"/>
              <a:gd name="T21" fmla="*/ 87 h 1165"/>
              <a:gd name="T22" fmla="*/ 875 w 1051"/>
              <a:gd name="T23" fmla="*/ 0 h 1165"/>
              <a:gd name="T24" fmla="*/ 962 w 1051"/>
              <a:gd name="T25" fmla="*/ 87 h 1165"/>
              <a:gd name="T26" fmla="*/ 1050 w 1051"/>
              <a:gd name="T27" fmla="*/ 0 h 1165"/>
              <a:gd name="T28" fmla="*/ 1050 w 1051"/>
              <a:gd name="T29" fmla="*/ 1164 h 1165"/>
              <a:gd name="T30" fmla="*/ 962 w 1051"/>
              <a:gd name="T31" fmla="*/ 1077 h 1165"/>
              <a:gd name="T32" fmla="*/ 875 w 1051"/>
              <a:gd name="T33" fmla="*/ 1164 h 1165"/>
              <a:gd name="T34" fmla="*/ 787 w 1051"/>
              <a:gd name="T35" fmla="*/ 1077 h 1165"/>
              <a:gd name="T36" fmla="*/ 700 w 1051"/>
              <a:gd name="T37" fmla="*/ 1164 h 1165"/>
              <a:gd name="T38" fmla="*/ 612 w 1051"/>
              <a:gd name="T39" fmla="*/ 1077 h 1165"/>
              <a:gd name="T40" fmla="*/ 525 w 1051"/>
              <a:gd name="T41" fmla="*/ 1164 h 1165"/>
              <a:gd name="T42" fmla="*/ 437 w 1051"/>
              <a:gd name="T43" fmla="*/ 1077 h 1165"/>
              <a:gd name="T44" fmla="*/ 350 w 1051"/>
              <a:gd name="T45" fmla="*/ 1164 h 1165"/>
              <a:gd name="T46" fmla="*/ 262 w 1051"/>
              <a:gd name="T47" fmla="*/ 1077 h 1165"/>
              <a:gd name="T48" fmla="*/ 175 w 1051"/>
              <a:gd name="T49" fmla="*/ 1164 h 1165"/>
              <a:gd name="T50" fmla="*/ 87 w 1051"/>
              <a:gd name="T51" fmla="*/ 1077 h 1165"/>
              <a:gd name="T52" fmla="*/ 0 w 1051"/>
              <a:gd name="T53" fmla="*/ 1164 h 1165"/>
              <a:gd name="T54" fmla="*/ 875 w 1051"/>
              <a:gd name="T55" fmla="*/ 407 h 1165"/>
              <a:gd name="T56" fmla="*/ 875 w 1051"/>
              <a:gd name="T57" fmla="*/ 289 h 1165"/>
              <a:gd name="T58" fmla="*/ 175 w 1051"/>
              <a:gd name="T59" fmla="*/ 289 h 1165"/>
              <a:gd name="T60" fmla="*/ 175 w 1051"/>
              <a:gd name="T61" fmla="*/ 407 h 1165"/>
              <a:gd name="T62" fmla="*/ 875 w 1051"/>
              <a:gd name="T63" fmla="*/ 407 h 1165"/>
              <a:gd name="T64" fmla="*/ 875 w 1051"/>
              <a:gd name="T65" fmla="*/ 639 h 1165"/>
              <a:gd name="T66" fmla="*/ 875 w 1051"/>
              <a:gd name="T67" fmla="*/ 525 h 1165"/>
              <a:gd name="T68" fmla="*/ 175 w 1051"/>
              <a:gd name="T69" fmla="*/ 525 h 1165"/>
              <a:gd name="T70" fmla="*/ 175 w 1051"/>
              <a:gd name="T71" fmla="*/ 639 h 1165"/>
              <a:gd name="T72" fmla="*/ 875 w 1051"/>
              <a:gd name="T73" fmla="*/ 639 h 1165"/>
              <a:gd name="T74" fmla="*/ 875 w 1051"/>
              <a:gd name="T75" fmla="*/ 874 h 1165"/>
              <a:gd name="T76" fmla="*/ 875 w 1051"/>
              <a:gd name="T77" fmla="*/ 757 h 1165"/>
              <a:gd name="T78" fmla="*/ 175 w 1051"/>
              <a:gd name="T79" fmla="*/ 757 h 1165"/>
              <a:gd name="T80" fmla="*/ 175 w 1051"/>
              <a:gd name="T81" fmla="*/ 874 h 1165"/>
              <a:gd name="T82" fmla="*/ 875 w 1051"/>
              <a:gd name="T83" fmla="*/ 87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165">
                <a:moveTo>
                  <a:pt x="0" y="1164"/>
                </a:moveTo>
                <a:lnTo>
                  <a:pt x="0" y="0"/>
                </a:lnTo>
                <a:lnTo>
                  <a:pt x="87" y="87"/>
                </a:lnTo>
                <a:lnTo>
                  <a:pt x="175" y="0"/>
                </a:lnTo>
                <a:lnTo>
                  <a:pt x="262" y="87"/>
                </a:lnTo>
                <a:lnTo>
                  <a:pt x="350" y="0"/>
                </a:lnTo>
                <a:lnTo>
                  <a:pt x="437" y="87"/>
                </a:lnTo>
                <a:lnTo>
                  <a:pt x="525" y="0"/>
                </a:lnTo>
                <a:lnTo>
                  <a:pt x="612" y="87"/>
                </a:lnTo>
                <a:lnTo>
                  <a:pt x="700" y="0"/>
                </a:lnTo>
                <a:lnTo>
                  <a:pt x="787" y="87"/>
                </a:lnTo>
                <a:lnTo>
                  <a:pt x="875" y="0"/>
                </a:lnTo>
                <a:lnTo>
                  <a:pt x="962" y="87"/>
                </a:lnTo>
                <a:lnTo>
                  <a:pt x="1050" y="0"/>
                </a:lnTo>
                <a:lnTo>
                  <a:pt x="1050" y="1164"/>
                </a:lnTo>
                <a:lnTo>
                  <a:pt x="962" y="1077"/>
                </a:lnTo>
                <a:lnTo>
                  <a:pt x="875" y="1164"/>
                </a:lnTo>
                <a:lnTo>
                  <a:pt x="787" y="1077"/>
                </a:lnTo>
                <a:lnTo>
                  <a:pt x="700" y="1164"/>
                </a:lnTo>
                <a:lnTo>
                  <a:pt x="612" y="1077"/>
                </a:lnTo>
                <a:lnTo>
                  <a:pt x="525" y="1164"/>
                </a:lnTo>
                <a:lnTo>
                  <a:pt x="437" y="1077"/>
                </a:lnTo>
                <a:lnTo>
                  <a:pt x="350" y="1164"/>
                </a:lnTo>
                <a:lnTo>
                  <a:pt x="262" y="1077"/>
                </a:lnTo>
                <a:lnTo>
                  <a:pt x="175" y="1164"/>
                </a:lnTo>
                <a:lnTo>
                  <a:pt x="87" y="1077"/>
                </a:lnTo>
                <a:lnTo>
                  <a:pt x="0" y="1164"/>
                </a:lnTo>
                <a:close/>
                <a:moveTo>
                  <a:pt x="875" y="407"/>
                </a:moveTo>
                <a:lnTo>
                  <a:pt x="875" y="289"/>
                </a:lnTo>
                <a:lnTo>
                  <a:pt x="175" y="289"/>
                </a:lnTo>
                <a:lnTo>
                  <a:pt x="175" y="407"/>
                </a:lnTo>
                <a:lnTo>
                  <a:pt x="875" y="407"/>
                </a:lnTo>
                <a:close/>
                <a:moveTo>
                  <a:pt x="875" y="639"/>
                </a:moveTo>
                <a:lnTo>
                  <a:pt x="875" y="525"/>
                </a:lnTo>
                <a:lnTo>
                  <a:pt x="175" y="525"/>
                </a:lnTo>
                <a:lnTo>
                  <a:pt x="175" y="639"/>
                </a:lnTo>
                <a:lnTo>
                  <a:pt x="875" y="639"/>
                </a:lnTo>
                <a:close/>
                <a:moveTo>
                  <a:pt x="875" y="874"/>
                </a:moveTo>
                <a:lnTo>
                  <a:pt x="875" y="757"/>
                </a:lnTo>
                <a:lnTo>
                  <a:pt x="175" y="757"/>
                </a:lnTo>
                <a:lnTo>
                  <a:pt x="175" y="874"/>
                </a:lnTo>
                <a:lnTo>
                  <a:pt x="875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69324" y="2825750"/>
            <a:ext cx="419100" cy="419100"/>
          </a:xfrm>
          <a:custGeom>
            <a:avLst/>
            <a:gdLst>
              <a:gd name="T0" fmla="*/ 932 w 1166"/>
              <a:gd name="T1" fmla="*/ 700 h 1165"/>
              <a:gd name="T2" fmla="*/ 932 w 1166"/>
              <a:gd name="T3" fmla="*/ 582 h 1165"/>
              <a:gd name="T4" fmla="*/ 613 w 1166"/>
              <a:gd name="T5" fmla="*/ 582 h 1165"/>
              <a:gd name="T6" fmla="*/ 495 w 1166"/>
              <a:gd name="T7" fmla="*/ 700 h 1165"/>
              <a:gd name="T8" fmla="*/ 932 w 1166"/>
              <a:gd name="T9" fmla="*/ 700 h 1165"/>
              <a:gd name="T10" fmla="*/ 377 w 1166"/>
              <a:gd name="T11" fmla="*/ 700 h 1165"/>
              <a:gd name="T12" fmla="*/ 779 w 1166"/>
              <a:gd name="T13" fmla="*/ 298 h 1165"/>
              <a:gd name="T14" fmla="*/ 779 w 1166"/>
              <a:gd name="T15" fmla="*/ 257 h 1165"/>
              <a:gd name="T16" fmla="*/ 675 w 1166"/>
              <a:gd name="T17" fmla="*/ 153 h 1165"/>
              <a:gd name="T18" fmla="*/ 634 w 1166"/>
              <a:gd name="T19" fmla="*/ 153 h 1165"/>
              <a:gd name="T20" fmla="*/ 232 w 1166"/>
              <a:gd name="T21" fmla="*/ 555 h 1165"/>
              <a:gd name="T22" fmla="*/ 232 w 1166"/>
              <a:gd name="T23" fmla="*/ 700 h 1165"/>
              <a:gd name="T24" fmla="*/ 377 w 1166"/>
              <a:gd name="T25" fmla="*/ 700 h 1165"/>
              <a:gd name="T26" fmla="*/ 1050 w 1166"/>
              <a:gd name="T27" fmla="*/ 0 h 1165"/>
              <a:gd name="T28" fmla="*/ 1165 w 1166"/>
              <a:gd name="T29" fmla="*/ 114 h 1165"/>
              <a:gd name="T30" fmla="*/ 1165 w 1166"/>
              <a:gd name="T31" fmla="*/ 814 h 1165"/>
              <a:gd name="T32" fmla="*/ 1050 w 1166"/>
              <a:gd name="T33" fmla="*/ 932 h 1165"/>
              <a:gd name="T34" fmla="*/ 232 w 1166"/>
              <a:gd name="T35" fmla="*/ 932 h 1165"/>
              <a:gd name="T36" fmla="*/ 0 w 1166"/>
              <a:gd name="T37" fmla="*/ 1164 h 1165"/>
              <a:gd name="T38" fmla="*/ 0 w 1166"/>
              <a:gd name="T39" fmla="*/ 114 h 1165"/>
              <a:gd name="T40" fmla="*/ 115 w 1166"/>
              <a:gd name="T41" fmla="*/ 0 h 1165"/>
              <a:gd name="T42" fmla="*/ 1050 w 1166"/>
              <a:gd name="T43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6" h="1165">
                <a:moveTo>
                  <a:pt x="932" y="700"/>
                </a:moveTo>
                <a:lnTo>
                  <a:pt x="932" y="582"/>
                </a:lnTo>
                <a:lnTo>
                  <a:pt x="613" y="582"/>
                </a:lnTo>
                <a:lnTo>
                  <a:pt x="495" y="700"/>
                </a:lnTo>
                <a:lnTo>
                  <a:pt x="932" y="700"/>
                </a:lnTo>
                <a:close/>
                <a:moveTo>
                  <a:pt x="377" y="700"/>
                </a:moveTo>
                <a:lnTo>
                  <a:pt x="779" y="298"/>
                </a:lnTo>
                <a:cubicBezTo>
                  <a:pt x="790" y="287"/>
                  <a:pt x="790" y="268"/>
                  <a:pt x="779" y="257"/>
                </a:cubicBezTo>
                <a:lnTo>
                  <a:pt x="675" y="153"/>
                </a:lnTo>
                <a:cubicBezTo>
                  <a:pt x="664" y="142"/>
                  <a:pt x="645" y="142"/>
                  <a:pt x="634" y="153"/>
                </a:cubicBezTo>
                <a:lnTo>
                  <a:pt x="232" y="555"/>
                </a:lnTo>
                <a:lnTo>
                  <a:pt x="232" y="700"/>
                </a:lnTo>
                <a:lnTo>
                  <a:pt x="377" y="700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4"/>
                </a:cubicBezTo>
                <a:lnTo>
                  <a:pt x="1165" y="814"/>
                </a:lnTo>
                <a:cubicBezTo>
                  <a:pt x="1165" y="877"/>
                  <a:pt x="1113" y="932"/>
                  <a:pt x="1050" y="932"/>
                </a:cubicBezTo>
                <a:lnTo>
                  <a:pt x="232" y="932"/>
                </a:lnTo>
                <a:lnTo>
                  <a:pt x="0" y="1164"/>
                </a:lnTo>
                <a:lnTo>
                  <a:pt x="0" y="114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42474" y="2816226"/>
            <a:ext cx="419100" cy="441325"/>
          </a:xfrm>
          <a:custGeom>
            <a:avLst/>
            <a:gdLst>
              <a:gd name="T0" fmla="*/ 1050 w 1165"/>
              <a:gd name="T1" fmla="*/ 410 h 1225"/>
              <a:gd name="T2" fmla="*/ 114 w 1165"/>
              <a:gd name="T3" fmla="*/ 410 h 1225"/>
              <a:gd name="T4" fmla="*/ 114 w 1165"/>
              <a:gd name="T5" fmla="*/ 642 h 1225"/>
              <a:gd name="T6" fmla="*/ 814 w 1165"/>
              <a:gd name="T7" fmla="*/ 642 h 1225"/>
              <a:gd name="T8" fmla="*/ 814 w 1165"/>
              <a:gd name="T9" fmla="*/ 524 h 1225"/>
              <a:gd name="T10" fmla="*/ 932 w 1165"/>
              <a:gd name="T11" fmla="*/ 524 h 1225"/>
              <a:gd name="T12" fmla="*/ 932 w 1165"/>
              <a:gd name="T13" fmla="*/ 642 h 1225"/>
              <a:gd name="T14" fmla="*/ 1050 w 1165"/>
              <a:gd name="T15" fmla="*/ 642 h 1225"/>
              <a:gd name="T16" fmla="*/ 1050 w 1165"/>
              <a:gd name="T17" fmla="*/ 410 h 1225"/>
              <a:gd name="T18" fmla="*/ 289 w 1165"/>
              <a:gd name="T19" fmla="*/ 1110 h 1225"/>
              <a:gd name="T20" fmla="*/ 464 w 1165"/>
              <a:gd name="T21" fmla="*/ 935 h 1225"/>
              <a:gd name="T22" fmla="*/ 289 w 1165"/>
              <a:gd name="T23" fmla="*/ 760 h 1225"/>
              <a:gd name="T24" fmla="*/ 114 w 1165"/>
              <a:gd name="T25" fmla="*/ 935 h 1225"/>
              <a:gd name="T26" fmla="*/ 289 w 1165"/>
              <a:gd name="T27" fmla="*/ 1110 h 1225"/>
              <a:gd name="T28" fmla="*/ 71 w 1165"/>
              <a:gd name="T29" fmla="*/ 300 h 1225"/>
              <a:gd name="T30" fmla="*/ 809 w 1165"/>
              <a:gd name="T31" fmla="*/ 0 h 1225"/>
              <a:gd name="T32" fmla="*/ 847 w 1165"/>
              <a:gd name="T33" fmla="*/ 98 h 1225"/>
              <a:gd name="T34" fmla="*/ 366 w 1165"/>
              <a:gd name="T35" fmla="*/ 292 h 1225"/>
              <a:gd name="T36" fmla="*/ 1050 w 1165"/>
              <a:gd name="T37" fmla="*/ 292 h 1225"/>
              <a:gd name="T38" fmla="*/ 1164 w 1165"/>
              <a:gd name="T39" fmla="*/ 410 h 1225"/>
              <a:gd name="T40" fmla="*/ 1164 w 1165"/>
              <a:gd name="T41" fmla="*/ 1110 h 1225"/>
              <a:gd name="T42" fmla="*/ 1050 w 1165"/>
              <a:gd name="T43" fmla="*/ 1224 h 1225"/>
              <a:gd name="T44" fmla="*/ 114 w 1165"/>
              <a:gd name="T45" fmla="*/ 1224 h 1225"/>
              <a:gd name="T46" fmla="*/ 0 w 1165"/>
              <a:gd name="T47" fmla="*/ 1110 h 1225"/>
              <a:gd name="T48" fmla="*/ 0 w 1165"/>
              <a:gd name="T49" fmla="*/ 410 h 1225"/>
              <a:gd name="T50" fmla="*/ 71 w 1165"/>
              <a:gd name="T51" fmla="*/ 30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65" h="1225">
                <a:moveTo>
                  <a:pt x="1050" y="410"/>
                </a:moveTo>
                <a:lnTo>
                  <a:pt x="114" y="410"/>
                </a:lnTo>
                <a:lnTo>
                  <a:pt x="114" y="642"/>
                </a:lnTo>
                <a:lnTo>
                  <a:pt x="814" y="642"/>
                </a:lnTo>
                <a:lnTo>
                  <a:pt x="814" y="524"/>
                </a:lnTo>
                <a:lnTo>
                  <a:pt x="932" y="524"/>
                </a:lnTo>
                <a:lnTo>
                  <a:pt x="932" y="642"/>
                </a:lnTo>
                <a:lnTo>
                  <a:pt x="1050" y="642"/>
                </a:lnTo>
                <a:lnTo>
                  <a:pt x="1050" y="410"/>
                </a:lnTo>
                <a:close/>
                <a:moveTo>
                  <a:pt x="289" y="1110"/>
                </a:moveTo>
                <a:cubicBezTo>
                  <a:pt x="385" y="1110"/>
                  <a:pt x="464" y="1030"/>
                  <a:pt x="464" y="935"/>
                </a:cubicBezTo>
                <a:cubicBezTo>
                  <a:pt x="464" y="839"/>
                  <a:pt x="385" y="760"/>
                  <a:pt x="289" y="760"/>
                </a:cubicBezTo>
                <a:cubicBezTo>
                  <a:pt x="194" y="760"/>
                  <a:pt x="114" y="839"/>
                  <a:pt x="114" y="935"/>
                </a:cubicBezTo>
                <a:cubicBezTo>
                  <a:pt x="114" y="1030"/>
                  <a:pt x="194" y="1110"/>
                  <a:pt x="289" y="1110"/>
                </a:cubicBezTo>
                <a:close/>
                <a:moveTo>
                  <a:pt x="71" y="300"/>
                </a:moveTo>
                <a:lnTo>
                  <a:pt x="809" y="0"/>
                </a:lnTo>
                <a:lnTo>
                  <a:pt x="847" y="98"/>
                </a:lnTo>
                <a:lnTo>
                  <a:pt x="366" y="292"/>
                </a:lnTo>
                <a:lnTo>
                  <a:pt x="1050" y="292"/>
                </a:lnTo>
                <a:cubicBezTo>
                  <a:pt x="1115" y="292"/>
                  <a:pt x="1164" y="344"/>
                  <a:pt x="1164" y="410"/>
                </a:cubicBezTo>
                <a:lnTo>
                  <a:pt x="1164" y="1110"/>
                </a:lnTo>
                <a:cubicBezTo>
                  <a:pt x="1164" y="1172"/>
                  <a:pt x="1115" y="1224"/>
                  <a:pt x="1050" y="1224"/>
                </a:cubicBezTo>
                <a:lnTo>
                  <a:pt x="114" y="1224"/>
                </a:lnTo>
                <a:cubicBezTo>
                  <a:pt x="49" y="1224"/>
                  <a:pt x="0" y="1172"/>
                  <a:pt x="0" y="1110"/>
                </a:cubicBezTo>
                <a:lnTo>
                  <a:pt x="0" y="410"/>
                </a:lnTo>
                <a:cubicBezTo>
                  <a:pt x="0" y="360"/>
                  <a:pt x="27" y="317"/>
                  <a:pt x="71" y="30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15624" y="2825750"/>
            <a:ext cx="419100" cy="419100"/>
          </a:xfrm>
          <a:custGeom>
            <a:avLst/>
            <a:gdLst>
              <a:gd name="T0" fmla="*/ 583 w 1166"/>
              <a:gd name="T1" fmla="*/ 1049 h 1165"/>
              <a:gd name="T2" fmla="*/ 1050 w 1166"/>
              <a:gd name="T3" fmla="*/ 582 h 1165"/>
              <a:gd name="T4" fmla="*/ 583 w 1166"/>
              <a:gd name="T5" fmla="*/ 114 h 1165"/>
              <a:gd name="T6" fmla="*/ 115 w 1166"/>
              <a:gd name="T7" fmla="*/ 582 h 1165"/>
              <a:gd name="T8" fmla="*/ 583 w 1166"/>
              <a:gd name="T9" fmla="*/ 1049 h 1165"/>
              <a:gd name="T10" fmla="*/ 583 w 1166"/>
              <a:gd name="T11" fmla="*/ 0 h 1165"/>
              <a:gd name="T12" fmla="*/ 1165 w 1166"/>
              <a:gd name="T13" fmla="*/ 582 h 1165"/>
              <a:gd name="T14" fmla="*/ 583 w 1166"/>
              <a:gd name="T15" fmla="*/ 1164 h 1165"/>
              <a:gd name="T16" fmla="*/ 0 w 1166"/>
              <a:gd name="T17" fmla="*/ 582 h 1165"/>
              <a:gd name="T18" fmla="*/ 583 w 1166"/>
              <a:gd name="T1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1165">
                <a:moveTo>
                  <a:pt x="583" y="1049"/>
                </a:moveTo>
                <a:cubicBezTo>
                  <a:pt x="840" y="1049"/>
                  <a:pt x="1050" y="839"/>
                  <a:pt x="1050" y="582"/>
                </a:cubicBezTo>
                <a:cubicBezTo>
                  <a:pt x="1050" y="325"/>
                  <a:pt x="840" y="114"/>
                  <a:pt x="583" y="114"/>
                </a:cubicBezTo>
                <a:cubicBezTo>
                  <a:pt x="326" y="114"/>
                  <a:pt x="115" y="325"/>
                  <a:pt x="115" y="582"/>
                </a:cubicBezTo>
                <a:cubicBezTo>
                  <a:pt x="115" y="839"/>
                  <a:pt x="326" y="1049"/>
                  <a:pt x="583" y="1049"/>
                </a:cubicBez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6" y="1164"/>
                  <a:pt x="583" y="1164"/>
                </a:cubicBezTo>
                <a:cubicBezTo>
                  <a:pt x="261" y="1164"/>
                  <a:pt x="0" y="905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7" y="3570288"/>
            <a:ext cx="419100" cy="419100"/>
          </a:xfrm>
          <a:custGeom>
            <a:avLst/>
            <a:gdLst>
              <a:gd name="T0" fmla="*/ 582 w 1166"/>
              <a:gd name="T1" fmla="*/ 1050 h 1166"/>
              <a:gd name="T2" fmla="*/ 1050 w 1166"/>
              <a:gd name="T3" fmla="*/ 582 h 1166"/>
              <a:gd name="T4" fmla="*/ 582 w 1166"/>
              <a:gd name="T5" fmla="*/ 115 h 1166"/>
              <a:gd name="T6" fmla="*/ 115 w 1166"/>
              <a:gd name="T7" fmla="*/ 582 h 1166"/>
              <a:gd name="T8" fmla="*/ 582 w 1166"/>
              <a:gd name="T9" fmla="*/ 1050 h 1166"/>
              <a:gd name="T10" fmla="*/ 582 w 1166"/>
              <a:gd name="T11" fmla="*/ 0 h 1166"/>
              <a:gd name="T12" fmla="*/ 1165 w 1166"/>
              <a:gd name="T13" fmla="*/ 582 h 1166"/>
              <a:gd name="T14" fmla="*/ 582 w 1166"/>
              <a:gd name="T15" fmla="*/ 1165 h 1166"/>
              <a:gd name="T16" fmla="*/ 0 w 1166"/>
              <a:gd name="T17" fmla="*/ 582 h 1166"/>
              <a:gd name="T18" fmla="*/ 582 w 1166"/>
              <a:gd name="T19" fmla="*/ 0 h 1166"/>
              <a:gd name="T20" fmla="*/ 290 w 1166"/>
              <a:gd name="T21" fmla="*/ 525 h 1166"/>
              <a:gd name="T22" fmla="*/ 875 w 1166"/>
              <a:gd name="T23" fmla="*/ 525 h 1166"/>
              <a:gd name="T24" fmla="*/ 875 w 1166"/>
              <a:gd name="T25" fmla="*/ 640 h 1166"/>
              <a:gd name="T26" fmla="*/ 290 w 1166"/>
              <a:gd name="T27" fmla="*/ 640 h 1166"/>
              <a:gd name="T28" fmla="*/ 290 w 1166"/>
              <a:gd name="T29" fmla="*/ 52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1166"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60"/>
                  <a:pt x="1165" y="582"/>
                </a:cubicBezTo>
                <a:cubicBezTo>
                  <a:pt x="1165" y="905"/>
                  <a:pt x="904" y="1165"/>
                  <a:pt x="582" y="1165"/>
                </a:cubicBezTo>
                <a:cubicBezTo>
                  <a:pt x="259" y="1165"/>
                  <a:pt x="0" y="905"/>
                  <a:pt x="0" y="582"/>
                </a:cubicBezTo>
                <a:cubicBezTo>
                  <a:pt x="0" y="260"/>
                  <a:pt x="260" y="0"/>
                  <a:pt x="582" y="0"/>
                </a:cubicBezTo>
                <a:close/>
                <a:moveTo>
                  <a:pt x="290" y="525"/>
                </a:moveTo>
                <a:lnTo>
                  <a:pt x="875" y="525"/>
                </a:lnTo>
                <a:lnTo>
                  <a:pt x="875" y="640"/>
                </a:lnTo>
                <a:lnTo>
                  <a:pt x="290" y="640"/>
                </a:lnTo>
                <a:lnTo>
                  <a:pt x="290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70112" y="3568701"/>
            <a:ext cx="336550" cy="420689"/>
          </a:xfrm>
          <a:custGeom>
            <a:avLst/>
            <a:gdLst>
              <a:gd name="T0" fmla="*/ 539 w 937"/>
              <a:gd name="T1" fmla="*/ 828 h 1168"/>
              <a:gd name="T2" fmla="*/ 566 w 937"/>
              <a:gd name="T3" fmla="*/ 847 h 1168"/>
              <a:gd name="T4" fmla="*/ 586 w 937"/>
              <a:gd name="T5" fmla="*/ 842 h 1168"/>
              <a:gd name="T6" fmla="*/ 596 w 937"/>
              <a:gd name="T7" fmla="*/ 828 h 1168"/>
              <a:gd name="T8" fmla="*/ 602 w 937"/>
              <a:gd name="T9" fmla="*/ 812 h 1168"/>
              <a:gd name="T10" fmla="*/ 602 w 937"/>
              <a:gd name="T11" fmla="*/ 694 h 1168"/>
              <a:gd name="T12" fmla="*/ 596 w 937"/>
              <a:gd name="T13" fmla="*/ 678 h 1168"/>
              <a:gd name="T14" fmla="*/ 566 w 937"/>
              <a:gd name="T15" fmla="*/ 659 h 1168"/>
              <a:gd name="T16" fmla="*/ 550 w 937"/>
              <a:gd name="T17" fmla="*/ 667 h 1168"/>
              <a:gd name="T18" fmla="*/ 539 w 937"/>
              <a:gd name="T19" fmla="*/ 678 h 1168"/>
              <a:gd name="T20" fmla="*/ 531 w 937"/>
              <a:gd name="T21" fmla="*/ 694 h 1168"/>
              <a:gd name="T22" fmla="*/ 531 w 937"/>
              <a:gd name="T23" fmla="*/ 812 h 1168"/>
              <a:gd name="T24" fmla="*/ 539 w 937"/>
              <a:gd name="T25" fmla="*/ 828 h 1168"/>
              <a:gd name="T26" fmla="*/ 654 w 937"/>
              <a:gd name="T27" fmla="*/ 771 h 1168"/>
              <a:gd name="T28" fmla="*/ 648 w 937"/>
              <a:gd name="T29" fmla="*/ 817 h 1168"/>
              <a:gd name="T30" fmla="*/ 632 w 937"/>
              <a:gd name="T31" fmla="*/ 853 h 1168"/>
              <a:gd name="T32" fmla="*/ 602 w 937"/>
              <a:gd name="T33" fmla="*/ 869 h 1168"/>
              <a:gd name="T34" fmla="*/ 566 w 937"/>
              <a:gd name="T35" fmla="*/ 875 h 1168"/>
              <a:gd name="T36" fmla="*/ 531 w 937"/>
              <a:gd name="T37" fmla="*/ 869 h 1168"/>
              <a:gd name="T38" fmla="*/ 504 w 937"/>
              <a:gd name="T39" fmla="*/ 853 h 1168"/>
              <a:gd name="T40" fmla="*/ 479 w 937"/>
              <a:gd name="T41" fmla="*/ 771 h 1168"/>
              <a:gd name="T42" fmla="*/ 479 w 937"/>
              <a:gd name="T43" fmla="*/ 730 h 1168"/>
              <a:gd name="T44" fmla="*/ 484 w 937"/>
              <a:gd name="T45" fmla="*/ 683 h 1168"/>
              <a:gd name="T46" fmla="*/ 504 w 937"/>
              <a:gd name="T47" fmla="*/ 648 h 1168"/>
              <a:gd name="T48" fmla="*/ 531 w 937"/>
              <a:gd name="T49" fmla="*/ 631 h 1168"/>
              <a:gd name="T50" fmla="*/ 566 w 937"/>
              <a:gd name="T51" fmla="*/ 626 h 1168"/>
              <a:gd name="T52" fmla="*/ 602 w 937"/>
              <a:gd name="T53" fmla="*/ 631 h 1168"/>
              <a:gd name="T54" fmla="*/ 632 w 937"/>
              <a:gd name="T55" fmla="*/ 648 h 1168"/>
              <a:gd name="T56" fmla="*/ 648 w 937"/>
              <a:gd name="T57" fmla="*/ 683 h 1168"/>
              <a:gd name="T58" fmla="*/ 654 w 937"/>
              <a:gd name="T59" fmla="*/ 730 h 1168"/>
              <a:gd name="T60" fmla="*/ 654 w 937"/>
              <a:gd name="T61" fmla="*/ 771 h 1168"/>
              <a:gd name="T62" fmla="*/ 405 w 937"/>
              <a:gd name="T63" fmla="*/ 875 h 1168"/>
              <a:gd name="T64" fmla="*/ 350 w 937"/>
              <a:gd name="T65" fmla="*/ 875 h 1168"/>
              <a:gd name="T66" fmla="*/ 350 w 937"/>
              <a:gd name="T67" fmla="*/ 683 h 1168"/>
              <a:gd name="T68" fmla="*/ 293 w 937"/>
              <a:gd name="T69" fmla="*/ 700 h 1168"/>
              <a:gd name="T70" fmla="*/ 293 w 937"/>
              <a:gd name="T71" fmla="*/ 659 h 1168"/>
              <a:gd name="T72" fmla="*/ 397 w 937"/>
              <a:gd name="T73" fmla="*/ 626 h 1168"/>
              <a:gd name="T74" fmla="*/ 405 w 937"/>
              <a:gd name="T75" fmla="*/ 626 h 1168"/>
              <a:gd name="T76" fmla="*/ 405 w 937"/>
              <a:gd name="T77" fmla="*/ 875 h 1168"/>
              <a:gd name="T78" fmla="*/ 936 w 937"/>
              <a:gd name="T79" fmla="*/ 700 h 1168"/>
              <a:gd name="T80" fmla="*/ 468 w 937"/>
              <a:gd name="T81" fmla="*/ 1167 h 1168"/>
              <a:gd name="T82" fmla="*/ 0 w 937"/>
              <a:gd name="T83" fmla="*/ 700 h 1168"/>
              <a:gd name="T84" fmla="*/ 118 w 937"/>
              <a:gd name="T85" fmla="*/ 700 h 1168"/>
              <a:gd name="T86" fmla="*/ 468 w 937"/>
              <a:gd name="T87" fmla="*/ 1050 h 1168"/>
              <a:gd name="T88" fmla="*/ 818 w 937"/>
              <a:gd name="T89" fmla="*/ 700 h 1168"/>
              <a:gd name="T90" fmla="*/ 468 w 937"/>
              <a:gd name="T91" fmla="*/ 350 h 1168"/>
              <a:gd name="T92" fmla="*/ 468 w 937"/>
              <a:gd name="T93" fmla="*/ 585 h 1168"/>
              <a:gd name="T94" fmla="*/ 175 w 937"/>
              <a:gd name="T95" fmla="*/ 292 h 1168"/>
              <a:gd name="T96" fmla="*/ 468 w 937"/>
              <a:gd name="T97" fmla="*/ 0 h 1168"/>
              <a:gd name="T98" fmla="*/ 468 w 937"/>
              <a:gd name="T99" fmla="*/ 235 h 1168"/>
              <a:gd name="T100" fmla="*/ 936 w 937"/>
              <a:gd name="T101" fmla="*/ 70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7" h="1168">
                <a:moveTo>
                  <a:pt x="539" y="828"/>
                </a:moveTo>
                <a:cubicBezTo>
                  <a:pt x="539" y="837"/>
                  <a:pt x="556" y="847"/>
                  <a:pt x="566" y="847"/>
                </a:cubicBezTo>
                <a:cubicBezTo>
                  <a:pt x="572" y="847"/>
                  <a:pt x="580" y="847"/>
                  <a:pt x="586" y="842"/>
                </a:cubicBezTo>
                <a:lnTo>
                  <a:pt x="596" y="828"/>
                </a:lnTo>
                <a:cubicBezTo>
                  <a:pt x="596" y="828"/>
                  <a:pt x="602" y="817"/>
                  <a:pt x="602" y="812"/>
                </a:cubicBezTo>
                <a:lnTo>
                  <a:pt x="602" y="694"/>
                </a:lnTo>
                <a:cubicBezTo>
                  <a:pt x="602" y="694"/>
                  <a:pt x="596" y="683"/>
                  <a:pt x="596" y="678"/>
                </a:cubicBezTo>
                <a:cubicBezTo>
                  <a:pt x="596" y="670"/>
                  <a:pt x="574" y="659"/>
                  <a:pt x="566" y="659"/>
                </a:cubicBezTo>
                <a:cubicBezTo>
                  <a:pt x="561" y="659"/>
                  <a:pt x="555" y="661"/>
                  <a:pt x="550" y="667"/>
                </a:cubicBezTo>
                <a:lnTo>
                  <a:pt x="539" y="678"/>
                </a:lnTo>
                <a:cubicBezTo>
                  <a:pt x="539" y="678"/>
                  <a:pt x="531" y="689"/>
                  <a:pt x="531" y="694"/>
                </a:cubicBezTo>
                <a:lnTo>
                  <a:pt x="531" y="812"/>
                </a:lnTo>
                <a:cubicBezTo>
                  <a:pt x="531" y="812"/>
                  <a:pt x="539" y="823"/>
                  <a:pt x="539" y="828"/>
                </a:cubicBezTo>
                <a:close/>
                <a:moveTo>
                  <a:pt x="654" y="771"/>
                </a:moveTo>
                <a:cubicBezTo>
                  <a:pt x="654" y="787"/>
                  <a:pt x="654" y="806"/>
                  <a:pt x="648" y="817"/>
                </a:cubicBezTo>
                <a:lnTo>
                  <a:pt x="632" y="853"/>
                </a:lnTo>
                <a:cubicBezTo>
                  <a:pt x="632" y="853"/>
                  <a:pt x="613" y="869"/>
                  <a:pt x="602" y="869"/>
                </a:cubicBezTo>
                <a:cubicBezTo>
                  <a:pt x="591" y="869"/>
                  <a:pt x="577" y="875"/>
                  <a:pt x="566" y="875"/>
                </a:cubicBezTo>
                <a:cubicBezTo>
                  <a:pt x="555" y="875"/>
                  <a:pt x="542" y="875"/>
                  <a:pt x="531" y="869"/>
                </a:cubicBezTo>
                <a:cubicBezTo>
                  <a:pt x="520" y="864"/>
                  <a:pt x="514" y="858"/>
                  <a:pt x="504" y="853"/>
                </a:cubicBezTo>
                <a:cubicBezTo>
                  <a:pt x="485" y="844"/>
                  <a:pt x="479" y="799"/>
                  <a:pt x="479" y="771"/>
                </a:cubicBezTo>
                <a:lnTo>
                  <a:pt x="479" y="730"/>
                </a:lnTo>
                <a:cubicBezTo>
                  <a:pt x="479" y="713"/>
                  <a:pt x="479" y="694"/>
                  <a:pt x="484" y="683"/>
                </a:cubicBezTo>
                <a:lnTo>
                  <a:pt x="504" y="648"/>
                </a:lnTo>
                <a:cubicBezTo>
                  <a:pt x="504" y="648"/>
                  <a:pt x="520" y="631"/>
                  <a:pt x="531" y="631"/>
                </a:cubicBezTo>
                <a:cubicBezTo>
                  <a:pt x="542" y="631"/>
                  <a:pt x="555" y="626"/>
                  <a:pt x="566" y="626"/>
                </a:cubicBezTo>
                <a:cubicBezTo>
                  <a:pt x="577" y="626"/>
                  <a:pt x="591" y="626"/>
                  <a:pt x="602" y="631"/>
                </a:cubicBezTo>
                <a:cubicBezTo>
                  <a:pt x="613" y="637"/>
                  <a:pt x="621" y="643"/>
                  <a:pt x="632" y="648"/>
                </a:cubicBezTo>
                <a:cubicBezTo>
                  <a:pt x="643" y="654"/>
                  <a:pt x="642" y="667"/>
                  <a:pt x="648" y="683"/>
                </a:cubicBezTo>
                <a:cubicBezTo>
                  <a:pt x="653" y="700"/>
                  <a:pt x="654" y="713"/>
                  <a:pt x="654" y="730"/>
                </a:cubicBezTo>
                <a:lnTo>
                  <a:pt x="654" y="771"/>
                </a:lnTo>
                <a:close/>
                <a:moveTo>
                  <a:pt x="405" y="875"/>
                </a:moveTo>
                <a:lnTo>
                  <a:pt x="350" y="875"/>
                </a:lnTo>
                <a:lnTo>
                  <a:pt x="350" y="683"/>
                </a:lnTo>
                <a:lnTo>
                  <a:pt x="293" y="700"/>
                </a:lnTo>
                <a:lnTo>
                  <a:pt x="293" y="659"/>
                </a:lnTo>
                <a:lnTo>
                  <a:pt x="397" y="626"/>
                </a:lnTo>
                <a:lnTo>
                  <a:pt x="405" y="626"/>
                </a:lnTo>
                <a:lnTo>
                  <a:pt x="405" y="875"/>
                </a:lnTo>
                <a:close/>
                <a:moveTo>
                  <a:pt x="936" y="700"/>
                </a:moveTo>
                <a:cubicBezTo>
                  <a:pt x="936" y="957"/>
                  <a:pt x="725" y="1167"/>
                  <a:pt x="468" y="1167"/>
                </a:cubicBezTo>
                <a:cubicBezTo>
                  <a:pt x="211" y="1167"/>
                  <a:pt x="0" y="957"/>
                  <a:pt x="0" y="700"/>
                </a:cubicBezTo>
                <a:lnTo>
                  <a:pt x="118" y="700"/>
                </a:lnTo>
                <a:cubicBezTo>
                  <a:pt x="118" y="891"/>
                  <a:pt x="277" y="1050"/>
                  <a:pt x="468" y="1050"/>
                </a:cubicBezTo>
                <a:cubicBezTo>
                  <a:pt x="659" y="1050"/>
                  <a:pt x="818" y="892"/>
                  <a:pt x="818" y="700"/>
                </a:cubicBezTo>
                <a:cubicBezTo>
                  <a:pt x="818" y="509"/>
                  <a:pt x="659" y="350"/>
                  <a:pt x="468" y="350"/>
                </a:cubicBezTo>
                <a:lnTo>
                  <a:pt x="468" y="585"/>
                </a:lnTo>
                <a:lnTo>
                  <a:pt x="175" y="292"/>
                </a:lnTo>
                <a:lnTo>
                  <a:pt x="468" y="0"/>
                </a:lnTo>
                <a:lnTo>
                  <a:pt x="468" y="235"/>
                </a:lnTo>
                <a:cubicBezTo>
                  <a:pt x="725" y="235"/>
                  <a:pt x="936" y="443"/>
                  <a:pt x="936" y="70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44849" y="3568701"/>
            <a:ext cx="336550" cy="420689"/>
          </a:xfrm>
          <a:custGeom>
            <a:avLst/>
            <a:gdLst>
              <a:gd name="T0" fmla="*/ 457 w 936"/>
              <a:gd name="T1" fmla="*/ 735 h 1168"/>
              <a:gd name="T2" fmla="*/ 437 w 936"/>
              <a:gd name="T3" fmla="*/ 746 h 1168"/>
              <a:gd name="T4" fmla="*/ 432 w 936"/>
              <a:gd name="T5" fmla="*/ 754 h 1168"/>
              <a:gd name="T6" fmla="*/ 391 w 936"/>
              <a:gd name="T7" fmla="*/ 754 h 1168"/>
              <a:gd name="T8" fmla="*/ 405 w 936"/>
              <a:gd name="T9" fmla="*/ 626 h 1168"/>
              <a:gd name="T10" fmla="*/ 544 w 936"/>
              <a:gd name="T11" fmla="*/ 626 h 1168"/>
              <a:gd name="T12" fmla="*/ 544 w 936"/>
              <a:gd name="T13" fmla="*/ 667 h 1168"/>
              <a:gd name="T14" fmla="*/ 443 w 936"/>
              <a:gd name="T15" fmla="*/ 667 h 1168"/>
              <a:gd name="T16" fmla="*/ 437 w 936"/>
              <a:gd name="T17" fmla="*/ 719 h 1168"/>
              <a:gd name="T18" fmla="*/ 443 w 936"/>
              <a:gd name="T19" fmla="*/ 713 h 1168"/>
              <a:gd name="T20" fmla="*/ 451 w 936"/>
              <a:gd name="T21" fmla="*/ 705 h 1168"/>
              <a:gd name="T22" fmla="*/ 462 w 936"/>
              <a:gd name="T23" fmla="*/ 705 h 1168"/>
              <a:gd name="T24" fmla="*/ 473 w 936"/>
              <a:gd name="T25" fmla="*/ 705 h 1168"/>
              <a:gd name="T26" fmla="*/ 503 w 936"/>
              <a:gd name="T27" fmla="*/ 713 h 1168"/>
              <a:gd name="T28" fmla="*/ 525 w 936"/>
              <a:gd name="T29" fmla="*/ 730 h 1168"/>
              <a:gd name="T30" fmla="*/ 550 w 936"/>
              <a:gd name="T31" fmla="*/ 793 h 1168"/>
              <a:gd name="T32" fmla="*/ 544 w 936"/>
              <a:gd name="T33" fmla="*/ 823 h 1168"/>
              <a:gd name="T34" fmla="*/ 525 w 936"/>
              <a:gd name="T35" fmla="*/ 853 h 1168"/>
              <a:gd name="T36" fmla="*/ 503 w 936"/>
              <a:gd name="T37" fmla="*/ 869 h 1168"/>
              <a:gd name="T38" fmla="*/ 468 w 936"/>
              <a:gd name="T39" fmla="*/ 875 h 1168"/>
              <a:gd name="T40" fmla="*/ 437 w 936"/>
              <a:gd name="T41" fmla="*/ 869 h 1168"/>
              <a:gd name="T42" fmla="*/ 410 w 936"/>
              <a:gd name="T43" fmla="*/ 858 h 1168"/>
              <a:gd name="T44" fmla="*/ 385 w 936"/>
              <a:gd name="T45" fmla="*/ 806 h 1168"/>
              <a:gd name="T46" fmla="*/ 432 w 936"/>
              <a:gd name="T47" fmla="*/ 806 h 1168"/>
              <a:gd name="T48" fmla="*/ 468 w 936"/>
              <a:gd name="T49" fmla="*/ 834 h 1168"/>
              <a:gd name="T50" fmla="*/ 484 w 936"/>
              <a:gd name="T51" fmla="*/ 828 h 1168"/>
              <a:gd name="T52" fmla="*/ 498 w 936"/>
              <a:gd name="T53" fmla="*/ 817 h 1168"/>
              <a:gd name="T54" fmla="*/ 503 w 936"/>
              <a:gd name="T55" fmla="*/ 801 h 1168"/>
              <a:gd name="T56" fmla="*/ 503 w 936"/>
              <a:gd name="T57" fmla="*/ 765 h 1168"/>
              <a:gd name="T58" fmla="*/ 498 w 936"/>
              <a:gd name="T59" fmla="*/ 754 h 1168"/>
              <a:gd name="T60" fmla="*/ 484 w 936"/>
              <a:gd name="T61" fmla="*/ 741 h 1168"/>
              <a:gd name="T62" fmla="*/ 468 w 936"/>
              <a:gd name="T63" fmla="*/ 735 h 1168"/>
              <a:gd name="T64" fmla="*/ 457 w 936"/>
              <a:gd name="T65" fmla="*/ 735 h 1168"/>
              <a:gd name="T66" fmla="*/ 468 w 936"/>
              <a:gd name="T67" fmla="*/ 235 h 1168"/>
              <a:gd name="T68" fmla="*/ 935 w 936"/>
              <a:gd name="T69" fmla="*/ 700 h 1168"/>
              <a:gd name="T70" fmla="*/ 468 w 936"/>
              <a:gd name="T71" fmla="*/ 1167 h 1168"/>
              <a:gd name="T72" fmla="*/ 0 w 936"/>
              <a:gd name="T73" fmla="*/ 700 h 1168"/>
              <a:gd name="T74" fmla="*/ 118 w 936"/>
              <a:gd name="T75" fmla="*/ 700 h 1168"/>
              <a:gd name="T76" fmla="*/ 468 w 936"/>
              <a:gd name="T77" fmla="*/ 1050 h 1168"/>
              <a:gd name="T78" fmla="*/ 818 w 936"/>
              <a:gd name="T79" fmla="*/ 700 h 1168"/>
              <a:gd name="T80" fmla="*/ 468 w 936"/>
              <a:gd name="T81" fmla="*/ 350 h 1168"/>
              <a:gd name="T82" fmla="*/ 468 w 936"/>
              <a:gd name="T83" fmla="*/ 585 h 1168"/>
              <a:gd name="T84" fmla="*/ 175 w 936"/>
              <a:gd name="T85" fmla="*/ 292 h 1168"/>
              <a:gd name="T86" fmla="*/ 468 w 936"/>
              <a:gd name="T87" fmla="*/ 0 h 1168"/>
              <a:gd name="T88" fmla="*/ 468 w 936"/>
              <a:gd name="T89" fmla="*/ 235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6" h="1168">
                <a:moveTo>
                  <a:pt x="457" y="735"/>
                </a:moveTo>
                <a:cubicBezTo>
                  <a:pt x="452" y="737"/>
                  <a:pt x="437" y="742"/>
                  <a:pt x="437" y="746"/>
                </a:cubicBezTo>
                <a:cubicBezTo>
                  <a:pt x="437" y="752"/>
                  <a:pt x="432" y="754"/>
                  <a:pt x="432" y="754"/>
                </a:cubicBezTo>
                <a:lnTo>
                  <a:pt x="391" y="754"/>
                </a:lnTo>
                <a:lnTo>
                  <a:pt x="405" y="626"/>
                </a:lnTo>
                <a:lnTo>
                  <a:pt x="544" y="626"/>
                </a:lnTo>
                <a:lnTo>
                  <a:pt x="544" y="667"/>
                </a:lnTo>
                <a:lnTo>
                  <a:pt x="443" y="667"/>
                </a:lnTo>
                <a:lnTo>
                  <a:pt x="437" y="719"/>
                </a:lnTo>
                <a:cubicBezTo>
                  <a:pt x="437" y="719"/>
                  <a:pt x="443" y="719"/>
                  <a:pt x="443" y="713"/>
                </a:cubicBezTo>
                <a:cubicBezTo>
                  <a:pt x="443" y="708"/>
                  <a:pt x="451" y="711"/>
                  <a:pt x="451" y="705"/>
                </a:cubicBezTo>
                <a:cubicBezTo>
                  <a:pt x="451" y="700"/>
                  <a:pt x="457" y="705"/>
                  <a:pt x="462" y="705"/>
                </a:cubicBezTo>
                <a:lnTo>
                  <a:pt x="473" y="705"/>
                </a:lnTo>
                <a:cubicBezTo>
                  <a:pt x="484" y="705"/>
                  <a:pt x="497" y="708"/>
                  <a:pt x="503" y="713"/>
                </a:cubicBezTo>
                <a:cubicBezTo>
                  <a:pt x="508" y="719"/>
                  <a:pt x="519" y="724"/>
                  <a:pt x="525" y="730"/>
                </a:cubicBezTo>
                <a:cubicBezTo>
                  <a:pt x="537" y="742"/>
                  <a:pt x="550" y="767"/>
                  <a:pt x="550" y="793"/>
                </a:cubicBezTo>
                <a:cubicBezTo>
                  <a:pt x="550" y="804"/>
                  <a:pt x="549" y="818"/>
                  <a:pt x="544" y="823"/>
                </a:cubicBezTo>
                <a:cubicBezTo>
                  <a:pt x="538" y="829"/>
                  <a:pt x="536" y="842"/>
                  <a:pt x="525" y="853"/>
                </a:cubicBezTo>
                <a:cubicBezTo>
                  <a:pt x="514" y="864"/>
                  <a:pt x="508" y="864"/>
                  <a:pt x="503" y="869"/>
                </a:cubicBezTo>
                <a:cubicBezTo>
                  <a:pt x="497" y="875"/>
                  <a:pt x="478" y="875"/>
                  <a:pt x="468" y="875"/>
                </a:cubicBezTo>
                <a:cubicBezTo>
                  <a:pt x="457" y="875"/>
                  <a:pt x="442" y="875"/>
                  <a:pt x="437" y="869"/>
                </a:cubicBezTo>
                <a:cubicBezTo>
                  <a:pt x="431" y="864"/>
                  <a:pt x="421" y="864"/>
                  <a:pt x="410" y="858"/>
                </a:cubicBezTo>
                <a:cubicBezTo>
                  <a:pt x="395" y="851"/>
                  <a:pt x="385" y="827"/>
                  <a:pt x="385" y="806"/>
                </a:cubicBezTo>
                <a:lnTo>
                  <a:pt x="432" y="806"/>
                </a:lnTo>
                <a:cubicBezTo>
                  <a:pt x="432" y="827"/>
                  <a:pt x="446" y="834"/>
                  <a:pt x="468" y="834"/>
                </a:cubicBezTo>
                <a:cubicBezTo>
                  <a:pt x="473" y="834"/>
                  <a:pt x="478" y="834"/>
                  <a:pt x="484" y="828"/>
                </a:cubicBezTo>
                <a:lnTo>
                  <a:pt x="498" y="817"/>
                </a:lnTo>
                <a:cubicBezTo>
                  <a:pt x="498" y="817"/>
                  <a:pt x="503" y="806"/>
                  <a:pt x="503" y="801"/>
                </a:cubicBezTo>
                <a:lnTo>
                  <a:pt x="503" y="765"/>
                </a:lnTo>
                <a:lnTo>
                  <a:pt x="498" y="754"/>
                </a:lnTo>
                <a:lnTo>
                  <a:pt x="484" y="741"/>
                </a:lnTo>
                <a:cubicBezTo>
                  <a:pt x="484" y="741"/>
                  <a:pt x="473" y="735"/>
                  <a:pt x="468" y="735"/>
                </a:cubicBezTo>
                <a:lnTo>
                  <a:pt x="457" y="735"/>
                </a:lnTo>
                <a:close/>
                <a:moveTo>
                  <a:pt x="468" y="235"/>
                </a:moveTo>
                <a:cubicBezTo>
                  <a:pt x="725" y="235"/>
                  <a:pt x="935" y="443"/>
                  <a:pt x="935" y="700"/>
                </a:cubicBezTo>
                <a:cubicBezTo>
                  <a:pt x="935" y="957"/>
                  <a:pt x="725" y="1167"/>
                  <a:pt x="468" y="1167"/>
                </a:cubicBezTo>
                <a:cubicBezTo>
                  <a:pt x="211" y="1167"/>
                  <a:pt x="0" y="957"/>
                  <a:pt x="0" y="700"/>
                </a:cubicBezTo>
                <a:lnTo>
                  <a:pt x="118" y="700"/>
                </a:lnTo>
                <a:cubicBezTo>
                  <a:pt x="118" y="891"/>
                  <a:pt x="276" y="1050"/>
                  <a:pt x="468" y="1050"/>
                </a:cubicBezTo>
                <a:cubicBezTo>
                  <a:pt x="659" y="1050"/>
                  <a:pt x="818" y="892"/>
                  <a:pt x="818" y="700"/>
                </a:cubicBezTo>
                <a:cubicBezTo>
                  <a:pt x="818" y="509"/>
                  <a:pt x="659" y="350"/>
                  <a:pt x="468" y="350"/>
                </a:cubicBezTo>
                <a:lnTo>
                  <a:pt x="468" y="585"/>
                </a:lnTo>
                <a:lnTo>
                  <a:pt x="175" y="292"/>
                </a:lnTo>
                <a:lnTo>
                  <a:pt x="468" y="0"/>
                </a:lnTo>
                <a:lnTo>
                  <a:pt x="46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97364" y="3570288"/>
            <a:ext cx="377825" cy="419100"/>
          </a:xfrm>
          <a:custGeom>
            <a:avLst/>
            <a:gdLst>
              <a:gd name="T0" fmla="*/ 818 w 1051"/>
              <a:gd name="T1" fmla="*/ 640 h 1166"/>
              <a:gd name="T2" fmla="*/ 933 w 1051"/>
              <a:gd name="T3" fmla="*/ 640 h 1166"/>
              <a:gd name="T4" fmla="*/ 933 w 1051"/>
              <a:gd name="T5" fmla="*/ 990 h 1166"/>
              <a:gd name="T6" fmla="*/ 233 w 1051"/>
              <a:gd name="T7" fmla="*/ 990 h 1166"/>
              <a:gd name="T8" fmla="*/ 233 w 1051"/>
              <a:gd name="T9" fmla="*/ 1165 h 1166"/>
              <a:gd name="T10" fmla="*/ 0 w 1051"/>
              <a:gd name="T11" fmla="*/ 932 h 1166"/>
              <a:gd name="T12" fmla="*/ 233 w 1051"/>
              <a:gd name="T13" fmla="*/ 700 h 1166"/>
              <a:gd name="T14" fmla="*/ 233 w 1051"/>
              <a:gd name="T15" fmla="*/ 875 h 1166"/>
              <a:gd name="T16" fmla="*/ 818 w 1051"/>
              <a:gd name="T17" fmla="*/ 875 h 1166"/>
              <a:gd name="T18" fmla="*/ 818 w 1051"/>
              <a:gd name="T19" fmla="*/ 640 h 1166"/>
              <a:gd name="T20" fmla="*/ 233 w 1051"/>
              <a:gd name="T21" fmla="*/ 290 h 1166"/>
              <a:gd name="T22" fmla="*/ 233 w 1051"/>
              <a:gd name="T23" fmla="*/ 525 h 1166"/>
              <a:gd name="T24" fmla="*/ 118 w 1051"/>
              <a:gd name="T25" fmla="*/ 525 h 1166"/>
              <a:gd name="T26" fmla="*/ 118 w 1051"/>
              <a:gd name="T27" fmla="*/ 175 h 1166"/>
              <a:gd name="T28" fmla="*/ 818 w 1051"/>
              <a:gd name="T29" fmla="*/ 175 h 1166"/>
              <a:gd name="T30" fmla="*/ 818 w 1051"/>
              <a:gd name="T31" fmla="*/ 0 h 1166"/>
              <a:gd name="T32" fmla="*/ 1050 w 1051"/>
              <a:gd name="T33" fmla="*/ 233 h 1166"/>
              <a:gd name="T34" fmla="*/ 818 w 1051"/>
              <a:gd name="T35" fmla="*/ 465 h 1166"/>
              <a:gd name="T36" fmla="*/ 818 w 1051"/>
              <a:gd name="T37" fmla="*/ 290 h 1166"/>
              <a:gd name="T38" fmla="*/ 233 w 1051"/>
              <a:gd name="T39" fmla="*/ 29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1" h="1166">
                <a:moveTo>
                  <a:pt x="818" y="640"/>
                </a:moveTo>
                <a:lnTo>
                  <a:pt x="933" y="640"/>
                </a:lnTo>
                <a:lnTo>
                  <a:pt x="933" y="990"/>
                </a:lnTo>
                <a:lnTo>
                  <a:pt x="233" y="990"/>
                </a:lnTo>
                <a:lnTo>
                  <a:pt x="233" y="1165"/>
                </a:lnTo>
                <a:lnTo>
                  <a:pt x="0" y="932"/>
                </a:lnTo>
                <a:lnTo>
                  <a:pt x="233" y="700"/>
                </a:lnTo>
                <a:lnTo>
                  <a:pt x="233" y="875"/>
                </a:lnTo>
                <a:lnTo>
                  <a:pt x="818" y="875"/>
                </a:lnTo>
                <a:lnTo>
                  <a:pt x="818" y="640"/>
                </a:lnTo>
                <a:close/>
                <a:moveTo>
                  <a:pt x="233" y="290"/>
                </a:moveTo>
                <a:lnTo>
                  <a:pt x="233" y="525"/>
                </a:lnTo>
                <a:lnTo>
                  <a:pt x="118" y="525"/>
                </a:lnTo>
                <a:lnTo>
                  <a:pt x="118" y="175"/>
                </a:lnTo>
                <a:lnTo>
                  <a:pt x="818" y="175"/>
                </a:lnTo>
                <a:lnTo>
                  <a:pt x="818" y="0"/>
                </a:lnTo>
                <a:lnTo>
                  <a:pt x="1050" y="233"/>
                </a:lnTo>
                <a:lnTo>
                  <a:pt x="818" y="465"/>
                </a:lnTo>
                <a:lnTo>
                  <a:pt x="818" y="290"/>
                </a:lnTo>
                <a:lnTo>
                  <a:pt x="233" y="29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70514" y="3570288"/>
            <a:ext cx="377825" cy="419100"/>
          </a:xfrm>
          <a:custGeom>
            <a:avLst/>
            <a:gdLst>
              <a:gd name="T0" fmla="*/ 582 w 1051"/>
              <a:gd name="T1" fmla="*/ 757 h 1166"/>
              <a:gd name="T2" fmla="*/ 495 w 1051"/>
              <a:gd name="T3" fmla="*/ 757 h 1166"/>
              <a:gd name="T4" fmla="*/ 495 w 1051"/>
              <a:gd name="T5" fmla="*/ 525 h 1166"/>
              <a:gd name="T6" fmla="*/ 407 w 1051"/>
              <a:gd name="T7" fmla="*/ 525 h 1166"/>
              <a:gd name="T8" fmla="*/ 407 w 1051"/>
              <a:gd name="T9" fmla="*/ 465 h 1166"/>
              <a:gd name="T10" fmla="*/ 525 w 1051"/>
              <a:gd name="T11" fmla="*/ 407 h 1166"/>
              <a:gd name="T12" fmla="*/ 582 w 1051"/>
              <a:gd name="T13" fmla="*/ 407 h 1166"/>
              <a:gd name="T14" fmla="*/ 582 w 1051"/>
              <a:gd name="T15" fmla="*/ 757 h 1166"/>
              <a:gd name="T16" fmla="*/ 817 w 1051"/>
              <a:gd name="T17" fmla="*/ 640 h 1166"/>
              <a:gd name="T18" fmla="*/ 932 w 1051"/>
              <a:gd name="T19" fmla="*/ 640 h 1166"/>
              <a:gd name="T20" fmla="*/ 932 w 1051"/>
              <a:gd name="T21" fmla="*/ 990 h 1166"/>
              <a:gd name="T22" fmla="*/ 232 w 1051"/>
              <a:gd name="T23" fmla="*/ 990 h 1166"/>
              <a:gd name="T24" fmla="*/ 232 w 1051"/>
              <a:gd name="T25" fmla="*/ 1165 h 1166"/>
              <a:gd name="T26" fmla="*/ 0 w 1051"/>
              <a:gd name="T27" fmla="*/ 932 h 1166"/>
              <a:gd name="T28" fmla="*/ 232 w 1051"/>
              <a:gd name="T29" fmla="*/ 700 h 1166"/>
              <a:gd name="T30" fmla="*/ 232 w 1051"/>
              <a:gd name="T31" fmla="*/ 875 h 1166"/>
              <a:gd name="T32" fmla="*/ 817 w 1051"/>
              <a:gd name="T33" fmla="*/ 875 h 1166"/>
              <a:gd name="T34" fmla="*/ 817 w 1051"/>
              <a:gd name="T35" fmla="*/ 640 h 1166"/>
              <a:gd name="T36" fmla="*/ 232 w 1051"/>
              <a:gd name="T37" fmla="*/ 290 h 1166"/>
              <a:gd name="T38" fmla="*/ 232 w 1051"/>
              <a:gd name="T39" fmla="*/ 525 h 1166"/>
              <a:gd name="T40" fmla="*/ 117 w 1051"/>
              <a:gd name="T41" fmla="*/ 525 h 1166"/>
              <a:gd name="T42" fmla="*/ 117 w 1051"/>
              <a:gd name="T43" fmla="*/ 175 h 1166"/>
              <a:gd name="T44" fmla="*/ 817 w 1051"/>
              <a:gd name="T45" fmla="*/ 175 h 1166"/>
              <a:gd name="T46" fmla="*/ 817 w 1051"/>
              <a:gd name="T47" fmla="*/ 0 h 1166"/>
              <a:gd name="T48" fmla="*/ 1050 w 1051"/>
              <a:gd name="T49" fmla="*/ 233 h 1166"/>
              <a:gd name="T50" fmla="*/ 817 w 1051"/>
              <a:gd name="T51" fmla="*/ 465 h 1166"/>
              <a:gd name="T52" fmla="*/ 817 w 1051"/>
              <a:gd name="T53" fmla="*/ 290 h 1166"/>
              <a:gd name="T54" fmla="*/ 232 w 1051"/>
              <a:gd name="T55" fmla="*/ 29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051" h="1166">
                <a:moveTo>
                  <a:pt x="582" y="757"/>
                </a:moveTo>
                <a:lnTo>
                  <a:pt x="495" y="757"/>
                </a:lnTo>
                <a:lnTo>
                  <a:pt x="495" y="525"/>
                </a:lnTo>
                <a:lnTo>
                  <a:pt x="407" y="525"/>
                </a:lnTo>
                <a:lnTo>
                  <a:pt x="407" y="465"/>
                </a:lnTo>
                <a:lnTo>
                  <a:pt x="525" y="407"/>
                </a:lnTo>
                <a:lnTo>
                  <a:pt x="582" y="407"/>
                </a:lnTo>
                <a:lnTo>
                  <a:pt x="582" y="757"/>
                </a:lnTo>
                <a:close/>
                <a:moveTo>
                  <a:pt x="817" y="640"/>
                </a:moveTo>
                <a:lnTo>
                  <a:pt x="932" y="640"/>
                </a:lnTo>
                <a:lnTo>
                  <a:pt x="932" y="990"/>
                </a:lnTo>
                <a:lnTo>
                  <a:pt x="232" y="990"/>
                </a:lnTo>
                <a:lnTo>
                  <a:pt x="232" y="1165"/>
                </a:lnTo>
                <a:lnTo>
                  <a:pt x="0" y="932"/>
                </a:lnTo>
                <a:lnTo>
                  <a:pt x="232" y="700"/>
                </a:lnTo>
                <a:lnTo>
                  <a:pt x="232" y="875"/>
                </a:lnTo>
                <a:lnTo>
                  <a:pt x="817" y="875"/>
                </a:lnTo>
                <a:lnTo>
                  <a:pt x="817" y="640"/>
                </a:lnTo>
                <a:close/>
                <a:moveTo>
                  <a:pt x="232" y="290"/>
                </a:moveTo>
                <a:lnTo>
                  <a:pt x="232" y="525"/>
                </a:lnTo>
                <a:lnTo>
                  <a:pt x="117" y="525"/>
                </a:lnTo>
                <a:lnTo>
                  <a:pt x="117" y="175"/>
                </a:lnTo>
                <a:lnTo>
                  <a:pt x="817" y="175"/>
                </a:lnTo>
                <a:lnTo>
                  <a:pt x="817" y="0"/>
                </a:lnTo>
                <a:lnTo>
                  <a:pt x="1050" y="233"/>
                </a:lnTo>
                <a:lnTo>
                  <a:pt x="817" y="465"/>
                </a:lnTo>
                <a:lnTo>
                  <a:pt x="817" y="290"/>
                </a:lnTo>
                <a:lnTo>
                  <a:pt x="232" y="29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43664" y="3632200"/>
            <a:ext cx="377825" cy="293688"/>
          </a:xfrm>
          <a:custGeom>
            <a:avLst/>
            <a:gdLst>
              <a:gd name="T0" fmla="*/ 0 w 1051"/>
              <a:gd name="T1" fmla="*/ 0 h 816"/>
              <a:gd name="T2" fmla="*/ 1050 w 1051"/>
              <a:gd name="T3" fmla="*/ 0 h 816"/>
              <a:gd name="T4" fmla="*/ 1050 w 1051"/>
              <a:gd name="T5" fmla="*/ 115 h 816"/>
              <a:gd name="T6" fmla="*/ 0 w 1051"/>
              <a:gd name="T7" fmla="*/ 115 h 816"/>
              <a:gd name="T8" fmla="*/ 0 w 1051"/>
              <a:gd name="T9" fmla="*/ 0 h 816"/>
              <a:gd name="T10" fmla="*/ 0 w 1051"/>
              <a:gd name="T11" fmla="*/ 350 h 816"/>
              <a:gd name="T12" fmla="*/ 0 w 1051"/>
              <a:gd name="T13" fmla="*/ 233 h 816"/>
              <a:gd name="T14" fmla="*/ 1050 w 1051"/>
              <a:gd name="T15" fmla="*/ 233 h 816"/>
              <a:gd name="T16" fmla="*/ 1050 w 1051"/>
              <a:gd name="T17" fmla="*/ 350 h 816"/>
              <a:gd name="T18" fmla="*/ 0 w 1051"/>
              <a:gd name="T19" fmla="*/ 350 h 816"/>
              <a:gd name="T20" fmla="*/ 0 w 1051"/>
              <a:gd name="T21" fmla="*/ 815 h 816"/>
              <a:gd name="T22" fmla="*/ 0 w 1051"/>
              <a:gd name="T23" fmla="*/ 700 h 816"/>
              <a:gd name="T24" fmla="*/ 1050 w 1051"/>
              <a:gd name="T25" fmla="*/ 700 h 816"/>
              <a:gd name="T26" fmla="*/ 1050 w 1051"/>
              <a:gd name="T27" fmla="*/ 815 h 816"/>
              <a:gd name="T28" fmla="*/ 0 w 1051"/>
              <a:gd name="T29" fmla="*/ 815 h 816"/>
              <a:gd name="T30" fmla="*/ 0 w 1051"/>
              <a:gd name="T31" fmla="*/ 582 h 816"/>
              <a:gd name="T32" fmla="*/ 0 w 1051"/>
              <a:gd name="T33" fmla="*/ 465 h 816"/>
              <a:gd name="T34" fmla="*/ 1050 w 1051"/>
              <a:gd name="T35" fmla="*/ 465 h 816"/>
              <a:gd name="T36" fmla="*/ 1050 w 1051"/>
              <a:gd name="T37" fmla="*/ 582 h 816"/>
              <a:gd name="T38" fmla="*/ 0 w 1051"/>
              <a:gd name="T39" fmla="*/ 582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1" h="816">
                <a:moveTo>
                  <a:pt x="0" y="0"/>
                </a:moveTo>
                <a:lnTo>
                  <a:pt x="1050" y="0"/>
                </a:lnTo>
                <a:lnTo>
                  <a:pt x="1050" y="115"/>
                </a:lnTo>
                <a:lnTo>
                  <a:pt x="0" y="115"/>
                </a:lnTo>
                <a:lnTo>
                  <a:pt x="0" y="0"/>
                </a:lnTo>
                <a:close/>
                <a:moveTo>
                  <a:pt x="0" y="350"/>
                </a:moveTo>
                <a:lnTo>
                  <a:pt x="0" y="233"/>
                </a:lnTo>
                <a:lnTo>
                  <a:pt x="1050" y="233"/>
                </a:lnTo>
                <a:lnTo>
                  <a:pt x="1050" y="350"/>
                </a:lnTo>
                <a:lnTo>
                  <a:pt x="0" y="350"/>
                </a:lnTo>
                <a:close/>
                <a:moveTo>
                  <a:pt x="0" y="815"/>
                </a:moveTo>
                <a:lnTo>
                  <a:pt x="0" y="700"/>
                </a:lnTo>
                <a:lnTo>
                  <a:pt x="1050" y="700"/>
                </a:lnTo>
                <a:lnTo>
                  <a:pt x="1050" y="815"/>
                </a:lnTo>
                <a:lnTo>
                  <a:pt x="0" y="815"/>
                </a:lnTo>
                <a:close/>
                <a:moveTo>
                  <a:pt x="0" y="582"/>
                </a:moveTo>
                <a:lnTo>
                  <a:pt x="0" y="465"/>
                </a:lnTo>
                <a:lnTo>
                  <a:pt x="1050" y="465"/>
                </a:lnTo>
                <a:lnTo>
                  <a:pt x="1050" y="582"/>
                </a:lnTo>
                <a:lnTo>
                  <a:pt x="0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559674" y="3759201"/>
            <a:ext cx="293688" cy="41275"/>
          </a:xfrm>
          <a:custGeom>
            <a:avLst/>
            <a:gdLst>
              <a:gd name="T0" fmla="*/ 815 w 816"/>
              <a:gd name="T1" fmla="*/ 115 h 116"/>
              <a:gd name="T2" fmla="*/ 0 w 816"/>
              <a:gd name="T3" fmla="*/ 115 h 116"/>
              <a:gd name="T4" fmla="*/ 0 w 816"/>
              <a:gd name="T5" fmla="*/ 0 h 116"/>
              <a:gd name="T6" fmla="*/ 815 w 816"/>
              <a:gd name="T7" fmla="*/ 0 h 116"/>
              <a:gd name="T8" fmla="*/ 815 w 816"/>
              <a:gd name="T9" fmla="*/ 115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6" h="116">
                <a:moveTo>
                  <a:pt x="815" y="115"/>
                </a:moveTo>
                <a:lnTo>
                  <a:pt x="0" y="115"/>
                </a:lnTo>
                <a:lnTo>
                  <a:pt x="0" y="0"/>
                </a:lnTo>
                <a:lnTo>
                  <a:pt x="815" y="0"/>
                </a:lnTo>
                <a:lnTo>
                  <a:pt x="815" y="11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40749" y="3540125"/>
            <a:ext cx="477838" cy="477838"/>
          </a:xfrm>
          <a:custGeom>
            <a:avLst/>
            <a:gdLst>
              <a:gd name="T0" fmla="*/ 408 w 1328"/>
              <a:gd name="T1" fmla="*/ 977 h 1328"/>
              <a:gd name="T2" fmla="*/ 525 w 1328"/>
              <a:gd name="T3" fmla="*/ 1094 h 1328"/>
              <a:gd name="T4" fmla="*/ 408 w 1328"/>
              <a:gd name="T5" fmla="*/ 1209 h 1328"/>
              <a:gd name="T6" fmla="*/ 293 w 1328"/>
              <a:gd name="T7" fmla="*/ 1094 h 1328"/>
              <a:gd name="T8" fmla="*/ 408 w 1328"/>
              <a:gd name="T9" fmla="*/ 977 h 1328"/>
              <a:gd name="T10" fmla="*/ 908 w 1328"/>
              <a:gd name="T11" fmla="*/ 684 h 1328"/>
              <a:gd name="T12" fmla="*/ 383 w 1328"/>
              <a:gd name="T13" fmla="*/ 159 h 1328"/>
              <a:gd name="T14" fmla="*/ 1168 w 1328"/>
              <a:gd name="T15" fmla="*/ 159 h 1328"/>
              <a:gd name="T16" fmla="*/ 1225 w 1328"/>
              <a:gd name="T17" fmla="*/ 219 h 1328"/>
              <a:gd name="T18" fmla="*/ 1217 w 1328"/>
              <a:gd name="T19" fmla="*/ 247 h 1328"/>
              <a:gd name="T20" fmla="*/ 1009 w 1328"/>
              <a:gd name="T21" fmla="*/ 624 h 1328"/>
              <a:gd name="T22" fmla="*/ 908 w 1328"/>
              <a:gd name="T23" fmla="*/ 684 h 1328"/>
              <a:gd name="T24" fmla="*/ 432 w 1328"/>
              <a:gd name="T25" fmla="*/ 802 h 1328"/>
              <a:gd name="T26" fmla="*/ 728 w 1328"/>
              <a:gd name="T27" fmla="*/ 802 h 1328"/>
              <a:gd name="T28" fmla="*/ 610 w 1328"/>
              <a:gd name="T29" fmla="*/ 684 h 1328"/>
              <a:gd name="T30" fmla="*/ 473 w 1328"/>
              <a:gd name="T31" fmla="*/ 684 h 1328"/>
              <a:gd name="T32" fmla="*/ 421 w 1328"/>
              <a:gd name="T33" fmla="*/ 780 h 1328"/>
              <a:gd name="T34" fmla="*/ 419 w 1328"/>
              <a:gd name="T35" fmla="*/ 788 h 1328"/>
              <a:gd name="T36" fmla="*/ 432 w 1328"/>
              <a:gd name="T37" fmla="*/ 802 h 1328"/>
              <a:gd name="T38" fmla="*/ 1327 w 1328"/>
              <a:gd name="T39" fmla="*/ 1253 h 1328"/>
              <a:gd name="T40" fmla="*/ 1253 w 1328"/>
              <a:gd name="T41" fmla="*/ 1327 h 1328"/>
              <a:gd name="T42" fmla="*/ 1086 w 1328"/>
              <a:gd name="T43" fmla="*/ 1160 h 1328"/>
              <a:gd name="T44" fmla="*/ 993 w 1328"/>
              <a:gd name="T45" fmla="*/ 1209 h 1328"/>
              <a:gd name="T46" fmla="*/ 875 w 1328"/>
              <a:gd name="T47" fmla="*/ 1094 h 1328"/>
              <a:gd name="T48" fmla="*/ 925 w 1328"/>
              <a:gd name="T49" fmla="*/ 998 h 1328"/>
              <a:gd name="T50" fmla="*/ 843 w 1328"/>
              <a:gd name="T51" fmla="*/ 919 h 1328"/>
              <a:gd name="T52" fmla="*/ 408 w 1328"/>
              <a:gd name="T53" fmla="*/ 919 h 1328"/>
              <a:gd name="T54" fmla="*/ 293 w 1328"/>
              <a:gd name="T55" fmla="*/ 802 h 1328"/>
              <a:gd name="T56" fmla="*/ 307 w 1328"/>
              <a:gd name="T57" fmla="*/ 747 h 1328"/>
              <a:gd name="T58" fmla="*/ 386 w 1328"/>
              <a:gd name="T59" fmla="*/ 602 h 1328"/>
              <a:gd name="T60" fmla="*/ 257 w 1328"/>
              <a:gd name="T61" fmla="*/ 331 h 1328"/>
              <a:gd name="T62" fmla="*/ 0 w 1328"/>
              <a:gd name="T63" fmla="*/ 74 h 1328"/>
              <a:gd name="T64" fmla="*/ 74 w 1328"/>
              <a:gd name="T65" fmla="*/ 0 h 1328"/>
              <a:gd name="T66" fmla="*/ 1327 w 1328"/>
              <a:gd name="T67" fmla="*/ 1253 h 1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328" h="1328">
                <a:moveTo>
                  <a:pt x="408" y="977"/>
                </a:moveTo>
                <a:cubicBezTo>
                  <a:pt x="471" y="977"/>
                  <a:pt x="525" y="1031"/>
                  <a:pt x="525" y="1094"/>
                </a:cubicBezTo>
                <a:cubicBezTo>
                  <a:pt x="525" y="1157"/>
                  <a:pt x="471" y="1209"/>
                  <a:pt x="408" y="1209"/>
                </a:cubicBezTo>
                <a:cubicBezTo>
                  <a:pt x="345" y="1209"/>
                  <a:pt x="293" y="1157"/>
                  <a:pt x="293" y="1094"/>
                </a:cubicBezTo>
                <a:cubicBezTo>
                  <a:pt x="293" y="1031"/>
                  <a:pt x="345" y="977"/>
                  <a:pt x="408" y="977"/>
                </a:cubicBezTo>
                <a:close/>
                <a:moveTo>
                  <a:pt x="908" y="684"/>
                </a:moveTo>
                <a:lnTo>
                  <a:pt x="383" y="159"/>
                </a:lnTo>
                <a:lnTo>
                  <a:pt x="1168" y="159"/>
                </a:lnTo>
                <a:cubicBezTo>
                  <a:pt x="1201" y="159"/>
                  <a:pt x="1225" y="186"/>
                  <a:pt x="1225" y="219"/>
                </a:cubicBezTo>
                <a:cubicBezTo>
                  <a:pt x="1225" y="230"/>
                  <a:pt x="1223" y="238"/>
                  <a:pt x="1217" y="247"/>
                </a:cubicBezTo>
                <a:lnTo>
                  <a:pt x="1009" y="624"/>
                </a:lnTo>
                <a:cubicBezTo>
                  <a:pt x="990" y="659"/>
                  <a:pt x="952" y="684"/>
                  <a:pt x="908" y="684"/>
                </a:cubicBezTo>
                <a:close/>
                <a:moveTo>
                  <a:pt x="432" y="802"/>
                </a:moveTo>
                <a:lnTo>
                  <a:pt x="728" y="802"/>
                </a:lnTo>
                <a:lnTo>
                  <a:pt x="610" y="684"/>
                </a:lnTo>
                <a:lnTo>
                  <a:pt x="473" y="684"/>
                </a:lnTo>
                <a:lnTo>
                  <a:pt x="421" y="780"/>
                </a:lnTo>
                <a:lnTo>
                  <a:pt x="419" y="788"/>
                </a:lnTo>
                <a:cubicBezTo>
                  <a:pt x="419" y="796"/>
                  <a:pt x="424" y="802"/>
                  <a:pt x="432" y="802"/>
                </a:cubicBezTo>
                <a:close/>
                <a:moveTo>
                  <a:pt x="1327" y="1253"/>
                </a:moveTo>
                <a:lnTo>
                  <a:pt x="1253" y="1327"/>
                </a:lnTo>
                <a:lnTo>
                  <a:pt x="1086" y="1160"/>
                </a:lnTo>
                <a:cubicBezTo>
                  <a:pt x="1064" y="1190"/>
                  <a:pt x="1031" y="1209"/>
                  <a:pt x="993" y="1209"/>
                </a:cubicBezTo>
                <a:cubicBezTo>
                  <a:pt x="930" y="1209"/>
                  <a:pt x="875" y="1157"/>
                  <a:pt x="875" y="1094"/>
                </a:cubicBezTo>
                <a:cubicBezTo>
                  <a:pt x="875" y="1056"/>
                  <a:pt x="894" y="1020"/>
                  <a:pt x="925" y="998"/>
                </a:cubicBezTo>
                <a:lnTo>
                  <a:pt x="843" y="919"/>
                </a:lnTo>
                <a:lnTo>
                  <a:pt x="408" y="919"/>
                </a:lnTo>
                <a:cubicBezTo>
                  <a:pt x="345" y="919"/>
                  <a:pt x="293" y="864"/>
                  <a:pt x="293" y="802"/>
                </a:cubicBezTo>
                <a:cubicBezTo>
                  <a:pt x="293" y="782"/>
                  <a:pt x="298" y="763"/>
                  <a:pt x="307" y="747"/>
                </a:cubicBezTo>
                <a:lnTo>
                  <a:pt x="386" y="602"/>
                </a:lnTo>
                <a:lnTo>
                  <a:pt x="257" y="331"/>
                </a:lnTo>
                <a:lnTo>
                  <a:pt x="0" y="74"/>
                </a:lnTo>
                <a:lnTo>
                  <a:pt x="74" y="0"/>
                </a:lnTo>
                <a:lnTo>
                  <a:pt x="1327" y="125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20249" y="3590926"/>
            <a:ext cx="463550" cy="377825"/>
          </a:xfrm>
          <a:custGeom>
            <a:avLst/>
            <a:gdLst>
              <a:gd name="T0" fmla="*/ 875 w 1287"/>
              <a:gd name="T1" fmla="*/ 407 h 1050"/>
              <a:gd name="T2" fmla="*/ 875 w 1287"/>
              <a:gd name="T3" fmla="*/ 524 h 1050"/>
              <a:gd name="T4" fmla="*/ 411 w 1287"/>
              <a:gd name="T5" fmla="*/ 524 h 1050"/>
              <a:gd name="T6" fmla="*/ 411 w 1287"/>
              <a:gd name="T7" fmla="*/ 407 h 1050"/>
              <a:gd name="T8" fmla="*/ 875 w 1287"/>
              <a:gd name="T9" fmla="*/ 407 h 1050"/>
              <a:gd name="T10" fmla="*/ 1168 w 1287"/>
              <a:gd name="T11" fmla="*/ 817 h 1050"/>
              <a:gd name="T12" fmla="*/ 1168 w 1287"/>
              <a:gd name="T13" fmla="*/ 117 h 1050"/>
              <a:gd name="T14" fmla="*/ 118 w 1287"/>
              <a:gd name="T15" fmla="*/ 117 h 1050"/>
              <a:gd name="T16" fmla="*/ 118 w 1287"/>
              <a:gd name="T17" fmla="*/ 817 h 1050"/>
              <a:gd name="T18" fmla="*/ 1168 w 1287"/>
              <a:gd name="T19" fmla="*/ 817 h 1050"/>
              <a:gd name="T20" fmla="*/ 1168 w 1287"/>
              <a:gd name="T21" fmla="*/ 0 h 1050"/>
              <a:gd name="T22" fmla="*/ 1286 w 1287"/>
              <a:gd name="T23" fmla="*/ 117 h 1050"/>
              <a:gd name="T24" fmla="*/ 1283 w 1287"/>
              <a:gd name="T25" fmla="*/ 817 h 1050"/>
              <a:gd name="T26" fmla="*/ 1168 w 1287"/>
              <a:gd name="T27" fmla="*/ 932 h 1050"/>
              <a:gd name="T28" fmla="*/ 875 w 1287"/>
              <a:gd name="T29" fmla="*/ 932 h 1050"/>
              <a:gd name="T30" fmla="*/ 875 w 1287"/>
              <a:gd name="T31" fmla="*/ 1049 h 1050"/>
              <a:gd name="T32" fmla="*/ 411 w 1287"/>
              <a:gd name="T33" fmla="*/ 1049 h 1050"/>
              <a:gd name="T34" fmla="*/ 411 w 1287"/>
              <a:gd name="T35" fmla="*/ 932 h 1050"/>
              <a:gd name="T36" fmla="*/ 118 w 1287"/>
              <a:gd name="T37" fmla="*/ 932 h 1050"/>
              <a:gd name="T38" fmla="*/ 0 w 1287"/>
              <a:gd name="T39" fmla="*/ 817 h 1050"/>
              <a:gd name="T40" fmla="*/ 0 w 1287"/>
              <a:gd name="T41" fmla="*/ 117 h 1050"/>
              <a:gd name="T42" fmla="*/ 118 w 1287"/>
              <a:gd name="T43" fmla="*/ 0 h 1050"/>
              <a:gd name="T44" fmla="*/ 1168 w 1287"/>
              <a:gd name="T45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7" h="1050">
                <a:moveTo>
                  <a:pt x="875" y="407"/>
                </a:moveTo>
                <a:lnTo>
                  <a:pt x="875" y="524"/>
                </a:lnTo>
                <a:lnTo>
                  <a:pt x="411" y="524"/>
                </a:lnTo>
                <a:lnTo>
                  <a:pt x="411" y="407"/>
                </a:lnTo>
                <a:lnTo>
                  <a:pt x="875" y="407"/>
                </a:lnTo>
                <a:close/>
                <a:moveTo>
                  <a:pt x="1168" y="817"/>
                </a:moveTo>
                <a:lnTo>
                  <a:pt x="1168" y="117"/>
                </a:lnTo>
                <a:lnTo>
                  <a:pt x="118" y="117"/>
                </a:lnTo>
                <a:lnTo>
                  <a:pt x="118" y="817"/>
                </a:lnTo>
                <a:lnTo>
                  <a:pt x="1168" y="817"/>
                </a:lnTo>
                <a:close/>
                <a:moveTo>
                  <a:pt x="1168" y="0"/>
                </a:moveTo>
                <a:cubicBezTo>
                  <a:pt x="1231" y="0"/>
                  <a:pt x="1286" y="51"/>
                  <a:pt x="1286" y="117"/>
                </a:cubicBezTo>
                <a:lnTo>
                  <a:pt x="1283" y="817"/>
                </a:lnTo>
                <a:cubicBezTo>
                  <a:pt x="1283" y="880"/>
                  <a:pt x="1231" y="932"/>
                  <a:pt x="1168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1" y="1049"/>
                </a:lnTo>
                <a:lnTo>
                  <a:pt x="411" y="932"/>
                </a:lnTo>
                <a:lnTo>
                  <a:pt x="118" y="932"/>
                </a:lnTo>
                <a:cubicBezTo>
                  <a:pt x="52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1"/>
                  <a:pt x="52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15624" y="3570288"/>
            <a:ext cx="419100" cy="419100"/>
          </a:xfrm>
          <a:custGeom>
            <a:avLst/>
            <a:gdLst>
              <a:gd name="T0" fmla="*/ 875 w 1166"/>
              <a:gd name="T1" fmla="*/ 640 h 1166"/>
              <a:gd name="T2" fmla="*/ 875 w 1166"/>
              <a:gd name="T3" fmla="*/ 525 h 1166"/>
              <a:gd name="T4" fmla="*/ 290 w 1166"/>
              <a:gd name="T5" fmla="*/ 525 h 1166"/>
              <a:gd name="T6" fmla="*/ 290 w 1166"/>
              <a:gd name="T7" fmla="*/ 640 h 1166"/>
              <a:gd name="T8" fmla="*/ 875 w 1166"/>
              <a:gd name="T9" fmla="*/ 640 h 1166"/>
              <a:gd name="T10" fmla="*/ 583 w 1166"/>
              <a:gd name="T11" fmla="*/ 0 h 1166"/>
              <a:gd name="T12" fmla="*/ 1165 w 1166"/>
              <a:gd name="T13" fmla="*/ 582 h 1166"/>
              <a:gd name="T14" fmla="*/ 583 w 1166"/>
              <a:gd name="T15" fmla="*/ 1165 h 1166"/>
              <a:gd name="T16" fmla="*/ 0 w 1166"/>
              <a:gd name="T17" fmla="*/ 582 h 1166"/>
              <a:gd name="T18" fmla="*/ 583 w 1166"/>
              <a:gd name="T1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66" h="1166">
                <a:moveTo>
                  <a:pt x="875" y="640"/>
                </a:moveTo>
                <a:lnTo>
                  <a:pt x="875" y="525"/>
                </a:lnTo>
                <a:lnTo>
                  <a:pt x="290" y="525"/>
                </a:lnTo>
                <a:lnTo>
                  <a:pt x="290" y="640"/>
                </a:lnTo>
                <a:lnTo>
                  <a:pt x="875" y="640"/>
                </a:lnTo>
                <a:close/>
                <a:moveTo>
                  <a:pt x="583" y="0"/>
                </a:moveTo>
                <a:cubicBezTo>
                  <a:pt x="905" y="0"/>
                  <a:pt x="1165" y="260"/>
                  <a:pt x="1165" y="582"/>
                </a:cubicBezTo>
                <a:cubicBezTo>
                  <a:pt x="1165" y="905"/>
                  <a:pt x="906" y="1165"/>
                  <a:pt x="583" y="1165"/>
                </a:cubicBezTo>
                <a:cubicBezTo>
                  <a:pt x="261" y="1165"/>
                  <a:pt x="0" y="905"/>
                  <a:pt x="0" y="582"/>
                </a:cubicBezTo>
                <a:cubicBezTo>
                  <a:pt x="0" y="260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7" y="4313239"/>
            <a:ext cx="336550" cy="420687"/>
          </a:xfrm>
          <a:custGeom>
            <a:avLst/>
            <a:gdLst>
              <a:gd name="T0" fmla="*/ 580 w 936"/>
              <a:gd name="T1" fmla="*/ 848 h 1169"/>
              <a:gd name="T2" fmla="*/ 607 w 936"/>
              <a:gd name="T3" fmla="*/ 829 h 1169"/>
              <a:gd name="T4" fmla="*/ 612 w 936"/>
              <a:gd name="T5" fmla="*/ 695 h 1169"/>
              <a:gd name="T6" fmla="*/ 580 w 936"/>
              <a:gd name="T7" fmla="*/ 659 h 1169"/>
              <a:gd name="T8" fmla="*/ 550 w 936"/>
              <a:gd name="T9" fmla="*/ 678 h 1169"/>
              <a:gd name="T10" fmla="*/ 544 w 936"/>
              <a:gd name="T11" fmla="*/ 812 h 1169"/>
              <a:gd name="T12" fmla="*/ 659 w 936"/>
              <a:gd name="T13" fmla="*/ 771 h 1169"/>
              <a:gd name="T14" fmla="*/ 637 w 936"/>
              <a:gd name="T15" fmla="*/ 853 h 1169"/>
              <a:gd name="T16" fmla="*/ 571 w 936"/>
              <a:gd name="T17" fmla="*/ 875 h 1169"/>
              <a:gd name="T18" fmla="*/ 492 w 936"/>
              <a:gd name="T19" fmla="*/ 818 h 1169"/>
              <a:gd name="T20" fmla="*/ 484 w 936"/>
              <a:gd name="T21" fmla="*/ 730 h 1169"/>
              <a:gd name="T22" fmla="*/ 509 w 936"/>
              <a:gd name="T23" fmla="*/ 648 h 1169"/>
              <a:gd name="T24" fmla="*/ 571 w 936"/>
              <a:gd name="T25" fmla="*/ 626 h 1169"/>
              <a:gd name="T26" fmla="*/ 637 w 936"/>
              <a:gd name="T27" fmla="*/ 648 h 1169"/>
              <a:gd name="T28" fmla="*/ 659 w 936"/>
              <a:gd name="T29" fmla="*/ 730 h 1169"/>
              <a:gd name="T30" fmla="*/ 350 w 936"/>
              <a:gd name="T31" fmla="*/ 730 h 1169"/>
              <a:gd name="T32" fmla="*/ 391 w 936"/>
              <a:gd name="T33" fmla="*/ 684 h 1169"/>
              <a:gd name="T34" fmla="*/ 375 w 936"/>
              <a:gd name="T35" fmla="*/ 667 h 1169"/>
              <a:gd name="T36" fmla="*/ 334 w 936"/>
              <a:gd name="T37" fmla="*/ 673 h 1169"/>
              <a:gd name="T38" fmla="*/ 328 w 936"/>
              <a:gd name="T39" fmla="*/ 695 h 1169"/>
              <a:gd name="T40" fmla="*/ 317 w 936"/>
              <a:gd name="T41" fmla="*/ 632 h 1169"/>
              <a:gd name="T42" fmla="*/ 410 w 936"/>
              <a:gd name="T43" fmla="*/ 643 h 1169"/>
              <a:gd name="T44" fmla="*/ 432 w 936"/>
              <a:gd name="T45" fmla="*/ 714 h 1169"/>
              <a:gd name="T46" fmla="*/ 416 w 936"/>
              <a:gd name="T47" fmla="*/ 741 h 1169"/>
              <a:gd name="T48" fmla="*/ 427 w 936"/>
              <a:gd name="T49" fmla="*/ 777 h 1169"/>
              <a:gd name="T50" fmla="*/ 432 w 936"/>
              <a:gd name="T51" fmla="*/ 842 h 1169"/>
              <a:gd name="T52" fmla="*/ 386 w 936"/>
              <a:gd name="T53" fmla="*/ 875 h 1169"/>
              <a:gd name="T54" fmla="*/ 323 w 936"/>
              <a:gd name="T55" fmla="*/ 875 h 1169"/>
              <a:gd name="T56" fmla="*/ 268 w 936"/>
              <a:gd name="T57" fmla="*/ 807 h 1169"/>
              <a:gd name="T58" fmla="*/ 317 w 936"/>
              <a:gd name="T59" fmla="*/ 818 h 1169"/>
              <a:gd name="T60" fmla="*/ 334 w 936"/>
              <a:gd name="T61" fmla="*/ 834 h 1169"/>
              <a:gd name="T62" fmla="*/ 375 w 936"/>
              <a:gd name="T63" fmla="*/ 829 h 1169"/>
              <a:gd name="T64" fmla="*/ 380 w 936"/>
              <a:gd name="T65" fmla="*/ 788 h 1169"/>
              <a:gd name="T66" fmla="*/ 364 w 936"/>
              <a:gd name="T67" fmla="*/ 771 h 1169"/>
              <a:gd name="T68" fmla="*/ 328 w 936"/>
              <a:gd name="T69" fmla="*/ 730 h 1169"/>
              <a:gd name="T70" fmla="*/ 468 w 936"/>
              <a:gd name="T71" fmla="*/ 235 h 1169"/>
              <a:gd name="T72" fmla="*/ 468 w 936"/>
              <a:gd name="T73" fmla="*/ 1168 h 1169"/>
              <a:gd name="T74" fmla="*/ 118 w 936"/>
              <a:gd name="T75" fmla="*/ 700 h 1169"/>
              <a:gd name="T76" fmla="*/ 818 w 936"/>
              <a:gd name="T77" fmla="*/ 700 h 1169"/>
              <a:gd name="T78" fmla="*/ 468 w 936"/>
              <a:gd name="T79" fmla="*/ 585 h 1169"/>
              <a:gd name="T80" fmla="*/ 468 w 936"/>
              <a:gd name="T81" fmla="*/ 0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36" h="1169">
                <a:moveTo>
                  <a:pt x="550" y="829"/>
                </a:moveTo>
                <a:cubicBezTo>
                  <a:pt x="550" y="839"/>
                  <a:pt x="569" y="848"/>
                  <a:pt x="580" y="848"/>
                </a:cubicBezTo>
                <a:cubicBezTo>
                  <a:pt x="585" y="848"/>
                  <a:pt x="591" y="848"/>
                  <a:pt x="596" y="842"/>
                </a:cubicBezTo>
                <a:lnTo>
                  <a:pt x="607" y="829"/>
                </a:lnTo>
                <a:cubicBezTo>
                  <a:pt x="607" y="829"/>
                  <a:pt x="612" y="818"/>
                  <a:pt x="612" y="812"/>
                </a:cubicBezTo>
                <a:lnTo>
                  <a:pt x="612" y="695"/>
                </a:lnTo>
                <a:cubicBezTo>
                  <a:pt x="612" y="689"/>
                  <a:pt x="607" y="684"/>
                  <a:pt x="607" y="678"/>
                </a:cubicBezTo>
                <a:cubicBezTo>
                  <a:pt x="607" y="672"/>
                  <a:pt x="586" y="659"/>
                  <a:pt x="580" y="659"/>
                </a:cubicBezTo>
                <a:cubicBezTo>
                  <a:pt x="574" y="659"/>
                  <a:pt x="566" y="662"/>
                  <a:pt x="561" y="667"/>
                </a:cubicBezTo>
                <a:lnTo>
                  <a:pt x="550" y="678"/>
                </a:lnTo>
                <a:cubicBezTo>
                  <a:pt x="550" y="678"/>
                  <a:pt x="544" y="689"/>
                  <a:pt x="544" y="695"/>
                </a:cubicBezTo>
                <a:lnTo>
                  <a:pt x="544" y="812"/>
                </a:lnTo>
                <a:cubicBezTo>
                  <a:pt x="544" y="812"/>
                  <a:pt x="550" y="823"/>
                  <a:pt x="550" y="829"/>
                </a:cubicBezTo>
                <a:close/>
                <a:moveTo>
                  <a:pt x="659" y="771"/>
                </a:moveTo>
                <a:cubicBezTo>
                  <a:pt x="659" y="788"/>
                  <a:pt x="659" y="807"/>
                  <a:pt x="653" y="818"/>
                </a:cubicBezTo>
                <a:lnTo>
                  <a:pt x="637" y="853"/>
                </a:lnTo>
                <a:cubicBezTo>
                  <a:pt x="637" y="853"/>
                  <a:pt x="618" y="870"/>
                  <a:pt x="607" y="870"/>
                </a:cubicBezTo>
                <a:cubicBezTo>
                  <a:pt x="596" y="870"/>
                  <a:pt x="582" y="875"/>
                  <a:pt x="571" y="875"/>
                </a:cubicBezTo>
                <a:cubicBezTo>
                  <a:pt x="544" y="875"/>
                  <a:pt x="527" y="863"/>
                  <a:pt x="509" y="853"/>
                </a:cubicBezTo>
                <a:cubicBezTo>
                  <a:pt x="498" y="848"/>
                  <a:pt x="497" y="835"/>
                  <a:pt x="492" y="818"/>
                </a:cubicBezTo>
                <a:cubicBezTo>
                  <a:pt x="486" y="802"/>
                  <a:pt x="484" y="788"/>
                  <a:pt x="484" y="771"/>
                </a:cubicBezTo>
                <a:lnTo>
                  <a:pt x="484" y="730"/>
                </a:lnTo>
                <a:cubicBezTo>
                  <a:pt x="484" y="714"/>
                  <a:pt x="487" y="695"/>
                  <a:pt x="492" y="684"/>
                </a:cubicBezTo>
                <a:lnTo>
                  <a:pt x="509" y="648"/>
                </a:lnTo>
                <a:cubicBezTo>
                  <a:pt x="509" y="648"/>
                  <a:pt x="528" y="632"/>
                  <a:pt x="539" y="632"/>
                </a:cubicBezTo>
                <a:cubicBezTo>
                  <a:pt x="550" y="632"/>
                  <a:pt x="560" y="626"/>
                  <a:pt x="571" y="626"/>
                </a:cubicBezTo>
                <a:cubicBezTo>
                  <a:pt x="581" y="626"/>
                  <a:pt x="596" y="627"/>
                  <a:pt x="607" y="632"/>
                </a:cubicBezTo>
                <a:cubicBezTo>
                  <a:pt x="618" y="638"/>
                  <a:pt x="626" y="643"/>
                  <a:pt x="637" y="648"/>
                </a:cubicBezTo>
                <a:cubicBezTo>
                  <a:pt x="648" y="654"/>
                  <a:pt x="647" y="668"/>
                  <a:pt x="653" y="684"/>
                </a:cubicBezTo>
                <a:cubicBezTo>
                  <a:pt x="658" y="701"/>
                  <a:pt x="659" y="714"/>
                  <a:pt x="659" y="730"/>
                </a:cubicBezTo>
                <a:lnTo>
                  <a:pt x="659" y="771"/>
                </a:lnTo>
                <a:close/>
                <a:moveTo>
                  <a:pt x="350" y="730"/>
                </a:moveTo>
                <a:cubicBezTo>
                  <a:pt x="372" y="730"/>
                  <a:pt x="391" y="717"/>
                  <a:pt x="391" y="695"/>
                </a:cubicBezTo>
                <a:lnTo>
                  <a:pt x="391" y="684"/>
                </a:lnTo>
                <a:cubicBezTo>
                  <a:pt x="391" y="684"/>
                  <a:pt x="386" y="679"/>
                  <a:pt x="386" y="673"/>
                </a:cubicBezTo>
                <a:cubicBezTo>
                  <a:pt x="386" y="668"/>
                  <a:pt x="380" y="667"/>
                  <a:pt x="375" y="667"/>
                </a:cubicBezTo>
                <a:lnTo>
                  <a:pt x="345" y="667"/>
                </a:lnTo>
                <a:cubicBezTo>
                  <a:pt x="345" y="667"/>
                  <a:pt x="339" y="673"/>
                  <a:pt x="334" y="673"/>
                </a:cubicBezTo>
                <a:cubicBezTo>
                  <a:pt x="328" y="673"/>
                  <a:pt x="328" y="678"/>
                  <a:pt x="328" y="684"/>
                </a:cubicBezTo>
                <a:lnTo>
                  <a:pt x="328" y="695"/>
                </a:lnTo>
                <a:lnTo>
                  <a:pt x="268" y="695"/>
                </a:lnTo>
                <a:cubicBezTo>
                  <a:pt x="268" y="668"/>
                  <a:pt x="292" y="632"/>
                  <a:pt x="317" y="632"/>
                </a:cubicBezTo>
                <a:cubicBezTo>
                  <a:pt x="323" y="632"/>
                  <a:pt x="339" y="626"/>
                  <a:pt x="345" y="626"/>
                </a:cubicBezTo>
                <a:cubicBezTo>
                  <a:pt x="368" y="626"/>
                  <a:pt x="393" y="634"/>
                  <a:pt x="410" y="643"/>
                </a:cubicBezTo>
                <a:cubicBezTo>
                  <a:pt x="424" y="650"/>
                  <a:pt x="432" y="676"/>
                  <a:pt x="432" y="695"/>
                </a:cubicBezTo>
                <a:lnTo>
                  <a:pt x="432" y="714"/>
                </a:lnTo>
                <a:cubicBezTo>
                  <a:pt x="432" y="714"/>
                  <a:pt x="427" y="725"/>
                  <a:pt x="427" y="730"/>
                </a:cubicBezTo>
                <a:cubicBezTo>
                  <a:pt x="427" y="736"/>
                  <a:pt x="421" y="741"/>
                  <a:pt x="416" y="741"/>
                </a:cubicBezTo>
                <a:cubicBezTo>
                  <a:pt x="410" y="741"/>
                  <a:pt x="402" y="749"/>
                  <a:pt x="396" y="755"/>
                </a:cubicBezTo>
                <a:cubicBezTo>
                  <a:pt x="407" y="760"/>
                  <a:pt x="421" y="766"/>
                  <a:pt x="427" y="777"/>
                </a:cubicBezTo>
                <a:cubicBezTo>
                  <a:pt x="432" y="788"/>
                  <a:pt x="437" y="801"/>
                  <a:pt x="437" y="812"/>
                </a:cubicBezTo>
                <a:cubicBezTo>
                  <a:pt x="437" y="823"/>
                  <a:pt x="437" y="837"/>
                  <a:pt x="432" y="842"/>
                </a:cubicBezTo>
                <a:cubicBezTo>
                  <a:pt x="427" y="848"/>
                  <a:pt x="421" y="859"/>
                  <a:pt x="416" y="864"/>
                </a:cubicBezTo>
                <a:cubicBezTo>
                  <a:pt x="410" y="870"/>
                  <a:pt x="396" y="875"/>
                  <a:pt x="386" y="875"/>
                </a:cubicBezTo>
                <a:cubicBezTo>
                  <a:pt x="375" y="875"/>
                  <a:pt x="361" y="881"/>
                  <a:pt x="350" y="881"/>
                </a:cubicBezTo>
                <a:cubicBezTo>
                  <a:pt x="339" y="881"/>
                  <a:pt x="329" y="881"/>
                  <a:pt x="323" y="875"/>
                </a:cubicBezTo>
                <a:cubicBezTo>
                  <a:pt x="317" y="870"/>
                  <a:pt x="303" y="870"/>
                  <a:pt x="293" y="864"/>
                </a:cubicBezTo>
                <a:cubicBezTo>
                  <a:pt x="277" y="857"/>
                  <a:pt x="268" y="827"/>
                  <a:pt x="268" y="807"/>
                </a:cubicBezTo>
                <a:lnTo>
                  <a:pt x="317" y="807"/>
                </a:lnTo>
                <a:lnTo>
                  <a:pt x="317" y="818"/>
                </a:lnTo>
                <a:cubicBezTo>
                  <a:pt x="317" y="818"/>
                  <a:pt x="323" y="824"/>
                  <a:pt x="323" y="829"/>
                </a:cubicBezTo>
                <a:cubicBezTo>
                  <a:pt x="323" y="835"/>
                  <a:pt x="328" y="834"/>
                  <a:pt x="334" y="834"/>
                </a:cubicBezTo>
                <a:lnTo>
                  <a:pt x="364" y="834"/>
                </a:lnTo>
                <a:cubicBezTo>
                  <a:pt x="364" y="834"/>
                  <a:pt x="369" y="829"/>
                  <a:pt x="375" y="829"/>
                </a:cubicBezTo>
                <a:cubicBezTo>
                  <a:pt x="380" y="829"/>
                  <a:pt x="380" y="823"/>
                  <a:pt x="380" y="818"/>
                </a:cubicBezTo>
                <a:lnTo>
                  <a:pt x="380" y="788"/>
                </a:lnTo>
                <a:cubicBezTo>
                  <a:pt x="380" y="788"/>
                  <a:pt x="375" y="783"/>
                  <a:pt x="375" y="777"/>
                </a:cubicBezTo>
                <a:cubicBezTo>
                  <a:pt x="375" y="772"/>
                  <a:pt x="369" y="771"/>
                  <a:pt x="364" y="771"/>
                </a:cubicBezTo>
                <a:lnTo>
                  <a:pt x="328" y="771"/>
                </a:lnTo>
                <a:lnTo>
                  <a:pt x="328" y="730"/>
                </a:lnTo>
                <a:lnTo>
                  <a:pt x="350" y="730"/>
                </a:lnTo>
                <a:close/>
                <a:moveTo>
                  <a:pt x="468" y="235"/>
                </a:moveTo>
                <a:cubicBezTo>
                  <a:pt x="725" y="235"/>
                  <a:pt x="935" y="443"/>
                  <a:pt x="935" y="700"/>
                </a:cubicBezTo>
                <a:cubicBezTo>
                  <a:pt x="935" y="957"/>
                  <a:pt x="725" y="1168"/>
                  <a:pt x="468" y="1168"/>
                </a:cubicBezTo>
                <a:cubicBezTo>
                  <a:pt x="211" y="1168"/>
                  <a:pt x="0" y="957"/>
                  <a:pt x="0" y="700"/>
                </a:cubicBezTo>
                <a:lnTo>
                  <a:pt x="118" y="700"/>
                </a:lnTo>
                <a:cubicBezTo>
                  <a:pt x="118" y="892"/>
                  <a:pt x="276" y="1050"/>
                  <a:pt x="468" y="1050"/>
                </a:cubicBezTo>
                <a:cubicBezTo>
                  <a:pt x="659" y="1050"/>
                  <a:pt x="818" y="892"/>
                  <a:pt x="818" y="700"/>
                </a:cubicBezTo>
                <a:cubicBezTo>
                  <a:pt x="818" y="509"/>
                  <a:pt x="659" y="350"/>
                  <a:pt x="468" y="350"/>
                </a:cubicBezTo>
                <a:lnTo>
                  <a:pt x="468" y="585"/>
                </a:lnTo>
                <a:lnTo>
                  <a:pt x="175" y="293"/>
                </a:lnTo>
                <a:lnTo>
                  <a:pt x="468" y="0"/>
                </a:lnTo>
                <a:lnTo>
                  <a:pt x="468" y="2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055814" y="4325939"/>
            <a:ext cx="504825" cy="396875"/>
          </a:xfrm>
          <a:custGeom>
            <a:avLst/>
            <a:gdLst>
              <a:gd name="T0" fmla="*/ 374 w 1401"/>
              <a:gd name="T1" fmla="*/ 454 h 1101"/>
              <a:gd name="T2" fmla="*/ 167 w 1401"/>
              <a:gd name="T3" fmla="*/ 249 h 1101"/>
              <a:gd name="T4" fmla="*/ 249 w 1401"/>
              <a:gd name="T5" fmla="*/ 165 h 1101"/>
              <a:gd name="T6" fmla="*/ 456 w 1401"/>
              <a:gd name="T7" fmla="*/ 372 h 1101"/>
              <a:gd name="T8" fmla="*/ 374 w 1401"/>
              <a:gd name="T9" fmla="*/ 454 h 1101"/>
              <a:gd name="T10" fmla="*/ 757 w 1401"/>
              <a:gd name="T11" fmla="*/ 0 h 1101"/>
              <a:gd name="T12" fmla="*/ 757 w 1401"/>
              <a:gd name="T13" fmla="*/ 290 h 1101"/>
              <a:gd name="T14" fmla="*/ 642 w 1401"/>
              <a:gd name="T15" fmla="*/ 290 h 1101"/>
              <a:gd name="T16" fmla="*/ 642 w 1401"/>
              <a:gd name="T17" fmla="*/ 0 h 1101"/>
              <a:gd name="T18" fmla="*/ 757 w 1401"/>
              <a:gd name="T19" fmla="*/ 0 h 1101"/>
              <a:gd name="T20" fmla="*/ 1233 w 1401"/>
              <a:gd name="T21" fmla="*/ 249 h 1101"/>
              <a:gd name="T22" fmla="*/ 1025 w 1401"/>
              <a:gd name="T23" fmla="*/ 454 h 1101"/>
              <a:gd name="T24" fmla="*/ 943 w 1401"/>
              <a:gd name="T25" fmla="*/ 372 h 1101"/>
              <a:gd name="T26" fmla="*/ 1151 w 1401"/>
              <a:gd name="T27" fmla="*/ 164 h 1101"/>
              <a:gd name="T28" fmla="*/ 1233 w 1401"/>
              <a:gd name="T29" fmla="*/ 249 h 1101"/>
              <a:gd name="T30" fmla="*/ 1383 w 1401"/>
              <a:gd name="T31" fmla="*/ 856 h 1101"/>
              <a:gd name="T32" fmla="*/ 1400 w 1401"/>
              <a:gd name="T33" fmla="*/ 897 h 1101"/>
              <a:gd name="T34" fmla="*/ 1383 w 1401"/>
              <a:gd name="T35" fmla="*/ 938 h 1101"/>
              <a:gd name="T36" fmla="*/ 1238 w 1401"/>
              <a:gd name="T37" fmla="*/ 1083 h 1101"/>
              <a:gd name="T38" fmla="*/ 1197 w 1401"/>
              <a:gd name="T39" fmla="*/ 1100 h 1101"/>
              <a:gd name="T40" fmla="*/ 1156 w 1401"/>
              <a:gd name="T41" fmla="*/ 1083 h 1101"/>
              <a:gd name="T42" fmla="*/ 1000 w 1401"/>
              <a:gd name="T43" fmla="*/ 974 h 1101"/>
              <a:gd name="T44" fmla="*/ 968 w 1401"/>
              <a:gd name="T45" fmla="*/ 922 h 1101"/>
              <a:gd name="T46" fmla="*/ 968 w 1401"/>
              <a:gd name="T47" fmla="*/ 741 h 1101"/>
              <a:gd name="T48" fmla="*/ 700 w 1401"/>
              <a:gd name="T49" fmla="*/ 700 h 1101"/>
              <a:gd name="T50" fmla="*/ 432 w 1401"/>
              <a:gd name="T51" fmla="*/ 741 h 1101"/>
              <a:gd name="T52" fmla="*/ 432 w 1401"/>
              <a:gd name="T53" fmla="*/ 922 h 1101"/>
              <a:gd name="T54" fmla="*/ 399 w 1401"/>
              <a:gd name="T55" fmla="*/ 977 h 1101"/>
              <a:gd name="T56" fmla="*/ 243 w 1401"/>
              <a:gd name="T57" fmla="*/ 1083 h 1101"/>
              <a:gd name="T58" fmla="*/ 202 w 1401"/>
              <a:gd name="T59" fmla="*/ 1100 h 1101"/>
              <a:gd name="T60" fmla="*/ 161 w 1401"/>
              <a:gd name="T61" fmla="*/ 1083 h 1101"/>
              <a:gd name="T62" fmla="*/ 16 w 1401"/>
              <a:gd name="T63" fmla="*/ 938 h 1101"/>
              <a:gd name="T64" fmla="*/ 0 w 1401"/>
              <a:gd name="T65" fmla="*/ 897 h 1101"/>
              <a:gd name="T66" fmla="*/ 16 w 1401"/>
              <a:gd name="T67" fmla="*/ 856 h 1101"/>
              <a:gd name="T68" fmla="*/ 700 w 1401"/>
              <a:gd name="T69" fmla="*/ 583 h 1101"/>
              <a:gd name="T70" fmla="*/ 1383 w 1401"/>
              <a:gd name="T71" fmla="*/ 856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01" h="1101">
                <a:moveTo>
                  <a:pt x="374" y="454"/>
                </a:moveTo>
                <a:cubicBezTo>
                  <a:pt x="374" y="454"/>
                  <a:pt x="172" y="252"/>
                  <a:pt x="167" y="249"/>
                </a:cubicBezTo>
                <a:lnTo>
                  <a:pt x="249" y="165"/>
                </a:lnTo>
                <a:lnTo>
                  <a:pt x="456" y="372"/>
                </a:lnTo>
                <a:lnTo>
                  <a:pt x="374" y="454"/>
                </a:lnTo>
                <a:close/>
                <a:moveTo>
                  <a:pt x="757" y="0"/>
                </a:moveTo>
                <a:lnTo>
                  <a:pt x="757" y="290"/>
                </a:lnTo>
                <a:lnTo>
                  <a:pt x="642" y="290"/>
                </a:lnTo>
                <a:lnTo>
                  <a:pt x="642" y="0"/>
                </a:lnTo>
                <a:lnTo>
                  <a:pt x="757" y="0"/>
                </a:lnTo>
                <a:close/>
                <a:moveTo>
                  <a:pt x="1233" y="249"/>
                </a:moveTo>
                <a:cubicBezTo>
                  <a:pt x="1227" y="252"/>
                  <a:pt x="1025" y="454"/>
                  <a:pt x="1025" y="454"/>
                </a:cubicBezTo>
                <a:lnTo>
                  <a:pt x="943" y="372"/>
                </a:lnTo>
                <a:lnTo>
                  <a:pt x="1151" y="164"/>
                </a:lnTo>
                <a:lnTo>
                  <a:pt x="1233" y="249"/>
                </a:lnTo>
                <a:close/>
                <a:moveTo>
                  <a:pt x="1383" y="856"/>
                </a:moveTo>
                <a:cubicBezTo>
                  <a:pt x="1394" y="867"/>
                  <a:pt x="1400" y="881"/>
                  <a:pt x="1400" y="897"/>
                </a:cubicBezTo>
                <a:cubicBezTo>
                  <a:pt x="1400" y="914"/>
                  <a:pt x="1394" y="927"/>
                  <a:pt x="1383" y="938"/>
                </a:cubicBezTo>
                <a:lnTo>
                  <a:pt x="1238" y="1083"/>
                </a:lnTo>
                <a:cubicBezTo>
                  <a:pt x="1227" y="1094"/>
                  <a:pt x="1213" y="1100"/>
                  <a:pt x="1197" y="1100"/>
                </a:cubicBezTo>
                <a:cubicBezTo>
                  <a:pt x="1180" y="1100"/>
                  <a:pt x="1167" y="1094"/>
                  <a:pt x="1156" y="1083"/>
                </a:cubicBezTo>
                <a:cubicBezTo>
                  <a:pt x="1110" y="1039"/>
                  <a:pt x="1058" y="1001"/>
                  <a:pt x="1000" y="974"/>
                </a:cubicBezTo>
                <a:cubicBezTo>
                  <a:pt x="981" y="966"/>
                  <a:pt x="968" y="944"/>
                  <a:pt x="968" y="922"/>
                </a:cubicBezTo>
                <a:lnTo>
                  <a:pt x="968" y="741"/>
                </a:lnTo>
                <a:cubicBezTo>
                  <a:pt x="883" y="714"/>
                  <a:pt x="793" y="700"/>
                  <a:pt x="700" y="700"/>
                </a:cubicBezTo>
                <a:cubicBezTo>
                  <a:pt x="607" y="700"/>
                  <a:pt x="516" y="714"/>
                  <a:pt x="432" y="741"/>
                </a:cubicBezTo>
                <a:lnTo>
                  <a:pt x="432" y="922"/>
                </a:lnTo>
                <a:cubicBezTo>
                  <a:pt x="432" y="946"/>
                  <a:pt x="418" y="968"/>
                  <a:pt x="399" y="977"/>
                </a:cubicBezTo>
                <a:cubicBezTo>
                  <a:pt x="341" y="1004"/>
                  <a:pt x="290" y="1039"/>
                  <a:pt x="243" y="1083"/>
                </a:cubicBezTo>
                <a:cubicBezTo>
                  <a:pt x="232" y="1094"/>
                  <a:pt x="218" y="1100"/>
                  <a:pt x="202" y="1100"/>
                </a:cubicBezTo>
                <a:cubicBezTo>
                  <a:pt x="186" y="1100"/>
                  <a:pt x="172" y="1094"/>
                  <a:pt x="161" y="1083"/>
                </a:cubicBezTo>
                <a:lnTo>
                  <a:pt x="16" y="938"/>
                </a:lnTo>
                <a:cubicBezTo>
                  <a:pt x="5" y="927"/>
                  <a:pt x="0" y="914"/>
                  <a:pt x="0" y="897"/>
                </a:cubicBezTo>
                <a:cubicBezTo>
                  <a:pt x="0" y="881"/>
                  <a:pt x="5" y="867"/>
                  <a:pt x="16" y="856"/>
                </a:cubicBezTo>
                <a:cubicBezTo>
                  <a:pt x="194" y="687"/>
                  <a:pt x="434" y="583"/>
                  <a:pt x="700" y="583"/>
                </a:cubicBezTo>
                <a:cubicBezTo>
                  <a:pt x="965" y="583"/>
                  <a:pt x="1205" y="687"/>
                  <a:pt x="1383" y="85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68651" y="4333877"/>
            <a:ext cx="441325" cy="377825"/>
          </a:xfrm>
          <a:custGeom>
            <a:avLst/>
            <a:gdLst>
              <a:gd name="T0" fmla="*/ 643 w 1226"/>
              <a:gd name="T1" fmla="*/ 293 h 1051"/>
              <a:gd name="T2" fmla="*/ 730 w 1226"/>
              <a:gd name="T3" fmla="*/ 293 h 1051"/>
              <a:gd name="T4" fmla="*/ 730 w 1226"/>
              <a:gd name="T5" fmla="*/ 539 h 1051"/>
              <a:gd name="T6" fmla="*/ 935 w 1226"/>
              <a:gd name="T7" fmla="*/ 662 h 1051"/>
              <a:gd name="T8" fmla="*/ 892 w 1226"/>
              <a:gd name="T9" fmla="*/ 733 h 1051"/>
              <a:gd name="T10" fmla="*/ 643 w 1226"/>
              <a:gd name="T11" fmla="*/ 582 h 1051"/>
              <a:gd name="T12" fmla="*/ 643 w 1226"/>
              <a:gd name="T13" fmla="*/ 293 h 1051"/>
              <a:gd name="T14" fmla="*/ 700 w 1226"/>
              <a:gd name="T15" fmla="*/ 0 h 1051"/>
              <a:gd name="T16" fmla="*/ 1225 w 1226"/>
              <a:gd name="T17" fmla="*/ 525 h 1051"/>
              <a:gd name="T18" fmla="*/ 700 w 1226"/>
              <a:gd name="T19" fmla="*/ 1050 h 1051"/>
              <a:gd name="T20" fmla="*/ 331 w 1226"/>
              <a:gd name="T21" fmla="*/ 897 h 1051"/>
              <a:gd name="T22" fmla="*/ 413 w 1226"/>
              <a:gd name="T23" fmla="*/ 812 h 1051"/>
              <a:gd name="T24" fmla="*/ 700 w 1226"/>
              <a:gd name="T25" fmla="*/ 932 h 1051"/>
              <a:gd name="T26" fmla="*/ 1110 w 1226"/>
              <a:gd name="T27" fmla="*/ 525 h 1051"/>
              <a:gd name="T28" fmla="*/ 700 w 1226"/>
              <a:gd name="T29" fmla="*/ 118 h 1051"/>
              <a:gd name="T30" fmla="*/ 293 w 1226"/>
              <a:gd name="T31" fmla="*/ 525 h 1051"/>
              <a:gd name="T32" fmla="*/ 468 w 1226"/>
              <a:gd name="T33" fmla="*/ 525 h 1051"/>
              <a:gd name="T34" fmla="*/ 233 w 1226"/>
              <a:gd name="T35" fmla="*/ 760 h 1051"/>
              <a:gd name="T36" fmla="*/ 227 w 1226"/>
              <a:gd name="T37" fmla="*/ 752 h 1051"/>
              <a:gd name="T38" fmla="*/ 0 w 1226"/>
              <a:gd name="T39" fmla="*/ 525 h 1051"/>
              <a:gd name="T40" fmla="*/ 175 w 1226"/>
              <a:gd name="T41" fmla="*/ 525 h 1051"/>
              <a:gd name="T42" fmla="*/ 700 w 1226"/>
              <a:gd name="T43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26" h="1051">
                <a:moveTo>
                  <a:pt x="643" y="293"/>
                </a:moveTo>
                <a:lnTo>
                  <a:pt x="730" y="293"/>
                </a:lnTo>
                <a:lnTo>
                  <a:pt x="730" y="539"/>
                </a:lnTo>
                <a:lnTo>
                  <a:pt x="935" y="662"/>
                </a:lnTo>
                <a:lnTo>
                  <a:pt x="892" y="733"/>
                </a:lnTo>
                <a:lnTo>
                  <a:pt x="643" y="582"/>
                </a:lnTo>
                <a:lnTo>
                  <a:pt x="643" y="293"/>
                </a:lnTo>
                <a:close/>
                <a:moveTo>
                  <a:pt x="700" y="0"/>
                </a:moveTo>
                <a:cubicBezTo>
                  <a:pt x="990" y="0"/>
                  <a:pt x="1225" y="235"/>
                  <a:pt x="1225" y="525"/>
                </a:cubicBezTo>
                <a:cubicBezTo>
                  <a:pt x="1225" y="815"/>
                  <a:pt x="990" y="1050"/>
                  <a:pt x="700" y="1050"/>
                </a:cubicBezTo>
                <a:cubicBezTo>
                  <a:pt x="555" y="1050"/>
                  <a:pt x="427" y="993"/>
                  <a:pt x="331" y="897"/>
                </a:cubicBezTo>
                <a:lnTo>
                  <a:pt x="413" y="812"/>
                </a:lnTo>
                <a:cubicBezTo>
                  <a:pt x="487" y="886"/>
                  <a:pt x="588" y="932"/>
                  <a:pt x="700" y="932"/>
                </a:cubicBezTo>
                <a:cubicBezTo>
                  <a:pt x="927" y="932"/>
                  <a:pt x="1110" y="752"/>
                  <a:pt x="1110" y="525"/>
                </a:cubicBezTo>
                <a:cubicBezTo>
                  <a:pt x="1110" y="298"/>
                  <a:pt x="927" y="118"/>
                  <a:pt x="700" y="118"/>
                </a:cubicBezTo>
                <a:cubicBezTo>
                  <a:pt x="473" y="118"/>
                  <a:pt x="293" y="298"/>
                  <a:pt x="293" y="525"/>
                </a:cubicBezTo>
                <a:lnTo>
                  <a:pt x="468" y="525"/>
                </a:lnTo>
                <a:lnTo>
                  <a:pt x="233" y="760"/>
                </a:lnTo>
                <a:lnTo>
                  <a:pt x="227" y="752"/>
                </a:lnTo>
                <a:lnTo>
                  <a:pt x="0" y="525"/>
                </a:lnTo>
                <a:lnTo>
                  <a:pt x="175" y="525"/>
                </a:lnTo>
                <a:cubicBezTo>
                  <a:pt x="175" y="235"/>
                  <a:pt x="410" y="0"/>
                  <a:pt x="700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303712" y="4313238"/>
            <a:ext cx="336550" cy="419100"/>
          </a:xfrm>
          <a:custGeom>
            <a:avLst/>
            <a:gdLst>
              <a:gd name="T0" fmla="*/ 468 w 936"/>
              <a:gd name="T1" fmla="*/ 932 h 1165"/>
              <a:gd name="T2" fmla="*/ 760 w 936"/>
              <a:gd name="T3" fmla="*/ 639 h 1165"/>
              <a:gd name="T4" fmla="*/ 468 w 936"/>
              <a:gd name="T5" fmla="*/ 350 h 1165"/>
              <a:gd name="T6" fmla="*/ 222 w 936"/>
              <a:gd name="T7" fmla="*/ 484 h 1165"/>
              <a:gd name="T8" fmla="*/ 148 w 936"/>
              <a:gd name="T9" fmla="*/ 407 h 1165"/>
              <a:gd name="T10" fmla="*/ 148 w 936"/>
              <a:gd name="T11" fmla="*/ 639 h 1165"/>
              <a:gd name="T12" fmla="*/ 380 w 936"/>
              <a:gd name="T13" fmla="*/ 639 h 1165"/>
              <a:gd name="T14" fmla="*/ 287 w 936"/>
              <a:gd name="T15" fmla="*/ 546 h 1165"/>
              <a:gd name="T16" fmla="*/ 468 w 936"/>
              <a:gd name="T17" fmla="*/ 437 h 1165"/>
              <a:gd name="T18" fmla="*/ 673 w 936"/>
              <a:gd name="T19" fmla="*/ 639 h 1165"/>
              <a:gd name="T20" fmla="*/ 468 w 936"/>
              <a:gd name="T21" fmla="*/ 845 h 1165"/>
              <a:gd name="T22" fmla="*/ 301 w 936"/>
              <a:gd name="T23" fmla="*/ 757 h 1165"/>
              <a:gd name="T24" fmla="*/ 200 w 936"/>
              <a:gd name="T25" fmla="*/ 757 h 1165"/>
              <a:gd name="T26" fmla="*/ 468 w 936"/>
              <a:gd name="T27" fmla="*/ 932 h 1165"/>
              <a:gd name="T28" fmla="*/ 585 w 936"/>
              <a:gd name="T29" fmla="*/ 0 h 1165"/>
              <a:gd name="T30" fmla="*/ 935 w 936"/>
              <a:gd name="T31" fmla="*/ 350 h 1165"/>
              <a:gd name="T32" fmla="*/ 935 w 936"/>
              <a:gd name="T33" fmla="*/ 1050 h 1165"/>
              <a:gd name="T34" fmla="*/ 818 w 936"/>
              <a:gd name="T35" fmla="*/ 1164 h 1165"/>
              <a:gd name="T36" fmla="*/ 118 w 936"/>
              <a:gd name="T37" fmla="*/ 1164 h 1165"/>
              <a:gd name="T38" fmla="*/ 0 w 936"/>
              <a:gd name="T39" fmla="*/ 1050 h 1165"/>
              <a:gd name="T40" fmla="*/ 3 w 936"/>
              <a:gd name="T41" fmla="*/ 114 h 1165"/>
              <a:gd name="T42" fmla="*/ 118 w 936"/>
              <a:gd name="T43" fmla="*/ 0 h 1165"/>
              <a:gd name="T44" fmla="*/ 585 w 936"/>
              <a:gd name="T4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36" h="1165">
                <a:moveTo>
                  <a:pt x="468" y="932"/>
                </a:moveTo>
                <a:cubicBezTo>
                  <a:pt x="629" y="932"/>
                  <a:pt x="760" y="801"/>
                  <a:pt x="760" y="639"/>
                </a:cubicBezTo>
                <a:cubicBezTo>
                  <a:pt x="760" y="478"/>
                  <a:pt x="629" y="350"/>
                  <a:pt x="468" y="350"/>
                </a:cubicBezTo>
                <a:cubicBezTo>
                  <a:pt x="364" y="350"/>
                  <a:pt x="274" y="404"/>
                  <a:pt x="222" y="484"/>
                </a:cubicBezTo>
                <a:lnTo>
                  <a:pt x="148" y="407"/>
                </a:lnTo>
                <a:lnTo>
                  <a:pt x="148" y="639"/>
                </a:lnTo>
                <a:lnTo>
                  <a:pt x="380" y="639"/>
                </a:lnTo>
                <a:lnTo>
                  <a:pt x="287" y="546"/>
                </a:lnTo>
                <a:cubicBezTo>
                  <a:pt x="320" y="481"/>
                  <a:pt x="389" y="437"/>
                  <a:pt x="468" y="437"/>
                </a:cubicBezTo>
                <a:cubicBezTo>
                  <a:pt x="580" y="437"/>
                  <a:pt x="673" y="527"/>
                  <a:pt x="673" y="639"/>
                </a:cubicBezTo>
                <a:cubicBezTo>
                  <a:pt x="673" y="752"/>
                  <a:pt x="580" y="845"/>
                  <a:pt x="468" y="845"/>
                </a:cubicBezTo>
                <a:cubicBezTo>
                  <a:pt x="399" y="845"/>
                  <a:pt x="337" y="809"/>
                  <a:pt x="301" y="757"/>
                </a:cubicBezTo>
                <a:lnTo>
                  <a:pt x="200" y="757"/>
                </a:lnTo>
                <a:cubicBezTo>
                  <a:pt x="244" y="861"/>
                  <a:pt x="348" y="932"/>
                  <a:pt x="468" y="932"/>
                </a:cubicBezTo>
                <a:close/>
                <a:moveTo>
                  <a:pt x="585" y="0"/>
                </a:moveTo>
                <a:lnTo>
                  <a:pt x="935" y="350"/>
                </a:lnTo>
                <a:lnTo>
                  <a:pt x="935" y="1050"/>
                </a:lnTo>
                <a:cubicBezTo>
                  <a:pt x="935" y="1112"/>
                  <a:pt x="881" y="1164"/>
                  <a:pt x="818" y="1164"/>
                </a:cubicBezTo>
                <a:lnTo>
                  <a:pt x="118" y="1164"/>
                </a:lnTo>
                <a:cubicBezTo>
                  <a:pt x="55" y="1164"/>
                  <a:pt x="0" y="1112"/>
                  <a:pt x="0" y="1050"/>
                </a:cubicBezTo>
                <a:lnTo>
                  <a:pt x="3" y="114"/>
                </a:lnTo>
                <a:cubicBezTo>
                  <a:pt x="3" y="52"/>
                  <a:pt x="55" y="0"/>
                  <a:pt x="118" y="0"/>
                </a:cubicBezTo>
                <a:lnTo>
                  <a:pt x="58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65751" y="4313238"/>
            <a:ext cx="377825" cy="419100"/>
          </a:xfrm>
          <a:custGeom>
            <a:avLst/>
            <a:gdLst>
              <a:gd name="T0" fmla="*/ 757 w 1051"/>
              <a:gd name="T1" fmla="*/ 232 h 1165"/>
              <a:gd name="T2" fmla="*/ 1050 w 1051"/>
              <a:gd name="T3" fmla="*/ 0 h 1165"/>
              <a:gd name="T4" fmla="*/ 1050 w 1051"/>
              <a:gd name="T5" fmla="*/ 1164 h 1165"/>
              <a:gd name="T6" fmla="*/ 905 w 1051"/>
              <a:gd name="T7" fmla="*/ 1164 h 1165"/>
              <a:gd name="T8" fmla="*/ 905 w 1051"/>
              <a:gd name="T9" fmla="*/ 700 h 1165"/>
              <a:gd name="T10" fmla="*/ 757 w 1051"/>
              <a:gd name="T11" fmla="*/ 700 h 1165"/>
              <a:gd name="T12" fmla="*/ 757 w 1051"/>
              <a:gd name="T13" fmla="*/ 232 h 1165"/>
              <a:gd name="T14" fmla="*/ 468 w 1051"/>
              <a:gd name="T15" fmla="*/ 407 h 1165"/>
              <a:gd name="T16" fmla="*/ 468 w 1051"/>
              <a:gd name="T17" fmla="*/ 0 h 1165"/>
              <a:gd name="T18" fmla="*/ 582 w 1051"/>
              <a:gd name="T19" fmla="*/ 0 h 1165"/>
              <a:gd name="T20" fmla="*/ 582 w 1051"/>
              <a:gd name="T21" fmla="*/ 407 h 1165"/>
              <a:gd name="T22" fmla="*/ 364 w 1051"/>
              <a:gd name="T23" fmla="*/ 639 h 1165"/>
              <a:gd name="T24" fmla="*/ 364 w 1051"/>
              <a:gd name="T25" fmla="*/ 1164 h 1165"/>
              <a:gd name="T26" fmla="*/ 219 w 1051"/>
              <a:gd name="T27" fmla="*/ 1164 h 1165"/>
              <a:gd name="T28" fmla="*/ 219 w 1051"/>
              <a:gd name="T29" fmla="*/ 639 h 1165"/>
              <a:gd name="T30" fmla="*/ 0 w 1051"/>
              <a:gd name="T31" fmla="*/ 407 h 1165"/>
              <a:gd name="T32" fmla="*/ 0 w 1051"/>
              <a:gd name="T33" fmla="*/ 0 h 1165"/>
              <a:gd name="T34" fmla="*/ 118 w 1051"/>
              <a:gd name="T35" fmla="*/ 0 h 1165"/>
              <a:gd name="T36" fmla="*/ 118 w 1051"/>
              <a:gd name="T37" fmla="*/ 407 h 1165"/>
              <a:gd name="T38" fmla="*/ 232 w 1051"/>
              <a:gd name="T39" fmla="*/ 407 h 1165"/>
              <a:gd name="T40" fmla="*/ 232 w 1051"/>
              <a:gd name="T41" fmla="*/ 0 h 1165"/>
              <a:gd name="T42" fmla="*/ 350 w 1051"/>
              <a:gd name="T43" fmla="*/ 0 h 1165"/>
              <a:gd name="T44" fmla="*/ 350 w 1051"/>
              <a:gd name="T45" fmla="*/ 407 h 1165"/>
              <a:gd name="T46" fmla="*/ 468 w 1051"/>
              <a:gd name="T47" fmla="*/ 407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165">
                <a:moveTo>
                  <a:pt x="757" y="232"/>
                </a:moveTo>
                <a:cubicBezTo>
                  <a:pt x="757" y="128"/>
                  <a:pt x="889" y="0"/>
                  <a:pt x="1050" y="0"/>
                </a:cubicBezTo>
                <a:lnTo>
                  <a:pt x="1050" y="1164"/>
                </a:lnTo>
                <a:lnTo>
                  <a:pt x="905" y="1164"/>
                </a:lnTo>
                <a:lnTo>
                  <a:pt x="905" y="700"/>
                </a:lnTo>
                <a:lnTo>
                  <a:pt x="757" y="700"/>
                </a:lnTo>
                <a:lnTo>
                  <a:pt x="757" y="232"/>
                </a:lnTo>
                <a:close/>
                <a:moveTo>
                  <a:pt x="468" y="407"/>
                </a:moveTo>
                <a:lnTo>
                  <a:pt x="468" y="0"/>
                </a:lnTo>
                <a:lnTo>
                  <a:pt x="582" y="0"/>
                </a:lnTo>
                <a:lnTo>
                  <a:pt x="582" y="407"/>
                </a:lnTo>
                <a:cubicBezTo>
                  <a:pt x="582" y="530"/>
                  <a:pt x="487" y="631"/>
                  <a:pt x="364" y="639"/>
                </a:cubicBezTo>
                <a:lnTo>
                  <a:pt x="364" y="1164"/>
                </a:lnTo>
                <a:lnTo>
                  <a:pt x="219" y="1164"/>
                </a:lnTo>
                <a:lnTo>
                  <a:pt x="219" y="639"/>
                </a:lnTo>
                <a:cubicBezTo>
                  <a:pt x="96" y="631"/>
                  <a:pt x="0" y="530"/>
                  <a:pt x="0" y="407"/>
                </a:cubicBezTo>
                <a:lnTo>
                  <a:pt x="0" y="0"/>
                </a:lnTo>
                <a:lnTo>
                  <a:pt x="118" y="0"/>
                </a:lnTo>
                <a:lnTo>
                  <a:pt x="118" y="407"/>
                </a:lnTo>
                <a:lnTo>
                  <a:pt x="232" y="407"/>
                </a:lnTo>
                <a:lnTo>
                  <a:pt x="232" y="0"/>
                </a:lnTo>
                <a:lnTo>
                  <a:pt x="350" y="0"/>
                </a:lnTo>
                <a:lnTo>
                  <a:pt x="350" y="407"/>
                </a:lnTo>
                <a:lnTo>
                  <a:pt x="468" y="40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27789" y="4321177"/>
            <a:ext cx="422275" cy="393699"/>
          </a:xfrm>
          <a:custGeom>
            <a:avLst/>
            <a:gdLst>
              <a:gd name="T0" fmla="*/ 730 w 1171"/>
              <a:gd name="T1" fmla="*/ 523 h 1092"/>
              <a:gd name="T2" fmla="*/ 645 w 1171"/>
              <a:gd name="T3" fmla="*/ 607 h 1092"/>
              <a:gd name="T4" fmla="*/ 1047 w 1171"/>
              <a:gd name="T5" fmla="*/ 1009 h 1092"/>
              <a:gd name="T6" fmla="*/ 965 w 1171"/>
              <a:gd name="T7" fmla="*/ 1091 h 1092"/>
              <a:gd name="T8" fmla="*/ 563 w 1171"/>
              <a:gd name="T9" fmla="*/ 689 h 1092"/>
              <a:gd name="T10" fmla="*/ 161 w 1171"/>
              <a:gd name="T11" fmla="*/ 1091 h 1092"/>
              <a:gd name="T12" fmla="*/ 79 w 1171"/>
              <a:gd name="T13" fmla="*/ 1009 h 1092"/>
              <a:gd name="T14" fmla="*/ 648 w 1171"/>
              <a:gd name="T15" fmla="*/ 441 h 1092"/>
              <a:gd name="T16" fmla="*/ 730 w 1171"/>
              <a:gd name="T17" fmla="*/ 132 h 1092"/>
              <a:gd name="T18" fmla="*/ 1085 w 1171"/>
              <a:gd name="T19" fmla="*/ 85 h 1092"/>
              <a:gd name="T20" fmla="*/ 1039 w 1171"/>
              <a:gd name="T21" fmla="*/ 443 h 1092"/>
              <a:gd name="T22" fmla="*/ 730 w 1171"/>
              <a:gd name="T23" fmla="*/ 523 h 1092"/>
              <a:gd name="T24" fmla="*/ 336 w 1171"/>
              <a:gd name="T25" fmla="*/ 629 h 1092"/>
              <a:gd name="T26" fmla="*/ 90 w 1171"/>
              <a:gd name="T27" fmla="*/ 383 h 1092"/>
              <a:gd name="T28" fmla="*/ 90 w 1171"/>
              <a:gd name="T29" fmla="*/ 55 h 1092"/>
              <a:gd name="T30" fmla="*/ 500 w 1171"/>
              <a:gd name="T31" fmla="*/ 463 h 1092"/>
              <a:gd name="T32" fmla="*/ 336 w 1171"/>
              <a:gd name="T33" fmla="*/ 629 h 10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71" h="1092">
                <a:moveTo>
                  <a:pt x="730" y="523"/>
                </a:moveTo>
                <a:lnTo>
                  <a:pt x="645" y="607"/>
                </a:lnTo>
                <a:lnTo>
                  <a:pt x="1047" y="1009"/>
                </a:lnTo>
                <a:lnTo>
                  <a:pt x="965" y="1091"/>
                </a:lnTo>
                <a:lnTo>
                  <a:pt x="563" y="689"/>
                </a:lnTo>
                <a:lnTo>
                  <a:pt x="161" y="1091"/>
                </a:lnTo>
                <a:lnTo>
                  <a:pt x="79" y="1009"/>
                </a:lnTo>
                <a:lnTo>
                  <a:pt x="648" y="441"/>
                </a:lnTo>
                <a:cubicBezTo>
                  <a:pt x="607" y="350"/>
                  <a:pt x="637" y="225"/>
                  <a:pt x="730" y="132"/>
                </a:cubicBezTo>
                <a:cubicBezTo>
                  <a:pt x="842" y="20"/>
                  <a:pt x="1000" y="0"/>
                  <a:pt x="1085" y="85"/>
                </a:cubicBezTo>
                <a:cubicBezTo>
                  <a:pt x="1170" y="170"/>
                  <a:pt x="1151" y="331"/>
                  <a:pt x="1039" y="443"/>
                </a:cubicBezTo>
                <a:cubicBezTo>
                  <a:pt x="946" y="536"/>
                  <a:pt x="820" y="564"/>
                  <a:pt x="730" y="523"/>
                </a:cubicBezTo>
                <a:close/>
                <a:moveTo>
                  <a:pt x="336" y="629"/>
                </a:moveTo>
                <a:lnTo>
                  <a:pt x="90" y="383"/>
                </a:lnTo>
                <a:cubicBezTo>
                  <a:pt x="0" y="293"/>
                  <a:pt x="0" y="145"/>
                  <a:pt x="90" y="55"/>
                </a:cubicBezTo>
                <a:lnTo>
                  <a:pt x="500" y="463"/>
                </a:lnTo>
                <a:lnTo>
                  <a:pt x="336" y="62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31101" y="4333877"/>
            <a:ext cx="377825" cy="377825"/>
          </a:xfrm>
          <a:custGeom>
            <a:avLst/>
            <a:gdLst>
              <a:gd name="T0" fmla="*/ 583 w 1051"/>
              <a:gd name="T1" fmla="*/ 582 h 1051"/>
              <a:gd name="T2" fmla="*/ 583 w 1051"/>
              <a:gd name="T3" fmla="*/ 232 h 1051"/>
              <a:gd name="T4" fmla="*/ 468 w 1051"/>
              <a:gd name="T5" fmla="*/ 232 h 1051"/>
              <a:gd name="T6" fmla="*/ 468 w 1051"/>
              <a:gd name="T7" fmla="*/ 582 h 1051"/>
              <a:gd name="T8" fmla="*/ 583 w 1051"/>
              <a:gd name="T9" fmla="*/ 582 h 1051"/>
              <a:gd name="T10" fmla="*/ 525 w 1051"/>
              <a:gd name="T11" fmla="*/ 834 h 1051"/>
              <a:gd name="T12" fmla="*/ 602 w 1051"/>
              <a:gd name="T13" fmla="*/ 757 h 1051"/>
              <a:gd name="T14" fmla="*/ 525 w 1051"/>
              <a:gd name="T15" fmla="*/ 684 h 1051"/>
              <a:gd name="T16" fmla="*/ 449 w 1051"/>
              <a:gd name="T17" fmla="*/ 757 h 1051"/>
              <a:gd name="T18" fmla="*/ 525 w 1051"/>
              <a:gd name="T19" fmla="*/ 834 h 1051"/>
              <a:gd name="T20" fmla="*/ 744 w 1051"/>
              <a:gd name="T21" fmla="*/ 0 h 1051"/>
              <a:gd name="T22" fmla="*/ 1050 w 1051"/>
              <a:gd name="T23" fmla="*/ 306 h 1051"/>
              <a:gd name="T24" fmla="*/ 1050 w 1051"/>
              <a:gd name="T25" fmla="*/ 744 h 1051"/>
              <a:gd name="T26" fmla="*/ 744 w 1051"/>
              <a:gd name="T27" fmla="*/ 1050 h 1051"/>
              <a:gd name="T28" fmla="*/ 306 w 1051"/>
              <a:gd name="T29" fmla="*/ 1050 h 1051"/>
              <a:gd name="T30" fmla="*/ 0 w 1051"/>
              <a:gd name="T31" fmla="*/ 744 h 1051"/>
              <a:gd name="T32" fmla="*/ 0 w 1051"/>
              <a:gd name="T33" fmla="*/ 306 h 1051"/>
              <a:gd name="T34" fmla="*/ 306 w 1051"/>
              <a:gd name="T35" fmla="*/ 0 h 1051"/>
              <a:gd name="T36" fmla="*/ 744 w 1051"/>
              <a:gd name="T3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1051">
                <a:moveTo>
                  <a:pt x="583" y="582"/>
                </a:moveTo>
                <a:lnTo>
                  <a:pt x="583" y="232"/>
                </a:lnTo>
                <a:lnTo>
                  <a:pt x="468" y="232"/>
                </a:lnTo>
                <a:lnTo>
                  <a:pt x="468" y="582"/>
                </a:lnTo>
                <a:lnTo>
                  <a:pt x="583" y="582"/>
                </a:lnTo>
                <a:close/>
                <a:moveTo>
                  <a:pt x="525" y="834"/>
                </a:moveTo>
                <a:cubicBezTo>
                  <a:pt x="566" y="834"/>
                  <a:pt x="602" y="798"/>
                  <a:pt x="602" y="757"/>
                </a:cubicBezTo>
                <a:cubicBezTo>
                  <a:pt x="602" y="716"/>
                  <a:pt x="566" y="684"/>
                  <a:pt x="525" y="684"/>
                </a:cubicBezTo>
                <a:cubicBezTo>
                  <a:pt x="484" y="684"/>
                  <a:pt x="449" y="716"/>
                  <a:pt x="449" y="757"/>
                </a:cubicBezTo>
                <a:cubicBezTo>
                  <a:pt x="449" y="798"/>
                  <a:pt x="484" y="834"/>
                  <a:pt x="525" y="834"/>
                </a:cubicBezTo>
                <a:close/>
                <a:moveTo>
                  <a:pt x="744" y="0"/>
                </a:moveTo>
                <a:lnTo>
                  <a:pt x="1050" y="306"/>
                </a:lnTo>
                <a:lnTo>
                  <a:pt x="1050" y="744"/>
                </a:lnTo>
                <a:lnTo>
                  <a:pt x="744" y="1050"/>
                </a:lnTo>
                <a:lnTo>
                  <a:pt x="306" y="1050"/>
                </a:lnTo>
                <a:lnTo>
                  <a:pt x="0" y="744"/>
                </a:lnTo>
                <a:lnTo>
                  <a:pt x="0" y="306"/>
                </a:lnTo>
                <a:lnTo>
                  <a:pt x="306" y="0"/>
                </a:lnTo>
                <a:lnTo>
                  <a:pt x="744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612189" y="4365627"/>
            <a:ext cx="377825" cy="314325"/>
          </a:xfrm>
          <a:custGeom>
            <a:avLst/>
            <a:gdLst>
              <a:gd name="T0" fmla="*/ 408 w 1051"/>
              <a:gd name="T1" fmla="*/ 232 h 875"/>
              <a:gd name="T2" fmla="*/ 1050 w 1051"/>
              <a:gd name="T3" fmla="*/ 874 h 875"/>
              <a:gd name="T4" fmla="*/ 408 w 1051"/>
              <a:gd name="T5" fmla="*/ 576 h 875"/>
              <a:gd name="T6" fmla="*/ 408 w 1051"/>
              <a:gd name="T7" fmla="*/ 814 h 875"/>
              <a:gd name="T8" fmla="*/ 0 w 1051"/>
              <a:gd name="T9" fmla="*/ 407 h 875"/>
              <a:gd name="T10" fmla="*/ 408 w 1051"/>
              <a:gd name="T11" fmla="*/ 0 h 875"/>
              <a:gd name="T12" fmla="*/ 408 w 1051"/>
              <a:gd name="T13" fmla="*/ 232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51" h="875">
                <a:moveTo>
                  <a:pt x="408" y="232"/>
                </a:moveTo>
                <a:cubicBezTo>
                  <a:pt x="815" y="289"/>
                  <a:pt x="993" y="582"/>
                  <a:pt x="1050" y="874"/>
                </a:cubicBezTo>
                <a:cubicBezTo>
                  <a:pt x="905" y="669"/>
                  <a:pt x="700" y="576"/>
                  <a:pt x="408" y="576"/>
                </a:cubicBezTo>
                <a:lnTo>
                  <a:pt x="408" y="814"/>
                </a:lnTo>
                <a:lnTo>
                  <a:pt x="0" y="407"/>
                </a:lnTo>
                <a:lnTo>
                  <a:pt x="408" y="0"/>
                </a:lnTo>
                <a:lnTo>
                  <a:pt x="408" y="23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32951" y="4365627"/>
            <a:ext cx="504825" cy="314325"/>
          </a:xfrm>
          <a:custGeom>
            <a:avLst/>
            <a:gdLst>
              <a:gd name="T0" fmla="*/ 758 w 1401"/>
              <a:gd name="T1" fmla="*/ 232 h 875"/>
              <a:gd name="T2" fmla="*/ 1400 w 1401"/>
              <a:gd name="T3" fmla="*/ 874 h 875"/>
              <a:gd name="T4" fmla="*/ 758 w 1401"/>
              <a:gd name="T5" fmla="*/ 576 h 875"/>
              <a:gd name="T6" fmla="*/ 758 w 1401"/>
              <a:gd name="T7" fmla="*/ 814 h 875"/>
              <a:gd name="T8" fmla="*/ 350 w 1401"/>
              <a:gd name="T9" fmla="*/ 407 h 875"/>
              <a:gd name="T10" fmla="*/ 758 w 1401"/>
              <a:gd name="T11" fmla="*/ 0 h 875"/>
              <a:gd name="T12" fmla="*/ 758 w 1401"/>
              <a:gd name="T13" fmla="*/ 232 h 875"/>
              <a:gd name="T14" fmla="*/ 408 w 1401"/>
              <a:gd name="T15" fmla="*/ 175 h 875"/>
              <a:gd name="T16" fmla="*/ 175 w 1401"/>
              <a:gd name="T17" fmla="*/ 407 h 875"/>
              <a:gd name="T18" fmla="*/ 408 w 1401"/>
              <a:gd name="T19" fmla="*/ 639 h 875"/>
              <a:gd name="T20" fmla="*/ 408 w 1401"/>
              <a:gd name="T21" fmla="*/ 814 h 875"/>
              <a:gd name="T22" fmla="*/ 0 w 1401"/>
              <a:gd name="T23" fmla="*/ 407 h 875"/>
              <a:gd name="T24" fmla="*/ 408 w 1401"/>
              <a:gd name="T25" fmla="*/ 0 h 875"/>
              <a:gd name="T26" fmla="*/ 408 w 1401"/>
              <a:gd name="T27" fmla="*/ 175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01" h="875">
                <a:moveTo>
                  <a:pt x="758" y="232"/>
                </a:moveTo>
                <a:cubicBezTo>
                  <a:pt x="1165" y="289"/>
                  <a:pt x="1343" y="582"/>
                  <a:pt x="1400" y="874"/>
                </a:cubicBezTo>
                <a:cubicBezTo>
                  <a:pt x="1255" y="669"/>
                  <a:pt x="1050" y="576"/>
                  <a:pt x="758" y="576"/>
                </a:cubicBezTo>
                <a:lnTo>
                  <a:pt x="758" y="814"/>
                </a:lnTo>
                <a:lnTo>
                  <a:pt x="350" y="407"/>
                </a:lnTo>
                <a:lnTo>
                  <a:pt x="758" y="0"/>
                </a:lnTo>
                <a:lnTo>
                  <a:pt x="758" y="232"/>
                </a:lnTo>
                <a:close/>
                <a:moveTo>
                  <a:pt x="408" y="175"/>
                </a:moveTo>
                <a:lnTo>
                  <a:pt x="175" y="407"/>
                </a:lnTo>
                <a:lnTo>
                  <a:pt x="408" y="639"/>
                </a:lnTo>
                <a:lnTo>
                  <a:pt x="408" y="814"/>
                </a:lnTo>
                <a:lnTo>
                  <a:pt x="0" y="407"/>
                </a:lnTo>
                <a:lnTo>
                  <a:pt x="408" y="0"/>
                </a:lnTo>
                <a:lnTo>
                  <a:pt x="408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98174" y="4313239"/>
            <a:ext cx="336550" cy="420687"/>
          </a:xfrm>
          <a:custGeom>
            <a:avLst/>
            <a:gdLst>
              <a:gd name="T0" fmla="*/ 467 w 936"/>
              <a:gd name="T1" fmla="*/ 235 h 1169"/>
              <a:gd name="T2" fmla="*/ 935 w 936"/>
              <a:gd name="T3" fmla="*/ 700 h 1169"/>
              <a:gd name="T4" fmla="*/ 467 w 936"/>
              <a:gd name="T5" fmla="*/ 1168 h 1169"/>
              <a:gd name="T6" fmla="*/ 0 w 936"/>
              <a:gd name="T7" fmla="*/ 700 h 1169"/>
              <a:gd name="T8" fmla="*/ 117 w 936"/>
              <a:gd name="T9" fmla="*/ 700 h 1169"/>
              <a:gd name="T10" fmla="*/ 467 w 936"/>
              <a:gd name="T11" fmla="*/ 1050 h 1169"/>
              <a:gd name="T12" fmla="*/ 817 w 936"/>
              <a:gd name="T13" fmla="*/ 700 h 1169"/>
              <a:gd name="T14" fmla="*/ 467 w 936"/>
              <a:gd name="T15" fmla="*/ 350 h 1169"/>
              <a:gd name="T16" fmla="*/ 467 w 936"/>
              <a:gd name="T17" fmla="*/ 585 h 1169"/>
              <a:gd name="T18" fmla="*/ 175 w 936"/>
              <a:gd name="T19" fmla="*/ 293 h 1169"/>
              <a:gd name="T20" fmla="*/ 467 w 936"/>
              <a:gd name="T21" fmla="*/ 0 h 1169"/>
              <a:gd name="T22" fmla="*/ 467 w 936"/>
              <a:gd name="T23" fmla="*/ 235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6" h="1169">
                <a:moveTo>
                  <a:pt x="467" y="235"/>
                </a:moveTo>
                <a:cubicBezTo>
                  <a:pt x="724" y="235"/>
                  <a:pt x="935" y="443"/>
                  <a:pt x="935" y="700"/>
                </a:cubicBezTo>
                <a:cubicBezTo>
                  <a:pt x="935" y="957"/>
                  <a:pt x="724" y="1168"/>
                  <a:pt x="467" y="1168"/>
                </a:cubicBezTo>
                <a:cubicBezTo>
                  <a:pt x="210" y="1168"/>
                  <a:pt x="0" y="957"/>
                  <a:pt x="0" y="700"/>
                </a:cubicBezTo>
                <a:lnTo>
                  <a:pt x="117" y="700"/>
                </a:lnTo>
                <a:cubicBezTo>
                  <a:pt x="117" y="894"/>
                  <a:pt x="273" y="1050"/>
                  <a:pt x="467" y="1050"/>
                </a:cubicBezTo>
                <a:cubicBezTo>
                  <a:pt x="662" y="1050"/>
                  <a:pt x="817" y="894"/>
                  <a:pt x="817" y="700"/>
                </a:cubicBezTo>
                <a:cubicBezTo>
                  <a:pt x="817" y="506"/>
                  <a:pt x="662" y="350"/>
                  <a:pt x="467" y="350"/>
                </a:cubicBezTo>
                <a:lnTo>
                  <a:pt x="467" y="585"/>
                </a:lnTo>
                <a:lnTo>
                  <a:pt x="175" y="293"/>
                </a:lnTo>
                <a:lnTo>
                  <a:pt x="467" y="0"/>
                </a:lnTo>
                <a:lnTo>
                  <a:pt x="467" y="23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7" y="5121275"/>
            <a:ext cx="419100" cy="293688"/>
          </a:xfrm>
          <a:custGeom>
            <a:avLst/>
            <a:gdLst>
              <a:gd name="T0" fmla="*/ 689 w 1166"/>
              <a:gd name="T1" fmla="*/ 161 h 816"/>
              <a:gd name="T2" fmla="*/ 1107 w 1166"/>
              <a:gd name="T3" fmla="*/ 640 h 816"/>
              <a:gd name="T4" fmla="*/ 57 w 1166"/>
              <a:gd name="T5" fmla="*/ 640 h 816"/>
              <a:gd name="T6" fmla="*/ 476 w 1166"/>
              <a:gd name="T7" fmla="*/ 161 h 816"/>
              <a:gd name="T8" fmla="*/ 465 w 1166"/>
              <a:gd name="T9" fmla="*/ 115 h 816"/>
              <a:gd name="T10" fmla="*/ 582 w 1166"/>
              <a:gd name="T11" fmla="*/ 0 h 816"/>
              <a:gd name="T12" fmla="*/ 700 w 1166"/>
              <a:gd name="T13" fmla="*/ 115 h 816"/>
              <a:gd name="T14" fmla="*/ 689 w 1166"/>
              <a:gd name="T15" fmla="*/ 161 h 816"/>
              <a:gd name="T16" fmla="*/ 0 w 1166"/>
              <a:gd name="T17" fmla="*/ 700 h 816"/>
              <a:gd name="T18" fmla="*/ 1165 w 1166"/>
              <a:gd name="T19" fmla="*/ 700 h 816"/>
              <a:gd name="T20" fmla="*/ 1165 w 1166"/>
              <a:gd name="T21" fmla="*/ 815 h 816"/>
              <a:gd name="T22" fmla="*/ 0 w 1166"/>
              <a:gd name="T23" fmla="*/ 815 h 816"/>
              <a:gd name="T24" fmla="*/ 0 w 1166"/>
              <a:gd name="T25" fmla="*/ 70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166" h="816">
                <a:moveTo>
                  <a:pt x="689" y="161"/>
                </a:moveTo>
                <a:cubicBezTo>
                  <a:pt x="916" y="208"/>
                  <a:pt x="1091" y="402"/>
                  <a:pt x="1107" y="640"/>
                </a:cubicBezTo>
                <a:lnTo>
                  <a:pt x="57" y="640"/>
                </a:lnTo>
                <a:cubicBezTo>
                  <a:pt x="74" y="402"/>
                  <a:pt x="249" y="208"/>
                  <a:pt x="476" y="161"/>
                </a:cubicBezTo>
                <a:cubicBezTo>
                  <a:pt x="470" y="148"/>
                  <a:pt x="465" y="131"/>
                  <a:pt x="465" y="115"/>
                </a:cubicBezTo>
                <a:cubicBezTo>
                  <a:pt x="465" y="52"/>
                  <a:pt x="520" y="0"/>
                  <a:pt x="582" y="0"/>
                </a:cubicBezTo>
                <a:cubicBezTo>
                  <a:pt x="645" y="0"/>
                  <a:pt x="700" y="52"/>
                  <a:pt x="700" y="115"/>
                </a:cubicBezTo>
                <a:cubicBezTo>
                  <a:pt x="700" y="131"/>
                  <a:pt x="695" y="148"/>
                  <a:pt x="689" y="161"/>
                </a:cubicBezTo>
                <a:close/>
                <a:moveTo>
                  <a:pt x="0" y="700"/>
                </a:moveTo>
                <a:lnTo>
                  <a:pt x="1165" y="700"/>
                </a:lnTo>
                <a:lnTo>
                  <a:pt x="1165" y="815"/>
                </a:lnTo>
                <a:lnTo>
                  <a:pt x="0" y="815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57414" y="5057775"/>
            <a:ext cx="377825" cy="419100"/>
          </a:xfrm>
          <a:custGeom>
            <a:avLst/>
            <a:gdLst>
              <a:gd name="T0" fmla="*/ 761 w 1051"/>
              <a:gd name="T1" fmla="*/ 0 h 1166"/>
              <a:gd name="T2" fmla="*/ 936 w 1051"/>
              <a:gd name="T3" fmla="*/ 175 h 1166"/>
              <a:gd name="T4" fmla="*/ 761 w 1051"/>
              <a:gd name="T5" fmla="*/ 350 h 1166"/>
              <a:gd name="T6" fmla="*/ 761 w 1051"/>
              <a:gd name="T7" fmla="*/ 233 h 1166"/>
              <a:gd name="T8" fmla="*/ 293 w 1051"/>
              <a:gd name="T9" fmla="*/ 233 h 1166"/>
              <a:gd name="T10" fmla="*/ 293 w 1051"/>
              <a:gd name="T11" fmla="*/ 115 h 1166"/>
              <a:gd name="T12" fmla="*/ 761 w 1051"/>
              <a:gd name="T13" fmla="*/ 115 h 1166"/>
              <a:gd name="T14" fmla="*/ 761 w 1051"/>
              <a:gd name="T15" fmla="*/ 0 h 1166"/>
              <a:gd name="T16" fmla="*/ 818 w 1051"/>
              <a:gd name="T17" fmla="*/ 700 h 1166"/>
              <a:gd name="T18" fmla="*/ 818 w 1051"/>
              <a:gd name="T19" fmla="*/ 525 h 1166"/>
              <a:gd name="T20" fmla="*/ 586 w 1051"/>
              <a:gd name="T21" fmla="*/ 525 h 1166"/>
              <a:gd name="T22" fmla="*/ 586 w 1051"/>
              <a:gd name="T23" fmla="*/ 700 h 1166"/>
              <a:gd name="T24" fmla="*/ 818 w 1051"/>
              <a:gd name="T25" fmla="*/ 700 h 1166"/>
              <a:gd name="T26" fmla="*/ 411 w 1051"/>
              <a:gd name="T27" fmla="*/ 1050 h 1166"/>
              <a:gd name="T28" fmla="*/ 468 w 1051"/>
              <a:gd name="T29" fmla="*/ 990 h 1166"/>
              <a:gd name="T30" fmla="*/ 411 w 1051"/>
              <a:gd name="T31" fmla="*/ 932 h 1166"/>
              <a:gd name="T32" fmla="*/ 350 w 1051"/>
              <a:gd name="T33" fmla="*/ 990 h 1166"/>
              <a:gd name="T34" fmla="*/ 411 w 1051"/>
              <a:gd name="T35" fmla="*/ 1050 h 1166"/>
              <a:gd name="T36" fmla="*/ 936 w 1051"/>
              <a:gd name="T37" fmla="*/ 875 h 1166"/>
              <a:gd name="T38" fmla="*/ 1050 w 1051"/>
              <a:gd name="T39" fmla="*/ 875 h 1166"/>
              <a:gd name="T40" fmla="*/ 1050 w 1051"/>
              <a:gd name="T41" fmla="*/ 990 h 1166"/>
              <a:gd name="T42" fmla="*/ 586 w 1051"/>
              <a:gd name="T43" fmla="*/ 990 h 1166"/>
              <a:gd name="T44" fmla="*/ 411 w 1051"/>
              <a:gd name="T45" fmla="*/ 1165 h 1166"/>
              <a:gd name="T46" fmla="*/ 236 w 1051"/>
              <a:gd name="T47" fmla="*/ 990 h 1166"/>
              <a:gd name="T48" fmla="*/ 118 w 1051"/>
              <a:gd name="T49" fmla="*/ 990 h 1166"/>
              <a:gd name="T50" fmla="*/ 0 w 1051"/>
              <a:gd name="T51" fmla="*/ 875 h 1166"/>
              <a:gd name="T52" fmla="*/ 0 w 1051"/>
              <a:gd name="T53" fmla="*/ 700 h 1166"/>
              <a:gd name="T54" fmla="*/ 411 w 1051"/>
              <a:gd name="T55" fmla="*/ 700 h 1166"/>
              <a:gd name="T56" fmla="*/ 411 w 1051"/>
              <a:gd name="T57" fmla="*/ 525 h 1166"/>
              <a:gd name="T58" fmla="*/ 175 w 1051"/>
              <a:gd name="T59" fmla="*/ 525 h 1166"/>
              <a:gd name="T60" fmla="*/ 175 w 1051"/>
              <a:gd name="T61" fmla="*/ 640 h 1166"/>
              <a:gd name="T62" fmla="*/ 0 w 1051"/>
              <a:gd name="T63" fmla="*/ 465 h 1166"/>
              <a:gd name="T64" fmla="*/ 175 w 1051"/>
              <a:gd name="T65" fmla="*/ 290 h 1166"/>
              <a:gd name="T66" fmla="*/ 175 w 1051"/>
              <a:gd name="T67" fmla="*/ 408 h 1166"/>
              <a:gd name="T68" fmla="*/ 818 w 1051"/>
              <a:gd name="T69" fmla="*/ 408 h 1166"/>
              <a:gd name="T70" fmla="*/ 936 w 1051"/>
              <a:gd name="T71" fmla="*/ 525 h 1166"/>
              <a:gd name="T72" fmla="*/ 936 w 1051"/>
              <a:gd name="T73" fmla="*/ 875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051" h="1166">
                <a:moveTo>
                  <a:pt x="761" y="0"/>
                </a:moveTo>
                <a:lnTo>
                  <a:pt x="936" y="175"/>
                </a:lnTo>
                <a:lnTo>
                  <a:pt x="761" y="350"/>
                </a:lnTo>
                <a:lnTo>
                  <a:pt x="761" y="233"/>
                </a:lnTo>
                <a:lnTo>
                  <a:pt x="293" y="233"/>
                </a:lnTo>
                <a:lnTo>
                  <a:pt x="293" y="115"/>
                </a:lnTo>
                <a:lnTo>
                  <a:pt x="761" y="115"/>
                </a:lnTo>
                <a:lnTo>
                  <a:pt x="761" y="0"/>
                </a:lnTo>
                <a:close/>
                <a:moveTo>
                  <a:pt x="818" y="700"/>
                </a:moveTo>
                <a:lnTo>
                  <a:pt x="818" y="525"/>
                </a:lnTo>
                <a:lnTo>
                  <a:pt x="586" y="525"/>
                </a:lnTo>
                <a:lnTo>
                  <a:pt x="586" y="700"/>
                </a:lnTo>
                <a:lnTo>
                  <a:pt x="818" y="700"/>
                </a:lnTo>
                <a:close/>
                <a:moveTo>
                  <a:pt x="411" y="1050"/>
                </a:moveTo>
                <a:cubicBezTo>
                  <a:pt x="443" y="1050"/>
                  <a:pt x="468" y="1023"/>
                  <a:pt x="468" y="990"/>
                </a:cubicBezTo>
                <a:cubicBezTo>
                  <a:pt x="468" y="957"/>
                  <a:pt x="443" y="932"/>
                  <a:pt x="411" y="932"/>
                </a:cubicBezTo>
                <a:cubicBezTo>
                  <a:pt x="378" y="932"/>
                  <a:pt x="350" y="957"/>
                  <a:pt x="350" y="990"/>
                </a:cubicBezTo>
                <a:cubicBezTo>
                  <a:pt x="350" y="1023"/>
                  <a:pt x="378" y="1050"/>
                  <a:pt x="411" y="1050"/>
                </a:cubicBezTo>
                <a:close/>
                <a:moveTo>
                  <a:pt x="936" y="875"/>
                </a:moveTo>
                <a:lnTo>
                  <a:pt x="1050" y="875"/>
                </a:lnTo>
                <a:lnTo>
                  <a:pt x="1050" y="990"/>
                </a:lnTo>
                <a:lnTo>
                  <a:pt x="586" y="990"/>
                </a:lnTo>
                <a:cubicBezTo>
                  <a:pt x="586" y="1086"/>
                  <a:pt x="506" y="1165"/>
                  <a:pt x="411" y="1165"/>
                </a:cubicBezTo>
                <a:cubicBezTo>
                  <a:pt x="315" y="1165"/>
                  <a:pt x="236" y="1086"/>
                  <a:pt x="236" y="990"/>
                </a:cubicBezTo>
                <a:lnTo>
                  <a:pt x="118" y="990"/>
                </a:lnTo>
                <a:cubicBezTo>
                  <a:pt x="55" y="990"/>
                  <a:pt x="0" y="938"/>
                  <a:pt x="0" y="875"/>
                </a:cubicBezTo>
                <a:lnTo>
                  <a:pt x="0" y="700"/>
                </a:lnTo>
                <a:lnTo>
                  <a:pt x="411" y="700"/>
                </a:lnTo>
                <a:lnTo>
                  <a:pt x="411" y="525"/>
                </a:lnTo>
                <a:lnTo>
                  <a:pt x="175" y="525"/>
                </a:lnTo>
                <a:lnTo>
                  <a:pt x="175" y="640"/>
                </a:lnTo>
                <a:lnTo>
                  <a:pt x="0" y="465"/>
                </a:lnTo>
                <a:lnTo>
                  <a:pt x="175" y="290"/>
                </a:lnTo>
                <a:lnTo>
                  <a:pt x="175" y="408"/>
                </a:lnTo>
                <a:lnTo>
                  <a:pt x="818" y="408"/>
                </a:lnTo>
                <a:cubicBezTo>
                  <a:pt x="881" y="408"/>
                  <a:pt x="936" y="462"/>
                  <a:pt x="936" y="525"/>
                </a:cubicBezTo>
                <a:lnTo>
                  <a:pt x="936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63901" y="5103815"/>
            <a:ext cx="327025" cy="327025"/>
          </a:xfrm>
          <a:custGeom>
            <a:avLst/>
            <a:gdLst>
              <a:gd name="T0" fmla="*/ 0 w 908"/>
              <a:gd name="T1" fmla="*/ 328 h 908"/>
              <a:gd name="T2" fmla="*/ 579 w 908"/>
              <a:gd name="T3" fmla="*/ 907 h 908"/>
              <a:gd name="T4" fmla="*/ 412 w 908"/>
              <a:gd name="T5" fmla="*/ 907 h 908"/>
              <a:gd name="T6" fmla="*/ 0 w 908"/>
              <a:gd name="T7" fmla="*/ 495 h 908"/>
              <a:gd name="T8" fmla="*/ 0 w 908"/>
              <a:gd name="T9" fmla="*/ 328 h 908"/>
              <a:gd name="T10" fmla="*/ 0 w 908"/>
              <a:gd name="T11" fmla="*/ 0 h 908"/>
              <a:gd name="T12" fmla="*/ 907 w 908"/>
              <a:gd name="T13" fmla="*/ 907 h 908"/>
              <a:gd name="T14" fmla="*/ 743 w 908"/>
              <a:gd name="T15" fmla="*/ 907 h 908"/>
              <a:gd name="T16" fmla="*/ 0 w 908"/>
              <a:gd name="T17" fmla="*/ 164 h 908"/>
              <a:gd name="T18" fmla="*/ 0 w 908"/>
              <a:gd name="T19" fmla="*/ 0 h 908"/>
              <a:gd name="T20" fmla="*/ 0 w 908"/>
              <a:gd name="T21" fmla="*/ 779 h 908"/>
              <a:gd name="T22" fmla="*/ 128 w 908"/>
              <a:gd name="T23" fmla="*/ 653 h 908"/>
              <a:gd name="T24" fmla="*/ 254 w 908"/>
              <a:gd name="T25" fmla="*/ 779 h 908"/>
              <a:gd name="T26" fmla="*/ 128 w 908"/>
              <a:gd name="T27" fmla="*/ 907 h 908"/>
              <a:gd name="T28" fmla="*/ 0 w 908"/>
              <a:gd name="T29" fmla="*/ 779 h 9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08" h="908">
                <a:moveTo>
                  <a:pt x="0" y="328"/>
                </a:moveTo>
                <a:cubicBezTo>
                  <a:pt x="319" y="328"/>
                  <a:pt x="579" y="588"/>
                  <a:pt x="579" y="907"/>
                </a:cubicBezTo>
                <a:lnTo>
                  <a:pt x="412" y="907"/>
                </a:lnTo>
                <a:cubicBezTo>
                  <a:pt x="412" y="680"/>
                  <a:pt x="226" y="495"/>
                  <a:pt x="0" y="495"/>
                </a:cubicBezTo>
                <a:lnTo>
                  <a:pt x="0" y="328"/>
                </a:lnTo>
                <a:close/>
                <a:moveTo>
                  <a:pt x="0" y="0"/>
                </a:moveTo>
                <a:cubicBezTo>
                  <a:pt x="500" y="0"/>
                  <a:pt x="907" y="407"/>
                  <a:pt x="907" y="907"/>
                </a:cubicBezTo>
                <a:lnTo>
                  <a:pt x="743" y="907"/>
                </a:lnTo>
                <a:cubicBezTo>
                  <a:pt x="743" y="497"/>
                  <a:pt x="410" y="164"/>
                  <a:pt x="0" y="164"/>
                </a:cubicBezTo>
                <a:lnTo>
                  <a:pt x="0" y="0"/>
                </a:lnTo>
                <a:close/>
                <a:moveTo>
                  <a:pt x="0" y="779"/>
                </a:moveTo>
                <a:cubicBezTo>
                  <a:pt x="0" y="708"/>
                  <a:pt x="57" y="653"/>
                  <a:pt x="128" y="653"/>
                </a:cubicBezTo>
                <a:cubicBezTo>
                  <a:pt x="199" y="653"/>
                  <a:pt x="254" y="708"/>
                  <a:pt x="254" y="779"/>
                </a:cubicBezTo>
                <a:cubicBezTo>
                  <a:pt x="254" y="850"/>
                  <a:pt x="199" y="907"/>
                  <a:pt x="128" y="907"/>
                </a:cubicBezTo>
                <a:cubicBezTo>
                  <a:pt x="57" y="907"/>
                  <a:pt x="0" y="850"/>
                  <a:pt x="0" y="77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327524" y="5026025"/>
            <a:ext cx="357188" cy="484188"/>
          </a:xfrm>
          <a:custGeom>
            <a:avLst/>
            <a:gdLst>
              <a:gd name="T0" fmla="*/ 993 w 994"/>
              <a:gd name="T1" fmla="*/ 1168 h 1344"/>
              <a:gd name="T2" fmla="*/ 818 w 994"/>
              <a:gd name="T3" fmla="*/ 1343 h 1344"/>
              <a:gd name="T4" fmla="*/ 643 w 994"/>
              <a:gd name="T5" fmla="*/ 1168 h 1344"/>
              <a:gd name="T6" fmla="*/ 643 w 994"/>
              <a:gd name="T7" fmla="*/ 1080 h 1344"/>
              <a:gd name="T8" fmla="*/ 230 w 994"/>
              <a:gd name="T9" fmla="*/ 667 h 1344"/>
              <a:gd name="T10" fmla="*/ 175 w 994"/>
              <a:gd name="T11" fmla="*/ 670 h 1344"/>
              <a:gd name="T12" fmla="*/ 175 w 994"/>
              <a:gd name="T13" fmla="*/ 544 h 1344"/>
              <a:gd name="T14" fmla="*/ 449 w 994"/>
              <a:gd name="T15" fmla="*/ 427 h 1344"/>
              <a:gd name="T16" fmla="*/ 531 w 994"/>
              <a:gd name="T17" fmla="*/ 337 h 1344"/>
              <a:gd name="T18" fmla="*/ 626 w 994"/>
              <a:gd name="T19" fmla="*/ 293 h 1344"/>
              <a:gd name="T20" fmla="*/ 629 w 994"/>
              <a:gd name="T21" fmla="*/ 293 h 1344"/>
              <a:gd name="T22" fmla="*/ 760 w 994"/>
              <a:gd name="T23" fmla="*/ 424 h 1344"/>
              <a:gd name="T24" fmla="*/ 760 w 994"/>
              <a:gd name="T25" fmla="*/ 760 h 1344"/>
              <a:gd name="T26" fmla="*/ 706 w 994"/>
              <a:gd name="T27" fmla="*/ 886 h 1344"/>
              <a:gd name="T28" fmla="*/ 498 w 994"/>
              <a:gd name="T29" fmla="*/ 678 h 1344"/>
              <a:gd name="T30" fmla="*/ 498 w 994"/>
              <a:gd name="T31" fmla="*/ 544 h 1344"/>
              <a:gd name="T32" fmla="*/ 364 w 994"/>
              <a:gd name="T33" fmla="*/ 626 h 1344"/>
              <a:gd name="T34" fmla="*/ 730 w 994"/>
              <a:gd name="T35" fmla="*/ 993 h 1344"/>
              <a:gd name="T36" fmla="*/ 818 w 994"/>
              <a:gd name="T37" fmla="*/ 993 h 1344"/>
              <a:gd name="T38" fmla="*/ 993 w 994"/>
              <a:gd name="T39" fmla="*/ 1168 h 1344"/>
              <a:gd name="T40" fmla="*/ 643 w 994"/>
              <a:gd name="T41" fmla="*/ 0 h 1344"/>
              <a:gd name="T42" fmla="*/ 760 w 994"/>
              <a:gd name="T43" fmla="*/ 118 h 1344"/>
              <a:gd name="T44" fmla="*/ 643 w 994"/>
              <a:gd name="T45" fmla="*/ 235 h 1344"/>
              <a:gd name="T46" fmla="*/ 525 w 994"/>
              <a:gd name="T47" fmla="*/ 118 h 1344"/>
              <a:gd name="T48" fmla="*/ 643 w 994"/>
              <a:gd name="T49" fmla="*/ 0 h 1344"/>
              <a:gd name="T50" fmla="*/ 263 w 994"/>
              <a:gd name="T51" fmla="*/ 788 h 1344"/>
              <a:gd name="T52" fmla="*/ 410 w 994"/>
              <a:gd name="T53" fmla="*/ 935 h 1344"/>
              <a:gd name="T54" fmla="*/ 293 w 994"/>
              <a:gd name="T55" fmla="*/ 935 h 1344"/>
              <a:gd name="T56" fmla="*/ 88 w 994"/>
              <a:gd name="T57" fmla="*/ 1138 h 1344"/>
              <a:gd name="T58" fmla="*/ 0 w 994"/>
              <a:gd name="T59" fmla="*/ 1050 h 1344"/>
              <a:gd name="T60" fmla="*/ 263 w 994"/>
              <a:gd name="T61" fmla="*/ 788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94" h="1344">
                <a:moveTo>
                  <a:pt x="993" y="1168"/>
                </a:moveTo>
                <a:lnTo>
                  <a:pt x="818" y="1343"/>
                </a:lnTo>
                <a:lnTo>
                  <a:pt x="643" y="1168"/>
                </a:lnTo>
                <a:lnTo>
                  <a:pt x="643" y="1080"/>
                </a:lnTo>
                <a:lnTo>
                  <a:pt x="230" y="667"/>
                </a:lnTo>
                <a:cubicBezTo>
                  <a:pt x="211" y="670"/>
                  <a:pt x="192" y="670"/>
                  <a:pt x="175" y="670"/>
                </a:cubicBezTo>
                <a:lnTo>
                  <a:pt x="175" y="544"/>
                </a:lnTo>
                <a:cubicBezTo>
                  <a:pt x="271" y="547"/>
                  <a:pt x="386" y="495"/>
                  <a:pt x="449" y="427"/>
                </a:cubicBezTo>
                <a:lnTo>
                  <a:pt x="531" y="337"/>
                </a:lnTo>
                <a:cubicBezTo>
                  <a:pt x="551" y="316"/>
                  <a:pt x="586" y="293"/>
                  <a:pt x="626" y="293"/>
                </a:cubicBezTo>
                <a:lnTo>
                  <a:pt x="629" y="293"/>
                </a:lnTo>
                <a:cubicBezTo>
                  <a:pt x="700" y="293"/>
                  <a:pt x="760" y="353"/>
                  <a:pt x="760" y="424"/>
                </a:cubicBezTo>
                <a:lnTo>
                  <a:pt x="760" y="760"/>
                </a:lnTo>
                <a:cubicBezTo>
                  <a:pt x="760" y="810"/>
                  <a:pt x="738" y="853"/>
                  <a:pt x="706" y="886"/>
                </a:cubicBezTo>
                <a:lnTo>
                  <a:pt x="498" y="678"/>
                </a:lnTo>
                <a:lnTo>
                  <a:pt x="498" y="544"/>
                </a:lnTo>
                <a:cubicBezTo>
                  <a:pt x="462" y="575"/>
                  <a:pt x="413" y="605"/>
                  <a:pt x="364" y="626"/>
                </a:cubicBezTo>
                <a:lnTo>
                  <a:pt x="730" y="993"/>
                </a:lnTo>
                <a:lnTo>
                  <a:pt x="818" y="993"/>
                </a:lnTo>
                <a:lnTo>
                  <a:pt x="993" y="1168"/>
                </a:lnTo>
                <a:close/>
                <a:moveTo>
                  <a:pt x="643" y="0"/>
                </a:moveTo>
                <a:cubicBezTo>
                  <a:pt x="706" y="0"/>
                  <a:pt x="760" y="55"/>
                  <a:pt x="760" y="118"/>
                </a:cubicBezTo>
                <a:cubicBezTo>
                  <a:pt x="760" y="181"/>
                  <a:pt x="706" y="235"/>
                  <a:pt x="643" y="235"/>
                </a:cubicBezTo>
                <a:cubicBezTo>
                  <a:pt x="580" y="235"/>
                  <a:pt x="525" y="181"/>
                  <a:pt x="525" y="118"/>
                </a:cubicBezTo>
                <a:cubicBezTo>
                  <a:pt x="525" y="55"/>
                  <a:pt x="580" y="0"/>
                  <a:pt x="643" y="0"/>
                </a:cubicBezTo>
                <a:close/>
                <a:moveTo>
                  <a:pt x="263" y="788"/>
                </a:moveTo>
                <a:lnTo>
                  <a:pt x="410" y="935"/>
                </a:lnTo>
                <a:lnTo>
                  <a:pt x="293" y="935"/>
                </a:lnTo>
                <a:lnTo>
                  <a:pt x="88" y="1138"/>
                </a:lnTo>
                <a:lnTo>
                  <a:pt x="0" y="1050"/>
                </a:lnTo>
                <a:lnTo>
                  <a:pt x="263" y="78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97501" y="5078414"/>
            <a:ext cx="377825" cy="377825"/>
          </a:xfrm>
          <a:custGeom>
            <a:avLst/>
            <a:gdLst>
              <a:gd name="T0" fmla="*/ 700 w 1051"/>
              <a:gd name="T1" fmla="*/ 874 h 1050"/>
              <a:gd name="T2" fmla="*/ 700 w 1051"/>
              <a:gd name="T3" fmla="*/ 757 h 1050"/>
              <a:gd name="T4" fmla="*/ 583 w 1051"/>
              <a:gd name="T5" fmla="*/ 757 h 1050"/>
              <a:gd name="T6" fmla="*/ 583 w 1051"/>
              <a:gd name="T7" fmla="*/ 874 h 1050"/>
              <a:gd name="T8" fmla="*/ 700 w 1051"/>
              <a:gd name="T9" fmla="*/ 874 h 1050"/>
              <a:gd name="T10" fmla="*/ 495 w 1051"/>
              <a:gd name="T11" fmla="*/ 874 h 1050"/>
              <a:gd name="T12" fmla="*/ 495 w 1051"/>
              <a:gd name="T13" fmla="*/ 757 h 1050"/>
              <a:gd name="T14" fmla="*/ 381 w 1051"/>
              <a:gd name="T15" fmla="*/ 757 h 1050"/>
              <a:gd name="T16" fmla="*/ 381 w 1051"/>
              <a:gd name="T17" fmla="*/ 874 h 1050"/>
              <a:gd name="T18" fmla="*/ 495 w 1051"/>
              <a:gd name="T19" fmla="*/ 874 h 1050"/>
              <a:gd name="T20" fmla="*/ 293 w 1051"/>
              <a:gd name="T21" fmla="*/ 874 h 1050"/>
              <a:gd name="T22" fmla="*/ 293 w 1051"/>
              <a:gd name="T23" fmla="*/ 757 h 1050"/>
              <a:gd name="T24" fmla="*/ 175 w 1051"/>
              <a:gd name="T25" fmla="*/ 757 h 1050"/>
              <a:gd name="T26" fmla="*/ 175 w 1051"/>
              <a:gd name="T27" fmla="*/ 874 h 1050"/>
              <a:gd name="T28" fmla="*/ 293 w 1051"/>
              <a:gd name="T29" fmla="*/ 874 h 1050"/>
              <a:gd name="T30" fmla="*/ 1050 w 1051"/>
              <a:gd name="T31" fmla="*/ 700 h 1050"/>
              <a:gd name="T32" fmla="*/ 1050 w 1051"/>
              <a:gd name="T33" fmla="*/ 932 h 1050"/>
              <a:gd name="T34" fmla="*/ 933 w 1051"/>
              <a:gd name="T35" fmla="*/ 1049 h 1050"/>
              <a:gd name="T36" fmla="*/ 118 w 1051"/>
              <a:gd name="T37" fmla="*/ 1049 h 1050"/>
              <a:gd name="T38" fmla="*/ 0 w 1051"/>
              <a:gd name="T39" fmla="*/ 932 h 1050"/>
              <a:gd name="T40" fmla="*/ 0 w 1051"/>
              <a:gd name="T41" fmla="*/ 700 h 1050"/>
              <a:gd name="T42" fmla="*/ 118 w 1051"/>
              <a:gd name="T43" fmla="*/ 582 h 1050"/>
              <a:gd name="T44" fmla="*/ 700 w 1051"/>
              <a:gd name="T45" fmla="*/ 582 h 1050"/>
              <a:gd name="T46" fmla="*/ 700 w 1051"/>
              <a:gd name="T47" fmla="*/ 350 h 1050"/>
              <a:gd name="T48" fmla="*/ 818 w 1051"/>
              <a:gd name="T49" fmla="*/ 350 h 1050"/>
              <a:gd name="T50" fmla="*/ 818 w 1051"/>
              <a:gd name="T51" fmla="*/ 582 h 1050"/>
              <a:gd name="T52" fmla="*/ 933 w 1051"/>
              <a:gd name="T53" fmla="*/ 582 h 1050"/>
              <a:gd name="T54" fmla="*/ 1050 w 1051"/>
              <a:gd name="T55" fmla="*/ 700 h 1050"/>
              <a:gd name="T56" fmla="*/ 952 w 1051"/>
              <a:gd name="T57" fmla="*/ 216 h 1050"/>
              <a:gd name="T58" fmla="*/ 906 w 1051"/>
              <a:gd name="T59" fmla="*/ 262 h 1050"/>
              <a:gd name="T60" fmla="*/ 758 w 1051"/>
              <a:gd name="T61" fmla="*/ 205 h 1050"/>
              <a:gd name="T62" fmla="*/ 613 w 1051"/>
              <a:gd name="T63" fmla="*/ 262 h 1050"/>
              <a:gd name="T64" fmla="*/ 566 w 1051"/>
              <a:gd name="T65" fmla="*/ 216 h 1050"/>
              <a:gd name="T66" fmla="*/ 758 w 1051"/>
              <a:gd name="T67" fmla="*/ 134 h 1050"/>
              <a:gd name="T68" fmla="*/ 952 w 1051"/>
              <a:gd name="T69" fmla="*/ 216 h 1050"/>
              <a:gd name="T70" fmla="*/ 1004 w 1051"/>
              <a:gd name="T71" fmla="*/ 169 h 1050"/>
              <a:gd name="T72" fmla="*/ 758 w 1051"/>
              <a:gd name="T73" fmla="*/ 71 h 1050"/>
              <a:gd name="T74" fmla="*/ 515 w 1051"/>
              <a:gd name="T75" fmla="*/ 169 h 1050"/>
              <a:gd name="T76" fmla="*/ 468 w 1051"/>
              <a:gd name="T77" fmla="*/ 123 h 1050"/>
              <a:gd name="T78" fmla="*/ 758 w 1051"/>
              <a:gd name="T79" fmla="*/ 0 h 1050"/>
              <a:gd name="T80" fmla="*/ 1050 w 1051"/>
              <a:gd name="T81" fmla="*/ 123 h 1050"/>
              <a:gd name="T82" fmla="*/ 1004 w 1051"/>
              <a:gd name="T83" fmla="*/ 169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0">
                <a:moveTo>
                  <a:pt x="700" y="874"/>
                </a:moveTo>
                <a:lnTo>
                  <a:pt x="700" y="757"/>
                </a:lnTo>
                <a:lnTo>
                  <a:pt x="583" y="757"/>
                </a:lnTo>
                <a:lnTo>
                  <a:pt x="583" y="874"/>
                </a:lnTo>
                <a:lnTo>
                  <a:pt x="700" y="874"/>
                </a:lnTo>
                <a:close/>
                <a:moveTo>
                  <a:pt x="495" y="874"/>
                </a:moveTo>
                <a:lnTo>
                  <a:pt x="495" y="757"/>
                </a:lnTo>
                <a:lnTo>
                  <a:pt x="381" y="757"/>
                </a:lnTo>
                <a:lnTo>
                  <a:pt x="381" y="874"/>
                </a:lnTo>
                <a:lnTo>
                  <a:pt x="495" y="874"/>
                </a:lnTo>
                <a:close/>
                <a:moveTo>
                  <a:pt x="293" y="874"/>
                </a:moveTo>
                <a:lnTo>
                  <a:pt x="293" y="757"/>
                </a:lnTo>
                <a:lnTo>
                  <a:pt x="175" y="757"/>
                </a:lnTo>
                <a:lnTo>
                  <a:pt x="175" y="874"/>
                </a:lnTo>
                <a:lnTo>
                  <a:pt x="293" y="874"/>
                </a:lnTo>
                <a:close/>
                <a:moveTo>
                  <a:pt x="1050" y="700"/>
                </a:moveTo>
                <a:lnTo>
                  <a:pt x="1050" y="932"/>
                </a:lnTo>
                <a:cubicBezTo>
                  <a:pt x="1050" y="995"/>
                  <a:pt x="996" y="1049"/>
                  <a:pt x="933" y="1049"/>
                </a:cubicBezTo>
                <a:lnTo>
                  <a:pt x="118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700"/>
                </a:lnTo>
                <a:cubicBezTo>
                  <a:pt x="0" y="637"/>
                  <a:pt x="55" y="582"/>
                  <a:pt x="118" y="582"/>
                </a:cubicBezTo>
                <a:lnTo>
                  <a:pt x="700" y="582"/>
                </a:lnTo>
                <a:lnTo>
                  <a:pt x="700" y="350"/>
                </a:lnTo>
                <a:lnTo>
                  <a:pt x="818" y="350"/>
                </a:lnTo>
                <a:lnTo>
                  <a:pt x="818" y="582"/>
                </a:lnTo>
                <a:lnTo>
                  <a:pt x="933" y="582"/>
                </a:lnTo>
                <a:cubicBezTo>
                  <a:pt x="996" y="582"/>
                  <a:pt x="1050" y="637"/>
                  <a:pt x="1050" y="700"/>
                </a:cubicBezTo>
                <a:close/>
                <a:moveTo>
                  <a:pt x="952" y="216"/>
                </a:moveTo>
                <a:lnTo>
                  <a:pt x="906" y="262"/>
                </a:lnTo>
                <a:cubicBezTo>
                  <a:pt x="865" y="221"/>
                  <a:pt x="810" y="205"/>
                  <a:pt x="758" y="205"/>
                </a:cubicBezTo>
                <a:cubicBezTo>
                  <a:pt x="706" y="205"/>
                  <a:pt x="654" y="221"/>
                  <a:pt x="613" y="262"/>
                </a:cubicBezTo>
                <a:lnTo>
                  <a:pt x="566" y="216"/>
                </a:lnTo>
                <a:cubicBezTo>
                  <a:pt x="618" y="164"/>
                  <a:pt x="687" y="134"/>
                  <a:pt x="758" y="134"/>
                </a:cubicBezTo>
                <a:cubicBezTo>
                  <a:pt x="829" y="134"/>
                  <a:pt x="900" y="164"/>
                  <a:pt x="952" y="216"/>
                </a:cubicBezTo>
                <a:close/>
                <a:moveTo>
                  <a:pt x="1004" y="169"/>
                </a:moveTo>
                <a:cubicBezTo>
                  <a:pt x="933" y="106"/>
                  <a:pt x="845" y="71"/>
                  <a:pt x="758" y="71"/>
                </a:cubicBezTo>
                <a:cubicBezTo>
                  <a:pt x="670" y="71"/>
                  <a:pt x="586" y="106"/>
                  <a:pt x="515" y="169"/>
                </a:cubicBezTo>
                <a:lnTo>
                  <a:pt x="468" y="123"/>
                </a:lnTo>
                <a:cubicBezTo>
                  <a:pt x="550" y="41"/>
                  <a:pt x="654" y="0"/>
                  <a:pt x="758" y="0"/>
                </a:cubicBezTo>
                <a:cubicBezTo>
                  <a:pt x="862" y="0"/>
                  <a:pt x="968" y="41"/>
                  <a:pt x="1050" y="123"/>
                </a:cubicBezTo>
                <a:lnTo>
                  <a:pt x="1004" y="16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78589" y="5078414"/>
            <a:ext cx="377825" cy="377825"/>
          </a:xfrm>
          <a:custGeom>
            <a:avLst/>
            <a:gdLst>
              <a:gd name="T0" fmla="*/ 1049 w 1050"/>
              <a:gd name="T1" fmla="*/ 292 h 1050"/>
              <a:gd name="T2" fmla="*/ 1049 w 1050"/>
              <a:gd name="T3" fmla="*/ 582 h 1050"/>
              <a:gd name="T4" fmla="*/ 932 w 1050"/>
              <a:gd name="T5" fmla="*/ 582 h 1050"/>
              <a:gd name="T6" fmla="*/ 932 w 1050"/>
              <a:gd name="T7" fmla="*/ 292 h 1050"/>
              <a:gd name="T8" fmla="*/ 757 w 1050"/>
              <a:gd name="T9" fmla="*/ 117 h 1050"/>
              <a:gd name="T10" fmla="*/ 467 w 1050"/>
              <a:gd name="T11" fmla="*/ 117 h 1050"/>
              <a:gd name="T12" fmla="*/ 467 w 1050"/>
              <a:gd name="T13" fmla="*/ 0 h 1050"/>
              <a:gd name="T14" fmla="*/ 757 w 1050"/>
              <a:gd name="T15" fmla="*/ 0 h 1050"/>
              <a:gd name="T16" fmla="*/ 1049 w 1050"/>
              <a:gd name="T17" fmla="*/ 292 h 1050"/>
              <a:gd name="T18" fmla="*/ 0 w 1050"/>
              <a:gd name="T19" fmla="*/ 1049 h 1050"/>
              <a:gd name="T20" fmla="*/ 0 w 1050"/>
              <a:gd name="T21" fmla="*/ 932 h 1050"/>
              <a:gd name="T22" fmla="*/ 117 w 1050"/>
              <a:gd name="T23" fmla="*/ 932 h 1050"/>
              <a:gd name="T24" fmla="*/ 117 w 1050"/>
              <a:gd name="T25" fmla="*/ 1049 h 1050"/>
              <a:gd name="T26" fmla="*/ 0 w 1050"/>
              <a:gd name="T27" fmla="*/ 1049 h 1050"/>
              <a:gd name="T28" fmla="*/ 232 w 1050"/>
              <a:gd name="T29" fmla="*/ 1049 h 1050"/>
              <a:gd name="T30" fmla="*/ 232 w 1050"/>
              <a:gd name="T31" fmla="*/ 932 h 1050"/>
              <a:gd name="T32" fmla="*/ 350 w 1050"/>
              <a:gd name="T33" fmla="*/ 932 h 1050"/>
              <a:gd name="T34" fmla="*/ 350 w 1050"/>
              <a:gd name="T35" fmla="*/ 1049 h 1050"/>
              <a:gd name="T36" fmla="*/ 232 w 1050"/>
              <a:gd name="T37" fmla="*/ 1049 h 1050"/>
              <a:gd name="T38" fmla="*/ 467 w 1050"/>
              <a:gd name="T39" fmla="*/ 1049 h 1050"/>
              <a:gd name="T40" fmla="*/ 467 w 1050"/>
              <a:gd name="T41" fmla="*/ 932 h 1050"/>
              <a:gd name="T42" fmla="*/ 582 w 1050"/>
              <a:gd name="T43" fmla="*/ 932 h 1050"/>
              <a:gd name="T44" fmla="*/ 582 w 1050"/>
              <a:gd name="T45" fmla="*/ 1049 h 1050"/>
              <a:gd name="T46" fmla="*/ 467 w 1050"/>
              <a:gd name="T47" fmla="*/ 1049 h 1050"/>
              <a:gd name="T48" fmla="*/ 232 w 1050"/>
              <a:gd name="T49" fmla="*/ 117 h 1050"/>
              <a:gd name="T50" fmla="*/ 232 w 1050"/>
              <a:gd name="T51" fmla="*/ 0 h 1050"/>
              <a:gd name="T52" fmla="*/ 350 w 1050"/>
              <a:gd name="T53" fmla="*/ 0 h 1050"/>
              <a:gd name="T54" fmla="*/ 350 w 1050"/>
              <a:gd name="T55" fmla="*/ 117 h 1050"/>
              <a:gd name="T56" fmla="*/ 232 w 1050"/>
              <a:gd name="T57" fmla="*/ 117 h 1050"/>
              <a:gd name="T58" fmla="*/ 0 w 1050"/>
              <a:gd name="T59" fmla="*/ 117 h 1050"/>
              <a:gd name="T60" fmla="*/ 0 w 1050"/>
              <a:gd name="T61" fmla="*/ 0 h 1050"/>
              <a:gd name="T62" fmla="*/ 117 w 1050"/>
              <a:gd name="T63" fmla="*/ 0 h 1050"/>
              <a:gd name="T64" fmla="*/ 117 w 1050"/>
              <a:gd name="T65" fmla="*/ 117 h 1050"/>
              <a:gd name="T66" fmla="*/ 0 w 1050"/>
              <a:gd name="T67" fmla="*/ 117 h 1050"/>
              <a:gd name="T68" fmla="*/ 0 w 1050"/>
              <a:gd name="T69" fmla="*/ 350 h 1050"/>
              <a:gd name="T70" fmla="*/ 0 w 1050"/>
              <a:gd name="T71" fmla="*/ 232 h 1050"/>
              <a:gd name="T72" fmla="*/ 117 w 1050"/>
              <a:gd name="T73" fmla="*/ 232 h 1050"/>
              <a:gd name="T74" fmla="*/ 117 w 1050"/>
              <a:gd name="T75" fmla="*/ 350 h 1050"/>
              <a:gd name="T76" fmla="*/ 0 w 1050"/>
              <a:gd name="T77" fmla="*/ 350 h 1050"/>
              <a:gd name="T78" fmla="*/ 0 w 1050"/>
              <a:gd name="T79" fmla="*/ 817 h 1050"/>
              <a:gd name="T80" fmla="*/ 0 w 1050"/>
              <a:gd name="T81" fmla="*/ 700 h 1050"/>
              <a:gd name="T82" fmla="*/ 117 w 1050"/>
              <a:gd name="T83" fmla="*/ 700 h 1050"/>
              <a:gd name="T84" fmla="*/ 117 w 1050"/>
              <a:gd name="T85" fmla="*/ 817 h 1050"/>
              <a:gd name="T86" fmla="*/ 0 w 1050"/>
              <a:gd name="T87" fmla="*/ 817 h 1050"/>
              <a:gd name="T88" fmla="*/ 0 w 1050"/>
              <a:gd name="T89" fmla="*/ 582 h 1050"/>
              <a:gd name="T90" fmla="*/ 0 w 1050"/>
              <a:gd name="T91" fmla="*/ 467 h 1050"/>
              <a:gd name="T92" fmla="*/ 117 w 1050"/>
              <a:gd name="T93" fmla="*/ 467 h 1050"/>
              <a:gd name="T94" fmla="*/ 117 w 1050"/>
              <a:gd name="T95" fmla="*/ 582 h 1050"/>
              <a:gd name="T96" fmla="*/ 0 w 1050"/>
              <a:gd name="T97" fmla="*/ 582 h 1050"/>
              <a:gd name="T98" fmla="*/ 932 w 1050"/>
              <a:gd name="T99" fmla="*/ 817 h 1050"/>
              <a:gd name="T100" fmla="*/ 932 w 1050"/>
              <a:gd name="T101" fmla="*/ 700 h 1050"/>
              <a:gd name="T102" fmla="*/ 1049 w 1050"/>
              <a:gd name="T103" fmla="*/ 700 h 1050"/>
              <a:gd name="T104" fmla="*/ 1049 w 1050"/>
              <a:gd name="T105" fmla="*/ 817 h 1050"/>
              <a:gd name="T106" fmla="*/ 932 w 1050"/>
              <a:gd name="T107" fmla="*/ 817 h 1050"/>
              <a:gd name="T108" fmla="*/ 932 w 1050"/>
              <a:gd name="T109" fmla="*/ 932 h 1050"/>
              <a:gd name="T110" fmla="*/ 1049 w 1050"/>
              <a:gd name="T111" fmla="*/ 932 h 1050"/>
              <a:gd name="T112" fmla="*/ 1049 w 1050"/>
              <a:gd name="T113" fmla="*/ 1049 h 1050"/>
              <a:gd name="T114" fmla="*/ 932 w 1050"/>
              <a:gd name="T115" fmla="*/ 1049 h 1050"/>
              <a:gd name="T116" fmla="*/ 932 w 1050"/>
              <a:gd name="T117" fmla="*/ 93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50" h="1050">
                <a:moveTo>
                  <a:pt x="1049" y="292"/>
                </a:moveTo>
                <a:lnTo>
                  <a:pt x="1049" y="582"/>
                </a:lnTo>
                <a:lnTo>
                  <a:pt x="932" y="582"/>
                </a:lnTo>
                <a:lnTo>
                  <a:pt x="932" y="292"/>
                </a:lnTo>
                <a:cubicBezTo>
                  <a:pt x="932" y="196"/>
                  <a:pt x="853" y="117"/>
                  <a:pt x="757" y="117"/>
                </a:cubicBezTo>
                <a:lnTo>
                  <a:pt x="467" y="117"/>
                </a:lnTo>
                <a:lnTo>
                  <a:pt x="467" y="0"/>
                </a:lnTo>
                <a:lnTo>
                  <a:pt x="757" y="0"/>
                </a:lnTo>
                <a:cubicBezTo>
                  <a:pt x="918" y="0"/>
                  <a:pt x="1049" y="131"/>
                  <a:pt x="1049" y="292"/>
                </a:cubicBezTo>
                <a:close/>
                <a:moveTo>
                  <a:pt x="0" y="1049"/>
                </a:moveTo>
                <a:lnTo>
                  <a:pt x="0" y="932"/>
                </a:lnTo>
                <a:lnTo>
                  <a:pt x="117" y="932"/>
                </a:lnTo>
                <a:lnTo>
                  <a:pt x="117" y="1049"/>
                </a:lnTo>
                <a:lnTo>
                  <a:pt x="0" y="1049"/>
                </a:lnTo>
                <a:close/>
                <a:moveTo>
                  <a:pt x="232" y="1049"/>
                </a:moveTo>
                <a:lnTo>
                  <a:pt x="232" y="932"/>
                </a:lnTo>
                <a:lnTo>
                  <a:pt x="350" y="932"/>
                </a:lnTo>
                <a:lnTo>
                  <a:pt x="350" y="1049"/>
                </a:lnTo>
                <a:lnTo>
                  <a:pt x="232" y="1049"/>
                </a:lnTo>
                <a:close/>
                <a:moveTo>
                  <a:pt x="467" y="1049"/>
                </a:moveTo>
                <a:lnTo>
                  <a:pt x="467" y="932"/>
                </a:lnTo>
                <a:lnTo>
                  <a:pt x="582" y="932"/>
                </a:lnTo>
                <a:lnTo>
                  <a:pt x="582" y="1049"/>
                </a:lnTo>
                <a:lnTo>
                  <a:pt x="467" y="1049"/>
                </a:lnTo>
                <a:close/>
                <a:moveTo>
                  <a:pt x="232" y="117"/>
                </a:moveTo>
                <a:lnTo>
                  <a:pt x="232" y="0"/>
                </a:lnTo>
                <a:lnTo>
                  <a:pt x="350" y="0"/>
                </a:lnTo>
                <a:lnTo>
                  <a:pt x="350" y="117"/>
                </a:lnTo>
                <a:lnTo>
                  <a:pt x="232" y="117"/>
                </a:lnTo>
                <a:close/>
                <a:moveTo>
                  <a:pt x="0" y="117"/>
                </a:moveTo>
                <a:lnTo>
                  <a:pt x="0" y="0"/>
                </a:lnTo>
                <a:lnTo>
                  <a:pt x="117" y="0"/>
                </a:lnTo>
                <a:lnTo>
                  <a:pt x="117" y="117"/>
                </a:lnTo>
                <a:lnTo>
                  <a:pt x="0" y="117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close/>
                <a:moveTo>
                  <a:pt x="0" y="817"/>
                </a:moveTo>
                <a:lnTo>
                  <a:pt x="0" y="700"/>
                </a:lnTo>
                <a:lnTo>
                  <a:pt x="117" y="700"/>
                </a:lnTo>
                <a:lnTo>
                  <a:pt x="117" y="817"/>
                </a:lnTo>
                <a:lnTo>
                  <a:pt x="0" y="817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17" y="467"/>
                </a:lnTo>
                <a:lnTo>
                  <a:pt x="117" y="582"/>
                </a:lnTo>
                <a:lnTo>
                  <a:pt x="0" y="582"/>
                </a:lnTo>
                <a:close/>
                <a:moveTo>
                  <a:pt x="932" y="817"/>
                </a:moveTo>
                <a:lnTo>
                  <a:pt x="932" y="700"/>
                </a:lnTo>
                <a:lnTo>
                  <a:pt x="1049" y="700"/>
                </a:lnTo>
                <a:lnTo>
                  <a:pt x="1049" y="817"/>
                </a:lnTo>
                <a:lnTo>
                  <a:pt x="932" y="817"/>
                </a:lnTo>
                <a:close/>
                <a:moveTo>
                  <a:pt x="932" y="932"/>
                </a:moveTo>
                <a:lnTo>
                  <a:pt x="1049" y="932"/>
                </a:lnTo>
                <a:lnTo>
                  <a:pt x="1049" y="1049"/>
                </a:lnTo>
                <a:lnTo>
                  <a:pt x="932" y="1049"/>
                </a:lnTo>
                <a:lnTo>
                  <a:pt x="932" y="9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80312" y="5068890"/>
            <a:ext cx="334962" cy="398461"/>
          </a:xfrm>
          <a:custGeom>
            <a:avLst/>
            <a:gdLst>
              <a:gd name="T0" fmla="*/ 752 w 930"/>
              <a:gd name="T1" fmla="*/ 845 h 1106"/>
              <a:gd name="T2" fmla="*/ 812 w 930"/>
              <a:gd name="T3" fmla="*/ 700 h 1106"/>
              <a:gd name="T4" fmla="*/ 929 w 930"/>
              <a:gd name="T5" fmla="*/ 700 h 1106"/>
              <a:gd name="T6" fmla="*/ 836 w 930"/>
              <a:gd name="T7" fmla="*/ 927 h 1106"/>
              <a:gd name="T8" fmla="*/ 752 w 930"/>
              <a:gd name="T9" fmla="*/ 845 h 1106"/>
              <a:gd name="T10" fmla="*/ 525 w 930"/>
              <a:gd name="T11" fmla="*/ 987 h 1106"/>
              <a:gd name="T12" fmla="*/ 670 w 930"/>
              <a:gd name="T13" fmla="*/ 927 h 1106"/>
              <a:gd name="T14" fmla="*/ 754 w 930"/>
              <a:gd name="T15" fmla="*/ 1012 h 1106"/>
              <a:gd name="T16" fmla="*/ 525 w 930"/>
              <a:gd name="T17" fmla="*/ 1105 h 1106"/>
              <a:gd name="T18" fmla="*/ 525 w 930"/>
              <a:gd name="T19" fmla="*/ 987 h 1106"/>
              <a:gd name="T20" fmla="*/ 929 w 930"/>
              <a:gd name="T21" fmla="*/ 585 h 1106"/>
              <a:gd name="T22" fmla="*/ 812 w 930"/>
              <a:gd name="T23" fmla="*/ 585 h 1106"/>
              <a:gd name="T24" fmla="*/ 752 w 930"/>
              <a:gd name="T25" fmla="*/ 440 h 1106"/>
              <a:gd name="T26" fmla="*/ 836 w 930"/>
              <a:gd name="T27" fmla="*/ 358 h 1106"/>
              <a:gd name="T28" fmla="*/ 929 w 930"/>
              <a:gd name="T29" fmla="*/ 585 h 1106"/>
              <a:gd name="T30" fmla="*/ 675 w 930"/>
              <a:gd name="T31" fmla="*/ 265 h 1106"/>
              <a:gd name="T32" fmla="*/ 410 w 930"/>
              <a:gd name="T33" fmla="*/ 525 h 1106"/>
              <a:gd name="T34" fmla="*/ 410 w 930"/>
              <a:gd name="T35" fmla="*/ 298 h 1106"/>
              <a:gd name="T36" fmla="*/ 117 w 930"/>
              <a:gd name="T37" fmla="*/ 643 h 1106"/>
              <a:gd name="T38" fmla="*/ 410 w 930"/>
              <a:gd name="T39" fmla="*/ 987 h 1106"/>
              <a:gd name="T40" fmla="*/ 410 w 930"/>
              <a:gd name="T41" fmla="*/ 1105 h 1106"/>
              <a:gd name="T42" fmla="*/ 0 w 930"/>
              <a:gd name="T43" fmla="*/ 643 h 1106"/>
              <a:gd name="T44" fmla="*/ 410 w 930"/>
              <a:gd name="T45" fmla="*/ 181 h 1106"/>
              <a:gd name="T46" fmla="*/ 410 w 930"/>
              <a:gd name="T47" fmla="*/ 0 h 1106"/>
              <a:gd name="T48" fmla="*/ 675 w 930"/>
              <a:gd name="T49" fmla="*/ 265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0" h="1106">
                <a:moveTo>
                  <a:pt x="752" y="845"/>
                </a:moveTo>
                <a:cubicBezTo>
                  <a:pt x="784" y="801"/>
                  <a:pt x="804" y="752"/>
                  <a:pt x="812" y="700"/>
                </a:cubicBezTo>
                <a:lnTo>
                  <a:pt x="929" y="700"/>
                </a:lnTo>
                <a:cubicBezTo>
                  <a:pt x="918" y="782"/>
                  <a:pt x="888" y="859"/>
                  <a:pt x="836" y="927"/>
                </a:cubicBezTo>
                <a:lnTo>
                  <a:pt x="752" y="845"/>
                </a:lnTo>
                <a:close/>
                <a:moveTo>
                  <a:pt x="525" y="987"/>
                </a:moveTo>
                <a:cubicBezTo>
                  <a:pt x="577" y="979"/>
                  <a:pt x="626" y="960"/>
                  <a:pt x="670" y="927"/>
                </a:cubicBezTo>
                <a:lnTo>
                  <a:pt x="754" y="1012"/>
                </a:lnTo>
                <a:cubicBezTo>
                  <a:pt x="686" y="1064"/>
                  <a:pt x="607" y="1094"/>
                  <a:pt x="525" y="1105"/>
                </a:cubicBezTo>
                <a:lnTo>
                  <a:pt x="525" y="987"/>
                </a:lnTo>
                <a:close/>
                <a:moveTo>
                  <a:pt x="929" y="585"/>
                </a:moveTo>
                <a:lnTo>
                  <a:pt x="812" y="585"/>
                </a:lnTo>
                <a:cubicBezTo>
                  <a:pt x="804" y="533"/>
                  <a:pt x="784" y="484"/>
                  <a:pt x="752" y="440"/>
                </a:cubicBezTo>
                <a:lnTo>
                  <a:pt x="836" y="358"/>
                </a:lnTo>
                <a:cubicBezTo>
                  <a:pt x="888" y="427"/>
                  <a:pt x="918" y="503"/>
                  <a:pt x="929" y="585"/>
                </a:cubicBezTo>
                <a:close/>
                <a:moveTo>
                  <a:pt x="675" y="265"/>
                </a:moveTo>
                <a:lnTo>
                  <a:pt x="410" y="525"/>
                </a:lnTo>
                <a:lnTo>
                  <a:pt x="410" y="298"/>
                </a:lnTo>
                <a:cubicBezTo>
                  <a:pt x="243" y="326"/>
                  <a:pt x="117" y="471"/>
                  <a:pt x="117" y="643"/>
                </a:cubicBezTo>
                <a:cubicBezTo>
                  <a:pt x="117" y="815"/>
                  <a:pt x="243" y="960"/>
                  <a:pt x="410" y="987"/>
                </a:cubicBezTo>
                <a:lnTo>
                  <a:pt x="410" y="1105"/>
                </a:lnTo>
                <a:cubicBezTo>
                  <a:pt x="180" y="1077"/>
                  <a:pt x="0" y="881"/>
                  <a:pt x="0" y="643"/>
                </a:cubicBezTo>
                <a:cubicBezTo>
                  <a:pt x="0" y="405"/>
                  <a:pt x="180" y="208"/>
                  <a:pt x="410" y="181"/>
                </a:cubicBezTo>
                <a:lnTo>
                  <a:pt x="410" y="0"/>
                </a:lnTo>
                <a:lnTo>
                  <a:pt x="675" y="26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661401" y="5068890"/>
            <a:ext cx="334963" cy="398461"/>
          </a:xfrm>
          <a:custGeom>
            <a:avLst/>
            <a:gdLst>
              <a:gd name="T0" fmla="*/ 519 w 930"/>
              <a:gd name="T1" fmla="*/ 181 h 1106"/>
              <a:gd name="T2" fmla="*/ 929 w 930"/>
              <a:gd name="T3" fmla="*/ 643 h 1106"/>
              <a:gd name="T4" fmla="*/ 519 w 930"/>
              <a:gd name="T5" fmla="*/ 1105 h 1106"/>
              <a:gd name="T6" fmla="*/ 519 w 930"/>
              <a:gd name="T7" fmla="*/ 987 h 1106"/>
              <a:gd name="T8" fmla="*/ 812 w 930"/>
              <a:gd name="T9" fmla="*/ 643 h 1106"/>
              <a:gd name="T10" fmla="*/ 519 w 930"/>
              <a:gd name="T11" fmla="*/ 298 h 1106"/>
              <a:gd name="T12" fmla="*/ 519 w 930"/>
              <a:gd name="T13" fmla="*/ 525 h 1106"/>
              <a:gd name="T14" fmla="*/ 254 w 930"/>
              <a:gd name="T15" fmla="*/ 265 h 1106"/>
              <a:gd name="T16" fmla="*/ 519 w 930"/>
              <a:gd name="T17" fmla="*/ 0 h 1106"/>
              <a:gd name="T18" fmla="*/ 519 w 930"/>
              <a:gd name="T19" fmla="*/ 181 h 1106"/>
              <a:gd name="T20" fmla="*/ 175 w 930"/>
              <a:gd name="T21" fmla="*/ 1012 h 1106"/>
              <a:gd name="T22" fmla="*/ 259 w 930"/>
              <a:gd name="T23" fmla="*/ 927 h 1106"/>
              <a:gd name="T24" fmla="*/ 404 w 930"/>
              <a:gd name="T25" fmla="*/ 987 h 1106"/>
              <a:gd name="T26" fmla="*/ 404 w 930"/>
              <a:gd name="T27" fmla="*/ 1105 h 1106"/>
              <a:gd name="T28" fmla="*/ 175 w 930"/>
              <a:gd name="T29" fmla="*/ 1012 h 1106"/>
              <a:gd name="T30" fmla="*/ 175 w 930"/>
              <a:gd name="T31" fmla="*/ 845 h 1106"/>
              <a:gd name="T32" fmla="*/ 93 w 930"/>
              <a:gd name="T33" fmla="*/ 927 h 1106"/>
              <a:gd name="T34" fmla="*/ 0 w 930"/>
              <a:gd name="T35" fmla="*/ 700 h 1106"/>
              <a:gd name="T36" fmla="*/ 117 w 930"/>
              <a:gd name="T37" fmla="*/ 700 h 1106"/>
              <a:gd name="T38" fmla="*/ 175 w 930"/>
              <a:gd name="T39" fmla="*/ 845 h 1106"/>
              <a:gd name="T40" fmla="*/ 177 w 930"/>
              <a:gd name="T41" fmla="*/ 440 h 1106"/>
              <a:gd name="T42" fmla="*/ 117 w 930"/>
              <a:gd name="T43" fmla="*/ 585 h 1106"/>
              <a:gd name="T44" fmla="*/ 0 w 930"/>
              <a:gd name="T45" fmla="*/ 585 h 1106"/>
              <a:gd name="T46" fmla="*/ 95 w 930"/>
              <a:gd name="T47" fmla="*/ 358 h 1106"/>
              <a:gd name="T48" fmla="*/ 177 w 930"/>
              <a:gd name="T49" fmla="*/ 440 h 1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30" h="1106">
                <a:moveTo>
                  <a:pt x="519" y="181"/>
                </a:moveTo>
                <a:cubicBezTo>
                  <a:pt x="749" y="208"/>
                  <a:pt x="929" y="405"/>
                  <a:pt x="929" y="643"/>
                </a:cubicBezTo>
                <a:cubicBezTo>
                  <a:pt x="929" y="881"/>
                  <a:pt x="749" y="1077"/>
                  <a:pt x="519" y="1105"/>
                </a:cubicBezTo>
                <a:lnTo>
                  <a:pt x="519" y="987"/>
                </a:lnTo>
                <a:cubicBezTo>
                  <a:pt x="686" y="960"/>
                  <a:pt x="812" y="815"/>
                  <a:pt x="812" y="643"/>
                </a:cubicBezTo>
                <a:cubicBezTo>
                  <a:pt x="812" y="471"/>
                  <a:pt x="686" y="326"/>
                  <a:pt x="519" y="298"/>
                </a:cubicBezTo>
                <a:lnTo>
                  <a:pt x="519" y="525"/>
                </a:lnTo>
                <a:lnTo>
                  <a:pt x="254" y="265"/>
                </a:lnTo>
                <a:lnTo>
                  <a:pt x="519" y="0"/>
                </a:lnTo>
                <a:lnTo>
                  <a:pt x="519" y="181"/>
                </a:lnTo>
                <a:close/>
                <a:moveTo>
                  <a:pt x="175" y="1012"/>
                </a:moveTo>
                <a:lnTo>
                  <a:pt x="259" y="927"/>
                </a:lnTo>
                <a:cubicBezTo>
                  <a:pt x="303" y="960"/>
                  <a:pt x="352" y="979"/>
                  <a:pt x="404" y="987"/>
                </a:cubicBezTo>
                <a:lnTo>
                  <a:pt x="404" y="1105"/>
                </a:lnTo>
                <a:cubicBezTo>
                  <a:pt x="322" y="1094"/>
                  <a:pt x="243" y="1064"/>
                  <a:pt x="175" y="1012"/>
                </a:cubicBezTo>
                <a:close/>
                <a:moveTo>
                  <a:pt x="175" y="845"/>
                </a:moveTo>
                <a:lnTo>
                  <a:pt x="93" y="927"/>
                </a:lnTo>
                <a:cubicBezTo>
                  <a:pt x="41" y="859"/>
                  <a:pt x="11" y="782"/>
                  <a:pt x="0" y="700"/>
                </a:cubicBezTo>
                <a:lnTo>
                  <a:pt x="117" y="700"/>
                </a:lnTo>
                <a:cubicBezTo>
                  <a:pt x="125" y="752"/>
                  <a:pt x="145" y="801"/>
                  <a:pt x="175" y="845"/>
                </a:cubicBezTo>
                <a:close/>
                <a:moveTo>
                  <a:pt x="177" y="440"/>
                </a:moveTo>
                <a:cubicBezTo>
                  <a:pt x="147" y="484"/>
                  <a:pt x="125" y="533"/>
                  <a:pt x="117" y="585"/>
                </a:cubicBezTo>
                <a:lnTo>
                  <a:pt x="0" y="585"/>
                </a:lnTo>
                <a:cubicBezTo>
                  <a:pt x="11" y="503"/>
                  <a:pt x="43" y="427"/>
                  <a:pt x="95" y="358"/>
                </a:cubicBezTo>
                <a:lnTo>
                  <a:pt x="177" y="44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86924" y="5043490"/>
            <a:ext cx="463550" cy="446087"/>
          </a:xfrm>
          <a:custGeom>
            <a:avLst/>
            <a:gdLst>
              <a:gd name="T0" fmla="*/ 1080 w 1286"/>
              <a:gd name="T1" fmla="*/ 345 h 1240"/>
              <a:gd name="T2" fmla="*/ 1080 w 1286"/>
              <a:gd name="T3" fmla="*/ 1086 h 1240"/>
              <a:gd name="T4" fmla="*/ 708 w 1286"/>
              <a:gd name="T5" fmla="*/ 1239 h 1240"/>
              <a:gd name="T6" fmla="*/ 456 w 1286"/>
              <a:gd name="T7" fmla="*/ 1173 h 1240"/>
              <a:gd name="T8" fmla="*/ 544 w 1286"/>
              <a:gd name="T9" fmla="*/ 1088 h 1240"/>
              <a:gd name="T10" fmla="*/ 708 w 1286"/>
              <a:gd name="T11" fmla="*/ 1124 h 1240"/>
              <a:gd name="T12" fmla="*/ 998 w 1286"/>
              <a:gd name="T13" fmla="*/ 1004 h 1240"/>
              <a:gd name="T14" fmla="*/ 998 w 1286"/>
              <a:gd name="T15" fmla="*/ 427 h 1240"/>
              <a:gd name="T16" fmla="*/ 708 w 1286"/>
              <a:gd name="T17" fmla="*/ 307 h 1240"/>
              <a:gd name="T18" fmla="*/ 708 w 1286"/>
              <a:gd name="T19" fmla="*/ 495 h 1240"/>
              <a:gd name="T20" fmla="*/ 462 w 1286"/>
              <a:gd name="T21" fmla="*/ 249 h 1240"/>
              <a:gd name="T22" fmla="*/ 708 w 1286"/>
              <a:gd name="T23" fmla="*/ 0 h 1240"/>
              <a:gd name="T24" fmla="*/ 708 w 1286"/>
              <a:gd name="T25" fmla="*/ 189 h 1240"/>
              <a:gd name="T26" fmla="*/ 1080 w 1286"/>
              <a:gd name="T27" fmla="*/ 345 h 1240"/>
              <a:gd name="T28" fmla="*/ 166 w 1286"/>
              <a:gd name="T29" fmla="*/ 708 h 1240"/>
              <a:gd name="T30" fmla="*/ 380 w 1286"/>
              <a:gd name="T31" fmla="*/ 922 h 1240"/>
              <a:gd name="T32" fmla="*/ 593 w 1286"/>
              <a:gd name="T33" fmla="*/ 708 h 1240"/>
              <a:gd name="T34" fmla="*/ 380 w 1286"/>
              <a:gd name="T35" fmla="*/ 495 h 1240"/>
              <a:gd name="T36" fmla="*/ 166 w 1286"/>
              <a:gd name="T37" fmla="*/ 708 h 1240"/>
              <a:gd name="T38" fmla="*/ 380 w 1286"/>
              <a:gd name="T39" fmla="*/ 331 h 1240"/>
              <a:gd name="T40" fmla="*/ 757 w 1286"/>
              <a:gd name="T41" fmla="*/ 708 h 1240"/>
              <a:gd name="T42" fmla="*/ 380 w 1286"/>
              <a:gd name="T43" fmla="*/ 1086 h 1240"/>
              <a:gd name="T44" fmla="*/ 0 w 1286"/>
              <a:gd name="T45" fmla="*/ 708 h 1240"/>
              <a:gd name="T46" fmla="*/ 380 w 1286"/>
              <a:gd name="T47" fmla="*/ 331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6" h="1240">
                <a:moveTo>
                  <a:pt x="1080" y="345"/>
                </a:moveTo>
                <a:cubicBezTo>
                  <a:pt x="1285" y="550"/>
                  <a:pt x="1285" y="881"/>
                  <a:pt x="1080" y="1086"/>
                </a:cubicBezTo>
                <a:cubicBezTo>
                  <a:pt x="979" y="1190"/>
                  <a:pt x="842" y="1239"/>
                  <a:pt x="708" y="1239"/>
                </a:cubicBezTo>
                <a:cubicBezTo>
                  <a:pt x="620" y="1239"/>
                  <a:pt x="536" y="1217"/>
                  <a:pt x="456" y="1173"/>
                </a:cubicBezTo>
                <a:lnTo>
                  <a:pt x="544" y="1088"/>
                </a:lnTo>
                <a:cubicBezTo>
                  <a:pt x="596" y="1113"/>
                  <a:pt x="650" y="1124"/>
                  <a:pt x="708" y="1124"/>
                </a:cubicBezTo>
                <a:cubicBezTo>
                  <a:pt x="812" y="1124"/>
                  <a:pt x="918" y="1083"/>
                  <a:pt x="998" y="1004"/>
                </a:cubicBezTo>
                <a:cubicBezTo>
                  <a:pt x="1156" y="845"/>
                  <a:pt x="1156" y="585"/>
                  <a:pt x="998" y="427"/>
                </a:cubicBezTo>
                <a:cubicBezTo>
                  <a:pt x="918" y="348"/>
                  <a:pt x="812" y="307"/>
                  <a:pt x="708" y="307"/>
                </a:cubicBezTo>
                <a:lnTo>
                  <a:pt x="708" y="495"/>
                </a:lnTo>
                <a:lnTo>
                  <a:pt x="462" y="249"/>
                </a:lnTo>
                <a:lnTo>
                  <a:pt x="708" y="0"/>
                </a:lnTo>
                <a:lnTo>
                  <a:pt x="708" y="189"/>
                </a:lnTo>
                <a:cubicBezTo>
                  <a:pt x="842" y="189"/>
                  <a:pt x="979" y="241"/>
                  <a:pt x="1080" y="345"/>
                </a:cubicBezTo>
                <a:close/>
                <a:moveTo>
                  <a:pt x="166" y="708"/>
                </a:moveTo>
                <a:lnTo>
                  <a:pt x="380" y="922"/>
                </a:lnTo>
                <a:lnTo>
                  <a:pt x="593" y="708"/>
                </a:lnTo>
                <a:lnTo>
                  <a:pt x="380" y="495"/>
                </a:lnTo>
                <a:lnTo>
                  <a:pt x="166" y="708"/>
                </a:lnTo>
                <a:close/>
                <a:moveTo>
                  <a:pt x="380" y="331"/>
                </a:moveTo>
                <a:lnTo>
                  <a:pt x="757" y="708"/>
                </a:lnTo>
                <a:lnTo>
                  <a:pt x="380" y="1086"/>
                </a:lnTo>
                <a:lnTo>
                  <a:pt x="0" y="708"/>
                </a:lnTo>
                <a:lnTo>
                  <a:pt x="380" y="3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842624" y="5057775"/>
            <a:ext cx="293688" cy="419100"/>
          </a:xfrm>
          <a:custGeom>
            <a:avLst/>
            <a:gdLst>
              <a:gd name="T0" fmla="*/ 408 w 816"/>
              <a:gd name="T1" fmla="*/ 552 h 1166"/>
              <a:gd name="T2" fmla="*/ 553 w 816"/>
              <a:gd name="T3" fmla="*/ 408 h 1166"/>
              <a:gd name="T4" fmla="*/ 408 w 816"/>
              <a:gd name="T5" fmla="*/ 263 h 1166"/>
              <a:gd name="T6" fmla="*/ 263 w 816"/>
              <a:gd name="T7" fmla="*/ 408 h 1166"/>
              <a:gd name="T8" fmla="*/ 408 w 816"/>
              <a:gd name="T9" fmla="*/ 552 h 1166"/>
              <a:gd name="T10" fmla="*/ 408 w 816"/>
              <a:gd name="T11" fmla="*/ 0 h 1166"/>
              <a:gd name="T12" fmla="*/ 815 w 816"/>
              <a:gd name="T13" fmla="*/ 408 h 1166"/>
              <a:gd name="T14" fmla="*/ 408 w 816"/>
              <a:gd name="T15" fmla="*/ 1165 h 1166"/>
              <a:gd name="T16" fmla="*/ 0 w 816"/>
              <a:gd name="T17" fmla="*/ 408 h 1166"/>
              <a:gd name="T18" fmla="*/ 408 w 816"/>
              <a:gd name="T1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16" h="1166">
                <a:moveTo>
                  <a:pt x="408" y="552"/>
                </a:moveTo>
                <a:cubicBezTo>
                  <a:pt x="487" y="552"/>
                  <a:pt x="553" y="488"/>
                  <a:pt x="553" y="408"/>
                </a:cubicBezTo>
                <a:cubicBezTo>
                  <a:pt x="553" y="329"/>
                  <a:pt x="488" y="263"/>
                  <a:pt x="408" y="263"/>
                </a:cubicBezTo>
                <a:cubicBezTo>
                  <a:pt x="329" y="263"/>
                  <a:pt x="263" y="329"/>
                  <a:pt x="263" y="408"/>
                </a:cubicBezTo>
                <a:cubicBezTo>
                  <a:pt x="263" y="488"/>
                  <a:pt x="328" y="552"/>
                  <a:pt x="408" y="552"/>
                </a:cubicBezTo>
                <a:close/>
                <a:moveTo>
                  <a:pt x="408" y="0"/>
                </a:moveTo>
                <a:cubicBezTo>
                  <a:pt x="635" y="0"/>
                  <a:pt x="815" y="181"/>
                  <a:pt x="815" y="408"/>
                </a:cubicBezTo>
                <a:cubicBezTo>
                  <a:pt x="815" y="714"/>
                  <a:pt x="408" y="1165"/>
                  <a:pt x="408" y="1165"/>
                </a:cubicBezTo>
                <a:cubicBezTo>
                  <a:pt x="408" y="1165"/>
                  <a:pt x="0" y="714"/>
                  <a:pt x="0" y="408"/>
                </a:cubicBezTo>
                <a:cubicBezTo>
                  <a:pt x="0" y="181"/>
                  <a:pt x="181" y="0"/>
                  <a:pt x="408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3" name="Freeform 72"/>
          <p:cNvSpPr>
            <a:spLocks noChangeArrowheads="1"/>
          </p:cNvSpPr>
          <p:nvPr/>
        </p:nvSpPr>
        <p:spPr bwMode="auto">
          <a:xfrm>
            <a:off x="1055689" y="5822952"/>
            <a:ext cx="377825" cy="377825"/>
          </a:xfrm>
          <a:custGeom>
            <a:avLst/>
            <a:gdLst>
              <a:gd name="T0" fmla="*/ 118 w 1051"/>
              <a:gd name="T1" fmla="*/ 875 h 1051"/>
              <a:gd name="T2" fmla="*/ 932 w 1051"/>
              <a:gd name="T3" fmla="*/ 875 h 1051"/>
              <a:gd name="T4" fmla="*/ 670 w 1051"/>
              <a:gd name="T5" fmla="*/ 525 h 1051"/>
              <a:gd name="T6" fmla="*/ 468 w 1051"/>
              <a:gd name="T7" fmla="*/ 788 h 1051"/>
              <a:gd name="T8" fmla="*/ 320 w 1051"/>
              <a:gd name="T9" fmla="*/ 613 h 1051"/>
              <a:gd name="T10" fmla="*/ 118 w 1051"/>
              <a:gd name="T11" fmla="*/ 875 h 1051"/>
              <a:gd name="T12" fmla="*/ 525 w 1051"/>
              <a:gd name="T13" fmla="*/ 115 h 1051"/>
              <a:gd name="T14" fmla="*/ 407 w 1051"/>
              <a:gd name="T15" fmla="*/ 115 h 1051"/>
              <a:gd name="T16" fmla="*/ 118 w 1051"/>
              <a:gd name="T17" fmla="*/ 408 h 1051"/>
              <a:gd name="T18" fmla="*/ 118 w 1051"/>
              <a:gd name="T19" fmla="*/ 525 h 1051"/>
              <a:gd name="T20" fmla="*/ 525 w 1051"/>
              <a:gd name="T21" fmla="*/ 115 h 1051"/>
              <a:gd name="T22" fmla="*/ 118 w 1051"/>
              <a:gd name="T23" fmla="*/ 115 h 1051"/>
              <a:gd name="T24" fmla="*/ 118 w 1051"/>
              <a:gd name="T25" fmla="*/ 293 h 1051"/>
              <a:gd name="T26" fmla="*/ 293 w 1051"/>
              <a:gd name="T27" fmla="*/ 115 h 1051"/>
              <a:gd name="T28" fmla="*/ 118 w 1051"/>
              <a:gd name="T29" fmla="*/ 115 h 1051"/>
              <a:gd name="T30" fmla="*/ 1050 w 1051"/>
              <a:gd name="T31" fmla="*/ 118 h 1051"/>
              <a:gd name="T32" fmla="*/ 1050 w 1051"/>
              <a:gd name="T33" fmla="*/ 932 h 1051"/>
              <a:gd name="T34" fmla="*/ 932 w 1051"/>
              <a:gd name="T35" fmla="*/ 1050 h 1051"/>
              <a:gd name="T36" fmla="*/ 118 w 1051"/>
              <a:gd name="T37" fmla="*/ 1050 h 1051"/>
              <a:gd name="T38" fmla="*/ 0 w 1051"/>
              <a:gd name="T39" fmla="*/ 932 h 1051"/>
              <a:gd name="T40" fmla="*/ 0 w 1051"/>
              <a:gd name="T41" fmla="*/ 118 h 1051"/>
              <a:gd name="T42" fmla="*/ 118 w 1051"/>
              <a:gd name="T43" fmla="*/ 0 h 1051"/>
              <a:gd name="T44" fmla="*/ 932 w 1051"/>
              <a:gd name="T45" fmla="*/ 0 h 1051"/>
              <a:gd name="T46" fmla="*/ 1050 w 1051"/>
              <a:gd name="T47" fmla="*/ 1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051">
                <a:moveTo>
                  <a:pt x="118" y="875"/>
                </a:moveTo>
                <a:lnTo>
                  <a:pt x="932" y="875"/>
                </a:lnTo>
                <a:lnTo>
                  <a:pt x="670" y="525"/>
                </a:lnTo>
                <a:lnTo>
                  <a:pt x="468" y="788"/>
                </a:lnTo>
                <a:lnTo>
                  <a:pt x="320" y="613"/>
                </a:lnTo>
                <a:lnTo>
                  <a:pt x="118" y="875"/>
                </a:lnTo>
                <a:close/>
                <a:moveTo>
                  <a:pt x="525" y="115"/>
                </a:moveTo>
                <a:lnTo>
                  <a:pt x="407" y="115"/>
                </a:lnTo>
                <a:cubicBezTo>
                  <a:pt x="407" y="276"/>
                  <a:pt x="279" y="408"/>
                  <a:pt x="118" y="408"/>
                </a:cubicBezTo>
                <a:lnTo>
                  <a:pt x="118" y="525"/>
                </a:lnTo>
                <a:cubicBezTo>
                  <a:pt x="345" y="525"/>
                  <a:pt x="525" y="342"/>
                  <a:pt x="525" y="115"/>
                </a:cubicBezTo>
                <a:close/>
                <a:moveTo>
                  <a:pt x="118" y="115"/>
                </a:moveTo>
                <a:lnTo>
                  <a:pt x="118" y="293"/>
                </a:lnTo>
                <a:cubicBezTo>
                  <a:pt x="213" y="293"/>
                  <a:pt x="293" y="211"/>
                  <a:pt x="293" y="115"/>
                </a:cubicBezTo>
                <a:lnTo>
                  <a:pt x="118" y="115"/>
                </a:lnTo>
                <a:close/>
                <a:moveTo>
                  <a:pt x="1050" y="118"/>
                </a:move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ubicBezTo>
                  <a:pt x="995" y="0"/>
                  <a:pt x="1050" y="55"/>
                  <a:pt x="1050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4" name="Freeform 73"/>
          <p:cNvSpPr>
            <a:spLocks noChangeArrowheads="1"/>
          </p:cNvSpPr>
          <p:nvPr/>
        </p:nvSpPr>
        <p:spPr bwMode="auto">
          <a:xfrm>
            <a:off x="2071689" y="5843588"/>
            <a:ext cx="504825" cy="336550"/>
          </a:xfrm>
          <a:custGeom>
            <a:avLst/>
            <a:gdLst>
              <a:gd name="T0" fmla="*/ 758 w 1401"/>
              <a:gd name="T1" fmla="*/ 612 h 936"/>
              <a:gd name="T2" fmla="*/ 758 w 1401"/>
              <a:gd name="T3" fmla="*/ 612 h 936"/>
              <a:gd name="T4" fmla="*/ 758 w 1401"/>
              <a:gd name="T5" fmla="*/ 612 h 936"/>
              <a:gd name="T6" fmla="*/ 993 w 1401"/>
              <a:gd name="T7" fmla="*/ 393 h 936"/>
              <a:gd name="T8" fmla="*/ 758 w 1401"/>
              <a:gd name="T9" fmla="*/ 175 h 936"/>
              <a:gd name="T10" fmla="*/ 758 w 1401"/>
              <a:gd name="T11" fmla="*/ 300 h 936"/>
              <a:gd name="T12" fmla="*/ 408 w 1401"/>
              <a:gd name="T13" fmla="*/ 642 h 936"/>
              <a:gd name="T14" fmla="*/ 758 w 1401"/>
              <a:gd name="T15" fmla="*/ 484 h 936"/>
              <a:gd name="T16" fmla="*/ 758 w 1401"/>
              <a:gd name="T17" fmla="*/ 612 h 936"/>
              <a:gd name="T18" fmla="*/ 1400 w 1401"/>
              <a:gd name="T19" fmla="*/ 817 h 936"/>
              <a:gd name="T20" fmla="*/ 1400 w 1401"/>
              <a:gd name="T21" fmla="*/ 935 h 936"/>
              <a:gd name="T22" fmla="*/ 0 w 1401"/>
              <a:gd name="T23" fmla="*/ 935 h 936"/>
              <a:gd name="T24" fmla="*/ 0 w 1401"/>
              <a:gd name="T25" fmla="*/ 817 h 936"/>
              <a:gd name="T26" fmla="*/ 233 w 1401"/>
              <a:gd name="T27" fmla="*/ 817 h 936"/>
              <a:gd name="T28" fmla="*/ 118 w 1401"/>
              <a:gd name="T29" fmla="*/ 699 h 936"/>
              <a:gd name="T30" fmla="*/ 118 w 1401"/>
              <a:gd name="T31" fmla="*/ 117 h 936"/>
              <a:gd name="T32" fmla="*/ 233 w 1401"/>
              <a:gd name="T33" fmla="*/ 0 h 936"/>
              <a:gd name="T34" fmla="*/ 1168 w 1401"/>
              <a:gd name="T35" fmla="*/ 0 h 936"/>
              <a:gd name="T36" fmla="*/ 1283 w 1401"/>
              <a:gd name="T37" fmla="*/ 117 h 936"/>
              <a:gd name="T38" fmla="*/ 1283 w 1401"/>
              <a:gd name="T39" fmla="*/ 699 h 936"/>
              <a:gd name="T40" fmla="*/ 1168 w 1401"/>
              <a:gd name="T41" fmla="*/ 817 h 936"/>
              <a:gd name="T42" fmla="*/ 1400 w 1401"/>
              <a:gd name="T43" fmla="*/ 81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01" h="936">
                <a:moveTo>
                  <a:pt x="758" y="612"/>
                </a:moveTo>
                <a:lnTo>
                  <a:pt x="758" y="612"/>
                </a:lnTo>
                <a:lnTo>
                  <a:pt x="758" y="612"/>
                </a:lnTo>
                <a:lnTo>
                  <a:pt x="993" y="393"/>
                </a:lnTo>
                <a:lnTo>
                  <a:pt x="758" y="175"/>
                </a:lnTo>
                <a:lnTo>
                  <a:pt x="758" y="300"/>
                </a:lnTo>
                <a:cubicBezTo>
                  <a:pt x="531" y="333"/>
                  <a:pt x="441" y="486"/>
                  <a:pt x="408" y="642"/>
                </a:cubicBezTo>
                <a:cubicBezTo>
                  <a:pt x="490" y="533"/>
                  <a:pt x="596" y="484"/>
                  <a:pt x="758" y="484"/>
                </a:cubicBezTo>
                <a:lnTo>
                  <a:pt x="758" y="612"/>
                </a:lnTo>
                <a:close/>
                <a:moveTo>
                  <a:pt x="1400" y="817"/>
                </a:moveTo>
                <a:lnTo>
                  <a:pt x="1400" y="935"/>
                </a:lnTo>
                <a:lnTo>
                  <a:pt x="0" y="935"/>
                </a:lnTo>
                <a:lnTo>
                  <a:pt x="0" y="817"/>
                </a:lnTo>
                <a:lnTo>
                  <a:pt x="233" y="817"/>
                </a:lnTo>
                <a:cubicBezTo>
                  <a:pt x="167" y="817"/>
                  <a:pt x="118" y="762"/>
                  <a:pt x="118" y="699"/>
                </a:cubicBezTo>
                <a:lnTo>
                  <a:pt x="118" y="117"/>
                </a:lnTo>
                <a:cubicBezTo>
                  <a:pt x="118" y="52"/>
                  <a:pt x="167" y="0"/>
                  <a:pt x="233" y="0"/>
                </a:cubicBezTo>
                <a:lnTo>
                  <a:pt x="1168" y="0"/>
                </a:lnTo>
                <a:cubicBezTo>
                  <a:pt x="1231" y="0"/>
                  <a:pt x="1283" y="52"/>
                  <a:pt x="1283" y="117"/>
                </a:cubicBezTo>
                <a:lnTo>
                  <a:pt x="1283" y="699"/>
                </a:lnTo>
                <a:cubicBezTo>
                  <a:pt x="1283" y="762"/>
                  <a:pt x="1231" y="817"/>
                  <a:pt x="1168" y="817"/>
                </a:cubicBezTo>
                <a:lnTo>
                  <a:pt x="1400" y="8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5" name="Freeform 74"/>
          <p:cNvSpPr>
            <a:spLocks noChangeArrowheads="1"/>
          </p:cNvSpPr>
          <p:nvPr/>
        </p:nvSpPr>
        <p:spPr bwMode="auto">
          <a:xfrm>
            <a:off x="3149599" y="5759452"/>
            <a:ext cx="503238" cy="504825"/>
          </a:xfrm>
          <a:custGeom>
            <a:avLst/>
            <a:gdLst>
              <a:gd name="T0" fmla="*/ 698 w 1396"/>
              <a:gd name="T1" fmla="*/ 1400 h 1401"/>
              <a:gd name="T2" fmla="*/ 0 w 1396"/>
              <a:gd name="T3" fmla="*/ 757 h 1401"/>
              <a:gd name="T4" fmla="*/ 88 w 1396"/>
              <a:gd name="T5" fmla="*/ 757 h 1401"/>
              <a:gd name="T6" fmla="*/ 435 w 1396"/>
              <a:gd name="T7" fmla="*/ 1252 h 1401"/>
              <a:gd name="T8" fmla="*/ 514 w 1396"/>
              <a:gd name="T9" fmla="*/ 1176 h 1401"/>
              <a:gd name="T10" fmla="*/ 736 w 1396"/>
              <a:gd name="T11" fmla="*/ 1397 h 1401"/>
              <a:gd name="T12" fmla="*/ 698 w 1396"/>
              <a:gd name="T13" fmla="*/ 1400 h 1401"/>
              <a:gd name="T14" fmla="*/ 698 w 1396"/>
              <a:gd name="T15" fmla="*/ 1400 h 1401"/>
              <a:gd name="T16" fmla="*/ 862 w 1396"/>
              <a:gd name="T17" fmla="*/ 1236 h 1401"/>
              <a:gd name="T18" fmla="*/ 1234 w 1396"/>
              <a:gd name="T19" fmla="*/ 864 h 1401"/>
              <a:gd name="T20" fmla="*/ 534 w 1396"/>
              <a:gd name="T21" fmla="*/ 164 h 1401"/>
              <a:gd name="T22" fmla="*/ 162 w 1396"/>
              <a:gd name="T23" fmla="*/ 536 h 1401"/>
              <a:gd name="T24" fmla="*/ 862 w 1396"/>
              <a:gd name="T25" fmla="*/ 1236 h 1401"/>
              <a:gd name="T26" fmla="*/ 594 w 1396"/>
              <a:gd name="T27" fmla="*/ 101 h 1401"/>
              <a:gd name="T28" fmla="*/ 1296 w 1396"/>
              <a:gd name="T29" fmla="*/ 804 h 1401"/>
              <a:gd name="T30" fmla="*/ 1296 w 1396"/>
              <a:gd name="T31" fmla="*/ 927 h 1401"/>
              <a:gd name="T32" fmla="*/ 925 w 1396"/>
              <a:gd name="T33" fmla="*/ 1299 h 1401"/>
              <a:gd name="T34" fmla="*/ 802 w 1396"/>
              <a:gd name="T35" fmla="*/ 1299 h 1401"/>
              <a:gd name="T36" fmla="*/ 99 w 1396"/>
              <a:gd name="T37" fmla="*/ 596 h 1401"/>
              <a:gd name="T38" fmla="*/ 99 w 1396"/>
              <a:gd name="T39" fmla="*/ 473 h 1401"/>
              <a:gd name="T40" fmla="*/ 471 w 1396"/>
              <a:gd name="T41" fmla="*/ 101 h 1401"/>
              <a:gd name="T42" fmla="*/ 594 w 1396"/>
              <a:gd name="T43" fmla="*/ 101 h 1401"/>
              <a:gd name="T44" fmla="*/ 960 w 1396"/>
              <a:gd name="T45" fmla="*/ 148 h 1401"/>
              <a:gd name="T46" fmla="*/ 881 w 1396"/>
              <a:gd name="T47" fmla="*/ 224 h 1401"/>
              <a:gd name="T48" fmla="*/ 659 w 1396"/>
              <a:gd name="T49" fmla="*/ 3 h 1401"/>
              <a:gd name="T50" fmla="*/ 698 w 1396"/>
              <a:gd name="T51" fmla="*/ 0 h 1401"/>
              <a:gd name="T52" fmla="*/ 1395 w 1396"/>
              <a:gd name="T53" fmla="*/ 643 h 1401"/>
              <a:gd name="T54" fmla="*/ 1307 w 1396"/>
              <a:gd name="T55" fmla="*/ 643 h 1401"/>
              <a:gd name="T56" fmla="*/ 960 w 1396"/>
              <a:gd name="T57" fmla="*/ 148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96" h="1401">
                <a:moveTo>
                  <a:pt x="698" y="1400"/>
                </a:moveTo>
                <a:cubicBezTo>
                  <a:pt x="331" y="1400"/>
                  <a:pt x="31" y="1116"/>
                  <a:pt x="0" y="757"/>
                </a:cubicBezTo>
                <a:lnTo>
                  <a:pt x="88" y="757"/>
                </a:lnTo>
                <a:cubicBezTo>
                  <a:pt x="110" y="976"/>
                  <a:pt x="244" y="1162"/>
                  <a:pt x="435" y="1252"/>
                </a:cubicBezTo>
                <a:lnTo>
                  <a:pt x="514" y="1176"/>
                </a:lnTo>
                <a:lnTo>
                  <a:pt x="736" y="1397"/>
                </a:lnTo>
                <a:lnTo>
                  <a:pt x="698" y="1400"/>
                </a:lnTo>
                <a:lnTo>
                  <a:pt x="698" y="1400"/>
                </a:lnTo>
                <a:close/>
                <a:moveTo>
                  <a:pt x="862" y="1236"/>
                </a:moveTo>
                <a:lnTo>
                  <a:pt x="1234" y="864"/>
                </a:lnTo>
                <a:lnTo>
                  <a:pt x="534" y="164"/>
                </a:lnTo>
                <a:lnTo>
                  <a:pt x="162" y="536"/>
                </a:lnTo>
                <a:lnTo>
                  <a:pt x="862" y="1236"/>
                </a:lnTo>
                <a:close/>
                <a:moveTo>
                  <a:pt x="594" y="101"/>
                </a:moveTo>
                <a:lnTo>
                  <a:pt x="1296" y="804"/>
                </a:lnTo>
                <a:cubicBezTo>
                  <a:pt x="1332" y="837"/>
                  <a:pt x="1332" y="891"/>
                  <a:pt x="1296" y="927"/>
                </a:cubicBezTo>
                <a:lnTo>
                  <a:pt x="925" y="1299"/>
                </a:lnTo>
                <a:cubicBezTo>
                  <a:pt x="892" y="1334"/>
                  <a:pt x="837" y="1334"/>
                  <a:pt x="802" y="1299"/>
                </a:cubicBezTo>
                <a:lnTo>
                  <a:pt x="99" y="596"/>
                </a:lnTo>
                <a:cubicBezTo>
                  <a:pt x="63" y="563"/>
                  <a:pt x="63" y="509"/>
                  <a:pt x="99" y="473"/>
                </a:cubicBezTo>
                <a:lnTo>
                  <a:pt x="471" y="101"/>
                </a:lnTo>
                <a:cubicBezTo>
                  <a:pt x="504" y="66"/>
                  <a:pt x="558" y="66"/>
                  <a:pt x="594" y="101"/>
                </a:cubicBezTo>
                <a:close/>
                <a:moveTo>
                  <a:pt x="960" y="148"/>
                </a:moveTo>
                <a:lnTo>
                  <a:pt x="881" y="224"/>
                </a:lnTo>
                <a:lnTo>
                  <a:pt x="659" y="3"/>
                </a:lnTo>
                <a:lnTo>
                  <a:pt x="698" y="0"/>
                </a:lnTo>
                <a:cubicBezTo>
                  <a:pt x="1064" y="0"/>
                  <a:pt x="1365" y="284"/>
                  <a:pt x="1395" y="643"/>
                </a:cubicBezTo>
                <a:lnTo>
                  <a:pt x="1307" y="643"/>
                </a:lnTo>
                <a:cubicBezTo>
                  <a:pt x="1286" y="424"/>
                  <a:pt x="1152" y="238"/>
                  <a:pt x="960" y="14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6" name="Freeform 75"/>
          <p:cNvSpPr>
            <a:spLocks noChangeArrowheads="1"/>
          </p:cNvSpPr>
          <p:nvPr/>
        </p:nvSpPr>
        <p:spPr bwMode="auto">
          <a:xfrm>
            <a:off x="4240212" y="5768976"/>
            <a:ext cx="481012" cy="484188"/>
          </a:xfrm>
          <a:custGeom>
            <a:avLst/>
            <a:gdLst>
              <a:gd name="T0" fmla="*/ 922 w 1336"/>
              <a:gd name="T1" fmla="*/ 145 h 1343"/>
              <a:gd name="T2" fmla="*/ 922 w 1336"/>
              <a:gd name="T3" fmla="*/ 175 h 1343"/>
              <a:gd name="T4" fmla="*/ 1121 w 1336"/>
              <a:gd name="T5" fmla="*/ 175 h 1343"/>
              <a:gd name="T6" fmla="*/ 1121 w 1336"/>
              <a:gd name="T7" fmla="*/ 145 h 1343"/>
              <a:gd name="T8" fmla="*/ 1023 w 1336"/>
              <a:gd name="T9" fmla="*/ 46 h 1343"/>
              <a:gd name="T10" fmla="*/ 922 w 1336"/>
              <a:gd name="T11" fmla="*/ 145 h 1343"/>
              <a:gd name="T12" fmla="*/ 875 w 1336"/>
              <a:gd name="T13" fmla="*/ 525 h 1343"/>
              <a:gd name="T14" fmla="*/ 818 w 1336"/>
              <a:gd name="T15" fmla="*/ 467 h 1343"/>
              <a:gd name="T16" fmla="*/ 818 w 1336"/>
              <a:gd name="T17" fmla="*/ 232 h 1343"/>
              <a:gd name="T18" fmla="*/ 875 w 1336"/>
              <a:gd name="T19" fmla="*/ 175 h 1343"/>
              <a:gd name="T20" fmla="*/ 875 w 1336"/>
              <a:gd name="T21" fmla="*/ 145 h 1343"/>
              <a:gd name="T22" fmla="*/ 1023 w 1336"/>
              <a:gd name="T23" fmla="*/ 0 h 1343"/>
              <a:gd name="T24" fmla="*/ 1168 w 1336"/>
              <a:gd name="T25" fmla="*/ 145 h 1343"/>
              <a:gd name="T26" fmla="*/ 1168 w 1336"/>
              <a:gd name="T27" fmla="*/ 175 h 1343"/>
              <a:gd name="T28" fmla="*/ 1225 w 1336"/>
              <a:gd name="T29" fmla="*/ 232 h 1343"/>
              <a:gd name="T30" fmla="*/ 1225 w 1336"/>
              <a:gd name="T31" fmla="*/ 467 h 1343"/>
              <a:gd name="T32" fmla="*/ 1168 w 1336"/>
              <a:gd name="T33" fmla="*/ 525 h 1343"/>
              <a:gd name="T34" fmla="*/ 875 w 1336"/>
              <a:gd name="T35" fmla="*/ 525 h 1343"/>
              <a:gd name="T36" fmla="*/ 438 w 1336"/>
              <a:gd name="T37" fmla="*/ 1195 h 1343"/>
              <a:gd name="T38" fmla="*/ 514 w 1336"/>
              <a:gd name="T39" fmla="*/ 1118 h 1343"/>
              <a:gd name="T40" fmla="*/ 736 w 1336"/>
              <a:gd name="T41" fmla="*/ 1340 h 1343"/>
              <a:gd name="T42" fmla="*/ 698 w 1336"/>
              <a:gd name="T43" fmla="*/ 1342 h 1343"/>
              <a:gd name="T44" fmla="*/ 0 w 1336"/>
              <a:gd name="T45" fmla="*/ 700 h 1343"/>
              <a:gd name="T46" fmla="*/ 88 w 1336"/>
              <a:gd name="T47" fmla="*/ 700 h 1343"/>
              <a:gd name="T48" fmla="*/ 438 w 1336"/>
              <a:gd name="T49" fmla="*/ 1195 h 1343"/>
              <a:gd name="T50" fmla="*/ 1299 w 1336"/>
              <a:gd name="T51" fmla="*/ 744 h 1343"/>
              <a:gd name="T52" fmla="*/ 1299 w 1336"/>
              <a:gd name="T53" fmla="*/ 869 h 1343"/>
              <a:gd name="T54" fmla="*/ 927 w 1336"/>
              <a:gd name="T55" fmla="*/ 1238 h 1343"/>
              <a:gd name="T56" fmla="*/ 804 w 1336"/>
              <a:gd name="T57" fmla="*/ 1238 h 1343"/>
              <a:gd name="T58" fmla="*/ 104 w 1336"/>
              <a:gd name="T59" fmla="*/ 538 h 1343"/>
              <a:gd name="T60" fmla="*/ 104 w 1336"/>
              <a:gd name="T61" fmla="*/ 415 h 1343"/>
              <a:gd name="T62" fmla="*/ 473 w 1336"/>
              <a:gd name="T63" fmla="*/ 44 h 1343"/>
              <a:gd name="T64" fmla="*/ 599 w 1336"/>
              <a:gd name="T65" fmla="*/ 44 h 1343"/>
              <a:gd name="T66" fmla="*/ 741 w 1336"/>
              <a:gd name="T67" fmla="*/ 186 h 1343"/>
              <a:gd name="T68" fmla="*/ 659 w 1336"/>
              <a:gd name="T69" fmla="*/ 268 h 1343"/>
              <a:gd name="T70" fmla="*/ 536 w 1336"/>
              <a:gd name="T71" fmla="*/ 147 h 1343"/>
              <a:gd name="T72" fmla="*/ 205 w 1336"/>
              <a:gd name="T73" fmla="*/ 476 h 1343"/>
              <a:gd name="T74" fmla="*/ 867 w 1336"/>
              <a:gd name="T75" fmla="*/ 1137 h 1343"/>
              <a:gd name="T76" fmla="*/ 1195 w 1336"/>
              <a:gd name="T77" fmla="*/ 806 h 1343"/>
              <a:gd name="T78" fmla="*/ 1067 w 1336"/>
              <a:gd name="T79" fmla="*/ 678 h 1343"/>
              <a:gd name="T80" fmla="*/ 1149 w 1336"/>
              <a:gd name="T81" fmla="*/ 596 h 1343"/>
              <a:gd name="T82" fmla="*/ 1299 w 1336"/>
              <a:gd name="T83" fmla="*/ 744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36" h="1343">
                <a:moveTo>
                  <a:pt x="922" y="145"/>
                </a:moveTo>
                <a:lnTo>
                  <a:pt x="922" y="175"/>
                </a:lnTo>
                <a:lnTo>
                  <a:pt x="1121" y="175"/>
                </a:lnTo>
                <a:lnTo>
                  <a:pt x="1121" y="145"/>
                </a:lnTo>
                <a:cubicBezTo>
                  <a:pt x="1121" y="90"/>
                  <a:pt x="1078" y="46"/>
                  <a:pt x="1023" y="46"/>
                </a:cubicBezTo>
                <a:cubicBezTo>
                  <a:pt x="968" y="46"/>
                  <a:pt x="922" y="90"/>
                  <a:pt x="922" y="145"/>
                </a:cubicBezTo>
                <a:close/>
                <a:moveTo>
                  <a:pt x="875" y="525"/>
                </a:moveTo>
                <a:cubicBezTo>
                  <a:pt x="842" y="525"/>
                  <a:pt x="818" y="500"/>
                  <a:pt x="818" y="467"/>
                </a:cubicBezTo>
                <a:lnTo>
                  <a:pt x="818" y="232"/>
                </a:lnTo>
                <a:cubicBezTo>
                  <a:pt x="818" y="199"/>
                  <a:pt x="842" y="175"/>
                  <a:pt x="875" y="175"/>
                </a:cubicBezTo>
                <a:lnTo>
                  <a:pt x="875" y="145"/>
                </a:lnTo>
                <a:cubicBezTo>
                  <a:pt x="875" y="65"/>
                  <a:pt x="944" y="0"/>
                  <a:pt x="1023" y="0"/>
                </a:cubicBezTo>
                <a:cubicBezTo>
                  <a:pt x="1102" y="0"/>
                  <a:pt x="1168" y="65"/>
                  <a:pt x="1168" y="145"/>
                </a:cubicBezTo>
                <a:lnTo>
                  <a:pt x="1168" y="175"/>
                </a:lnTo>
                <a:cubicBezTo>
                  <a:pt x="1201" y="175"/>
                  <a:pt x="1225" y="199"/>
                  <a:pt x="1225" y="232"/>
                </a:cubicBezTo>
                <a:lnTo>
                  <a:pt x="1225" y="467"/>
                </a:lnTo>
                <a:cubicBezTo>
                  <a:pt x="1225" y="500"/>
                  <a:pt x="1201" y="525"/>
                  <a:pt x="1168" y="525"/>
                </a:cubicBezTo>
                <a:lnTo>
                  <a:pt x="875" y="525"/>
                </a:lnTo>
                <a:close/>
                <a:moveTo>
                  <a:pt x="438" y="1195"/>
                </a:moveTo>
                <a:lnTo>
                  <a:pt x="514" y="1118"/>
                </a:lnTo>
                <a:lnTo>
                  <a:pt x="736" y="1340"/>
                </a:lnTo>
                <a:lnTo>
                  <a:pt x="698" y="1342"/>
                </a:lnTo>
                <a:cubicBezTo>
                  <a:pt x="331" y="1342"/>
                  <a:pt x="30" y="1058"/>
                  <a:pt x="0" y="700"/>
                </a:cubicBezTo>
                <a:lnTo>
                  <a:pt x="88" y="700"/>
                </a:lnTo>
                <a:cubicBezTo>
                  <a:pt x="110" y="919"/>
                  <a:pt x="246" y="1104"/>
                  <a:pt x="438" y="1195"/>
                </a:cubicBezTo>
                <a:close/>
                <a:moveTo>
                  <a:pt x="1299" y="744"/>
                </a:moveTo>
                <a:cubicBezTo>
                  <a:pt x="1335" y="776"/>
                  <a:pt x="1335" y="834"/>
                  <a:pt x="1299" y="869"/>
                </a:cubicBezTo>
                <a:lnTo>
                  <a:pt x="927" y="1238"/>
                </a:lnTo>
                <a:cubicBezTo>
                  <a:pt x="894" y="1274"/>
                  <a:pt x="840" y="1274"/>
                  <a:pt x="804" y="1238"/>
                </a:cubicBezTo>
                <a:lnTo>
                  <a:pt x="104" y="538"/>
                </a:lnTo>
                <a:cubicBezTo>
                  <a:pt x="69" y="506"/>
                  <a:pt x="69" y="451"/>
                  <a:pt x="104" y="415"/>
                </a:cubicBezTo>
                <a:lnTo>
                  <a:pt x="473" y="44"/>
                </a:lnTo>
                <a:cubicBezTo>
                  <a:pt x="506" y="8"/>
                  <a:pt x="564" y="8"/>
                  <a:pt x="599" y="44"/>
                </a:cubicBezTo>
                <a:lnTo>
                  <a:pt x="741" y="186"/>
                </a:lnTo>
                <a:lnTo>
                  <a:pt x="659" y="268"/>
                </a:lnTo>
                <a:lnTo>
                  <a:pt x="536" y="147"/>
                </a:lnTo>
                <a:lnTo>
                  <a:pt x="205" y="476"/>
                </a:lnTo>
                <a:lnTo>
                  <a:pt x="867" y="1137"/>
                </a:lnTo>
                <a:lnTo>
                  <a:pt x="1195" y="806"/>
                </a:lnTo>
                <a:lnTo>
                  <a:pt x="1067" y="678"/>
                </a:lnTo>
                <a:lnTo>
                  <a:pt x="1149" y="596"/>
                </a:lnTo>
                <a:lnTo>
                  <a:pt x="1299" y="74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7" name="Freeform 76"/>
          <p:cNvSpPr>
            <a:spLocks noChangeArrowheads="1"/>
          </p:cNvSpPr>
          <p:nvPr/>
        </p:nvSpPr>
        <p:spPr bwMode="auto">
          <a:xfrm>
            <a:off x="5410199" y="5780088"/>
            <a:ext cx="293688" cy="463550"/>
          </a:xfrm>
          <a:custGeom>
            <a:avLst/>
            <a:gdLst>
              <a:gd name="T0" fmla="*/ 700 w 816"/>
              <a:gd name="T1" fmla="*/ 1049 h 1286"/>
              <a:gd name="T2" fmla="*/ 700 w 816"/>
              <a:gd name="T3" fmla="*/ 235 h 1286"/>
              <a:gd name="T4" fmla="*/ 115 w 816"/>
              <a:gd name="T5" fmla="*/ 235 h 1286"/>
              <a:gd name="T6" fmla="*/ 115 w 816"/>
              <a:gd name="T7" fmla="*/ 1049 h 1286"/>
              <a:gd name="T8" fmla="*/ 700 w 816"/>
              <a:gd name="T9" fmla="*/ 1049 h 1286"/>
              <a:gd name="T10" fmla="*/ 700 w 816"/>
              <a:gd name="T11" fmla="*/ 0 h 1286"/>
              <a:gd name="T12" fmla="*/ 815 w 816"/>
              <a:gd name="T13" fmla="*/ 117 h 1286"/>
              <a:gd name="T14" fmla="*/ 815 w 816"/>
              <a:gd name="T15" fmla="*/ 1167 h 1286"/>
              <a:gd name="T16" fmla="*/ 700 w 816"/>
              <a:gd name="T17" fmla="*/ 1285 h 1286"/>
              <a:gd name="T18" fmla="*/ 115 w 816"/>
              <a:gd name="T19" fmla="*/ 1285 h 1286"/>
              <a:gd name="T20" fmla="*/ 0 w 816"/>
              <a:gd name="T21" fmla="*/ 1167 h 1286"/>
              <a:gd name="T22" fmla="*/ 0 w 816"/>
              <a:gd name="T23" fmla="*/ 117 h 1286"/>
              <a:gd name="T24" fmla="*/ 115 w 816"/>
              <a:gd name="T25" fmla="*/ 0 h 1286"/>
              <a:gd name="T26" fmla="*/ 700 w 816"/>
              <a:gd name="T27" fmla="*/ 0 h 1286"/>
              <a:gd name="T28" fmla="*/ 336 w 816"/>
              <a:gd name="T29" fmla="*/ 525 h 1286"/>
              <a:gd name="T30" fmla="*/ 336 w 816"/>
              <a:gd name="T31" fmla="*/ 585 h 1286"/>
              <a:gd name="T32" fmla="*/ 478 w 816"/>
              <a:gd name="T33" fmla="*/ 585 h 1286"/>
              <a:gd name="T34" fmla="*/ 478 w 816"/>
              <a:gd name="T35" fmla="*/ 525 h 1286"/>
              <a:gd name="T36" fmla="*/ 407 w 816"/>
              <a:gd name="T37" fmla="*/ 456 h 1286"/>
              <a:gd name="T38" fmla="*/ 336 w 816"/>
              <a:gd name="T39" fmla="*/ 525 h 1286"/>
              <a:gd name="T40" fmla="*/ 290 w 816"/>
              <a:gd name="T41" fmla="*/ 874 h 1286"/>
              <a:gd name="T42" fmla="*/ 232 w 816"/>
              <a:gd name="T43" fmla="*/ 817 h 1286"/>
              <a:gd name="T44" fmla="*/ 232 w 816"/>
              <a:gd name="T45" fmla="*/ 642 h 1286"/>
              <a:gd name="T46" fmla="*/ 290 w 816"/>
              <a:gd name="T47" fmla="*/ 585 h 1286"/>
              <a:gd name="T48" fmla="*/ 290 w 816"/>
              <a:gd name="T49" fmla="*/ 524 h 1286"/>
              <a:gd name="T50" fmla="*/ 407 w 816"/>
              <a:gd name="T51" fmla="*/ 410 h 1286"/>
              <a:gd name="T52" fmla="*/ 525 w 816"/>
              <a:gd name="T53" fmla="*/ 524 h 1286"/>
              <a:gd name="T54" fmla="*/ 525 w 816"/>
              <a:gd name="T55" fmla="*/ 585 h 1286"/>
              <a:gd name="T56" fmla="*/ 582 w 816"/>
              <a:gd name="T57" fmla="*/ 642 h 1286"/>
              <a:gd name="T58" fmla="*/ 582 w 816"/>
              <a:gd name="T59" fmla="*/ 817 h 1286"/>
              <a:gd name="T60" fmla="*/ 525 w 816"/>
              <a:gd name="T61" fmla="*/ 874 h 1286"/>
              <a:gd name="T62" fmla="*/ 290 w 816"/>
              <a:gd name="T63" fmla="*/ 874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6" h="1286">
                <a:moveTo>
                  <a:pt x="700" y="1049"/>
                </a:moveTo>
                <a:lnTo>
                  <a:pt x="700" y="235"/>
                </a:lnTo>
                <a:lnTo>
                  <a:pt x="115" y="235"/>
                </a:lnTo>
                <a:lnTo>
                  <a:pt x="115" y="1049"/>
                </a:lnTo>
                <a:lnTo>
                  <a:pt x="700" y="1049"/>
                </a:lnTo>
                <a:close/>
                <a:moveTo>
                  <a:pt x="700" y="0"/>
                </a:moveTo>
                <a:cubicBezTo>
                  <a:pt x="763" y="0"/>
                  <a:pt x="815" y="54"/>
                  <a:pt x="815" y="117"/>
                </a:cubicBezTo>
                <a:lnTo>
                  <a:pt x="815" y="1167"/>
                </a:lnTo>
                <a:cubicBezTo>
                  <a:pt x="815" y="1230"/>
                  <a:pt x="763" y="1285"/>
                  <a:pt x="700" y="1285"/>
                </a:cubicBezTo>
                <a:lnTo>
                  <a:pt x="115" y="1285"/>
                </a:lnTo>
                <a:cubicBezTo>
                  <a:pt x="52" y="1285"/>
                  <a:pt x="0" y="1230"/>
                  <a:pt x="0" y="1167"/>
                </a:cubicBez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700" y="0"/>
                </a:lnTo>
                <a:close/>
                <a:moveTo>
                  <a:pt x="336" y="525"/>
                </a:moveTo>
                <a:lnTo>
                  <a:pt x="336" y="585"/>
                </a:lnTo>
                <a:lnTo>
                  <a:pt x="478" y="585"/>
                </a:lnTo>
                <a:lnTo>
                  <a:pt x="478" y="525"/>
                </a:lnTo>
                <a:cubicBezTo>
                  <a:pt x="478" y="486"/>
                  <a:pt x="445" y="456"/>
                  <a:pt x="407" y="456"/>
                </a:cubicBezTo>
                <a:cubicBezTo>
                  <a:pt x="368" y="456"/>
                  <a:pt x="336" y="486"/>
                  <a:pt x="336" y="525"/>
                </a:cubicBezTo>
                <a:close/>
                <a:moveTo>
                  <a:pt x="290" y="874"/>
                </a:moveTo>
                <a:cubicBezTo>
                  <a:pt x="257" y="874"/>
                  <a:pt x="232" y="850"/>
                  <a:pt x="232" y="817"/>
                </a:cubicBezTo>
                <a:lnTo>
                  <a:pt x="232" y="642"/>
                </a:lnTo>
                <a:cubicBezTo>
                  <a:pt x="232" y="609"/>
                  <a:pt x="257" y="585"/>
                  <a:pt x="290" y="585"/>
                </a:cubicBezTo>
                <a:lnTo>
                  <a:pt x="290" y="524"/>
                </a:lnTo>
                <a:cubicBezTo>
                  <a:pt x="290" y="462"/>
                  <a:pt x="342" y="410"/>
                  <a:pt x="407" y="410"/>
                </a:cubicBezTo>
                <a:cubicBezTo>
                  <a:pt x="470" y="410"/>
                  <a:pt x="525" y="459"/>
                  <a:pt x="525" y="524"/>
                </a:cubicBezTo>
                <a:lnTo>
                  <a:pt x="525" y="585"/>
                </a:lnTo>
                <a:cubicBezTo>
                  <a:pt x="558" y="585"/>
                  <a:pt x="582" y="609"/>
                  <a:pt x="582" y="642"/>
                </a:cubicBezTo>
                <a:lnTo>
                  <a:pt x="582" y="817"/>
                </a:lnTo>
                <a:cubicBezTo>
                  <a:pt x="582" y="850"/>
                  <a:pt x="558" y="874"/>
                  <a:pt x="525" y="874"/>
                </a:cubicBezTo>
                <a:lnTo>
                  <a:pt x="290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8" name="Freeform 77"/>
          <p:cNvSpPr>
            <a:spLocks noChangeArrowheads="1"/>
          </p:cNvSpPr>
          <p:nvPr/>
        </p:nvSpPr>
        <p:spPr bwMode="auto">
          <a:xfrm>
            <a:off x="6403974" y="5864225"/>
            <a:ext cx="463550" cy="293688"/>
          </a:xfrm>
          <a:custGeom>
            <a:avLst/>
            <a:gdLst>
              <a:gd name="T0" fmla="*/ 572 w 1286"/>
              <a:gd name="T1" fmla="*/ 290 h 815"/>
              <a:gd name="T2" fmla="*/ 572 w 1286"/>
              <a:gd name="T3" fmla="*/ 350 h 815"/>
              <a:gd name="T4" fmla="*/ 714 w 1286"/>
              <a:gd name="T5" fmla="*/ 350 h 815"/>
              <a:gd name="T6" fmla="*/ 714 w 1286"/>
              <a:gd name="T7" fmla="*/ 290 h 815"/>
              <a:gd name="T8" fmla="*/ 643 w 1286"/>
              <a:gd name="T9" fmla="*/ 221 h 815"/>
              <a:gd name="T10" fmla="*/ 572 w 1286"/>
              <a:gd name="T11" fmla="*/ 290 h 815"/>
              <a:gd name="T12" fmla="*/ 525 w 1286"/>
              <a:gd name="T13" fmla="*/ 639 h 815"/>
              <a:gd name="T14" fmla="*/ 468 w 1286"/>
              <a:gd name="T15" fmla="*/ 582 h 815"/>
              <a:gd name="T16" fmla="*/ 468 w 1286"/>
              <a:gd name="T17" fmla="*/ 407 h 815"/>
              <a:gd name="T18" fmla="*/ 525 w 1286"/>
              <a:gd name="T19" fmla="*/ 350 h 815"/>
              <a:gd name="T20" fmla="*/ 525 w 1286"/>
              <a:gd name="T21" fmla="*/ 290 h 815"/>
              <a:gd name="T22" fmla="*/ 643 w 1286"/>
              <a:gd name="T23" fmla="*/ 175 h 815"/>
              <a:gd name="T24" fmla="*/ 760 w 1286"/>
              <a:gd name="T25" fmla="*/ 290 h 815"/>
              <a:gd name="T26" fmla="*/ 760 w 1286"/>
              <a:gd name="T27" fmla="*/ 350 h 815"/>
              <a:gd name="T28" fmla="*/ 818 w 1286"/>
              <a:gd name="T29" fmla="*/ 407 h 815"/>
              <a:gd name="T30" fmla="*/ 818 w 1286"/>
              <a:gd name="T31" fmla="*/ 582 h 815"/>
              <a:gd name="T32" fmla="*/ 760 w 1286"/>
              <a:gd name="T33" fmla="*/ 639 h 815"/>
              <a:gd name="T34" fmla="*/ 525 w 1286"/>
              <a:gd name="T35" fmla="*/ 639 h 815"/>
              <a:gd name="T36" fmla="*/ 1050 w 1286"/>
              <a:gd name="T37" fmla="*/ 700 h 815"/>
              <a:gd name="T38" fmla="*/ 1050 w 1286"/>
              <a:gd name="T39" fmla="*/ 115 h 815"/>
              <a:gd name="T40" fmla="*/ 235 w 1286"/>
              <a:gd name="T41" fmla="*/ 115 h 815"/>
              <a:gd name="T42" fmla="*/ 235 w 1286"/>
              <a:gd name="T43" fmla="*/ 700 h 815"/>
              <a:gd name="T44" fmla="*/ 1050 w 1286"/>
              <a:gd name="T45" fmla="*/ 700 h 815"/>
              <a:gd name="T46" fmla="*/ 1285 w 1286"/>
              <a:gd name="T47" fmla="*/ 115 h 815"/>
              <a:gd name="T48" fmla="*/ 1285 w 1286"/>
              <a:gd name="T49" fmla="*/ 700 h 815"/>
              <a:gd name="T50" fmla="*/ 1168 w 1286"/>
              <a:gd name="T51" fmla="*/ 814 h 815"/>
              <a:gd name="T52" fmla="*/ 118 w 1286"/>
              <a:gd name="T53" fmla="*/ 814 h 815"/>
              <a:gd name="T54" fmla="*/ 0 w 1286"/>
              <a:gd name="T55" fmla="*/ 700 h 815"/>
              <a:gd name="T56" fmla="*/ 0 w 1286"/>
              <a:gd name="T57" fmla="*/ 115 h 815"/>
              <a:gd name="T58" fmla="*/ 118 w 1286"/>
              <a:gd name="T59" fmla="*/ 0 h 815"/>
              <a:gd name="T60" fmla="*/ 1168 w 1286"/>
              <a:gd name="T61" fmla="*/ 0 h 815"/>
              <a:gd name="T62" fmla="*/ 1285 w 1286"/>
              <a:gd name="T63" fmla="*/ 115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6" h="815">
                <a:moveTo>
                  <a:pt x="572" y="290"/>
                </a:moveTo>
                <a:lnTo>
                  <a:pt x="572" y="350"/>
                </a:lnTo>
                <a:lnTo>
                  <a:pt x="714" y="350"/>
                </a:lnTo>
                <a:lnTo>
                  <a:pt x="714" y="290"/>
                </a:lnTo>
                <a:cubicBezTo>
                  <a:pt x="714" y="251"/>
                  <a:pt x="682" y="221"/>
                  <a:pt x="643" y="221"/>
                </a:cubicBezTo>
                <a:cubicBezTo>
                  <a:pt x="605" y="221"/>
                  <a:pt x="572" y="251"/>
                  <a:pt x="572" y="290"/>
                </a:cubicBezTo>
                <a:close/>
                <a:moveTo>
                  <a:pt x="525" y="639"/>
                </a:moveTo>
                <a:cubicBezTo>
                  <a:pt x="492" y="639"/>
                  <a:pt x="468" y="615"/>
                  <a:pt x="468" y="582"/>
                </a:cubicBezTo>
                <a:lnTo>
                  <a:pt x="468" y="407"/>
                </a:lnTo>
                <a:cubicBezTo>
                  <a:pt x="468" y="374"/>
                  <a:pt x="492" y="350"/>
                  <a:pt x="525" y="350"/>
                </a:cubicBezTo>
                <a:lnTo>
                  <a:pt x="525" y="290"/>
                </a:lnTo>
                <a:cubicBezTo>
                  <a:pt x="525" y="227"/>
                  <a:pt x="577" y="175"/>
                  <a:pt x="643" y="175"/>
                </a:cubicBezTo>
                <a:cubicBezTo>
                  <a:pt x="706" y="175"/>
                  <a:pt x="760" y="224"/>
                  <a:pt x="760" y="290"/>
                </a:cubicBezTo>
                <a:lnTo>
                  <a:pt x="760" y="350"/>
                </a:lnTo>
                <a:cubicBezTo>
                  <a:pt x="793" y="350"/>
                  <a:pt x="818" y="374"/>
                  <a:pt x="818" y="407"/>
                </a:cubicBezTo>
                <a:lnTo>
                  <a:pt x="818" y="582"/>
                </a:lnTo>
                <a:cubicBezTo>
                  <a:pt x="818" y="615"/>
                  <a:pt x="793" y="639"/>
                  <a:pt x="760" y="639"/>
                </a:cubicBezTo>
                <a:lnTo>
                  <a:pt x="525" y="639"/>
                </a:lnTo>
                <a:close/>
                <a:moveTo>
                  <a:pt x="1050" y="700"/>
                </a:moveTo>
                <a:lnTo>
                  <a:pt x="1050" y="115"/>
                </a:lnTo>
                <a:lnTo>
                  <a:pt x="235" y="115"/>
                </a:lnTo>
                <a:lnTo>
                  <a:pt x="235" y="700"/>
                </a:lnTo>
                <a:lnTo>
                  <a:pt x="1050" y="700"/>
                </a:lnTo>
                <a:close/>
                <a:moveTo>
                  <a:pt x="1285" y="115"/>
                </a:moveTo>
                <a:lnTo>
                  <a:pt x="1285" y="700"/>
                </a:lnTo>
                <a:cubicBezTo>
                  <a:pt x="1285" y="763"/>
                  <a:pt x="1231" y="814"/>
                  <a:pt x="1168" y="814"/>
                </a:cubicBezTo>
                <a:lnTo>
                  <a:pt x="118" y="814"/>
                </a:lnTo>
                <a:cubicBezTo>
                  <a:pt x="55" y="814"/>
                  <a:pt x="0" y="763"/>
                  <a:pt x="0" y="700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1168" y="0"/>
                </a:lnTo>
                <a:cubicBezTo>
                  <a:pt x="1231" y="0"/>
                  <a:pt x="1285" y="52"/>
                  <a:pt x="1285" y="1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9" name="Freeform 78"/>
          <p:cNvSpPr>
            <a:spLocks noChangeArrowheads="1"/>
          </p:cNvSpPr>
          <p:nvPr/>
        </p:nvSpPr>
        <p:spPr bwMode="auto">
          <a:xfrm>
            <a:off x="7481887" y="5822952"/>
            <a:ext cx="463550" cy="377825"/>
          </a:xfrm>
          <a:custGeom>
            <a:avLst/>
            <a:gdLst>
              <a:gd name="T0" fmla="*/ 643 w 1287"/>
              <a:gd name="T1" fmla="*/ 0 h 1051"/>
              <a:gd name="T2" fmla="*/ 1286 w 1287"/>
              <a:gd name="T3" fmla="*/ 350 h 1051"/>
              <a:gd name="T4" fmla="*/ 1286 w 1287"/>
              <a:gd name="T5" fmla="*/ 818 h 1051"/>
              <a:gd name="T6" fmla="*/ 1168 w 1287"/>
              <a:gd name="T7" fmla="*/ 818 h 1051"/>
              <a:gd name="T8" fmla="*/ 1168 w 1287"/>
              <a:gd name="T9" fmla="*/ 413 h 1051"/>
              <a:gd name="T10" fmla="*/ 643 w 1287"/>
              <a:gd name="T11" fmla="*/ 700 h 1051"/>
              <a:gd name="T12" fmla="*/ 0 w 1287"/>
              <a:gd name="T13" fmla="*/ 350 h 1051"/>
              <a:gd name="T14" fmla="*/ 643 w 1287"/>
              <a:gd name="T15" fmla="*/ 0 h 1051"/>
              <a:gd name="T16" fmla="*/ 236 w 1287"/>
              <a:gd name="T17" fmla="*/ 593 h 1051"/>
              <a:gd name="T18" fmla="*/ 643 w 1287"/>
              <a:gd name="T19" fmla="*/ 818 h 1051"/>
              <a:gd name="T20" fmla="*/ 1050 w 1287"/>
              <a:gd name="T21" fmla="*/ 593 h 1051"/>
              <a:gd name="T22" fmla="*/ 1050 w 1287"/>
              <a:gd name="T23" fmla="*/ 829 h 1051"/>
              <a:gd name="T24" fmla="*/ 643 w 1287"/>
              <a:gd name="T25" fmla="*/ 1050 h 1051"/>
              <a:gd name="T26" fmla="*/ 236 w 1287"/>
              <a:gd name="T27" fmla="*/ 829 h 1051"/>
              <a:gd name="T28" fmla="*/ 236 w 1287"/>
              <a:gd name="T29" fmla="*/ 59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7" h="1051">
                <a:moveTo>
                  <a:pt x="643" y="0"/>
                </a:moveTo>
                <a:lnTo>
                  <a:pt x="1286" y="350"/>
                </a:lnTo>
                <a:lnTo>
                  <a:pt x="1286" y="818"/>
                </a:lnTo>
                <a:lnTo>
                  <a:pt x="1168" y="818"/>
                </a:lnTo>
                <a:lnTo>
                  <a:pt x="1168" y="413"/>
                </a:lnTo>
                <a:lnTo>
                  <a:pt x="643" y="700"/>
                </a:lnTo>
                <a:lnTo>
                  <a:pt x="0" y="350"/>
                </a:lnTo>
                <a:lnTo>
                  <a:pt x="643" y="0"/>
                </a:lnTo>
                <a:close/>
                <a:moveTo>
                  <a:pt x="236" y="593"/>
                </a:moveTo>
                <a:lnTo>
                  <a:pt x="643" y="818"/>
                </a:lnTo>
                <a:lnTo>
                  <a:pt x="1050" y="593"/>
                </a:lnTo>
                <a:lnTo>
                  <a:pt x="1050" y="829"/>
                </a:lnTo>
                <a:lnTo>
                  <a:pt x="643" y="1050"/>
                </a:lnTo>
                <a:lnTo>
                  <a:pt x="236" y="829"/>
                </a:lnTo>
                <a:lnTo>
                  <a:pt x="236" y="5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0" name="Freeform 79"/>
          <p:cNvSpPr>
            <a:spLocks noChangeArrowheads="1"/>
          </p:cNvSpPr>
          <p:nvPr/>
        </p:nvSpPr>
        <p:spPr bwMode="auto">
          <a:xfrm>
            <a:off x="8580437" y="5802313"/>
            <a:ext cx="419100" cy="419100"/>
          </a:xfrm>
          <a:custGeom>
            <a:avLst/>
            <a:gdLst>
              <a:gd name="T0" fmla="*/ 612 w 1166"/>
              <a:gd name="T1" fmla="*/ 596 h 1165"/>
              <a:gd name="T2" fmla="*/ 875 w 1166"/>
              <a:gd name="T3" fmla="*/ 752 h 1165"/>
              <a:gd name="T4" fmla="*/ 831 w 1166"/>
              <a:gd name="T5" fmla="*/ 825 h 1165"/>
              <a:gd name="T6" fmla="*/ 525 w 1166"/>
              <a:gd name="T7" fmla="*/ 639 h 1165"/>
              <a:gd name="T8" fmla="*/ 525 w 1166"/>
              <a:gd name="T9" fmla="*/ 290 h 1165"/>
              <a:gd name="T10" fmla="*/ 612 w 1166"/>
              <a:gd name="T11" fmla="*/ 290 h 1165"/>
              <a:gd name="T12" fmla="*/ 612 w 1166"/>
              <a:gd name="T13" fmla="*/ 596 h 1165"/>
              <a:gd name="T14" fmla="*/ 582 w 1166"/>
              <a:gd name="T15" fmla="*/ 1050 h 1165"/>
              <a:gd name="T16" fmla="*/ 1050 w 1166"/>
              <a:gd name="T17" fmla="*/ 582 h 1165"/>
              <a:gd name="T18" fmla="*/ 582 w 1166"/>
              <a:gd name="T19" fmla="*/ 115 h 1165"/>
              <a:gd name="T20" fmla="*/ 115 w 1166"/>
              <a:gd name="T21" fmla="*/ 582 h 1165"/>
              <a:gd name="T22" fmla="*/ 582 w 1166"/>
              <a:gd name="T23" fmla="*/ 1050 h 1165"/>
              <a:gd name="T24" fmla="*/ 582 w 1166"/>
              <a:gd name="T25" fmla="*/ 0 h 1165"/>
              <a:gd name="T26" fmla="*/ 1165 w 1166"/>
              <a:gd name="T27" fmla="*/ 582 h 1165"/>
              <a:gd name="T28" fmla="*/ 582 w 1166"/>
              <a:gd name="T29" fmla="*/ 1164 h 1165"/>
              <a:gd name="T30" fmla="*/ 0 w 1166"/>
              <a:gd name="T31" fmla="*/ 582 h 1165"/>
              <a:gd name="T32" fmla="*/ 582 w 1166"/>
              <a:gd name="T33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66" h="1165">
                <a:moveTo>
                  <a:pt x="612" y="596"/>
                </a:moveTo>
                <a:lnTo>
                  <a:pt x="875" y="752"/>
                </a:lnTo>
                <a:lnTo>
                  <a:pt x="831" y="825"/>
                </a:lnTo>
                <a:lnTo>
                  <a:pt x="525" y="639"/>
                </a:lnTo>
                <a:lnTo>
                  <a:pt x="525" y="290"/>
                </a:lnTo>
                <a:lnTo>
                  <a:pt x="612" y="290"/>
                </a:lnTo>
                <a:lnTo>
                  <a:pt x="612" y="596"/>
                </a:lnTo>
                <a:close/>
                <a:moveTo>
                  <a:pt x="582" y="1050"/>
                </a:moveTo>
                <a:cubicBezTo>
                  <a:pt x="839" y="1050"/>
                  <a:pt x="1050" y="839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1" name="Freeform 80"/>
          <p:cNvSpPr>
            <a:spLocks noChangeArrowheads="1"/>
          </p:cNvSpPr>
          <p:nvPr/>
        </p:nvSpPr>
        <p:spPr bwMode="auto">
          <a:xfrm>
            <a:off x="9678989" y="5853113"/>
            <a:ext cx="377825" cy="315912"/>
          </a:xfrm>
          <a:custGeom>
            <a:avLst/>
            <a:gdLst>
              <a:gd name="T0" fmla="*/ 932 w 1051"/>
              <a:gd name="T1" fmla="*/ 700 h 876"/>
              <a:gd name="T2" fmla="*/ 932 w 1051"/>
              <a:gd name="T3" fmla="*/ 582 h 876"/>
              <a:gd name="T4" fmla="*/ 350 w 1051"/>
              <a:gd name="T5" fmla="*/ 582 h 876"/>
              <a:gd name="T6" fmla="*/ 350 w 1051"/>
              <a:gd name="T7" fmla="*/ 700 h 876"/>
              <a:gd name="T8" fmla="*/ 932 w 1051"/>
              <a:gd name="T9" fmla="*/ 700 h 876"/>
              <a:gd name="T10" fmla="*/ 232 w 1051"/>
              <a:gd name="T11" fmla="*/ 700 h 876"/>
              <a:gd name="T12" fmla="*/ 232 w 1051"/>
              <a:gd name="T13" fmla="*/ 582 h 876"/>
              <a:gd name="T14" fmla="*/ 117 w 1051"/>
              <a:gd name="T15" fmla="*/ 582 h 876"/>
              <a:gd name="T16" fmla="*/ 117 w 1051"/>
              <a:gd name="T17" fmla="*/ 700 h 876"/>
              <a:gd name="T18" fmla="*/ 232 w 1051"/>
              <a:gd name="T19" fmla="*/ 700 h 876"/>
              <a:gd name="T20" fmla="*/ 979 w 1051"/>
              <a:gd name="T21" fmla="*/ 330 h 876"/>
              <a:gd name="T22" fmla="*/ 1050 w 1051"/>
              <a:gd name="T23" fmla="*/ 437 h 876"/>
              <a:gd name="T24" fmla="*/ 1050 w 1051"/>
              <a:gd name="T25" fmla="*/ 757 h 876"/>
              <a:gd name="T26" fmla="*/ 932 w 1051"/>
              <a:gd name="T27" fmla="*/ 875 h 876"/>
              <a:gd name="T28" fmla="*/ 117 w 1051"/>
              <a:gd name="T29" fmla="*/ 875 h 876"/>
              <a:gd name="T30" fmla="*/ 0 w 1051"/>
              <a:gd name="T31" fmla="*/ 757 h 876"/>
              <a:gd name="T32" fmla="*/ 0 w 1051"/>
              <a:gd name="T33" fmla="*/ 525 h 876"/>
              <a:gd name="T34" fmla="*/ 117 w 1051"/>
              <a:gd name="T35" fmla="*/ 407 h 876"/>
              <a:gd name="T36" fmla="*/ 850 w 1051"/>
              <a:gd name="T37" fmla="*/ 407 h 876"/>
              <a:gd name="T38" fmla="*/ 30 w 1051"/>
              <a:gd name="T39" fmla="*/ 109 h 876"/>
              <a:gd name="T40" fmla="*/ 71 w 1051"/>
              <a:gd name="T41" fmla="*/ 0 h 876"/>
              <a:gd name="T42" fmla="*/ 979 w 1051"/>
              <a:gd name="T43" fmla="*/ 33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1" h="876">
                <a:moveTo>
                  <a:pt x="932" y="700"/>
                </a:moveTo>
                <a:lnTo>
                  <a:pt x="932" y="582"/>
                </a:lnTo>
                <a:lnTo>
                  <a:pt x="350" y="582"/>
                </a:lnTo>
                <a:lnTo>
                  <a:pt x="350" y="700"/>
                </a:lnTo>
                <a:lnTo>
                  <a:pt x="932" y="700"/>
                </a:lnTo>
                <a:close/>
                <a:moveTo>
                  <a:pt x="232" y="700"/>
                </a:moveTo>
                <a:lnTo>
                  <a:pt x="232" y="582"/>
                </a:lnTo>
                <a:lnTo>
                  <a:pt x="117" y="582"/>
                </a:lnTo>
                <a:lnTo>
                  <a:pt x="117" y="700"/>
                </a:lnTo>
                <a:lnTo>
                  <a:pt x="232" y="700"/>
                </a:lnTo>
                <a:close/>
                <a:moveTo>
                  <a:pt x="979" y="330"/>
                </a:moveTo>
                <a:cubicBezTo>
                  <a:pt x="1020" y="341"/>
                  <a:pt x="1050" y="391"/>
                  <a:pt x="1050" y="437"/>
                </a:cubicBezTo>
                <a:lnTo>
                  <a:pt x="1050" y="757"/>
                </a:lnTo>
                <a:cubicBezTo>
                  <a:pt x="1050" y="820"/>
                  <a:pt x="995" y="875"/>
                  <a:pt x="932" y="875"/>
                </a:cubicBezTo>
                <a:lnTo>
                  <a:pt x="117" y="875"/>
                </a:lnTo>
                <a:cubicBezTo>
                  <a:pt x="54" y="875"/>
                  <a:pt x="0" y="820"/>
                  <a:pt x="0" y="757"/>
                </a:cubicBezTo>
                <a:lnTo>
                  <a:pt x="0" y="525"/>
                </a:lnTo>
                <a:cubicBezTo>
                  <a:pt x="0" y="462"/>
                  <a:pt x="54" y="407"/>
                  <a:pt x="117" y="407"/>
                </a:cubicBezTo>
                <a:lnTo>
                  <a:pt x="850" y="407"/>
                </a:lnTo>
                <a:lnTo>
                  <a:pt x="30" y="109"/>
                </a:lnTo>
                <a:lnTo>
                  <a:pt x="71" y="0"/>
                </a:lnTo>
                <a:lnTo>
                  <a:pt x="979" y="33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2" name="Freeform 81"/>
          <p:cNvSpPr>
            <a:spLocks noChangeArrowheads="1"/>
          </p:cNvSpPr>
          <p:nvPr/>
        </p:nvSpPr>
        <p:spPr bwMode="auto">
          <a:xfrm>
            <a:off x="10756901" y="5822952"/>
            <a:ext cx="377825" cy="377825"/>
          </a:xfrm>
          <a:custGeom>
            <a:avLst/>
            <a:gdLst>
              <a:gd name="T0" fmla="*/ 700 w 1051"/>
              <a:gd name="T1" fmla="*/ 350 h 1051"/>
              <a:gd name="T2" fmla="*/ 700 w 1051"/>
              <a:gd name="T3" fmla="*/ 118 h 1051"/>
              <a:gd name="T4" fmla="*/ 118 w 1051"/>
              <a:gd name="T5" fmla="*/ 118 h 1051"/>
              <a:gd name="T6" fmla="*/ 118 w 1051"/>
              <a:gd name="T7" fmla="*/ 350 h 1051"/>
              <a:gd name="T8" fmla="*/ 700 w 1051"/>
              <a:gd name="T9" fmla="*/ 350 h 1051"/>
              <a:gd name="T10" fmla="*/ 525 w 1051"/>
              <a:gd name="T11" fmla="*/ 932 h 1051"/>
              <a:gd name="T12" fmla="*/ 700 w 1051"/>
              <a:gd name="T13" fmla="*/ 757 h 1051"/>
              <a:gd name="T14" fmla="*/ 525 w 1051"/>
              <a:gd name="T15" fmla="*/ 582 h 1051"/>
              <a:gd name="T16" fmla="*/ 350 w 1051"/>
              <a:gd name="T17" fmla="*/ 757 h 1051"/>
              <a:gd name="T18" fmla="*/ 525 w 1051"/>
              <a:gd name="T19" fmla="*/ 932 h 1051"/>
              <a:gd name="T20" fmla="*/ 818 w 1051"/>
              <a:gd name="T21" fmla="*/ 0 h 1051"/>
              <a:gd name="T22" fmla="*/ 1050 w 1051"/>
              <a:gd name="T23" fmla="*/ 233 h 1051"/>
              <a:gd name="T24" fmla="*/ 1050 w 1051"/>
              <a:gd name="T25" fmla="*/ 932 h 1051"/>
              <a:gd name="T26" fmla="*/ 932 w 1051"/>
              <a:gd name="T27" fmla="*/ 1050 h 1051"/>
              <a:gd name="T28" fmla="*/ 118 w 1051"/>
              <a:gd name="T29" fmla="*/ 1050 h 1051"/>
              <a:gd name="T30" fmla="*/ 0 w 1051"/>
              <a:gd name="T31" fmla="*/ 932 h 1051"/>
              <a:gd name="T32" fmla="*/ 0 w 1051"/>
              <a:gd name="T33" fmla="*/ 118 h 1051"/>
              <a:gd name="T34" fmla="*/ 118 w 1051"/>
              <a:gd name="T35" fmla="*/ 0 h 1051"/>
              <a:gd name="T36" fmla="*/ 818 w 1051"/>
              <a:gd name="T3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1051">
                <a:moveTo>
                  <a:pt x="700" y="350"/>
                </a:moveTo>
                <a:lnTo>
                  <a:pt x="700" y="118"/>
                </a:lnTo>
                <a:lnTo>
                  <a:pt x="118" y="118"/>
                </a:lnTo>
                <a:lnTo>
                  <a:pt x="118" y="350"/>
                </a:lnTo>
                <a:lnTo>
                  <a:pt x="700" y="350"/>
                </a:lnTo>
                <a:close/>
                <a:moveTo>
                  <a:pt x="525" y="932"/>
                </a:moveTo>
                <a:cubicBezTo>
                  <a:pt x="621" y="932"/>
                  <a:pt x="700" y="853"/>
                  <a:pt x="700" y="757"/>
                </a:cubicBezTo>
                <a:cubicBezTo>
                  <a:pt x="700" y="662"/>
                  <a:pt x="621" y="582"/>
                  <a:pt x="525" y="582"/>
                </a:cubicBezTo>
                <a:cubicBezTo>
                  <a:pt x="429" y="582"/>
                  <a:pt x="350" y="662"/>
                  <a:pt x="350" y="757"/>
                </a:cubicBezTo>
                <a:cubicBezTo>
                  <a:pt x="350" y="853"/>
                  <a:pt x="429" y="932"/>
                  <a:pt x="525" y="932"/>
                </a:cubicBezTo>
                <a:close/>
                <a:moveTo>
                  <a:pt x="818" y="0"/>
                </a:moveTo>
                <a:lnTo>
                  <a:pt x="1050" y="233"/>
                </a:lnTo>
                <a:lnTo>
                  <a:pt x="1050" y="932"/>
                </a:lnTo>
                <a:cubicBezTo>
                  <a:pt x="1050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2" y="0"/>
                  <a:pt x="118" y="0"/>
                </a:cubicBezTo>
                <a:lnTo>
                  <a:pt x="81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56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8069" y="617538"/>
            <a:ext cx="336550" cy="419100"/>
          </a:xfrm>
          <a:custGeom>
            <a:avLst/>
            <a:gdLst>
              <a:gd name="T0" fmla="*/ 817 w 936"/>
              <a:gd name="T1" fmla="*/ 350 h 1166"/>
              <a:gd name="T2" fmla="*/ 817 w 936"/>
              <a:gd name="T3" fmla="*/ 115 h 1166"/>
              <a:gd name="T4" fmla="*/ 700 w 936"/>
              <a:gd name="T5" fmla="*/ 115 h 1166"/>
              <a:gd name="T6" fmla="*/ 700 w 936"/>
              <a:gd name="T7" fmla="*/ 350 h 1166"/>
              <a:gd name="T8" fmla="*/ 817 w 936"/>
              <a:gd name="T9" fmla="*/ 350 h 1166"/>
              <a:gd name="T10" fmla="*/ 643 w 936"/>
              <a:gd name="T11" fmla="*/ 350 h 1166"/>
              <a:gd name="T12" fmla="*/ 643 w 936"/>
              <a:gd name="T13" fmla="*/ 115 h 1166"/>
              <a:gd name="T14" fmla="*/ 525 w 936"/>
              <a:gd name="T15" fmla="*/ 115 h 1166"/>
              <a:gd name="T16" fmla="*/ 525 w 936"/>
              <a:gd name="T17" fmla="*/ 350 h 1166"/>
              <a:gd name="T18" fmla="*/ 643 w 936"/>
              <a:gd name="T19" fmla="*/ 350 h 1166"/>
              <a:gd name="T20" fmla="*/ 468 w 936"/>
              <a:gd name="T21" fmla="*/ 350 h 1166"/>
              <a:gd name="T22" fmla="*/ 468 w 936"/>
              <a:gd name="T23" fmla="*/ 115 h 1166"/>
              <a:gd name="T24" fmla="*/ 350 w 936"/>
              <a:gd name="T25" fmla="*/ 115 h 1166"/>
              <a:gd name="T26" fmla="*/ 350 w 936"/>
              <a:gd name="T27" fmla="*/ 350 h 1166"/>
              <a:gd name="T28" fmla="*/ 468 w 936"/>
              <a:gd name="T29" fmla="*/ 350 h 1166"/>
              <a:gd name="T30" fmla="*/ 817 w 936"/>
              <a:gd name="T31" fmla="*/ 0 h 1166"/>
              <a:gd name="T32" fmla="*/ 935 w 936"/>
              <a:gd name="T33" fmla="*/ 115 h 1166"/>
              <a:gd name="T34" fmla="*/ 935 w 936"/>
              <a:gd name="T35" fmla="*/ 1050 h 1166"/>
              <a:gd name="T36" fmla="*/ 817 w 936"/>
              <a:gd name="T37" fmla="*/ 1165 h 1166"/>
              <a:gd name="T38" fmla="*/ 118 w 936"/>
              <a:gd name="T39" fmla="*/ 1165 h 1166"/>
              <a:gd name="T40" fmla="*/ 0 w 936"/>
              <a:gd name="T41" fmla="*/ 1050 h 1166"/>
              <a:gd name="T42" fmla="*/ 3 w 936"/>
              <a:gd name="T43" fmla="*/ 350 h 1166"/>
              <a:gd name="T44" fmla="*/ 350 w 936"/>
              <a:gd name="T45" fmla="*/ 0 h 1166"/>
              <a:gd name="T46" fmla="*/ 817 w 936"/>
              <a:gd name="T4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36" h="1166">
                <a:moveTo>
                  <a:pt x="817" y="350"/>
                </a:moveTo>
                <a:lnTo>
                  <a:pt x="817" y="115"/>
                </a:lnTo>
                <a:lnTo>
                  <a:pt x="700" y="115"/>
                </a:lnTo>
                <a:lnTo>
                  <a:pt x="700" y="350"/>
                </a:lnTo>
                <a:lnTo>
                  <a:pt x="817" y="350"/>
                </a:lnTo>
                <a:close/>
                <a:moveTo>
                  <a:pt x="643" y="350"/>
                </a:moveTo>
                <a:lnTo>
                  <a:pt x="643" y="115"/>
                </a:lnTo>
                <a:lnTo>
                  <a:pt x="525" y="115"/>
                </a:lnTo>
                <a:lnTo>
                  <a:pt x="525" y="350"/>
                </a:lnTo>
                <a:lnTo>
                  <a:pt x="643" y="350"/>
                </a:lnTo>
                <a:close/>
                <a:moveTo>
                  <a:pt x="468" y="350"/>
                </a:moveTo>
                <a:lnTo>
                  <a:pt x="468" y="115"/>
                </a:lnTo>
                <a:lnTo>
                  <a:pt x="350" y="115"/>
                </a:lnTo>
                <a:lnTo>
                  <a:pt x="350" y="350"/>
                </a:lnTo>
                <a:lnTo>
                  <a:pt x="468" y="350"/>
                </a:lnTo>
                <a:close/>
                <a:moveTo>
                  <a:pt x="817" y="0"/>
                </a:moveTo>
                <a:cubicBezTo>
                  <a:pt x="880" y="0"/>
                  <a:pt x="935" y="52"/>
                  <a:pt x="935" y="115"/>
                </a:cubicBezTo>
                <a:lnTo>
                  <a:pt x="935" y="1050"/>
                </a:lnTo>
                <a:cubicBezTo>
                  <a:pt x="935" y="1113"/>
                  <a:pt x="880" y="1165"/>
                  <a:pt x="817" y="1165"/>
                </a:cubicBezTo>
                <a:lnTo>
                  <a:pt x="118" y="1165"/>
                </a:lnTo>
                <a:cubicBezTo>
                  <a:pt x="55" y="1165"/>
                  <a:pt x="0" y="1113"/>
                  <a:pt x="0" y="1050"/>
                </a:cubicBezTo>
                <a:lnTo>
                  <a:pt x="3" y="350"/>
                </a:lnTo>
                <a:lnTo>
                  <a:pt x="350" y="0"/>
                </a:ln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096294" y="617538"/>
            <a:ext cx="419100" cy="419100"/>
          </a:xfrm>
          <a:custGeom>
            <a:avLst/>
            <a:gdLst>
              <a:gd name="T0" fmla="*/ 582 w 1166"/>
              <a:gd name="T1" fmla="*/ 902 h 1166"/>
              <a:gd name="T2" fmla="*/ 285 w 1166"/>
              <a:gd name="T3" fmla="*/ 700 h 1166"/>
              <a:gd name="T4" fmla="*/ 880 w 1166"/>
              <a:gd name="T5" fmla="*/ 700 h 1166"/>
              <a:gd name="T6" fmla="*/ 582 w 1166"/>
              <a:gd name="T7" fmla="*/ 902 h 1166"/>
              <a:gd name="T8" fmla="*/ 399 w 1166"/>
              <a:gd name="T9" fmla="*/ 462 h 1166"/>
              <a:gd name="T10" fmla="*/ 339 w 1166"/>
              <a:gd name="T11" fmla="*/ 525 h 1166"/>
              <a:gd name="T12" fmla="*/ 276 w 1166"/>
              <a:gd name="T13" fmla="*/ 462 h 1166"/>
              <a:gd name="T14" fmla="*/ 399 w 1166"/>
              <a:gd name="T15" fmla="*/ 339 h 1166"/>
              <a:gd name="T16" fmla="*/ 525 w 1166"/>
              <a:gd name="T17" fmla="*/ 462 h 1166"/>
              <a:gd name="T18" fmla="*/ 462 w 1166"/>
              <a:gd name="T19" fmla="*/ 525 h 1166"/>
              <a:gd name="T20" fmla="*/ 399 w 1166"/>
              <a:gd name="T21" fmla="*/ 462 h 1166"/>
              <a:gd name="T22" fmla="*/ 640 w 1166"/>
              <a:gd name="T23" fmla="*/ 462 h 1166"/>
              <a:gd name="T24" fmla="*/ 766 w 1166"/>
              <a:gd name="T25" fmla="*/ 339 h 1166"/>
              <a:gd name="T26" fmla="*/ 889 w 1166"/>
              <a:gd name="T27" fmla="*/ 462 h 1166"/>
              <a:gd name="T28" fmla="*/ 826 w 1166"/>
              <a:gd name="T29" fmla="*/ 525 h 1166"/>
              <a:gd name="T30" fmla="*/ 766 w 1166"/>
              <a:gd name="T31" fmla="*/ 462 h 1166"/>
              <a:gd name="T32" fmla="*/ 703 w 1166"/>
              <a:gd name="T33" fmla="*/ 525 h 1166"/>
              <a:gd name="T34" fmla="*/ 640 w 1166"/>
              <a:gd name="T35" fmla="*/ 462 h 1166"/>
              <a:gd name="T36" fmla="*/ 582 w 1166"/>
              <a:gd name="T37" fmla="*/ 1050 h 1166"/>
              <a:gd name="T38" fmla="*/ 1050 w 1166"/>
              <a:gd name="T39" fmla="*/ 582 h 1166"/>
              <a:gd name="T40" fmla="*/ 582 w 1166"/>
              <a:gd name="T41" fmla="*/ 115 h 1166"/>
              <a:gd name="T42" fmla="*/ 115 w 1166"/>
              <a:gd name="T43" fmla="*/ 582 h 1166"/>
              <a:gd name="T44" fmla="*/ 582 w 1166"/>
              <a:gd name="T45" fmla="*/ 1050 h 1166"/>
              <a:gd name="T46" fmla="*/ 582 w 1166"/>
              <a:gd name="T47" fmla="*/ 0 h 1166"/>
              <a:gd name="T48" fmla="*/ 1165 w 1166"/>
              <a:gd name="T49" fmla="*/ 582 h 1166"/>
              <a:gd name="T50" fmla="*/ 582 w 1166"/>
              <a:gd name="T51" fmla="*/ 1165 h 1166"/>
              <a:gd name="T52" fmla="*/ 0 w 1166"/>
              <a:gd name="T53" fmla="*/ 582 h 1166"/>
              <a:gd name="T54" fmla="*/ 582 w 1166"/>
              <a:gd name="T55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166" h="1166">
                <a:moveTo>
                  <a:pt x="582" y="902"/>
                </a:moveTo>
                <a:cubicBezTo>
                  <a:pt x="446" y="902"/>
                  <a:pt x="331" y="820"/>
                  <a:pt x="285" y="700"/>
                </a:cubicBezTo>
                <a:lnTo>
                  <a:pt x="880" y="700"/>
                </a:lnTo>
                <a:cubicBezTo>
                  <a:pt x="834" y="820"/>
                  <a:pt x="719" y="902"/>
                  <a:pt x="582" y="902"/>
                </a:cubicBezTo>
                <a:close/>
                <a:moveTo>
                  <a:pt x="399" y="462"/>
                </a:moveTo>
                <a:lnTo>
                  <a:pt x="339" y="525"/>
                </a:lnTo>
                <a:lnTo>
                  <a:pt x="276" y="462"/>
                </a:lnTo>
                <a:lnTo>
                  <a:pt x="399" y="339"/>
                </a:lnTo>
                <a:lnTo>
                  <a:pt x="525" y="462"/>
                </a:lnTo>
                <a:lnTo>
                  <a:pt x="462" y="525"/>
                </a:lnTo>
                <a:lnTo>
                  <a:pt x="399" y="462"/>
                </a:lnTo>
                <a:close/>
                <a:moveTo>
                  <a:pt x="640" y="462"/>
                </a:moveTo>
                <a:lnTo>
                  <a:pt x="766" y="339"/>
                </a:lnTo>
                <a:lnTo>
                  <a:pt x="889" y="462"/>
                </a:lnTo>
                <a:lnTo>
                  <a:pt x="826" y="525"/>
                </a:lnTo>
                <a:lnTo>
                  <a:pt x="766" y="462"/>
                </a:lnTo>
                <a:lnTo>
                  <a:pt x="703" y="525"/>
                </a:lnTo>
                <a:lnTo>
                  <a:pt x="640" y="462"/>
                </a:lnTo>
                <a:close/>
                <a:moveTo>
                  <a:pt x="582" y="1050"/>
                </a:moveTo>
                <a:cubicBezTo>
                  <a:pt x="839" y="1050"/>
                  <a:pt x="1050" y="838"/>
                  <a:pt x="1050" y="582"/>
                </a:cubicBezTo>
                <a:cubicBezTo>
                  <a:pt x="1050" y="325"/>
                  <a:pt x="838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8"/>
                  <a:pt x="326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4"/>
                  <a:pt x="904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177381" y="617538"/>
            <a:ext cx="419100" cy="419100"/>
          </a:xfrm>
          <a:custGeom>
            <a:avLst/>
            <a:gdLst>
              <a:gd name="T0" fmla="*/ 582 w 1165"/>
              <a:gd name="T1" fmla="*/ 700 h 1166"/>
              <a:gd name="T2" fmla="*/ 880 w 1165"/>
              <a:gd name="T3" fmla="*/ 902 h 1166"/>
              <a:gd name="T4" fmla="*/ 284 w 1165"/>
              <a:gd name="T5" fmla="*/ 902 h 1166"/>
              <a:gd name="T6" fmla="*/ 582 w 1165"/>
              <a:gd name="T7" fmla="*/ 700 h 1166"/>
              <a:gd name="T8" fmla="*/ 339 w 1165"/>
              <a:gd name="T9" fmla="*/ 582 h 1166"/>
              <a:gd name="T10" fmla="*/ 276 w 1165"/>
              <a:gd name="T11" fmla="*/ 520 h 1166"/>
              <a:gd name="T12" fmla="*/ 339 w 1165"/>
              <a:gd name="T13" fmla="*/ 459 h 1166"/>
              <a:gd name="T14" fmla="*/ 276 w 1165"/>
              <a:gd name="T15" fmla="*/ 397 h 1166"/>
              <a:gd name="T16" fmla="*/ 339 w 1165"/>
              <a:gd name="T17" fmla="*/ 337 h 1166"/>
              <a:gd name="T18" fmla="*/ 399 w 1165"/>
              <a:gd name="T19" fmla="*/ 397 h 1166"/>
              <a:gd name="T20" fmla="*/ 462 w 1165"/>
              <a:gd name="T21" fmla="*/ 337 h 1166"/>
              <a:gd name="T22" fmla="*/ 525 w 1165"/>
              <a:gd name="T23" fmla="*/ 397 h 1166"/>
              <a:gd name="T24" fmla="*/ 462 w 1165"/>
              <a:gd name="T25" fmla="*/ 459 h 1166"/>
              <a:gd name="T26" fmla="*/ 525 w 1165"/>
              <a:gd name="T27" fmla="*/ 520 h 1166"/>
              <a:gd name="T28" fmla="*/ 462 w 1165"/>
              <a:gd name="T29" fmla="*/ 582 h 1166"/>
              <a:gd name="T30" fmla="*/ 399 w 1165"/>
              <a:gd name="T31" fmla="*/ 520 h 1166"/>
              <a:gd name="T32" fmla="*/ 339 w 1165"/>
              <a:gd name="T33" fmla="*/ 582 h 1166"/>
              <a:gd name="T34" fmla="*/ 825 w 1165"/>
              <a:gd name="T35" fmla="*/ 337 h 1166"/>
              <a:gd name="T36" fmla="*/ 888 w 1165"/>
              <a:gd name="T37" fmla="*/ 397 h 1166"/>
              <a:gd name="T38" fmla="*/ 825 w 1165"/>
              <a:gd name="T39" fmla="*/ 459 h 1166"/>
              <a:gd name="T40" fmla="*/ 888 w 1165"/>
              <a:gd name="T41" fmla="*/ 520 h 1166"/>
              <a:gd name="T42" fmla="*/ 825 w 1165"/>
              <a:gd name="T43" fmla="*/ 582 h 1166"/>
              <a:gd name="T44" fmla="*/ 765 w 1165"/>
              <a:gd name="T45" fmla="*/ 520 h 1166"/>
              <a:gd name="T46" fmla="*/ 703 w 1165"/>
              <a:gd name="T47" fmla="*/ 582 h 1166"/>
              <a:gd name="T48" fmla="*/ 640 w 1165"/>
              <a:gd name="T49" fmla="*/ 520 h 1166"/>
              <a:gd name="T50" fmla="*/ 703 w 1165"/>
              <a:gd name="T51" fmla="*/ 459 h 1166"/>
              <a:gd name="T52" fmla="*/ 640 w 1165"/>
              <a:gd name="T53" fmla="*/ 397 h 1166"/>
              <a:gd name="T54" fmla="*/ 703 w 1165"/>
              <a:gd name="T55" fmla="*/ 337 h 1166"/>
              <a:gd name="T56" fmla="*/ 765 w 1165"/>
              <a:gd name="T57" fmla="*/ 397 h 1166"/>
              <a:gd name="T58" fmla="*/ 825 w 1165"/>
              <a:gd name="T59" fmla="*/ 337 h 1166"/>
              <a:gd name="T60" fmla="*/ 582 w 1165"/>
              <a:gd name="T61" fmla="*/ 1050 h 1166"/>
              <a:gd name="T62" fmla="*/ 1050 w 1165"/>
              <a:gd name="T63" fmla="*/ 582 h 1166"/>
              <a:gd name="T64" fmla="*/ 582 w 1165"/>
              <a:gd name="T65" fmla="*/ 115 h 1166"/>
              <a:gd name="T66" fmla="*/ 115 w 1165"/>
              <a:gd name="T67" fmla="*/ 582 h 1166"/>
              <a:gd name="T68" fmla="*/ 582 w 1165"/>
              <a:gd name="T69" fmla="*/ 1050 h 1166"/>
              <a:gd name="T70" fmla="*/ 582 w 1165"/>
              <a:gd name="T71" fmla="*/ 0 h 1166"/>
              <a:gd name="T72" fmla="*/ 1164 w 1165"/>
              <a:gd name="T73" fmla="*/ 582 h 1166"/>
              <a:gd name="T74" fmla="*/ 582 w 1165"/>
              <a:gd name="T75" fmla="*/ 1165 h 1166"/>
              <a:gd name="T76" fmla="*/ 0 w 1165"/>
              <a:gd name="T77" fmla="*/ 582 h 1166"/>
              <a:gd name="T78" fmla="*/ 582 w 1165"/>
              <a:gd name="T79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5" h="1166">
                <a:moveTo>
                  <a:pt x="582" y="700"/>
                </a:moveTo>
                <a:cubicBezTo>
                  <a:pt x="719" y="700"/>
                  <a:pt x="834" y="782"/>
                  <a:pt x="880" y="902"/>
                </a:cubicBezTo>
                <a:lnTo>
                  <a:pt x="284" y="902"/>
                </a:lnTo>
                <a:cubicBezTo>
                  <a:pt x="331" y="782"/>
                  <a:pt x="446" y="700"/>
                  <a:pt x="582" y="700"/>
                </a:cubicBezTo>
                <a:close/>
                <a:moveTo>
                  <a:pt x="339" y="582"/>
                </a:moveTo>
                <a:lnTo>
                  <a:pt x="276" y="520"/>
                </a:lnTo>
                <a:lnTo>
                  <a:pt x="339" y="459"/>
                </a:lnTo>
                <a:lnTo>
                  <a:pt x="276" y="397"/>
                </a:lnTo>
                <a:lnTo>
                  <a:pt x="339" y="337"/>
                </a:lnTo>
                <a:lnTo>
                  <a:pt x="399" y="397"/>
                </a:lnTo>
                <a:lnTo>
                  <a:pt x="462" y="337"/>
                </a:lnTo>
                <a:lnTo>
                  <a:pt x="525" y="397"/>
                </a:lnTo>
                <a:lnTo>
                  <a:pt x="462" y="459"/>
                </a:lnTo>
                <a:lnTo>
                  <a:pt x="525" y="520"/>
                </a:lnTo>
                <a:lnTo>
                  <a:pt x="462" y="582"/>
                </a:lnTo>
                <a:lnTo>
                  <a:pt x="399" y="520"/>
                </a:lnTo>
                <a:lnTo>
                  <a:pt x="339" y="582"/>
                </a:lnTo>
                <a:close/>
                <a:moveTo>
                  <a:pt x="825" y="337"/>
                </a:moveTo>
                <a:lnTo>
                  <a:pt x="888" y="397"/>
                </a:lnTo>
                <a:lnTo>
                  <a:pt x="825" y="459"/>
                </a:lnTo>
                <a:lnTo>
                  <a:pt x="888" y="520"/>
                </a:lnTo>
                <a:lnTo>
                  <a:pt x="825" y="582"/>
                </a:lnTo>
                <a:lnTo>
                  <a:pt x="765" y="520"/>
                </a:lnTo>
                <a:lnTo>
                  <a:pt x="703" y="582"/>
                </a:lnTo>
                <a:lnTo>
                  <a:pt x="640" y="520"/>
                </a:lnTo>
                <a:lnTo>
                  <a:pt x="703" y="459"/>
                </a:lnTo>
                <a:lnTo>
                  <a:pt x="640" y="397"/>
                </a:lnTo>
                <a:lnTo>
                  <a:pt x="703" y="337"/>
                </a:lnTo>
                <a:lnTo>
                  <a:pt x="765" y="397"/>
                </a:lnTo>
                <a:lnTo>
                  <a:pt x="825" y="337"/>
                </a:lnTo>
                <a:close/>
                <a:moveTo>
                  <a:pt x="582" y="1050"/>
                </a:moveTo>
                <a:cubicBezTo>
                  <a:pt x="839" y="1050"/>
                  <a:pt x="1050" y="838"/>
                  <a:pt x="1050" y="582"/>
                </a:cubicBezTo>
                <a:cubicBezTo>
                  <a:pt x="1050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8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4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256881" y="617538"/>
            <a:ext cx="419100" cy="419100"/>
          </a:xfrm>
          <a:custGeom>
            <a:avLst/>
            <a:gdLst>
              <a:gd name="T0" fmla="*/ 582 w 1165"/>
              <a:gd name="T1" fmla="*/ 815 h 1166"/>
              <a:gd name="T2" fmla="*/ 784 w 1165"/>
              <a:gd name="T3" fmla="*/ 700 h 1166"/>
              <a:gd name="T4" fmla="*/ 880 w 1165"/>
              <a:gd name="T5" fmla="*/ 700 h 1166"/>
              <a:gd name="T6" fmla="*/ 582 w 1165"/>
              <a:gd name="T7" fmla="*/ 902 h 1166"/>
              <a:gd name="T8" fmla="*/ 284 w 1165"/>
              <a:gd name="T9" fmla="*/ 700 h 1166"/>
              <a:gd name="T10" fmla="*/ 380 w 1165"/>
              <a:gd name="T11" fmla="*/ 700 h 1166"/>
              <a:gd name="T12" fmla="*/ 582 w 1165"/>
              <a:gd name="T13" fmla="*/ 815 h 1166"/>
              <a:gd name="T14" fmla="*/ 582 w 1165"/>
              <a:gd name="T15" fmla="*/ 1050 h 1166"/>
              <a:gd name="T16" fmla="*/ 1049 w 1165"/>
              <a:gd name="T17" fmla="*/ 582 h 1166"/>
              <a:gd name="T18" fmla="*/ 582 w 1165"/>
              <a:gd name="T19" fmla="*/ 115 h 1166"/>
              <a:gd name="T20" fmla="*/ 115 w 1165"/>
              <a:gd name="T21" fmla="*/ 582 h 1166"/>
              <a:gd name="T22" fmla="*/ 582 w 1165"/>
              <a:gd name="T23" fmla="*/ 1050 h 1166"/>
              <a:gd name="T24" fmla="*/ 582 w 1165"/>
              <a:gd name="T25" fmla="*/ 0 h 1166"/>
              <a:gd name="T26" fmla="*/ 1164 w 1165"/>
              <a:gd name="T27" fmla="*/ 582 h 1166"/>
              <a:gd name="T28" fmla="*/ 582 w 1165"/>
              <a:gd name="T29" fmla="*/ 1165 h 1166"/>
              <a:gd name="T30" fmla="*/ 0 w 1165"/>
              <a:gd name="T31" fmla="*/ 582 h 1166"/>
              <a:gd name="T32" fmla="*/ 582 w 1165"/>
              <a:gd name="T33" fmla="*/ 0 h 1166"/>
              <a:gd name="T34" fmla="*/ 290 w 1165"/>
              <a:gd name="T35" fmla="*/ 438 h 1166"/>
              <a:gd name="T36" fmla="*/ 377 w 1165"/>
              <a:gd name="T37" fmla="*/ 350 h 1166"/>
              <a:gd name="T38" fmla="*/ 465 w 1165"/>
              <a:gd name="T39" fmla="*/ 438 h 1166"/>
              <a:gd name="T40" fmla="*/ 377 w 1165"/>
              <a:gd name="T41" fmla="*/ 525 h 1166"/>
              <a:gd name="T42" fmla="*/ 290 w 1165"/>
              <a:gd name="T43" fmla="*/ 438 h 1166"/>
              <a:gd name="T44" fmla="*/ 700 w 1165"/>
              <a:gd name="T45" fmla="*/ 438 h 1166"/>
              <a:gd name="T46" fmla="*/ 787 w 1165"/>
              <a:gd name="T47" fmla="*/ 350 h 1166"/>
              <a:gd name="T48" fmla="*/ 875 w 1165"/>
              <a:gd name="T49" fmla="*/ 438 h 1166"/>
              <a:gd name="T50" fmla="*/ 787 w 1165"/>
              <a:gd name="T51" fmla="*/ 525 h 1166"/>
              <a:gd name="T52" fmla="*/ 700 w 1165"/>
              <a:gd name="T53" fmla="*/ 43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5" h="1166">
                <a:moveTo>
                  <a:pt x="582" y="815"/>
                </a:moveTo>
                <a:cubicBezTo>
                  <a:pt x="670" y="815"/>
                  <a:pt x="743" y="768"/>
                  <a:pt x="784" y="700"/>
                </a:cubicBezTo>
                <a:lnTo>
                  <a:pt x="880" y="700"/>
                </a:lnTo>
                <a:cubicBezTo>
                  <a:pt x="833" y="820"/>
                  <a:pt x="719" y="902"/>
                  <a:pt x="582" y="902"/>
                </a:cubicBezTo>
                <a:cubicBezTo>
                  <a:pt x="445" y="902"/>
                  <a:pt x="331" y="820"/>
                  <a:pt x="284" y="700"/>
                </a:cubicBezTo>
                <a:lnTo>
                  <a:pt x="380" y="700"/>
                </a:lnTo>
                <a:cubicBezTo>
                  <a:pt x="421" y="768"/>
                  <a:pt x="495" y="815"/>
                  <a:pt x="582" y="815"/>
                </a:cubicBezTo>
                <a:close/>
                <a:moveTo>
                  <a:pt x="582" y="1050"/>
                </a:moveTo>
                <a:cubicBezTo>
                  <a:pt x="839" y="1050"/>
                  <a:pt x="1049" y="838"/>
                  <a:pt x="1049" y="582"/>
                </a:cubicBezTo>
                <a:cubicBezTo>
                  <a:pt x="1049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8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5" y="0"/>
                  <a:pt x="1164" y="259"/>
                  <a:pt x="1164" y="582"/>
                </a:cubicBezTo>
                <a:cubicBezTo>
                  <a:pt x="1164" y="904"/>
                  <a:pt x="904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290" y="438"/>
                </a:moveTo>
                <a:cubicBezTo>
                  <a:pt x="290" y="388"/>
                  <a:pt x="328" y="350"/>
                  <a:pt x="377" y="350"/>
                </a:cubicBezTo>
                <a:cubicBezTo>
                  <a:pt x="426" y="350"/>
                  <a:pt x="465" y="388"/>
                  <a:pt x="465" y="438"/>
                </a:cubicBezTo>
                <a:cubicBezTo>
                  <a:pt x="465" y="487"/>
                  <a:pt x="426" y="525"/>
                  <a:pt x="377" y="525"/>
                </a:cubicBezTo>
                <a:cubicBezTo>
                  <a:pt x="328" y="525"/>
                  <a:pt x="290" y="487"/>
                  <a:pt x="290" y="438"/>
                </a:cubicBezTo>
                <a:close/>
                <a:moveTo>
                  <a:pt x="700" y="438"/>
                </a:moveTo>
                <a:cubicBezTo>
                  <a:pt x="700" y="388"/>
                  <a:pt x="738" y="350"/>
                  <a:pt x="787" y="350"/>
                </a:cubicBezTo>
                <a:cubicBezTo>
                  <a:pt x="836" y="350"/>
                  <a:pt x="875" y="388"/>
                  <a:pt x="875" y="438"/>
                </a:cubicBezTo>
                <a:cubicBezTo>
                  <a:pt x="875" y="487"/>
                  <a:pt x="836" y="525"/>
                  <a:pt x="787" y="525"/>
                </a:cubicBezTo>
                <a:cubicBezTo>
                  <a:pt x="738" y="525"/>
                  <a:pt x="700" y="487"/>
                  <a:pt x="700" y="43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37969" y="617538"/>
            <a:ext cx="419100" cy="419100"/>
          </a:xfrm>
          <a:custGeom>
            <a:avLst/>
            <a:gdLst>
              <a:gd name="T0" fmla="*/ 582 w 1165"/>
              <a:gd name="T1" fmla="*/ 1050 h 1166"/>
              <a:gd name="T2" fmla="*/ 1049 w 1165"/>
              <a:gd name="T3" fmla="*/ 582 h 1166"/>
              <a:gd name="T4" fmla="*/ 582 w 1165"/>
              <a:gd name="T5" fmla="*/ 115 h 1166"/>
              <a:gd name="T6" fmla="*/ 115 w 1165"/>
              <a:gd name="T7" fmla="*/ 582 h 1166"/>
              <a:gd name="T8" fmla="*/ 582 w 1165"/>
              <a:gd name="T9" fmla="*/ 1050 h 1166"/>
              <a:gd name="T10" fmla="*/ 582 w 1165"/>
              <a:gd name="T11" fmla="*/ 0 h 1166"/>
              <a:gd name="T12" fmla="*/ 1164 w 1165"/>
              <a:gd name="T13" fmla="*/ 582 h 1166"/>
              <a:gd name="T14" fmla="*/ 582 w 1165"/>
              <a:gd name="T15" fmla="*/ 1165 h 1166"/>
              <a:gd name="T16" fmla="*/ 0 w 1165"/>
              <a:gd name="T17" fmla="*/ 582 h 1166"/>
              <a:gd name="T18" fmla="*/ 582 w 1165"/>
              <a:gd name="T19" fmla="*/ 0 h 1166"/>
              <a:gd name="T20" fmla="*/ 289 w 1165"/>
              <a:gd name="T21" fmla="*/ 438 h 1166"/>
              <a:gd name="T22" fmla="*/ 377 w 1165"/>
              <a:gd name="T23" fmla="*/ 350 h 1166"/>
              <a:gd name="T24" fmla="*/ 464 w 1165"/>
              <a:gd name="T25" fmla="*/ 438 h 1166"/>
              <a:gd name="T26" fmla="*/ 377 w 1165"/>
              <a:gd name="T27" fmla="*/ 525 h 1166"/>
              <a:gd name="T28" fmla="*/ 289 w 1165"/>
              <a:gd name="T29" fmla="*/ 438 h 1166"/>
              <a:gd name="T30" fmla="*/ 699 w 1165"/>
              <a:gd name="T31" fmla="*/ 438 h 1166"/>
              <a:gd name="T32" fmla="*/ 787 w 1165"/>
              <a:gd name="T33" fmla="*/ 350 h 1166"/>
              <a:gd name="T34" fmla="*/ 874 w 1165"/>
              <a:gd name="T35" fmla="*/ 438 h 1166"/>
              <a:gd name="T36" fmla="*/ 787 w 1165"/>
              <a:gd name="T37" fmla="*/ 525 h 1166"/>
              <a:gd name="T38" fmla="*/ 699 w 1165"/>
              <a:gd name="T39" fmla="*/ 438 h 1166"/>
              <a:gd name="T40" fmla="*/ 407 w 1165"/>
              <a:gd name="T41" fmla="*/ 700 h 1166"/>
              <a:gd name="T42" fmla="*/ 757 w 1165"/>
              <a:gd name="T43" fmla="*/ 700 h 1166"/>
              <a:gd name="T44" fmla="*/ 757 w 1165"/>
              <a:gd name="T45" fmla="*/ 787 h 1166"/>
              <a:gd name="T46" fmla="*/ 407 w 1165"/>
              <a:gd name="T47" fmla="*/ 787 h 1166"/>
              <a:gd name="T48" fmla="*/ 407 w 1165"/>
              <a:gd name="T49" fmla="*/ 70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165" h="1166">
                <a:moveTo>
                  <a:pt x="582" y="1050"/>
                </a:moveTo>
                <a:cubicBezTo>
                  <a:pt x="839" y="1050"/>
                  <a:pt x="1049" y="838"/>
                  <a:pt x="1049" y="582"/>
                </a:cubicBezTo>
                <a:cubicBezTo>
                  <a:pt x="1049" y="325"/>
                  <a:pt x="839" y="115"/>
                  <a:pt x="582" y="115"/>
                </a:cubicBezTo>
                <a:cubicBezTo>
                  <a:pt x="325" y="115"/>
                  <a:pt x="115" y="325"/>
                  <a:pt x="115" y="582"/>
                </a:cubicBezTo>
                <a:cubicBezTo>
                  <a:pt x="115" y="838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4" y="1165"/>
                  <a:pt x="582" y="1165"/>
                </a:cubicBezTo>
                <a:cubicBezTo>
                  <a:pt x="259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289" y="438"/>
                </a:moveTo>
                <a:cubicBezTo>
                  <a:pt x="289" y="388"/>
                  <a:pt x="328" y="350"/>
                  <a:pt x="377" y="350"/>
                </a:cubicBezTo>
                <a:cubicBezTo>
                  <a:pt x="426" y="350"/>
                  <a:pt x="464" y="388"/>
                  <a:pt x="464" y="438"/>
                </a:cubicBezTo>
                <a:cubicBezTo>
                  <a:pt x="464" y="487"/>
                  <a:pt x="426" y="525"/>
                  <a:pt x="377" y="525"/>
                </a:cubicBezTo>
                <a:cubicBezTo>
                  <a:pt x="328" y="525"/>
                  <a:pt x="289" y="487"/>
                  <a:pt x="289" y="438"/>
                </a:cubicBezTo>
                <a:close/>
                <a:moveTo>
                  <a:pt x="699" y="438"/>
                </a:moveTo>
                <a:cubicBezTo>
                  <a:pt x="699" y="388"/>
                  <a:pt x="738" y="350"/>
                  <a:pt x="787" y="350"/>
                </a:cubicBezTo>
                <a:cubicBezTo>
                  <a:pt x="836" y="350"/>
                  <a:pt x="874" y="388"/>
                  <a:pt x="874" y="438"/>
                </a:cubicBezTo>
                <a:cubicBezTo>
                  <a:pt x="874" y="487"/>
                  <a:pt x="836" y="525"/>
                  <a:pt x="787" y="525"/>
                </a:cubicBezTo>
                <a:cubicBezTo>
                  <a:pt x="738" y="525"/>
                  <a:pt x="699" y="487"/>
                  <a:pt x="699" y="438"/>
                </a:cubicBezTo>
                <a:close/>
                <a:moveTo>
                  <a:pt x="407" y="700"/>
                </a:moveTo>
                <a:lnTo>
                  <a:pt x="757" y="700"/>
                </a:lnTo>
                <a:lnTo>
                  <a:pt x="757" y="787"/>
                </a:lnTo>
                <a:lnTo>
                  <a:pt x="407" y="787"/>
                </a:lnTo>
                <a:lnTo>
                  <a:pt x="407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17469" y="617538"/>
            <a:ext cx="419100" cy="419100"/>
          </a:xfrm>
          <a:custGeom>
            <a:avLst/>
            <a:gdLst>
              <a:gd name="T0" fmla="*/ 582 w 1165"/>
              <a:gd name="T1" fmla="*/ 700 h 1166"/>
              <a:gd name="T2" fmla="*/ 880 w 1165"/>
              <a:gd name="T3" fmla="*/ 902 h 1166"/>
              <a:gd name="T4" fmla="*/ 784 w 1165"/>
              <a:gd name="T5" fmla="*/ 902 h 1166"/>
              <a:gd name="T6" fmla="*/ 582 w 1165"/>
              <a:gd name="T7" fmla="*/ 787 h 1166"/>
              <a:gd name="T8" fmla="*/ 380 w 1165"/>
              <a:gd name="T9" fmla="*/ 902 h 1166"/>
              <a:gd name="T10" fmla="*/ 284 w 1165"/>
              <a:gd name="T11" fmla="*/ 902 h 1166"/>
              <a:gd name="T12" fmla="*/ 582 w 1165"/>
              <a:gd name="T13" fmla="*/ 700 h 1166"/>
              <a:gd name="T14" fmla="*/ 582 w 1165"/>
              <a:gd name="T15" fmla="*/ 1050 h 1166"/>
              <a:gd name="T16" fmla="*/ 1049 w 1165"/>
              <a:gd name="T17" fmla="*/ 582 h 1166"/>
              <a:gd name="T18" fmla="*/ 582 w 1165"/>
              <a:gd name="T19" fmla="*/ 115 h 1166"/>
              <a:gd name="T20" fmla="*/ 114 w 1165"/>
              <a:gd name="T21" fmla="*/ 582 h 1166"/>
              <a:gd name="T22" fmla="*/ 582 w 1165"/>
              <a:gd name="T23" fmla="*/ 1050 h 1166"/>
              <a:gd name="T24" fmla="*/ 582 w 1165"/>
              <a:gd name="T25" fmla="*/ 0 h 1166"/>
              <a:gd name="T26" fmla="*/ 1164 w 1165"/>
              <a:gd name="T27" fmla="*/ 582 h 1166"/>
              <a:gd name="T28" fmla="*/ 582 w 1165"/>
              <a:gd name="T29" fmla="*/ 1165 h 1166"/>
              <a:gd name="T30" fmla="*/ 0 w 1165"/>
              <a:gd name="T31" fmla="*/ 582 h 1166"/>
              <a:gd name="T32" fmla="*/ 582 w 1165"/>
              <a:gd name="T33" fmla="*/ 0 h 1166"/>
              <a:gd name="T34" fmla="*/ 289 w 1165"/>
              <a:gd name="T35" fmla="*/ 438 h 1166"/>
              <a:gd name="T36" fmla="*/ 377 w 1165"/>
              <a:gd name="T37" fmla="*/ 350 h 1166"/>
              <a:gd name="T38" fmla="*/ 464 w 1165"/>
              <a:gd name="T39" fmla="*/ 438 h 1166"/>
              <a:gd name="T40" fmla="*/ 377 w 1165"/>
              <a:gd name="T41" fmla="*/ 525 h 1166"/>
              <a:gd name="T42" fmla="*/ 289 w 1165"/>
              <a:gd name="T43" fmla="*/ 438 h 1166"/>
              <a:gd name="T44" fmla="*/ 699 w 1165"/>
              <a:gd name="T45" fmla="*/ 438 h 1166"/>
              <a:gd name="T46" fmla="*/ 787 w 1165"/>
              <a:gd name="T47" fmla="*/ 350 h 1166"/>
              <a:gd name="T48" fmla="*/ 874 w 1165"/>
              <a:gd name="T49" fmla="*/ 438 h 1166"/>
              <a:gd name="T50" fmla="*/ 787 w 1165"/>
              <a:gd name="T51" fmla="*/ 525 h 1166"/>
              <a:gd name="T52" fmla="*/ 699 w 1165"/>
              <a:gd name="T53" fmla="*/ 438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5" h="1166">
                <a:moveTo>
                  <a:pt x="582" y="700"/>
                </a:moveTo>
                <a:cubicBezTo>
                  <a:pt x="718" y="700"/>
                  <a:pt x="833" y="782"/>
                  <a:pt x="880" y="902"/>
                </a:cubicBezTo>
                <a:lnTo>
                  <a:pt x="784" y="902"/>
                </a:lnTo>
                <a:cubicBezTo>
                  <a:pt x="743" y="834"/>
                  <a:pt x="670" y="787"/>
                  <a:pt x="582" y="787"/>
                </a:cubicBezTo>
                <a:cubicBezTo>
                  <a:pt x="495" y="787"/>
                  <a:pt x="421" y="834"/>
                  <a:pt x="380" y="902"/>
                </a:cubicBezTo>
                <a:lnTo>
                  <a:pt x="284" y="902"/>
                </a:lnTo>
                <a:cubicBezTo>
                  <a:pt x="330" y="782"/>
                  <a:pt x="445" y="700"/>
                  <a:pt x="582" y="700"/>
                </a:cubicBezTo>
                <a:close/>
                <a:moveTo>
                  <a:pt x="582" y="1050"/>
                </a:moveTo>
                <a:cubicBezTo>
                  <a:pt x="839" y="1050"/>
                  <a:pt x="1049" y="838"/>
                  <a:pt x="1049" y="582"/>
                </a:cubicBezTo>
                <a:cubicBezTo>
                  <a:pt x="1049" y="325"/>
                  <a:pt x="839" y="115"/>
                  <a:pt x="582" y="115"/>
                </a:cubicBezTo>
                <a:cubicBezTo>
                  <a:pt x="325" y="115"/>
                  <a:pt x="114" y="325"/>
                  <a:pt x="114" y="582"/>
                </a:cubicBezTo>
                <a:cubicBezTo>
                  <a:pt x="114" y="838"/>
                  <a:pt x="325" y="1050"/>
                  <a:pt x="582" y="1050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5"/>
                  <a:pt x="582" y="1165"/>
                </a:cubicBezTo>
                <a:cubicBezTo>
                  <a:pt x="260" y="1165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  <a:moveTo>
                  <a:pt x="289" y="438"/>
                </a:moveTo>
                <a:cubicBezTo>
                  <a:pt x="289" y="388"/>
                  <a:pt x="328" y="350"/>
                  <a:pt x="377" y="350"/>
                </a:cubicBezTo>
                <a:cubicBezTo>
                  <a:pt x="426" y="350"/>
                  <a:pt x="464" y="388"/>
                  <a:pt x="464" y="438"/>
                </a:cubicBezTo>
                <a:cubicBezTo>
                  <a:pt x="464" y="487"/>
                  <a:pt x="426" y="525"/>
                  <a:pt x="377" y="525"/>
                </a:cubicBezTo>
                <a:cubicBezTo>
                  <a:pt x="328" y="525"/>
                  <a:pt x="289" y="487"/>
                  <a:pt x="289" y="438"/>
                </a:cubicBezTo>
                <a:close/>
                <a:moveTo>
                  <a:pt x="699" y="438"/>
                </a:moveTo>
                <a:cubicBezTo>
                  <a:pt x="699" y="388"/>
                  <a:pt x="738" y="350"/>
                  <a:pt x="787" y="350"/>
                </a:cubicBezTo>
                <a:cubicBezTo>
                  <a:pt x="836" y="350"/>
                  <a:pt x="874" y="388"/>
                  <a:pt x="874" y="438"/>
                </a:cubicBezTo>
                <a:cubicBezTo>
                  <a:pt x="874" y="487"/>
                  <a:pt x="836" y="525"/>
                  <a:pt x="787" y="525"/>
                </a:cubicBezTo>
                <a:cubicBezTo>
                  <a:pt x="738" y="525"/>
                  <a:pt x="699" y="487"/>
                  <a:pt x="699" y="43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487446" y="638177"/>
            <a:ext cx="441325" cy="377825"/>
          </a:xfrm>
          <a:custGeom>
            <a:avLst/>
            <a:gdLst>
              <a:gd name="T0" fmla="*/ 0 w 1226"/>
              <a:gd name="T1" fmla="*/ 1049 h 1050"/>
              <a:gd name="T2" fmla="*/ 0 w 1226"/>
              <a:gd name="T3" fmla="*/ 642 h 1050"/>
              <a:gd name="T4" fmla="*/ 875 w 1226"/>
              <a:gd name="T5" fmla="*/ 524 h 1050"/>
              <a:gd name="T6" fmla="*/ 0 w 1226"/>
              <a:gd name="T7" fmla="*/ 407 h 1050"/>
              <a:gd name="T8" fmla="*/ 0 w 1226"/>
              <a:gd name="T9" fmla="*/ 0 h 1050"/>
              <a:gd name="T10" fmla="*/ 1225 w 1226"/>
              <a:gd name="T11" fmla="*/ 524 h 1050"/>
              <a:gd name="T12" fmla="*/ 0 w 1226"/>
              <a:gd name="T13" fmla="*/ 1049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6" h="1050">
                <a:moveTo>
                  <a:pt x="0" y="1049"/>
                </a:moveTo>
                <a:lnTo>
                  <a:pt x="0" y="642"/>
                </a:lnTo>
                <a:lnTo>
                  <a:pt x="875" y="524"/>
                </a:lnTo>
                <a:lnTo>
                  <a:pt x="0" y="407"/>
                </a:lnTo>
                <a:lnTo>
                  <a:pt x="0" y="0"/>
                </a:lnTo>
                <a:lnTo>
                  <a:pt x="1225" y="524"/>
                </a:lnTo>
                <a:lnTo>
                  <a:pt x="0" y="1049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598696" y="638177"/>
            <a:ext cx="377825" cy="377825"/>
          </a:xfrm>
          <a:custGeom>
            <a:avLst/>
            <a:gdLst>
              <a:gd name="T0" fmla="*/ 349 w 1050"/>
              <a:gd name="T1" fmla="*/ 699 h 1050"/>
              <a:gd name="T2" fmla="*/ 699 w 1050"/>
              <a:gd name="T3" fmla="*/ 350 h 1050"/>
              <a:gd name="T4" fmla="*/ 232 w 1050"/>
              <a:gd name="T5" fmla="*/ 817 h 1050"/>
              <a:gd name="T6" fmla="*/ 817 w 1050"/>
              <a:gd name="T7" fmla="*/ 232 h 1050"/>
              <a:gd name="T8" fmla="*/ 232 w 1050"/>
              <a:gd name="T9" fmla="*/ 817 h 1050"/>
              <a:gd name="T10" fmla="*/ 699 w 1050"/>
              <a:gd name="T11" fmla="*/ 0 h 1050"/>
              <a:gd name="T12" fmla="*/ 817 w 1050"/>
              <a:gd name="T13" fmla="*/ 117 h 1050"/>
              <a:gd name="T14" fmla="*/ 699 w 1050"/>
              <a:gd name="T15" fmla="*/ 1049 h 1050"/>
              <a:gd name="T16" fmla="*/ 817 w 1050"/>
              <a:gd name="T17" fmla="*/ 932 h 1050"/>
              <a:gd name="T18" fmla="*/ 699 w 1050"/>
              <a:gd name="T19" fmla="*/ 1049 h 1050"/>
              <a:gd name="T20" fmla="*/ 932 w 1050"/>
              <a:gd name="T21" fmla="*/ 699 h 1050"/>
              <a:gd name="T22" fmla="*/ 1049 w 1050"/>
              <a:gd name="T23" fmla="*/ 817 h 1050"/>
              <a:gd name="T24" fmla="*/ 932 w 1050"/>
              <a:gd name="T25" fmla="*/ 350 h 1050"/>
              <a:gd name="T26" fmla="*/ 1049 w 1050"/>
              <a:gd name="T27" fmla="*/ 232 h 1050"/>
              <a:gd name="T28" fmla="*/ 932 w 1050"/>
              <a:gd name="T29" fmla="*/ 350 h 1050"/>
              <a:gd name="T30" fmla="*/ 932 w 1050"/>
              <a:gd name="T31" fmla="*/ 932 h 1050"/>
              <a:gd name="T32" fmla="*/ 932 w 1050"/>
              <a:gd name="T33" fmla="*/ 1049 h 1050"/>
              <a:gd name="T34" fmla="*/ 932 w 1050"/>
              <a:gd name="T35" fmla="*/ 467 h 1050"/>
              <a:gd name="T36" fmla="*/ 1049 w 1050"/>
              <a:gd name="T37" fmla="*/ 582 h 1050"/>
              <a:gd name="T38" fmla="*/ 467 w 1050"/>
              <a:gd name="T39" fmla="*/ 1049 h 1050"/>
              <a:gd name="T40" fmla="*/ 582 w 1050"/>
              <a:gd name="T41" fmla="*/ 932 h 1050"/>
              <a:gd name="T42" fmla="*/ 467 w 1050"/>
              <a:gd name="T43" fmla="*/ 1049 h 1050"/>
              <a:gd name="T44" fmla="*/ 349 w 1050"/>
              <a:gd name="T45" fmla="*/ 117 h 1050"/>
              <a:gd name="T46" fmla="*/ 232 w 1050"/>
              <a:gd name="T47" fmla="*/ 0 h 1050"/>
              <a:gd name="T48" fmla="*/ 0 w 1050"/>
              <a:gd name="T49" fmla="*/ 817 h 1050"/>
              <a:gd name="T50" fmla="*/ 117 w 1050"/>
              <a:gd name="T51" fmla="*/ 699 h 1050"/>
              <a:gd name="T52" fmla="*/ 0 w 1050"/>
              <a:gd name="T53" fmla="*/ 817 h 1050"/>
              <a:gd name="T54" fmla="*/ 0 w 1050"/>
              <a:gd name="T55" fmla="*/ 932 h 1050"/>
              <a:gd name="T56" fmla="*/ 117 w 1050"/>
              <a:gd name="T57" fmla="*/ 1049 h 1050"/>
              <a:gd name="T58" fmla="*/ 1049 w 1050"/>
              <a:gd name="T59" fmla="*/ 117 h 1050"/>
              <a:gd name="T60" fmla="*/ 932 w 1050"/>
              <a:gd name="T61" fmla="*/ 0 h 1050"/>
              <a:gd name="T62" fmla="*/ 582 w 1050"/>
              <a:gd name="T63" fmla="*/ 117 h 1050"/>
              <a:gd name="T64" fmla="*/ 467 w 1050"/>
              <a:gd name="T65" fmla="*/ 0 h 1050"/>
              <a:gd name="T66" fmla="*/ 0 w 1050"/>
              <a:gd name="T67" fmla="*/ 350 h 1050"/>
              <a:gd name="T68" fmla="*/ 117 w 1050"/>
              <a:gd name="T69" fmla="*/ 232 h 1050"/>
              <a:gd name="T70" fmla="*/ 0 w 1050"/>
              <a:gd name="T71" fmla="*/ 350 h 1050"/>
              <a:gd name="T72" fmla="*/ 232 w 1050"/>
              <a:gd name="T73" fmla="*/ 932 h 1050"/>
              <a:gd name="T74" fmla="*/ 349 w 1050"/>
              <a:gd name="T75" fmla="*/ 1049 h 1050"/>
              <a:gd name="T76" fmla="*/ 0 w 1050"/>
              <a:gd name="T77" fmla="*/ 582 h 1050"/>
              <a:gd name="T78" fmla="*/ 117 w 1050"/>
              <a:gd name="T79" fmla="*/ 467 h 1050"/>
              <a:gd name="T80" fmla="*/ 0 w 1050"/>
              <a:gd name="T81" fmla="*/ 582 h 1050"/>
              <a:gd name="T82" fmla="*/ 117 w 1050"/>
              <a:gd name="T83" fmla="*/ 0 h 1050"/>
              <a:gd name="T84" fmla="*/ 0 w 1050"/>
              <a:gd name="T85" fmla="*/ 1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50" h="1050">
                <a:moveTo>
                  <a:pt x="349" y="350"/>
                </a:moveTo>
                <a:lnTo>
                  <a:pt x="349" y="699"/>
                </a:lnTo>
                <a:lnTo>
                  <a:pt x="699" y="699"/>
                </a:lnTo>
                <a:lnTo>
                  <a:pt x="699" y="350"/>
                </a:lnTo>
                <a:lnTo>
                  <a:pt x="349" y="350"/>
                </a:lnTo>
                <a:close/>
                <a:moveTo>
                  <a:pt x="232" y="817"/>
                </a:moveTo>
                <a:lnTo>
                  <a:pt x="232" y="232"/>
                </a:lnTo>
                <a:lnTo>
                  <a:pt x="817" y="232"/>
                </a:lnTo>
                <a:lnTo>
                  <a:pt x="817" y="817"/>
                </a:lnTo>
                <a:lnTo>
                  <a:pt x="232" y="817"/>
                </a:lnTo>
                <a:close/>
                <a:moveTo>
                  <a:pt x="699" y="117"/>
                </a:moveTo>
                <a:lnTo>
                  <a:pt x="699" y="0"/>
                </a:lnTo>
                <a:lnTo>
                  <a:pt x="817" y="0"/>
                </a:lnTo>
                <a:lnTo>
                  <a:pt x="817" y="117"/>
                </a:lnTo>
                <a:lnTo>
                  <a:pt x="699" y="117"/>
                </a:lnTo>
                <a:close/>
                <a:moveTo>
                  <a:pt x="699" y="1049"/>
                </a:moveTo>
                <a:lnTo>
                  <a:pt x="699" y="932"/>
                </a:lnTo>
                <a:lnTo>
                  <a:pt x="817" y="932"/>
                </a:lnTo>
                <a:lnTo>
                  <a:pt x="817" y="1049"/>
                </a:lnTo>
                <a:lnTo>
                  <a:pt x="699" y="1049"/>
                </a:lnTo>
                <a:close/>
                <a:moveTo>
                  <a:pt x="932" y="817"/>
                </a:moveTo>
                <a:lnTo>
                  <a:pt x="932" y="699"/>
                </a:lnTo>
                <a:lnTo>
                  <a:pt x="1049" y="699"/>
                </a:lnTo>
                <a:lnTo>
                  <a:pt x="1049" y="817"/>
                </a:lnTo>
                <a:lnTo>
                  <a:pt x="932" y="817"/>
                </a:lnTo>
                <a:close/>
                <a:moveTo>
                  <a:pt x="932" y="350"/>
                </a:moveTo>
                <a:lnTo>
                  <a:pt x="932" y="232"/>
                </a:lnTo>
                <a:lnTo>
                  <a:pt x="1049" y="232"/>
                </a:lnTo>
                <a:lnTo>
                  <a:pt x="1049" y="350"/>
                </a:lnTo>
                <a:lnTo>
                  <a:pt x="932" y="350"/>
                </a:lnTo>
                <a:close/>
                <a:moveTo>
                  <a:pt x="932" y="1049"/>
                </a:moveTo>
                <a:lnTo>
                  <a:pt x="932" y="932"/>
                </a:lnTo>
                <a:lnTo>
                  <a:pt x="1049" y="932"/>
                </a:lnTo>
                <a:cubicBezTo>
                  <a:pt x="1049" y="994"/>
                  <a:pt x="994" y="1049"/>
                  <a:pt x="932" y="1049"/>
                </a:cubicBezTo>
                <a:close/>
                <a:moveTo>
                  <a:pt x="932" y="582"/>
                </a:moveTo>
                <a:lnTo>
                  <a:pt x="932" y="467"/>
                </a:lnTo>
                <a:lnTo>
                  <a:pt x="1049" y="467"/>
                </a:lnTo>
                <a:lnTo>
                  <a:pt x="1049" y="582"/>
                </a:lnTo>
                <a:lnTo>
                  <a:pt x="932" y="582"/>
                </a:lnTo>
                <a:close/>
                <a:moveTo>
                  <a:pt x="467" y="1049"/>
                </a:moveTo>
                <a:lnTo>
                  <a:pt x="467" y="932"/>
                </a:lnTo>
                <a:lnTo>
                  <a:pt x="582" y="932"/>
                </a:lnTo>
                <a:lnTo>
                  <a:pt x="582" y="1049"/>
                </a:lnTo>
                <a:lnTo>
                  <a:pt x="467" y="1049"/>
                </a:lnTo>
                <a:close/>
                <a:moveTo>
                  <a:pt x="349" y="0"/>
                </a:moveTo>
                <a:lnTo>
                  <a:pt x="349" y="117"/>
                </a:lnTo>
                <a:lnTo>
                  <a:pt x="232" y="117"/>
                </a:lnTo>
                <a:lnTo>
                  <a:pt x="232" y="0"/>
                </a:lnTo>
                <a:lnTo>
                  <a:pt x="349" y="0"/>
                </a:lnTo>
                <a:close/>
                <a:moveTo>
                  <a:pt x="0" y="817"/>
                </a:moveTo>
                <a:lnTo>
                  <a:pt x="0" y="699"/>
                </a:lnTo>
                <a:lnTo>
                  <a:pt x="117" y="699"/>
                </a:lnTo>
                <a:lnTo>
                  <a:pt x="117" y="817"/>
                </a:lnTo>
                <a:lnTo>
                  <a:pt x="0" y="817"/>
                </a:lnTo>
                <a:close/>
                <a:moveTo>
                  <a:pt x="117" y="1049"/>
                </a:moveTo>
                <a:cubicBezTo>
                  <a:pt x="54" y="1049"/>
                  <a:pt x="0" y="994"/>
                  <a:pt x="0" y="932"/>
                </a:cubicBezTo>
                <a:lnTo>
                  <a:pt x="117" y="932"/>
                </a:lnTo>
                <a:lnTo>
                  <a:pt x="117" y="1049"/>
                </a:lnTo>
                <a:close/>
                <a:moveTo>
                  <a:pt x="932" y="0"/>
                </a:moveTo>
                <a:cubicBezTo>
                  <a:pt x="994" y="0"/>
                  <a:pt x="1049" y="54"/>
                  <a:pt x="1049" y="117"/>
                </a:cubicBezTo>
                <a:lnTo>
                  <a:pt x="932" y="117"/>
                </a:lnTo>
                <a:lnTo>
                  <a:pt x="932" y="0"/>
                </a:lnTo>
                <a:close/>
                <a:moveTo>
                  <a:pt x="582" y="0"/>
                </a:moveTo>
                <a:lnTo>
                  <a:pt x="582" y="117"/>
                </a:lnTo>
                <a:lnTo>
                  <a:pt x="467" y="117"/>
                </a:lnTo>
                <a:lnTo>
                  <a:pt x="467" y="0"/>
                </a:lnTo>
                <a:lnTo>
                  <a:pt x="582" y="0"/>
                </a:lnTo>
                <a:close/>
                <a:moveTo>
                  <a:pt x="0" y="350"/>
                </a:moveTo>
                <a:lnTo>
                  <a:pt x="0" y="232"/>
                </a:lnTo>
                <a:lnTo>
                  <a:pt x="117" y="232"/>
                </a:lnTo>
                <a:lnTo>
                  <a:pt x="117" y="350"/>
                </a:lnTo>
                <a:lnTo>
                  <a:pt x="0" y="350"/>
                </a:lnTo>
                <a:close/>
                <a:moveTo>
                  <a:pt x="232" y="1049"/>
                </a:moveTo>
                <a:lnTo>
                  <a:pt x="232" y="932"/>
                </a:lnTo>
                <a:lnTo>
                  <a:pt x="349" y="932"/>
                </a:lnTo>
                <a:lnTo>
                  <a:pt x="349" y="1049"/>
                </a:lnTo>
                <a:lnTo>
                  <a:pt x="232" y="1049"/>
                </a:lnTo>
                <a:close/>
                <a:moveTo>
                  <a:pt x="0" y="582"/>
                </a:moveTo>
                <a:lnTo>
                  <a:pt x="0" y="467"/>
                </a:lnTo>
                <a:lnTo>
                  <a:pt x="117" y="467"/>
                </a:lnTo>
                <a:lnTo>
                  <a:pt x="117" y="582"/>
                </a:lnTo>
                <a:lnTo>
                  <a:pt x="0" y="582"/>
                </a:lnTo>
                <a:close/>
                <a:moveTo>
                  <a:pt x="0" y="117"/>
                </a:moveTo>
                <a:cubicBezTo>
                  <a:pt x="0" y="54"/>
                  <a:pt x="54" y="0"/>
                  <a:pt x="117" y="0"/>
                </a:cubicBezTo>
                <a:lnTo>
                  <a:pt x="117" y="117"/>
                </a:lnTo>
                <a:lnTo>
                  <a:pt x="0" y="1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79783" y="595313"/>
            <a:ext cx="377825" cy="463550"/>
          </a:xfrm>
          <a:custGeom>
            <a:avLst/>
            <a:gdLst>
              <a:gd name="T0" fmla="*/ 524 w 1050"/>
              <a:gd name="T1" fmla="*/ 0 h 1286"/>
              <a:gd name="T2" fmla="*/ 1049 w 1050"/>
              <a:gd name="T3" fmla="*/ 235 h 1286"/>
              <a:gd name="T4" fmla="*/ 1049 w 1050"/>
              <a:gd name="T5" fmla="*/ 585 h 1286"/>
              <a:gd name="T6" fmla="*/ 524 w 1050"/>
              <a:gd name="T7" fmla="*/ 1285 h 1286"/>
              <a:gd name="T8" fmla="*/ 0 w 1050"/>
              <a:gd name="T9" fmla="*/ 585 h 1286"/>
              <a:gd name="T10" fmla="*/ 0 w 1050"/>
              <a:gd name="T11" fmla="*/ 235 h 1286"/>
              <a:gd name="T12" fmla="*/ 524 w 1050"/>
              <a:gd name="T13" fmla="*/ 0 h 1286"/>
              <a:gd name="T14" fmla="*/ 524 w 1050"/>
              <a:gd name="T15" fmla="*/ 642 h 1286"/>
              <a:gd name="T16" fmla="*/ 524 w 1050"/>
              <a:gd name="T17" fmla="*/ 1164 h 1286"/>
              <a:gd name="T18" fmla="*/ 931 w 1050"/>
              <a:gd name="T19" fmla="*/ 642 h 1286"/>
              <a:gd name="T20" fmla="*/ 524 w 1050"/>
              <a:gd name="T21" fmla="*/ 642 h 1286"/>
              <a:gd name="T22" fmla="*/ 524 w 1050"/>
              <a:gd name="T23" fmla="*/ 642 h 1286"/>
              <a:gd name="T24" fmla="*/ 524 w 1050"/>
              <a:gd name="T25" fmla="*/ 129 h 1286"/>
              <a:gd name="T26" fmla="*/ 117 w 1050"/>
              <a:gd name="T27" fmla="*/ 309 h 1286"/>
              <a:gd name="T28" fmla="*/ 117 w 1050"/>
              <a:gd name="T29" fmla="*/ 642 h 1286"/>
              <a:gd name="T30" fmla="*/ 524 w 1050"/>
              <a:gd name="T31" fmla="*/ 642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50" h="1286">
                <a:moveTo>
                  <a:pt x="524" y="0"/>
                </a:moveTo>
                <a:lnTo>
                  <a:pt x="1049" y="235"/>
                </a:lnTo>
                <a:lnTo>
                  <a:pt x="1049" y="585"/>
                </a:lnTo>
                <a:cubicBezTo>
                  <a:pt x="1049" y="908"/>
                  <a:pt x="825" y="1211"/>
                  <a:pt x="524" y="1285"/>
                </a:cubicBezTo>
                <a:cubicBezTo>
                  <a:pt x="224" y="1211"/>
                  <a:pt x="0" y="908"/>
                  <a:pt x="0" y="585"/>
                </a:cubicBezTo>
                <a:lnTo>
                  <a:pt x="0" y="235"/>
                </a:lnTo>
                <a:lnTo>
                  <a:pt x="524" y="0"/>
                </a:lnTo>
                <a:close/>
                <a:moveTo>
                  <a:pt x="524" y="642"/>
                </a:moveTo>
                <a:lnTo>
                  <a:pt x="524" y="1164"/>
                </a:lnTo>
                <a:cubicBezTo>
                  <a:pt x="740" y="1096"/>
                  <a:pt x="901" y="883"/>
                  <a:pt x="931" y="642"/>
                </a:cubicBezTo>
                <a:lnTo>
                  <a:pt x="524" y="642"/>
                </a:lnTo>
                <a:close/>
                <a:moveTo>
                  <a:pt x="524" y="642"/>
                </a:moveTo>
                <a:lnTo>
                  <a:pt x="524" y="129"/>
                </a:lnTo>
                <a:lnTo>
                  <a:pt x="117" y="309"/>
                </a:lnTo>
                <a:lnTo>
                  <a:pt x="117" y="642"/>
                </a:lnTo>
                <a:lnTo>
                  <a:pt x="524" y="64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65631" y="642940"/>
            <a:ext cx="368300" cy="366711"/>
          </a:xfrm>
          <a:custGeom>
            <a:avLst/>
            <a:gdLst>
              <a:gd name="T0" fmla="*/ 380 w 1021"/>
              <a:gd name="T1" fmla="*/ 642 h 1020"/>
              <a:gd name="T2" fmla="*/ 643 w 1021"/>
              <a:gd name="T3" fmla="*/ 380 h 1020"/>
              <a:gd name="T4" fmla="*/ 380 w 1021"/>
              <a:gd name="T5" fmla="*/ 117 h 1020"/>
              <a:gd name="T6" fmla="*/ 118 w 1021"/>
              <a:gd name="T7" fmla="*/ 380 h 1020"/>
              <a:gd name="T8" fmla="*/ 380 w 1021"/>
              <a:gd name="T9" fmla="*/ 642 h 1020"/>
              <a:gd name="T10" fmla="*/ 730 w 1021"/>
              <a:gd name="T11" fmla="*/ 642 h 1020"/>
              <a:gd name="T12" fmla="*/ 1020 w 1021"/>
              <a:gd name="T13" fmla="*/ 932 h 1020"/>
              <a:gd name="T14" fmla="*/ 932 w 1021"/>
              <a:gd name="T15" fmla="*/ 1019 h 1020"/>
              <a:gd name="T16" fmla="*/ 643 w 1021"/>
              <a:gd name="T17" fmla="*/ 729 h 1020"/>
              <a:gd name="T18" fmla="*/ 643 w 1021"/>
              <a:gd name="T19" fmla="*/ 683 h 1020"/>
              <a:gd name="T20" fmla="*/ 626 w 1021"/>
              <a:gd name="T21" fmla="*/ 667 h 1020"/>
              <a:gd name="T22" fmla="*/ 380 w 1021"/>
              <a:gd name="T23" fmla="*/ 757 h 1020"/>
              <a:gd name="T24" fmla="*/ 0 w 1021"/>
              <a:gd name="T25" fmla="*/ 380 h 1020"/>
              <a:gd name="T26" fmla="*/ 380 w 1021"/>
              <a:gd name="T27" fmla="*/ 0 h 1020"/>
              <a:gd name="T28" fmla="*/ 757 w 1021"/>
              <a:gd name="T29" fmla="*/ 380 h 1020"/>
              <a:gd name="T30" fmla="*/ 667 w 1021"/>
              <a:gd name="T31" fmla="*/ 626 h 1020"/>
              <a:gd name="T32" fmla="*/ 684 w 1021"/>
              <a:gd name="T33" fmla="*/ 642 h 1020"/>
              <a:gd name="T34" fmla="*/ 730 w 1021"/>
              <a:gd name="T35" fmla="*/ 642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21" h="1020">
                <a:moveTo>
                  <a:pt x="380" y="642"/>
                </a:moveTo>
                <a:cubicBezTo>
                  <a:pt x="525" y="642"/>
                  <a:pt x="643" y="525"/>
                  <a:pt x="643" y="380"/>
                </a:cubicBezTo>
                <a:cubicBezTo>
                  <a:pt x="643" y="235"/>
                  <a:pt x="525" y="117"/>
                  <a:pt x="380" y="117"/>
                </a:cubicBezTo>
                <a:cubicBezTo>
                  <a:pt x="235" y="117"/>
                  <a:pt x="118" y="235"/>
                  <a:pt x="118" y="380"/>
                </a:cubicBezTo>
                <a:cubicBezTo>
                  <a:pt x="118" y="524"/>
                  <a:pt x="235" y="642"/>
                  <a:pt x="380" y="642"/>
                </a:cubicBezTo>
                <a:close/>
                <a:moveTo>
                  <a:pt x="730" y="642"/>
                </a:moveTo>
                <a:lnTo>
                  <a:pt x="1020" y="932"/>
                </a:lnTo>
                <a:lnTo>
                  <a:pt x="932" y="1019"/>
                </a:lnTo>
                <a:lnTo>
                  <a:pt x="643" y="729"/>
                </a:lnTo>
                <a:lnTo>
                  <a:pt x="643" y="683"/>
                </a:lnTo>
                <a:lnTo>
                  <a:pt x="626" y="667"/>
                </a:lnTo>
                <a:cubicBezTo>
                  <a:pt x="561" y="724"/>
                  <a:pt x="473" y="757"/>
                  <a:pt x="380" y="757"/>
                </a:cubicBezTo>
                <a:cubicBezTo>
                  <a:pt x="170" y="757"/>
                  <a:pt x="0" y="590"/>
                  <a:pt x="0" y="380"/>
                </a:cubicBezTo>
                <a:cubicBezTo>
                  <a:pt x="0" y="169"/>
                  <a:pt x="170" y="0"/>
                  <a:pt x="380" y="0"/>
                </a:cubicBezTo>
                <a:cubicBezTo>
                  <a:pt x="591" y="0"/>
                  <a:pt x="757" y="169"/>
                  <a:pt x="757" y="380"/>
                </a:cubicBezTo>
                <a:cubicBezTo>
                  <a:pt x="757" y="473"/>
                  <a:pt x="725" y="560"/>
                  <a:pt x="667" y="626"/>
                </a:cubicBezTo>
                <a:lnTo>
                  <a:pt x="684" y="642"/>
                </a:lnTo>
                <a:lnTo>
                  <a:pt x="730" y="64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8071" y="1504951"/>
            <a:ext cx="441325" cy="377825"/>
          </a:xfrm>
          <a:custGeom>
            <a:avLst/>
            <a:gdLst>
              <a:gd name="T0" fmla="*/ 700 w 1226"/>
              <a:gd name="T1" fmla="*/ 0 h 1050"/>
              <a:gd name="T2" fmla="*/ 1225 w 1226"/>
              <a:gd name="T3" fmla="*/ 525 h 1050"/>
              <a:gd name="T4" fmla="*/ 700 w 1226"/>
              <a:gd name="T5" fmla="*/ 1049 h 1050"/>
              <a:gd name="T6" fmla="*/ 380 w 1226"/>
              <a:gd name="T7" fmla="*/ 940 h 1050"/>
              <a:gd name="T8" fmla="*/ 462 w 1226"/>
              <a:gd name="T9" fmla="*/ 858 h 1050"/>
              <a:gd name="T10" fmla="*/ 700 w 1226"/>
              <a:gd name="T11" fmla="*/ 932 h 1050"/>
              <a:gd name="T12" fmla="*/ 1107 w 1226"/>
              <a:gd name="T13" fmla="*/ 525 h 1050"/>
              <a:gd name="T14" fmla="*/ 700 w 1226"/>
              <a:gd name="T15" fmla="*/ 118 h 1050"/>
              <a:gd name="T16" fmla="*/ 293 w 1226"/>
              <a:gd name="T17" fmla="*/ 525 h 1050"/>
              <a:gd name="T18" fmla="*/ 468 w 1226"/>
              <a:gd name="T19" fmla="*/ 525 h 1050"/>
              <a:gd name="T20" fmla="*/ 233 w 1226"/>
              <a:gd name="T21" fmla="*/ 757 h 1050"/>
              <a:gd name="T22" fmla="*/ 0 w 1226"/>
              <a:gd name="T23" fmla="*/ 525 h 1050"/>
              <a:gd name="T24" fmla="*/ 175 w 1226"/>
              <a:gd name="T25" fmla="*/ 525 h 1050"/>
              <a:gd name="T26" fmla="*/ 700 w 1226"/>
              <a:gd name="T27" fmla="*/ 0 h 1050"/>
              <a:gd name="T28" fmla="*/ 817 w 1226"/>
              <a:gd name="T29" fmla="*/ 525 h 1050"/>
              <a:gd name="T30" fmla="*/ 700 w 1226"/>
              <a:gd name="T31" fmla="*/ 642 h 1050"/>
              <a:gd name="T32" fmla="*/ 582 w 1226"/>
              <a:gd name="T33" fmla="*/ 525 h 1050"/>
              <a:gd name="T34" fmla="*/ 700 w 1226"/>
              <a:gd name="T35" fmla="*/ 407 h 1050"/>
              <a:gd name="T36" fmla="*/ 817 w 1226"/>
              <a:gd name="T37" fmla="*/ 52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26" h="1050">
                <a:moveTo>
                  <a:pt x="700" y="0"/>
                </a:moveTo>
                <a:cubicBezTo>
                  <a:pt x="990" y="0"/>
                  <a:pt x="1225" y="235"/>
                  <a:pt x="1225" y="525"/>
                </a:cubicBezTo>
                <a:cubicBezTo>
                  <a:pt x="1225" y="814"/>
                  <a:pt x="990" y="1049"/>
                  <a:pt x="700" y="1049"/>
                </a:cubicBezTo>
                <a:cubicBezTo>
                  <a:pt x="580" y="1049"/>
                  <a:pt x="468" y="1009"/>
                  <a:pt x="380" y="940"/>
                </a:cubicBezTo>
                <a:lnTo>
                  <a:pt x="462" y="858"/>
                </a:lnTo>
                <a:cubicBezTo>
                  <a:pt x="530" y="905"/>
                  <a:pt x="612" y="932"/>
                  <a:pt x="700" y="932"/>
                </a:cubicBezTo>
                <a:cubicBezTo>
                  <a:pt x="927" y="932"/>
                  <a:pt x="1107" y="752"/>
                  <a:pt x="1107" y="525"/>
                </a:cubicBezTo>
                <a:cubicBezTo>
                  <a:pt x="1107" y="298"/>
                  <a:pt x="927" y="118"/>
                  <a:pt x="700" y="118"/>
                </a:cubicBezTo>
                <a:cubicBezTo>
                  <a:pt x="473" y="118"/>
                  <a:pt x="293" y="298"/>
                  <a:pt x="293" y="525"/>
                </a:cubicBezTo>
                <a:lnTo>
                  <a:pt x="468" y="525"/>
                </a:lnTo>
                <a:lnTo>
                  <a:pt x="233" y="757"/>
                </a:lnTo>
                <a:lnTo>
                  <a:pt x="0" y="525"/>
                </a:lnTo>
                <a:lnTo>
                  <a:pt x="175" y="525"/>
                </a:lnTo>
                <a:cubicBezTo>
                  <a:pt x="175" y="235"/>
                  <a:pt x="410" y="0"/>
                  <a:pt x="700" y="0"/>
                </a:cubicBezTo>
                <a:close/>
                <a:moveTo>
                  <a:pt x="817" y="525"/>
                </a:moveTo>
                <a:cubicBezTo>
                  <a:pt x="817" y="588"/>
                  <a:pt x="763" y="642"/>
                  <a:pt x="700" y="642"/>
                </a:cubicBezTo>
                <a:cubicBezTo>
                  <a:pt x="637" y="642"/>
                  <a:pt x="582" y="588"/>
                  <a:pt x="582" y="525"/>
                </a:cubicBezTo>
                <a:cubicBezTo>
                  <a:pt x="582" y="462"/>
                  <a:pt x="637" y="407"/>
                  <a:pt x="700" y="407"/>
                </a:cubicBezTo>
                <a:cubicBezTo>
                  <a:pt x="763" y="407"/>
                  <a:pt x="817" y="462"/>
                  <a:pt x="817" y="52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69321" y="1504951"/>
            <a:ext cx="377825" cy="377825"/>
          </a:xfrm>
          <a:custGeom>
            <a:avLst/>
            <a:gdLst>
              <a:gd name="T0" fmla="*/ 831 w 1050"/>
              <a:gd name="T1" fmla="*/ 525 h 1050"/>
              <a:gd name="T2" fmla="*/ 828 w 1050"/>
              <a:gd name="T3" fmla="*/ 484 h 1050"/>
              <a:gd name="T4" fmla="*/ 915 w 1050"/>
              <a:gd name="T5" fmla="*/ 418 h 1050"/>
              <a:gd name="T6" fmla="*/ 918 w 1050"/>
              <a:gd name="T7" fmla="*/ 391 h 1050"/>
              <a:gd name="T8" fmla="*/ 836 w 1050"/>
              <a:gd name="T9" fmla="*/ 249 h 1050"/>
              <a:gd name="T10" fmla="*/ 812 w 1050"/>
              <a:gd name="T11" fmla="*/ 241 h 1050"/>
              <a:gd name="T12" fmla="*/ 710 w 1050"/>
              <a:gd name="T13" fmla="*/ 282 h 1050"/>
              <a:gd name="T14" fmla="*/ 642 w 1050"/>
              <a:gd name="T15" fmla="*/ 241 h 1050"/>
              <a:gd name="T16" fmla="*/ 626 w 1050"/>
              <a:gd name="T17" fmla="*/ 134 h 1050"/>
              <a:gd name="T18" fmla="*/ 607 w 1050"/>
              <a:gd name="T19" fmla="*/ 118 h 1050"/>
              <a:gd name="T20" fmla="*/ 443 w 1050"/>
              <a:gd name="T21" fmla="*/ 118 h 1050"/>
              <a:gd name="T22" fmla="*/ 424 w 1050"/>
              <a:gd name="T23" fmla="*/ 134 h 1050"/>
              <a:gd name="T24" fmla="*/ 407 w 1050"/>
              <a:gd name="T25" fmla="*/ 243 h 1050"/>
              <a:gd name="T26" fmla="*/ 339 w 1050"/>
              <a:gd name="T27" fmla="*/ 282 h 1050"/>
              <a:gd name="T28" fmla="*/ 238 w 1050"/>
              <a:gd name="T29" fmla="*/ 241 h 1050"/>
              <a:gd name="T30" fmla="*/ 213 w 1050"/>
              <a:gd name="T31" fmla="*/ 252 h 1050"/>
              <a:gd name="T32" fmla="*/ 131 w 1050"/>
              <a:gd name="T33" fmla="*/ 391 h 1050"/>
              <a:gd name="T34" fmla="*/ 134 w 1050"/>
              <a:gd name="T35" fmla="*/ 418 h 1050"/>
              <a:gd name="T36" fmla="*/ 221 w 1050"/>
              <a:gd name="T37" fmla="*/ 484 h 1050"/>
              <a:gd name="T38" fmla="*/ 219 w 1050"/>
              <a:gd name="T39" fmla="*/ 525 h 1050"/>
              <a:gd name="T40" fmla="*/ 221 w 1050"/>
              <a:gd name="T41" fmla="*/ 566 h 1050"/>
              <a:gd name="T42" fmla="*/ 134 w 1050"/>
              <a:gd name="T43" fmla="*/ 631 h 1050"/>
              <a:gd name="T44" fmla="*/ 131 w 1050"/>
              <a:gd name="T45" fmla="*/ 659 h 1050"/>
              <a:gd name="T46" fmla="*/ 213 w 1050"/>
              <a:gd name="T47" fmla="*/ 801 h 1050"/>
              <a:gd name="T48" fmla="*/ 238 w 1050"/>
              <a:gd name="T49" fmla="*/ 809 h 1050"/>
              <a:gd name="T50" fmla="*/ 339 w 1050"/>
              <a:gd name="T51" fmla="*/ 768 h 1050"/>
              <a:gd name="T52" fmla="*/ 407 w 1050"/>
              <a:gd name="T53" fmla="*/ 809 h 1050"/>
              <a:gd name="T54" fmla="*/ 424 w 1050"/>
              <a:gd name="T55" fmla="*/ 916 h 1050"/>
              <a:gd name="T56" fmla="*/ 443 w 1050"/>
              <a:gd name="T57" fmla="*/ 932 h 1050"/>
              <a:gd name="T58" fmla="*/ 607 w 1050"/>
              <a:gd name="T59" fmla="*/ 932 h 1050"/>
              <a:gd name="T60" fmla="*/ 626 w 1050"/>
              <a:gd name="T61" fmla="*/ 916 h 1050"/>
              <a:gd name="T62" fmla="*/ 642 w 1050"/>
              <a:gd name="T63" fmla="*/ 806 h 1050"/>
              <a:gd name="T64" fmla="*/ 710 w 1050"/>
              <a:gd name="T65" fmla="*/ 768 h 1050"/>
              <a:gd name="T66" fmla="*/ 812 w 1050"/>
              <a:gd name="T67" fmla="*/ 809 h 1050"/>
              <a:gd name="T68" fmla="*/ 836 w 1050"/>
              <a:gd name="T69" fmla="*/ 798 h 1050"/>
              <a:gd name="T70" fmla="*/ 918 w 1050"/>
              <a:gd name="T71" fmla="*/ 659 h 1050"/>
              <a:gd name="T72" fmla="*/ 915 w 1050"/>
              <a:gd name="T73" fmla="*/ 631 h 1050"/>
              <a:gd name="T74" fmla="*/ 828 w 1050"/>
              <a:gd name="T75" fmla="*/ 566 h 1050"/>
              <a:gd name="T76" fmla="*/ 831 w 1050"/>
              <a:gd name="T77" fmla="*/ 525 h 1050"/>
              <a:gd name="T78" fmla="*/ 932 w 1050"/>
              <a:gd name="T79" fmla="*/ 0 h 1050"/>
              <a:gd name="T80" fmla="*/ 1049 w 1050"/>
              <a:gd name="T81" fmla="*/ 118 h 1050"/>
              <a:gd name="T82" fmla="*/ 1049 w 1050"/>
              <a:gd name="T83" fmla="*/ 932 h 1050"/>
              <a:gd name="T84" fmla="*/ 932 w 1050"/>
              <a:gd name="T85" fmla="*/ 1049 h 1050"/>
              <a:gd name="T86" fmla="*/ 117 w 1050"/>
              <a:gd name="T87" fmla="*/ 1049 h 1050"/>
              <a:gd name="T88" fmla="*/ 0 w 1050"/>
              <a:gd name="T89" fmla="*/ 932 h 1050"/>
              <a:gd name="T90" fmla="*/ 0 w 1050"/>
              <a:gd name="T91" fmla="*/ 118 h 1050"/>
              <a:gd name="T92" fmla="*/ 117 w 1050"/>
              <a:gd name="T93" fmla="*/ 0 h 1050"/>
              <a:gd name="T94" fmla="*/ 932 w 1050"/>
              <a:gd name="T95" fmla="*/ 0 h 1050"/>
              <a:gd name="T96" fmla="*/ 525 w 1050"/>
              <a:gd name="T97" fmla="*/ 407 h 1050"/>
              <a:gd name="T98" fmla="*/ 642 w 1050"/>
              <a:gd name="T99" fmla="*/ 525 h 1050"/>
              <a:gd name="T100" fmla="*/ 525 w 1050"/>
              <a:gd name="T101" fmla="*/ 642 h 1050"/>
              <a:gd name="T102" fmla="*/ 407 w 1050"/>
              <a:gd name="T103" fmla="*/ 525 h 1050"/>
              <a:gd name="T104" fmla="*/ 525 w 1050"/>
              <a:gd name="T105" fmla="*/ 40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050" h="1050">
                <a:moveTo>
                  <a:pt x="831" y="525"/>
                </a:moveTo>
                <a:cubicBezTo>
                  <a:pt x="831" y="511"/>
                  <a:pt x="831" y="497"/>
                  <a:pt x="828" y="484"/>
                </a:cubicBezTo>
                <a:lnTo>
                  <a:pt x="915" y="418"/>
                </a:lnTo>
                <a:cubicBezTo>
                  <a:pt x="924" y="413"/>
                  <a:pt x="924" y="399"/>
                  <a:pt x="918" y="391"/>
                </a:cubicBezTo>
                <a:lnTo>
                  <a:pt x="836" y="249"/>
                </a:lnTo>
                <a:cubicBezTo>
                  <a:pt x="831" y="241"/>
                  <a:pt x="820" y="238"/>
                  <a:pt x="812" y="241"/>
                </a:cubicBezTo>
                <a:lnTo>
                  <a:pt x="710" y="282"/>
                </a:lnTo>
                <a:cubicBezTo>
                  <a:pt x="689" y="265"/>
                  <a:pt x="667" y="252"/>
                  <a:pt x="642" y="241"/>
                </a:cubicBezTo>
                <a:lnTo>
                  <a:pt x="626" y="134"/>
                </a:lnTo>
                <a:cubicBezTo>
                  <a:pt x="623" y="126"/>
                  <a:pt x="618" y="118"/>
                  <a:pt x="607" y="118"/>
                </a:cubicBezTo>
                <a:lnTo>
                  <a:pt x="443" y="118"/>
                </a:lnTo>
                <a:cubicBezTo>
                  <a:pt x="432" y="118"/>
                  <a:pt x="426" y="123"/>
                  <a:pt x="424" y="134"/>
                </a:cubicBezTo>
                <a:lnTo>
                  <a:pt x="407" y="243"/>
                </a:lnTo>
                <a:cubicBezTo>
                  <a:pt x="383" y="254"/>
                  <a:pt x="361" y="265"/>
                  <a:pt x="339" y="282"/>
                </a:cubicBezTo>
                <a:lnTo>
                  <a:pt x="238" y="241"/>
                </a:lnTo>
                <a:cubicBezTo>
                  <a:pt x="229" y="238"/>
                  <a:pt x="219" y="243"/>
                  <a:pt x="213" y="252"/>
                </a:cubicBezTo>
                <a:lnTo>
                  <a:pt x="131" y="391"/>
                </a:lnTo>
                <a:cubicBezTo>
                  <a:pt x="126" y="399"/>
                  <a:pt x="126" y="413"/>
                  <a:pt x="134" y="418"/>
                </a:cubicBezTo>
                <a:lnTo>
                  <a:pt x="221" y="484"/>
                </a:lnTo>
                <a:cubicBezTo>
                  <a:pt x="219" y="497"/>
                  <a:pt x="219" y="511"/>
                  <a:pt x="219" y="525"/>
                </a:cubicBezTo>
                <a:cubicBezTo>
                  <a:pt x="219" y="538"/>
                  <a:pt x="219" y="552"/>
                  <a:pt x="221" y="566"/>
                </a:cubicBezTo>
                <a:lnTo>
                  <a:pt x="134" y="631"/>
                </a:lnTo>
                <a:cubicBezTo>
                  <a:pt x="126" y="637"/>
                  <a:pt x="126" y="651"/>
                  <a:pt x="131" y="659"/>
                </a:cubicBezTo>
                <a:lnTo>
                  <a:pt x="213" y="801"/>
                </a:lnTo>
                <a:cubicBezTo>
                  <a:pt x="219" y="809"/>
                  <a:pt x="229" y="812"/>
                  <a:pt x="238" y="809"/>
                </a:cubicBezTo>
                <a:lnTo>
                  <a:pt x="339" y="768"/>
                </a:lnTo>
                <a:cubicBezTo>
                  <a:pt x="361" y="784"/>
                  <a:pt x="383" y="798"/>
                  <a:pt x="407" y="809"/>
                </a:cubicBezTo>
                <a:lnTo>
                  <a:pt x="424" y="916"/>
                </a:lnTo>
                <a:cubicBezTo>
                  <a:pt x="426" y="924"/>
                  <a:pt x="432" y="932"/>
                  <a:pt x="443" y="932"/>
                </a:cubicBezTo>
                <a:lnTo>
                  <a:pt x="607" y="932"/>
                </a:lnTo>
                <a:cubicBezTo>
                  <a:pt x="618" y="932"/>
                  <a:pt x="623" y="927"/>
                  <a:pt x="626" y="916"/>
                </a:cubicBezTo>
                <a:lnTo>
                  <a:pt x="642" y="806"/>
                </a:lnTo>
                <a:cubicBezTo>
                  <a:pt x="667" y="795"/>
                  <a:pt x="689" y="784"/>
                  <a:pt x="710" y="768"/>
                </a:cubicBezTo>
                <a:lnTo>
                  <a:pt x="812" y="809"/>
                </a:lnTo>
                <a:cubicBezTo>
                  <a:pt x="820" y="812"/>
                  <a:pt x="831" y="806"/>
                  <a:pt x="836" y="798"/>
                </a:cubicBezTo>
                <a:lnTo>
                  <a:pt x="918" y="659"/>
                </a:lnTo>
                <a:cubicBezTo>
                  <a:pt x="924" y="651"/>
                  <a:pt x="924" y="637"/>
                  <a:pt x="915" y="631"/>
                </a:cubicBezTo>
                <a:lnTo>
                  <a:pt x="828" y="566"/>
                </a:lnTo>
                <a:cubicBezTo>
                  <a:pt x="831" y="552"/>
                  <a:pt x="831" y="538"/>
                  <a:pt x="831" y="525"/>
                </a:cubicBezTo>
                <a:close/>
                <a:moveTo>
                  <a:pt x="932" y="0"/>
                </a:moveTo>
                <a:cubicBezTo>
                  <a:pt x="997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7" y="1049"/>
                  <a:pt x="932" y="1049"/>
                </a:cubicBezTo>
                <a:lnTo>
                  <a:pt x="117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2" y="0"/>
                  <a:pt x="117" y="0"/>
                </a:cubicBezTo>
                <a:lnTo>
                  <a:pt x="932" y="0"/>
                </a:lnTo>
                <a:close/>
                <a:moveTo>
                  <a:pt x="525" y="407"/>
                </a:moveTo>
                <a:cubicBezTo>
                  <a:pt x="588" y="407"/>
                  <a:pt x="642" y="462"/>
                  <a:pt x="642" y="525"/>
                </a:cubicBezTo>
                <a:cubicBezTo>
                  <a:pt x="642" y="588"/>
                  <a:pt x="588" y="642"/>
                  <a:pt x="525" y="642"/>
                </a:cubicBezTo>
                <a:cubicBezTo>
                  <a:pt x="462" y="642"/>
                  <a:pt x="407" y="588"/>
                  <a:pt x="407" y="525"/>
                </a:cubicBezTo>
                <a:cubicBezTo>
                  <a:pt x="407" y="462"/>
                  <a:pt x="462" y="407"/>
                  <a:pt x="525" y="40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07544" y="1463677"/>
            <a:ext cx="461962" cy="461963"/>
          </a:xfrm>
          <a:custGeom>
            <a:avLst/>
            <a:gdLst>
              <a:gd name="T0" fmla="*/ 847 w 1285"/>
              <a:gd name="T1" fmla="*/ 817 h 1285"/>
              <a:gd name="T2" fmla="*/ 934 w 1285"/>
              <a:gd name="T3" fmla="*/ 904 h 1285"/>
              <a:gd name="T4" fmla="*/ 847 w 1285"/>
              <a:gd name="T5" fmla="*/ 992 h 1285"/>
              <a:gd name="T6" fmla="*/ 759 w 1285"/>
              <a:gd name="T7" fmla="*/ 904 h 1285"/>
              <a:gd name="T8" fmla="*/ 847 w 1285"/>
              <a:gd name="T9" fmla="*/ 817 h 1285"/>
              <a:gd name="T10" fmla="*/ 962 w 1285"/>
              <a:gd name="T11" fmla="*/ 524 h 1285"/>
              <a:gd name="T12" fmla="*/ 1049 w 1285"/>
              <a:gd name="T13" fmla="*/ 612 h 1285"/>
              <a:gd name="T14" fmla="*/ 962 w 1285"/>
              <a:gd name="T15" fmla="*/ 699 h 1285"/>
              <a:gd name="T16" fmla="*/ 874 w 1285"/>
              <a:gd name="T17" fmla="*/ 612 h 1285"/>
              <a:gd name="T18" fmla="*/ 962 w 1285"/>
              <a:gd name="T19" fmla="*/ 524 h 1285"/>
              <a:gd name="T20" fmla="*/ 642 w 1285"/>
              <a:gd name="T21" fmla="*/ 1166 h 1285"/>
              <a:gd name="T22" fmla="*/ 1167 w 1285"/>
              <a:gd name="T23" fmla="*/ 642 h 1285"/>
              <a:gd name="T24" fmla="*/ 642 w 1285"/>
              <a:gd name="T25" fmla="*/ 117 h 1285"/>
              <a:gd name="T26" fmla="*/ 117 w 1285"/>
              <a:gd name="T27" fmla="*/ 642 h 1285"/>
              <a:gd name="T28" fmla="*/ 642 w 1285"/>
              <a:gd name="T29" fmla="*/ 1166 h 1285"/>
              <a:gd name="T30" fmla="*/ 642 w 1285"/>
              <a:gd name="T31" fmla="*/ 0 h 1285"/>
              <a:gd name="T32" fmla="*/ 1284 w 1285"/>
              <a:gd name="T33" fmla="*/ 642 h 1285"/>
              <a:gd name="T34" fmla="*/ 642 w 1285"/>
              <a:gd name="T35" fmla="*/ 1284 h 1285"/>
              <a:gd name="T36" fmla="*/ 0 w 1285"/>
              <a:gd name="T37" fmla="*/ 642 h 1285"/>
              <a:gd name="T38" fmla="*/ 642 w 1285"/>
              <a:gd name="T39" fmla="*/ 0 h 1285"/>
              <a:gd name="T40" fmla="*/ 437 w 1285"/>
              <a:gd name="T41" fmla="*/ 817 h 1285"/>
              <a:gd name="T42" fmla="*/ 524 w 1285"/>
              <a:gd name="T43" fmla="*/ 904 h 1285"/>
              <a:gd name="T44" fmla="*/ 437 w 1285"/>
              <a:gd name="T45" fmla="*/ 992 h 1285"/>
              <a:gd name="T46" fmla="*/ 349 w 1285"/>
              <a:gd name="T47" fmla="*/ 904 h 1285"/>
              <a:gd name="T48" fmla="*/ 437 w 1285"/>
              <a:gd name="T49" fmla="*/ 817 h 1285"/>
              <a:gd name="T50" fmla="*/ 817 w 1285"/>
              <a:gd name="T51" fmla="*/ 322 h 1285"/>
              <a:gd name="T52" fmla="*/ 729 w 1285"/>
              <a:gd name="T53" fmla="*/ 410 h 1285"/>
              <a:gd name="T54" fmla="*/ 554 w 1285"/>
              <a:gd name="T55" fmla="*/ 410 h 1285"/>
              <a:gd name="T56" fmla="*/ 467 w 1285"/>
              <a:gd name="T57" fmla="*/ 322 h 1285"/>
              <a:gd name="T58" fmla="*/ 554 w 1285"/>
              <a:gd name="T59" fmla="*/ 235 h 1285"/>
              <a:gd name="T60" fmla="*/ 729 w 1285"/>
              <a:gd name="T61" fmla="*/ 235 h 1285"/>
              <a:gd name="T62" fmla="*/ 817 w 1285"/>
              <a:gd name="T63" fmla="*/ 322 h 1285"/>
              <a:gd name="T64" fmla="*/ 410 w 1285"/>
              <a:gd name="T65" fmla="*/ 612 h 1285"/>
              <a:gd name="T66" fmla="*/ 322 w 1285"/>
              <a:gd name="T67" fmla="*/ 699 h 1285"/>
              <a:gd name="T68" fmla="*/ 235 w 1285"/>
              <a:gd name="T69" fmla="*/ 612 h 1285"/>
              <a:gd name="T70" fmla="*/ 322 w 1285"/>
              <a:gd name="T71" fmla="*/ 524 h 1285"/>
              <a:gd name="T72" fmla="*/ 410 w 1285"/>
              <a:gd name="T73" fmla="*/ 612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85" h="1285">
                <a:moveTo>
                  <a:pt x="847" y="817"/>
                </a:moveTo>
                <a:cubicBezTo>
                  <a:pt x="896" y="817"/>
                  <a:pt x="934" y="855"/>
                  <a:pt x="934" y="904"/>
                </a:cubicBezTo>
                <a:cubicBezTo>
                  <a:pt x="934" y="953"/>
                  <a:pt x="896" y="992"/>
                  <a:pt x="847" y="992"/>
                </a:cubicBezTo>
                <a:cubicBezTo>
                  <a:pt x="798" y="992"/>
                  <a:pt x="759" y="953"/>
                  <a:pt x="759" y="904"/>
                </a:cubicBezTo>
                <a:cubicBezTo>
                  <a:pt x="759" y="855"/>
                  <a:pt x="798" y="817"/>
                  <a:pt x="847" y="817"/>
                </a:cubicBezTo>
                <a:close/>
                <a:moveTo>
                  <a:pt x="962" y="524"/>
                </a:moveTo>
                <a:cubicBezTo>
                  <a:pt x="1011" y="524"/>
                  <a:pt x="1049" y="563"/>
                  <a:pt x="1049" y="612"/>
                </a:cubicBezTo>
                <a:cubicBezTo>
                  <a:pt x="1049" y="661"/>
                  <a:pt x="1011" y="699"/>
                  <a:pt x="962" y="699"/>
                </a:cubicBezTo>
                <a:cubicBezTo>
                  <a:pt x="912" y="699"/>
                  <a:pt x="874" y="661"/>
                  <a:pt x="874" y="612"/>
                </a:cubicBezTo>
                <a:cubicBezTo>
                  <a:pt x="874" y="563"/>
                  <a:pt x="912" y="524"/>
                  <a:pt x="962" y="524"/>
                </a:cubicBezTo>
                <a:close/>
                <a:moveTo>
                  <a:pt x="642" y="1166"/>
                </a:moveTo>
                <a:cubicBezTo>
                  <a:pt x="932" y="1166"/>
                  <a:pt x="1167" y="931"/>
                  <a:pt x="1167" y="642"/>
                </a:cubicBezTo>
                <a:cubicBezTo>
                  <a:pt x="1167" y="352"/>
                  <a:pt x="932" y="117"/>
                  <a:pt x="642" y="117"/>
                </a:cubicBezTo>
                <a:cubicBezTo>
                  <a:pt x="352" y="117"/>
                  <a:pt x="117" y="352"/>
                  <a:pt x="117" y="642"/>
                </a:cubicBezTo>
                <a:cubicBezTo>
                  <a:pt x="117" y="931"/>
                  <a:pt x="352" y="1166"/>
                  <a:pt x="642" y="1166"/>
                </a:cubicBezTo>
                <a:close/>
                <a:moveTo>
                  <a:pt x="642" y="0"/>
                </a:moveTo>
                <a:cubicBezTo>
                  <a:pt x="994" y="0"/>
                  <a:pt x="1284" y="289"/>
                  <a:pt x="1284" y="642"/>
                </a:cubicBezTo>
                <a:cubicBezTo>
                  <a:pt x="1284" y="994"/>
                  <a:pt x="994" y="1284"/>
                  <a:pt x="642" y="1284"/>
                </a:cubicBezTo>
                <a:cubicBezTo>
                  <a:pt x="289" y="1284"/>
                  <a:pt x="0" y="994"/>
                  <a:pt x="0" y="642"/>
                </a:cubicBezTo>
                <a:cubicBezTo>
                  <a:pt x="0" y="289"/>
                  <a:pt x="289" y="0"/>
                  <a:pt x="642" y="0"/>
                </a:cubicBezTo>
                <a:close/>
                <a:moveTo>
                  <a:pt x="437" y="817"/>
                </a:moveTo>
                <a:cubicBezTo>
                  <a:pt x="486" y="817"/>
                  <a:pt x="524" y="855"/>
                  <a:pt x="524" y="904"/>
                </a:cubicBezTo>
                <a:cubicBezTo>
                  <a:pt x="524" y="953"/>
                  <a:pt x="486" y="992"/>
                  <a:pt x="437" y="992"/>
                </a:cubicBezTo>
                <a:cubicBezTo>
                  <a:pt x="388" y="992"/>
                  <a:pt x="349" y="953"/>
                  <a:pt x="349" y="904"/>
                </a:cubicBezTo>
                <a:cubicBezTo>
                  <a:pt x="349" y="855"/>
                  <a:pt x="388" y="817"/>
                  <a:pt x="437" y="817"/>
                </a:cubicBezTo>
                <a:close/>
                <a:moveTo>
                  <a:pt x="817" y="322"/>
                </a:moveTo>
                <a:cubicBezTo>
                  <a:pt x="817" y="371"/>
                  <a:pt x="779" y="410"/>
                  <a:pt x="729" y="410"/>
                </a:cubicBezTo>
                <a:lnTo>
                  <a:pt x="554" y="410"/>
                </a:lnTo>
                <a:cubicBezTo>
                  <a:pt x="505" y="410"/>
                  <a:pt x="467" y="371"/>
                  <a:pt x="467" y="322"/>
                </a:cubicBezTo>
                <a:cubicBezTo>
                  <a:pt x="467" y="273"/>
                  <a:pt x="505" y="235"/>
                  <a:pt x="554" y="235"/>
                </a:cubicBezTo>
                <a:lnTo>
                  <a:pt x="729" y="235"/>
                </a:lnTo>
                <a:cubicBezTo>
                  <a:pt x="779" y="235"/>
                  <a:pt x="817" y="273"/>
                  <a:pt x="817" y="322"/>
                </a:cubicBezTo>
                <a:close/>
                <a:moveTo>
                  <a:pt x="410" y="612"/>
                </a:moveTo>
                <a:cubicBezTo>
                  <a:pt x="410" y="661"/>
                  <a:pt x="371" y="699"/>
                  <a:pt x="322" y="699"/>
                </a:cubicBezTo>
                <a:cubicBezTo>
                  <a:pt x="273" y="699"/>
                  <a:pt x="235" y="661"/>
                  <a:pt x="235" y="612"/>
                </a:cubicBezTo>
                <a:cubicBezTo>
                  <a:pt x="235" y="563"/>
                  <a:pt x="273" y="524"/>
                  <a:pt x="322" y="524"/>
                </a:cubicBezTo>
                <a:cubicBezTo>
                  <a:pt x="371" y="524"/>
                  <a:pt x="410" y="563"/>
                  <a:pt x="410" y="61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372771" y="1484313"/>
            <a:ext cx="293687" cy="419100"/>
          </a:xfrm>
          <a:custGeom>
            <a:avLst/>
            <a:gdLst>
              <a:gd name="T0" fmla="*/ 175 w 815"/>
              <a:gd name="T1" fmla="*/ 115 h 1165"/>
              <a:gd name="T2" fmla="*/ 175 w 815"/>
              <a:gd name="T3" fmla="*/ 289 h 1165"/>
              <a:gd name="T4" fmla="*/ 290 w 815"/>
              <a:gd name="T5" fmla="*/ 289 h 1165"/>
              <a:gd name="T6" fmla="*/ 290 w 815"/>
              <a:gd name="T7" fmla="*/ 175 h 1165"/>
              <a:gd name="T8" fmla="*/ 350 w 815"/>
              <a:gd name="T9" fmla="*/ 175 h 1165"/>
              <a:gd name="T10" fmla="*/ 350 w 815"/>
              <a:gd name="T11" fmla="*/ 289 h 1165"/>
              <a:gd name="T12" fmla="*/ 464 w 815"/>
              <a:gd name="T13" fmla="*/ 289 h 1165"/>
              <a:gd name="T14" fmla="*/ 464 w 815"/>
              <a:gd name="T15" fmla="*/ 175 h 1165"/>
              <a:gd name="T16" fmla="*/ 525 w 815"/>
              <a:gd name="T17" fmla="*/ 175 h 1165"/>
              <a:gd name="T18" fmla="*/ 525 w 815"/>
              <a:gd name="T19" fmla="*/ 289 h 1165"/>
              <a:gd name="T20" fmla="*/ 639 w 815"/>
              <a:gd name="T21" fmla="*/ 289 h 1165"/>
              <a:gd name="T22" fmla="*/ 639 w 815"/>
              <a:gd name="T23" fmla="*/ 115 h 1165"/>
              <a:gd name="T24" fmla="*/ 175 w 815"/>
              <a:gd name="T25" fmla="*/ 115 h 1165"/>
              <a:gd name="T26" fmla="*/ 814 w 815"/>
              <a:gd name="T27" fmla="*/ 289 h 1165"/>
              <a:gd name="T28" fmla="*/ 814 w 815"/>
              <a:gd name="T29" fmla="*/ 639 h 1165"/>
              <a:gd name="T30" fmla="*/ 639 w 815"/>
              <a:gd name="T31" fmla="*/ 989 h 1165"/>
              <a:gd name="T32" fmla="*/ 639 w 815"/>
              <a:gd name="T33" fmla="*/ 1164 h 1165"/>
              <a:gd name="T34" fmla="*/ 175 w 815"/>
              <a:gd name="T35" fmla="*/ 1164 h 1165"/>
              <a:gd name="T36" fmla="*/ 175 w 815"/>
              <a:gd name="T37" fmla="*/ 989 h 1165"/>
              <a:gd name="T38" fmla="*/ 0 w 815"/>
              <a:gd name="T39" fmla="*/ 639 h 1165"/>
              <a:gd name="T40" fmla="*/ 0 w 815"/>
              <a:gd name="T41" fmla="*/ 289 h 1165"/>
              <a:gd name="T42" fmla="*/ 57 w 815"/>
              <a:gd name="T43" fmla="*/ 289 h 1165"/>
              <a:gd name="T44" fmla="*/ 57 w 815"/>
              <a:gd name="T45" fmla="*/ 115 h 1165"/>
              <a:gd name="T46" fmla="*/ 175 w 815"/>
              <a:gd name="T47" fmla="*/ 0 h 1165"/>
              <a:gd name="T48" fmla="*/ 639 w 815"/>
              <a:gd name="T49" fmla="*/ 0 h 1165"/>
              <a:gd name="T50" fmla="*/ 757 w 815"/>
              <a:gd name="T51" fmla="*/ 115 h 1165"/>
              <a:gd name="T52" fmla="*/ 757 w 815"/>
              <a:gd name="T53" fmla="*/ 289 h 1165"/>
              <a:gd name="T54" fmla="*/ 814 w 815"/>
              <a:gd name="T55" fmla="*/ 289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15" h="1165">
                <a:moveTo>
                  <a:pt x="175" y="115"/>
                </a:moveTo>
                <a:lnTo>
                  <a:pt x="175" y="289"/>
                </a:lnTo>
                <a:lnTo>
                  <a:pt x="290" y="289"/>
                </a:lnTo>
                <a:lnTo>
                  <a:pt x="290" y="175"/>
                </a:lnTo>
                <a:lnTo>
                  <a:pt x="350" y="175"/>
                </a:lnTo>
                <a:lnTo>
                  <a:pt x="350" y="289"/>
                </a:lnTo>
                <a:lnTo>
                  <a:pt x="464" y="289"/>
                </a:lnTo>
                <a:lnTo>
                  <a:pt x="464" y="175"/>
                </a:lnTo>
                <a:lnTo>
                  <a:pt x="525" y="175"/>
                </a:lnTo>
                <a:lnTo>
                  <a:pt x="525" y="289"/>
                </a:lnTo>
                <a:lnTo>
                  <a:pt x="639" y="289"/>
                </a:lnTo>
                <a:lnTo>
                  <a:pt x="639" y="115"/>
                </a:lnTo>
                <a:lnTo>
                  <a:pt x="175" y="115"/>
                </a:lnTo>
                <a:close/>
                <a:moveTo>
                  <a:pt x="814" y="289"/>
                </a:moveTo>
                <a:lnTo>
                  <a:pt x="814" y="639"/>
                </a:lnTo>
                <a:lnTo>
                  <a:pt x="639" y="989"/>
                </a:lnTo>
                <a:lnTo>
                  <a:pt x="639" y="1164"/>
                </a:lnTo>
                <a:lnTo>
                  <a:pt x="175" y="1164"/>
                </a:lnTo>
                <a:lnTo>
                  <a:pt x="175" y="989"/>
                </a:lnTo>
                <a:lnTo>
                  <a:pt x="0" y="639"/>
                </a:lnTo>
                <a:lnTo>
                  <a:pt x="0" y="289"/>
                </a:lnTo>
                <a:lnTo>
                  <a:pt x="57" y="289"/>
                </a:lnTo>
                <a:lnTo>
                  <a:pt x="57" y="115"/>
                </a:lnTo>
                <a:cubicBezTo>
                  <a:pt x="57" y="52"/>
                  <a:pt x="112" y="0"/>
                  <a:pt x="175" y="0"/>
                </a:cubicBezTo>
                <a:lnTo>
                  <a:pt x="639" y="0"/>
                </a:lnTo>
                <a:cubicBezTo>
                  <a:pt x="702" y="0"/>
                  <a:pt x="757" y="52"/>
                  <a:pt x="757" y="115"/>
                </a:cubicBezTo>
                <a:lnTo>
                  <a:pt x="757" y="289"/>
                </a:lnTo>
                <a:lnTo>
                  <a:pt x="814" y="28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68131" y="1463677"/>
            <a:ext cx="463550" cy="461963"/>
          </a:xfrm>
          <a:custGeom>
            <a:avLst/>
            <a:gdLst>
              <a:gd name="T0" fmla="*/ 935 w 1286"/>
              <a:gd name="T1" fmla="*/ 874 h 1285"/>
              <a:gd name="T2" fmla="*/ 935 w 1286"/>
              <a:gd name="T3" fmla="*/ 759 h 1285"/>
              <a:gd name="T4" fmla="*/ 1285 w 1286"/>
              <a:gd name="T5" fmla="*/ 759 h 1285"/>
              <a:gd name="T6" fmla="*/ 1285 w 1286"/>
              <a:gd name="T7" fmla="*/ 874 h 1285"/>
              <a:gd name="T8" fmla="*/ 1167 w 1286"/>
              <a:gd name="T9" fmla="*/ 1038 h 1285"/>
              <a:gd name="T10" fmla="*/ 1167 w 1286"/>
              <a:gd name="T11" fmla="*/ 1284 h 1285"/>
              <a:gd name="T12" fmla="*/ 1050 w 1286"/>
              <a:gd name="T13" fmla="*/ 1284 h 1285"/>
              <a:gd name="T14" fmla="*/ 1050 w 1286"/>
              <a:gd name="T15" fmla="*/ 1038 h 1285"/>
              <a:gd name="T16" fmla="*/ 935 w 1286"/>
              <a:gd name="T17" fmla="*/ 874 h 1285"/>
              <a:gd name="T18" fmla="*/ 700 w 1286"/>
              <a:gd name="T19" fmla="*/ 60 h 1285"/>
              <a:gd name="T20" fmla="*/ 700 w 1286"/>
              <a:gd name="T21" fmla="*/ 292 h 1285"/>
              <a:gd name="T22" fmla="*/ 817 w 1286"/>
              <a:gd name="T23" fmla="*/ 292 h 1285"/>
              <a:gd name="T24" fmla="*/ 817 w 1286"/>
              <a:gd name="T25" fmla="*/ 642 h 1285"/>
              <a:gd name="T26" fmla="*/ 467 w 1286"/>
              <a:gd name="T27" fmla="*/ 642 h 1285"/>
              <a:gd name="T28" fmla="*/ 467 w 1286"/>
              <a:gd name="T29" fmla="*/ 292 h 1285"/>
              <a:gd name="T30" fmla="*/ 585 w 1286"/>
              <a:gd name="T31" fmla="*/ 292 h 1285"/>
              <a:gd name="T32" fmla="*/ 585 w 1286"/>
              <a:gd name="T33" fmla="*/ 60 h 1285"/>
              <a:gd name="T34" fmla="*/ 642 w 1286"/>
              <a:gd name="T35" fmla="*/ 0 h 1285"/>
              <a:gd name="T36" fmla="*/ 700 w 1286"/>
              <a:gd name="T37" fmla="*/ 60 h 1285"/>
              <a:gd name="T38" fmla="*/ 1167 w 1286"/>
              <a:gd name="T39" fmla="*/ 292 h 1285"/>
              <a:gd name="T40" fmla="*/ 1285 w 1286"/>
              <a:gd name="T41" fmla="*/ 292 h 1285"/>
              <a:gd name="T42" fmla="*/ 1285 w 1286"/>
              <a:gd name="T43" fmla="*/ 642 h 1285"/>
              <a:gd name="T44" fmla="*/ 935 w 1286"/>
              <a:gd name="T45" fmla="*/ 642 h 1285"/>
              <a:gd name="T46" fmla="*/ 935 w 1286"/>
              <a:gd name="T47" fmla="*/ 292 h 1285"/>
              <a:gd name="T48" fmla="*/ 1050 w 1286"/>
              <a:gd name="T49" fmla="*/ 292 h 1285"/>
              <a:gd name="T50" fmla="*/ 1050 w 1286"/>
              <a:gd name="T51" fmla="*/ 60 h 1285"/>
              <a:gd name="T52" fmla="*/ 1110 w 1286"/>
              <a:gd name="T53" fmla="*/ 0 h 1285"/>
              <a:gd name="T54" fmla="*/ 1167 w 1286"/>
              <a:gd name="T55" fmla="*/ 60 h 1285"/>
              <a:gd name="T56" fmla="*/ 1167 w 1286"/>
              <a:gd name="T57" fmla="*/ 292 h 1285"/>
              <a:gd name="T58" fmla="*/ 0 w 1286"/>
              <a:gd name="T59" fmla="*/ 874 h 1285"/>
              <a:gd name="T60" fmla="*/ 0 w 1286"/>
              <a:gd name="T61" fmla="*/ 759 h 1285"/>
              <a:gd name="T62" fmla="*/ 350 w 1286"/>
              <a:gd name="T63" fmla="*/ 759 h 1285"/>
              <a:gd name="T64" fmla="*/ 350 w 1286"/>
              <a:gd name="T65" fmla="*/ 874 h 1285"/>
              <a:gd name="T66" fmla="*/ 235 w 1286"/>
              <a:gd name="T67" fmla="*/ 1038 h 1285"/>
              <a:gd name="T68" fmla="*/ 235 w 1286"/>
              <a:gd name="T69" fmla="*/ 1284 h 1285"/>
              <a:gd name="T70" fmla="*/ 118 w 1286"/>
              <a:gd name="T71" fmla="*/ 1284 h 1285"/>
              <a:gd name="T72" fmla="*/ 118 w 1286"/>
              <a:gd name="T73" fmla="*/ 1038 h 1285"/>
              <a:gd name="T74" fmla="*/ 0 w 1286"/>
              <a:gd name="T75" fmla="*/ 874 h 1285"/>
              <a:gd name="T76" fmla="*/ 467 w 1286"/>
              <a:gd name="T77" fmla="*/ 874 h 1285"/>
              <a:gd name="T78" fmla="*/ 467 w 1286"/>
              <a:gd name="T79" fmla="*/ 759 h 1285"/>
              <a:gd name="T80" fmla="*/ 817 w 1286"/>
              <a:gd name="T81" fmla="*/ 759 h 1285"/>
              <a:gd name="T82" fmla="*/ 817 w 1286"/>
              <a:gd name="T83" fmla="*/ 874 h 1285"/>
              <a:gd name="T84" fmla="*/ 700 w 1286"/>
              <a:gd name="T85" fmla="*/ 1038 h 1285"/>
              <a:gd name="T86" fmla="*/ 700 w 1286"/>
              <a:gd name="T87" fmla="*/ 1284 h 1285"/>
              <a:gd name="T88" fmla="*/ 585 w 1286"/>
              <a:gd name="T89" fmla="*/ 1284 h 1285"/>
              <a:gd name="T90" fmla="*/ 585 w 1286"/>
              <a:gd name="T91" fmla="*/ 1038 h 1285"/>
              <a:gd name="T92" fmla="*/ 467 w 1286"/>
              <a:gd name="T93" fmla="*/ 874 h 1285"/>
              <a:gd name="T94" fmla="*/ 235 w 1286"/>
              <a:gd name="T95" fmla="*/ 60 h 1285"/>
              <a:gd name="T96" fmla="*/ 235 w 1286"/>
              <a:gd name="T97" fmla="*/ 292 h 1285"/>
              <a:gd name="T98" fmla="*/ 350 w 1286"/>
              <a:gd name="T99" fmla="*/ 292 h 1285"/>
              <a:gd name="T100" fmla="*/ 350 w 1286"/>
              <a:gd name="T101" fmla="*/ 642 h 1285"/>
              <a:gd name="T102" fmla="*/ 0 w 1286"/>
              <a:gd name="T103" fmla="*/ 642 h 1285"/>
              <a:gd name="T104" fmla="*/ 0 w 1286"/>
              <a:gd name="T105" fmla="*/ 292 h 1285"/>
              <a:gd name="T106" fmla="*/ 118 w 1286"/>
              <a:gd name="T107" fmla="*/ 292 h 1285"/>
              <a:gd name="T108" fmla="*/ 118 w 1286"/>
              <a:gd name="T109" fmla="*/ 60 h 1285"/>
              <a:gd name="T110" fmla="*/ 175 w 1286"/>
              <a:gd name="T111" fmla="*/ 0 h 1285"/>
              <a:gd name="T112" fmla="*/ 235 w 1286"/>
              <a:gd name="T113" fmla="*/ 6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86" h="1285">
                <a:moveTo>
                  <a:pt x="935" y="874"/>
                </a:moveTo>
                <a:lnTo>
                  <a:pt x="935" y="759"/>
                </a:lnTo>
                <a:lnTo>
                  <a:pt x="1285" y="759"/>
                </a:lnTo>
                <a:lnTo>
                  <a:pt x="1285" y="874"/>
                </a:lnTo>
                <a:cubicBezTo>
                  <a:pt x="1285" y="951"/>
                  <a:pt x="1235" y="1013"/>
                  <a:pt x="1167" y="1038"/>
                </a:cubicBezTo>
                <a:lnTo>
                  <a:pt x="1167" y="1284"/>
                </a:lnTo>
                <a:lnTo>
                  <a:pt x="1050" y="1284"/>
                </a:lnTo>
                <a:lnTo>
                  <a:pt x="1050" y="1038"/>
                </a:lnTo>
                <a:cubicBezTo>
                  <a:pt x="981" y="1013"/>
                  <a:pt x="935" y="951"/>
                  <a:pt x="935" y="874"/>
                </a:cubicBezTo>
                <a:close/>
                <a:moveTo>
                  <a:pt x="700" y="60"/>
                </a:moveTo>
                <a:lnTo>
                  <a:pt x="700" y="292"/>
                </a:lnTo>
                <a:lnTo>
                  <a:pt x="817" y="292"/>
                </a:lnTo>
                <a:lnTo>
                  <a:pt x="817" y="642"/>
                </a:lnTo>
                <a:lnTo>
                  <a:pt x="467" y="642"/>
                </a:lnTo>
                <a:lnTo>
                  <a:pt x="467" y="292"/>
                </a:lnTo>
                <a:lnTo>
                  <a:pt x="585" y="292"/>
                </a:lnTo>
                <a:lnTo>
                  <a:pt x="585" y="60"/>
                </a:lnTo>
                <a:cubicBezTo>
                  <a:pt x="585" y="27"/>
                  <a:pt x="609" y="0"/>
                  <a:pt x="642" y="0"/>
                </a:cubicBezTo>
                <a:cubicBezTo>
                  <a:pt x="674" y="0"/>
                  <a:pt x="700" y="27"/>
                  <a:pt x="700" y="60"/>
                </a:cubicBezTo>
                <a:close/>
                <a:moveTo>
                  <a:pt x="1167" y="292"/>
                </a:moveTo>
                <a:lnTo>
                  <a:pt x="1285" y="292"/>
                </a:lnTo>
                <a:lnTo>
                  <a:pt x="1285" y="642"/>
                </a:lnTo>
                <a:lnTo>
                  <a:pt x="935" y="642"/>
                </a:lnTo>
                <a:lnTo>
                  <a:pt x="935" y="292"/>
                </a:lnTo>
                <a:lnTo>
                  <a:pt x="1050" y="292"/>
                </a:lnTo>
                <a:lnTo>
                  <a:pt x="1050" y="60"/>
                </a:lnTo>
                <a:cubicBezTo>
                  <a:pt x="1050" y="27"/>
                  <a:pt x="1077" y="0"/>
                  <a:pt x="1110" y="0"/>
                </a:cubicBezTo>
                <a:cubicBezTo>
                  <a:pt x="1142" y="0"/>
                  <a:pt x="1167" y="27"/>
                  <a:pt x="1167" y="60"/>
                </a:cubicBezTo>
                <a:lnTo>
                  <a:pt x="1167" y="292"/>
                </a:lnTo>
                <a:close/>
                <a:moveTo>
                  <a:pt x="0" y="874"/>
                </a:moveTo>
                <a:lnTo>
                  <a:pt x="0" y="759"/>
                </a:lnTo>
                <a:lnTo>
                  <a:pt x="350" y="759"/>
                </a:lnTo>
                <a:lnTo>
                  <a:pt x="350" y="874"/>
                </a:lnTo>
                <a:cubicBezTo>
                  <a:pt x="350" y="951"/>
                  <a:pt x="303" y="1013"/>
                  <a:pt x="235" y="1038"/>
                </a:cubicBezTo>
                <a:lnTo>
                  <a:pt x="235" y="1284"/>
                </a:lnTo>
                <a:lnTo>
                  <a:pt x="118" y="1284"/>
                </a:lnTo>
                <a:lnTo>
                  <a:pt x="118" y="1038"/>
                </a:lnTo>
                <a:cubicBezTo>
                  <a:pt x="49" y="1013"/>
                  <a:pt x="0" y="951"/>
                  <a:pt x="0" y="874"/>
                </a:cubicBezTo>
                <a:close/>
                <a:moveTo>
                  <a:pt x="467" y="874"/>
                </a:moveTo>
                <a:lnTo>
                  <a:pt x="467" y="759"/>
                </a:lnTo>
                <a:lnTo>
                  <a:pt x="817" y="759"/>
                </a:lnTo>
                <a:lnTo>
                  <a:pt x="817" y="874"/>
                </a:lnTo>
                <a:cubicBezTo>
                  <a:pt x="817" y="951"/>
                  <a:pt x="768" y="1013"/>
                  <a:pt x="700" y="1038"/>
                </a:cubicBezTo>
                <a:lnTo>
                  <a:pt x="700" y="1284"/>
                </a:lnTo>
                <a:lnTo>
                  <a:pt x="585" y="1284"/>
                </a:lnTo>
                <a:lnTo>
                  <a:pt x="585" y="1038"/>
                </a:lnTo>
                <a:cubicBezTo>
                  <a:pt x="517" y="1013"/>
                  <a:pt x="467" y="951"/>
                  <a:pt x="467" y="874"/>
                </a:cubicBezTo>
                <a:close/>
                <a:moveTo>
                  <a:pt x="235" y="60"/>
                </a:moveTo>
                <a:lnTo>
                  <a:pt x="235" y="292"/>
                </a:lnTo>
                <a:lnTo>
                  <a:pt x="350" y="292"/>
                </a:lnTo>
                <a:lnTo>
                  <a:pt x="350" y="642"/>
                </a:lnTo>
                <a:lnTo>
                  <a:pt x="0" y="642"/>
                </a:lnTo>
                <a:lnTo>
                  <a:pt x="0" y="292"/>
                </a:lnTo>
                <a:lnTo>
                  <a:pt x="118" y="292"/>
                </a:lnTo>
                <a:lnTo>
                  <a:pt x="118" y="60"/>
                </a:lnTo>
                <a:cubicBezTo>
                  <a:pt x="118" y="27"/>
                  <a:pt x="142" y="0"/>
                  <a:pt x="175" y="0"/>
                </a:cubicBezTo>
                <a:cubicBezTo>
                  <a:pt x="208" y="0"/>
                  <a:pt x="235" y="27"/>
                  <a:pt x="235" y="6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47631" y="1468438"/>
            <a:ext cx="463550" cy="449262"/>
          </a:xfrm>
          <a:custGeom>
            <a:avLst/>
            <a:gdLst>
              <a:gd name="T0" fmla="*/ 643 w 1286"/>
              <a:gd name="T1" fmla="*/ 0 h 1250"/>
              <a:gd name="T2" fmla="*/ 1285 w 1286"/>
              <a:gd name="T3" fmla="*/ 643 h 1250"/>
              <a:gd name="T4" fmla="*/ 1167 w 1286"/>
              <a:gd name="T5" fmla="*/ 643 h 1250"/>
              <a:gd name="T6" fmla="*/ 643 w 1286"/>
              <a:gd name="T7" fmla="*/ 118 h 1250"/>
              <a:gd name="T8" fmla="*/ 118 w 1286"/>
              <a:gd name="T9" fmla="*/ 643 h 1250"/>
              <a:gd name="T10" fmla="*/ 0 w 1286"/>
              <a:gd name="T11" fmla="*/ 643 h 1250"/>
              <a:gd name="T12" fmla="*/ 643 w 1286"/>
              <a:gd name="T13" fmla="*/ 0 h 1250"/>
              <a:gd name="T14" fmla="*/ 700 w 1286"/>
              <a:gd name="T15" fmla="*/ 776 h 1250"/>
              <a:gd name="T16" fmla="*/ 700 w 1286"/>
              <a:gd name="T17" fmla="*/ 968 h 1250"/>
              <a:gd name="T18" fmla="*/ 899 w 1286"/>
              <a:gd name="T19" fmla="*/ 1167 h 1250"/>
              <a:gd name="T20" fmla="*/ 817 w 1286"/>
              <a:gd name="T21" fmla="*/ 1249 h 1250"/>
              <a:gd name="T22" fmla="*/ 643 w 1286"/>
              <a:gd name="T23" fmla="*/ 1074 h 1250"/>
              <a:gd name="T24" fmla="*/ 468 w 1286"/>
              <a:gd name="T25" fmla="*/ 1249 h 1250"/>
              <a:gd name="T26" fmla="*/ 386 w 1286"/>
              <a:gd name="T27" fmla="*/ 1167 h 1250"/>
              <a:gd name="T28" fmla="*/ 585 w 1286"/>
              <a:gd name="T29" fmla="*/ 968 h 1250"/>
              <a:gd name="T30" fmla="*/ 585 w 1286"/>
              <a:gd name="T31" fmla="*/ 776 h 1250"/>
              <a:gd name="T32" fmla="*/ 498 w 1286"/>
              <a:gd name="T33" fmla="*/ 643 h 1250"/>
              <a:gd name="T34" fmla="*/ 643 w 1286"/>
              <a:gd name="T35" fmla="*/ 498 h 1250"/>
              <a:gd name="T36" fmla="*/ 787 w 1286"/>
              <a:gd name="T37" fmla="*/ 643 h 1250"/>
              <a:gd name="T38" fmla="*/ 700 w 1286"/>
              <a:gd name="T39" fmla="*/ 776 h 1250"/>
              <a:gd name="T40" fmla="*/ 643 w 1286"/>
              <a:gd name="T41" fmla="*/ 235 h 1250"/>
              <a:gd name="T42" fmla="*/ 1050 w 1286"/>
              <a:gd name="T43" fmla="*/ 643 h 1250"/>
              <a:gd name="T44" fmla="*/ 935 w 1286"/>
              <a:gd name="T45" fmla="*/ 643 h 1250"/>
              <a:gd name="T46" fmla="*/ 643 w 1286"/>
              <a:gd name="T47" fmla="*/ 350 h 1250"/>
              <a:gd name="T48" fmla="*/ 350 w 1286"/>
              <a:gd name="T49" fmla="*/ 643 h 1250"/>
              <a:gd name="T50" fmla="*/ 235 w 1286"/>
              <a:gd name="T51" fmla="*/ 643 h 1250"/>
              <a:gd name="T52" fmla="*/ 643 w 1286"/>
              <a:gd name="T53" fmla="*/ 235 h 1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86" h="1250">
                <a:moveTo>
                  <a:pt x="643" y="0"/>
                </a:moveTo>
                <a:cubicBezTo>
                  <a:pt x="995" y="0"/>
                  <a:pt x="1285" y="290"/>
                  <a:pt x="1285" y="643"/>
                </a:cubicBezTo>
                <a:lnTo>
                  <a:pt x="1167" y="643"/>
                </a:lnTo>
                <a:cubicBezTo>
                  <a:pt x="1167" y="353"/>
                  <a:pt x="933" y="118"/>
                  <a:pt x="643" y="118"/>
                </a:cubicBezTo>
                <a:cubicBezTo>
                  <a:pt x="354" y="118"/>
                  <a:pt x="118" y="353"/>
                  <a:pt x="118" y="643"/>
                </a:cubicBezTo>
                <a:lnTo>
                  <a:pt x="0" y="643"/>
                </a:lnTo>
                <a:cubicBezTo>
                  <a:pt x="0" y="290"/>
                  <a:pt x="290" y="0"/>
                  <a:pt x="643" y="0"/>
                </a:cubicBezTo>
                <a:close/>
                <a:moveTo>
                  <a:pt x="700" y="776"/>
                </a:moveTo>
                <a:lnTo>
                  <a:pt x="700" y="968"/>
                </a:lnTo>
                <a:lnTo>
                  <a:pt x="899" y="1167"/>
                </a:lnTo>
                <a:lnTo>
                  <a:pt x="817" y="1249"/>
                </a:lnTo>
                <a:lnTo>
                  <a:pt x="643" y="1074"/>
                </a:lnTo>
                <a:lnTo>
                  <a:pt x="468" y="1249"/>
                </a:lnTo>
                <a:lnTo>
                  <a:pt x="386" y="1167"/>
                </a:lnTo>
                <a:lnTo>
                  <a:pt x="585" y="968"/>
                </a:lnTo>
                <a:lnTo>
                  <a:pt x="585" y="776"/>
                </a:lnTo>
                <a:cubicBezTo>
                  <a:pt x="533" y="755"/>
                  <a:pt x="498" y="703"/>
                  <a:pt x="498" y="643"/>
                </a:cubicBezTo>
                <a:cubicBezTo>
                  <a:pt x="498" y="563"/>
                  <a:pt x="564" y="498"/>
                  <a:pt x="643" y="498"/>
                </a:cubicBezTo>
                <a:cubicBezTo>
                  <a:pt x="723" y="498"/>
                  <a:pt x="787" y="563"/>
                  <a:pt x="787" y="643"/>
                </a:cubicBezTo>
                <a:cubicBezTo>
                  <a:pt x="787" y="703"/>
                  <a:pt x="752" y="755"/>
                  <a:pt x="700" y="776"/>
                </a:cubicBezTo>
                <a:close/>
                <a:moveTo>
                  <a:pt x="643" y="235"/>
                </a:moveTo>
                <a:cubicBezTo>
                  <a:pt x="869" y="235"/>
                  <a:pt x="1050" y="416"/>
                  <a:pt x="1050" y="643"/>
                </a:cubicBezTo>
                <a:lnTo>
                  <a:pt x="935" y="643"/>
                </a:lnTo>
                <a:cubicBezTo>
                  <a:pt x="935" y="481"/>
                  <a:pt x="805" y="350"/>
                  <a:pt x="643" y="350"/>
                </a:cubicBezTo>
                <a:cubicBezTo>
                  <a:pt x="482" y="350"/>
                  <a:pt x="350" y="481"/>
                  <a:pt x="350" y="643"/>
                </a:cubicBezTo>
                <a:lnTo>
                  <a:pt x="235" y="643"/>
                </a:lnTo>
                <a:cubicBezTo>
                  <a:pt x="235" y="416"/>
                  <a:pt x="416" y="235"/>
                  <a:pt x="643" y="23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23956" y="1557340"/>
            <a:ext cx="469900" cy="274637"/>
          </a:xfrm>
          <a:custGeom>
            <a:avLst/>
            <a:gdLst>
              <a:gd name="T0" fmla="*/ 989 w 1307"/>
              <a:gd name="T1" fmla="*/ 0 h 761"/>
              <a:gd name="T2" fmla="*/ 1306 w 1307"/>
              <a:gd name="T3" fmla="*/ 380 h 761"/>
              <a:gd name="T4" fmla="*/ 989 w 1307"/>
              <a:gd name="T5" fmla="*/ 760 h 761"/>
              <a:gd name="T6" fmla="*/ 899 w 1307"/>
              <a:gd name="T7" fmla="*/ 686 h 761"/>
              <a:gd name="T8" fmla="*/ 1153 w 1307"/>
              <a:gd name="T9" fmla="*/ 380 h 761"/>
              <a:gd name="T10" fmla="*/ 899 w 1307"/>
              <a:gd name="T11" fmla="*/ 74 h 761"/>
              <a:gd name="T12" fmla="*/ 989 w 1307"/>
              <a:gd name="T13" fmla="*/ 0 h 761"/>
              <a:gd name="T14" fmla="*/ 595 w 1307"/>
              <a:gd name="T15" fmla="*/ 437 h 761"/>
              <a:gd name="T16" fmla="*/ 595 w 1307"/>
              <a:gd name="T17" fmla="*/ 322 h 761"/>
              <a:gd name="T18" fmla="*/ 710 w 1307"/>
              <a:gd name="T19" fmla="*/ 322 h 761"/>
              <a:gd name="T20" fmla="*/ 710 w 1307"/>
              <a:gd name="T21" fmla="*/ 437 h 761"/>
              <a:gd name="T22" fmla="*/ 595 w 1307"/>
              <a:gd name="T23" fmla="*/ 437 h 761"/>
              <a:gd name="T24" fmla="*/ 945 w 1307"/>
              <a:gd name="T25" fmla="*/ 322 h 761"/>
              <a:gd name="T26" fmla="*/ 945 w 1307"/>
              <a:gd name="T27" fmla="*/ 437 h 761"/>
              <a:gd name="T28" fmla="*/ 828 w 1307"/>
              <a:gd name="T29" fmla="*/ 437 h 761"/>
              <a:gd name="T30" fmla="*/ 828 w 1307"/>
              <a:gd name="T31" fmla="*/ 322 h 761"/>
              <a:gd name="T32" fmla="*/ 945 w 1307"/>
              <a:gd name="T33" fmla="*/ 322 h 761"/>
              <a:gd name="T34" fmla="*/ 360 w 1307"/>
              <a:gd name="T35" fmla="*/ 437 h 761"/>
              <a:gd name="T36" fmla="*/ 360 w 1307"/>
              <a:gd name="T37" fmla="*/ 322 h 761"/>
              <a:gd name="T38" fmla="*/ 478 w 1307"/>
              <a:gd name="T39" fmla="*/ 322 h 761"/>
              <a:gd name="T40" fmla="*/ 478 w 1307"/>
              <a:gd name="T41" fmla="*/ 437 h 761"/>
              <a:gd name="T42" fmla="*/ 360 w 1307"/>
              <a:gd name="T43" fmla="*/ 437 h 761"/>
              <a:gd name="T44" fmla="*/ 407 w 1307"/>
              <a:gd name="T45" fmla="*/ 74 h 761"/>
              <a:gd name="T46" fmla="*/ 153 w 1307"/>
              <a:gd name="T47" fmla="*/ 380 h 761"/>
              <a:gd name="T48" fmla="*/ 407 w 1307"/>
              <a:gd name="T49" fmla="*/ 686 h 761"/>
              <a:gd name="T50" fmla="*/ 317 w 1307"/>
              <a:gd name="T51" fmla="*/ 760 h 761"/>
              <a:gd name="T52" fmla="*/ 0 w 1307"/>
              <a:gd name="T53" fmla="*/ 380 h 761"/>
              <a:gd name="T54" fmla="*/ 317 w 1307"/>
              <a:gd name="T55" fmla="*/ 0 h 761"/>
              <a:gd name="T56" fmla="*/ 407 w 1307"/>
              <a:gd name="T57" fmla="*/ 74 h 7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307" h="761">
                <a:moveTo>
                  <a:pt x="989" y="0"/>
                </a:moveTo>
                <a:lnTo>
                  <a:pt x="1306" y="380"/>
                </a:lnTo>
                <a:lnTo>
                  <a:pt x="989" y="760"/>
                </a:lnTo>
                <a:lnTo>
                  <a:pt x="899" y="686"/>
                </a:lnTo>
                <a:lnTo>
                  <a:pt x="1153" y="380"/>
                </a:lnTo>
                <a:lnTo>
                  <a:pt x="899" y="74"/>
                </a:lnTo>
                <a:lnTo>
                  <a:pt x="989" y="0"/>
                </a:lnTo>
                <a:close/>
                <a:moveTo>
                  <a:pt x="595" y="437"/>
                </a:moveTo>
                <a:lnTo>
                  <a:pt x="595" y="322"/>
                </a:lnTo>
                <a:lnTo>
                  <a:pt x="710" y="322"/>
                </a:lnTo>
                <a:lnTo>
                  <a:pt x="710" y="437"/>
                </a:lnTo>
                <a:lnTo>
                  <a:pt x="595" y="437"/>
                </a:lnTo>
                <a:close/>
                <a:moveTo>
                  <a:pt x="945" y="322"/>
                </a:moveTo>
                <a:lnTo>
                  <a:pt x="945" y="437"/>
                </a:lnTo>
                <a:lnTo>
                  <a:pt x="828" y="437"/>
                </a:lnTo>
                <a:lnTo>
                  <a:pt x="828" y="322"/>
                </a:lnTo>
                <a:lnTo>
                  <a:pt x="945" y="322"/>
                </a:lnTo>
                <a:close/>
                <a:moveTo>
                  <a:pt x="360" y="437"/>
                </a:moveTo>
                <a:lnTo>
                  <a:pt x="360" y="322"/>
                </a:lnTo>
                <a:lnTo>
                  <a:pt x="478" y="322"/>
                </a:lnTo>
                <a:lnTo>
                  <a:pt x="478" y="437"/>
                </a:lnTo>
                <a:lnTo>
                  <a:pt x="360" y="437"/>
                </a:lnTo>
                <a:close/>
                <a:moveTo>
                  <a:pt x="407" y="74"/>
                </a:moveTo>
                <a:lnTo>
                  <a:pt x="153" y="380"/>
                </a:lnTo>
                <a:lnTo>
                  <a:pt x="407" y="686"/>
                </a:lnTo>
                <a:lnTo>
                  <a:pt x="317" y="760"/>
                </a:lnTo>
                <a:lnTo>
                  <a:pt x="0" y="380"/>
                </a:lnTo>
                <a:lnTo>
                  <a:pt x="317" y="0"/>
                </a:lnTo>
                <a:lnTo>
                  <a:pt x="407" y="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712994" y="1441450"/>
            <a:ext cx="252412" cy="503238"/>
          </a:xfrm>
          <a:custGeom>
            <a:avLst/>
            <a:gdLst>
              <a:gd name="T0" fmla="*/ 582 w 701"/>
              <a:gd name="T1" fmla="*/ 932 h 1400"/>
              <a:gd name="T2" fmla="*/ 582 w 701"/>
              <a:gd name="T3" fmla="*/ 233 h 1400"/>
              <a:gd name="T4" fmla="*/ 118 w 701"/>
              <a:gd name="T5" fmla="*/ 233 h 1400"/>
              <a:gd name="T6" fmla="*/ 118 w 701"/>
              <a:gd name="T7" fmla="*/ 932 h 1400"/>
              <a:gd name="T8" fmla="*/ 582 w 701"/>
              <a:gd name="T9" fmla="*/ 932 h 1400"/>
              <a:gd name="T10" fmla="*/ 582 w 701"/>
              <a:gd name="T11" fmla="*/ 0 h 1400"/>
              <a:gd name="T12" fmla="*/ 700 w 701"/>
              <a:gd name="T13" fmla="*/ 118 h 1400"/>
              <a:gd name="T14" fmla="*/ 700 w 701"/>
              <a:gd name="T15" fmla="*/ 1050 h 1400"/>
              <a:gd name="T16" fmla="*/ 582 w 701"/>
              <a:gd name="T17" fmla="*/ 1167 h 1400"/>
              <a:gd name="T18" fmla="*/ 118 w 701"/>
              <a:gd name="T19" fmla="*/ 1167 h 1400"/>
              <a:gd name="T20" fmla="*/ 0 w 701"/>
              <a:gd name="T21" fmla="*/ 1050 h 1400"/>
              <a:gd name="T22" fmla="*/ 0 w 701"/>
              <a:gd name="T23" fmla="*/ 118 h 1400"/>
              <a:gd name="T24" fmla="*/ 118 w 701"/>
              <a:gd name="T25" fmla="*/ 0 h 1400"/>
              <a:gd name="T26" fmla="*/ 582 w 701"/>
              <a:gd name="T27" fmla="*/ 0 h 1400"/>
              <a:gd name="T28" fmla="*/ 525 w 701"/>
              <a:gd name="T29" fmla="*/ 1399 h 1400"/>
              <a:gd name="T30" fmla="*/ 525 w 701"/>
              <a:gd name="T31" fmla="*/ 1282 h 1400"/>
              <a:gd name="T32" fmla="*/ 642 w 701"/>
              <a:gd name="T33" fmla="*/ 1282 h 1400"/>
              <a:gd name="T34" fmla="*/ 642 w 701"/>
              <a:gd name="T35" fmla="*/ 1399 h 1400"/>
              <a:gd name="T36" fmla="*/ 525 w 701"/>
              <a:gd name="T37" fmla="*/ 1399 h 1400"/>
              <a:gd name="T38" fmla="*/ 293 w 701"/>
              <a:gd name="T39" fmla="*/ 1399 h 1400"/>
              <a:gd name="T40" fmla="*/ 293 w 701"/>
              <a:gd name="T41" fmla="*/ 1282 h 1400"/>
              <a:gd name="T42" fmla="*/ 407 w 701"/>
              <a:gd name="T43" fmla="*/ 1282 h 1400"/>
              <a:gd name="T44" fmla="*/ 407 w 701"/>
              <a:gd name="T45" fmla="*/ 1399 h 1400"/>
              <a:gd name="T46" fmla="*/ 293 w 701"/>
              <a:gd name="T47" fmla="*/ 1399 h 1400"/>
              <a:gd name="T48" fmla="*/ 58 w 701"/>
              <a:gd name="T49" fmla="*/ 1399 h 1400"/>
              <a:gd name="T50" fmla="*/ 58 w 701"/>
              <a:gd name="T51" fmla="*/ 1282 h 1400"/>
              <a:gd name="T52" fmla="*/ 175 w 701"/>
              <a:gd name="T53" fmla="*/ 1282 h 1400"/>
              <a:gd name="T54" fmla="*/ 175 w 701"/>
              <a:gd name="T55" fmla="*/ 1399 h 1400"/>
              <a:gd name="T56" fmla="*/ 58 w 701"/>
              <a:gd name="T57" fmla="*/ 139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701" h="1400">
                <a:moveTo>
                  <a:pt x="582" y="932"/>
                </a:moveTo>
                <a:lnTo>
                  <a:pt x="582" y="233"/>
                </a:lnTo>
                <a:lnTo>
                  <a:pt x="118" y="233"/>
                </a:lnTo>
                <a:lnTo>
                  <a:pt x="118" y="932"/>
                </a:lnTo>
                <a:lnTo>
                  <a:pt x="582" y="932"/>
                </a:lnTo>
                <a:close/>
                <a:moveTo>
                  <a:pt x="582" y="0"/>
                </a:moveTo>
                <a:cubicBezTo>
                  <a:pt x="645" y="0"/>
                  <a:pt x="700" y="55"/>
                  <a:pt x="700" y="118"/>
                </a:cubicBezTo>
                <a:lnTo>
                  <a:pt x="700" y="1050"/>
                </a:lnTo>
                <a:cubicBezTo>
                  <a:pt x="700" y="1112"/>
                  <a:pt x="645" y="1167"/>
                  <a:pt x="582" y="1167"/>
                </a:cubicBezTo>
                <a:lnTo>
                  <a:pt x="118" y="1167"/>
                </a:lnTo>
                <a:cubicBezTo>
                  <a:pt x="55" y="1167"/>
                  <a:pt x="0" y="1112"/>
                  <a:pt x="0" y="1050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582" y="0"/>
                </a:lnTo>
                <a:close/>
                <a:moveTo>
                  <a:pt x="525" y="1399"/>
                </a:moveTo>
                <a:lnTo>
                  <a:pt x="525" y="1282"/>
                </a:lnTo>
                <a:lnTo>
                  <a:pt x="642" y="1282"/>
                </a:lnTo>
                <a:lnTo>
                  <a:pt x="642" y="1399"/>
                </a:lnTo>
                <a:lnTo>
                  <a:pt x="525" y="1399"/>
                </a:lnTo>
                <a:close/>
                <a:moveTo>
                  <a:pt x="293" y="1399"/>
                </a:moveTo>
                <a:lnTo>
                  <a:pt x="293" y="1282"/>
                </a:lnTo>
                <a:lnTo>
                  <a:pt x="407" y="1282"/>
                </a:lnTo>
                <a:lnTo>
                  <a:pt x="407" y="1399"/>
                </a:lnTo>
                <a:lnTo>
                  <a:pt x="293" y="1399"/>
                </a:lnTo>
                <a:close/>
                <a:moveTo>
                  <a:pt x="58" y="1399"/>
                </a:moveTo>
                <a:lnTo>
                  <a:pt x="58" y="1282"/>
                </a:lnTo>
                <a:lnTo>
                  <a:pt x="175" y="1282"/>
                </a:lnTo>
                <a:lnTo>
                  <a:pt x="175" y="1399"/>
                </a:lnTo>
                <a:lnTo>
                  <a:pt x="58" y="139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87719" y="1504951"/>
            <a:ext cx="461962" cy="377825"/>
          </a:xfrm>
          <a:custGeom>
            <a:avLst/>
            <a:gdLst>
              <a:gd name="T0" fmla="*/ 642 w 1285"/>
              <a:gd name="T1" fmla="*/ 350 h 1050"/>
              <a:gd name="T2" fmla="*/ 642 w 1285"/>
              <a:gd name="T3" fmla="*/ 700 h 1050"/>
              <a:gd name="T4" fmla="*/ 817 w 1285"/>
              <a:gd name="T5" fmla="*/ 525 h 1050"/>
              <a:gd name="T6" fmla="*/ 642 w 1285"/>
              <a:gd name="T7" fmla="*/ 350 h 1050"/>
              <a:gd name="T8" fmla="*/ 410 w 1285"/>
              <a:gd name="T9" fmla="*/ 757 h 1050"/>
              <a:gd name="T10" fmla="*/ 410 w 1285"/>
              <a:gd name="T11" fmla="*/ 612 h 1050"/>
              <a:gd name="T12" fmla="*/ 322 w 1285"/>
              <a:gd name="T13" fmla="*/ 525 h 1050"/>
              <a:gd name="T14" fmla="*/ 410 w 1285"/>
              <a:gd name="T15" fmla="*/ 437 h 1050"/>
              <a:gd name="T16" fmla="*/ 410 w 1285"/>
              <a:gd name="T17" fmla="*/ 293 h 1050"/>
              <a:gd name="T18" fmla="*/ 555 w 1285"/>
              <a:gd name="T19" fmla="*/ 293 h 1050"/>
              <a:gd name="T20" fmla="*/ 642 w 1285"/>
              <a:gd name="T21" fmla="*/ 205 h 1050"/>
              <a:gd name="T22" fmla="*/ 730 w 1285"/>
              <a:gd name="T23" fmla="*/ 293 h 1050"/>
              <a:gd name="T24" fmla="*/ 875 w 1285"/>
              <a:gd name="T25" fmla="*/ 293 h 1050"/>
              <a:gd name="T26" fmla="*/ 875 w 1285"/>
              <a:gd name="T27" fmla="*/ 437 h 1050"/>
              <a:gd name="T28" fmla="*/ 962 w 1285"/>
              <a:gd name="T29" fmla="*/ 525 h 1050"/>
              <a:gd name="T30" fmla="*/ 875 w 1285"/>
              <a:gd name="T31" fmla="*/ 612 h 1050"/>
              <a:gd name="T32" fmla="*/ 875 w 1285"/>
              <a:gd name="T33" fmla="*/ 757 h 1050"/>
              <a:gd name="T34" fmla="*/ 730 w 1285"/>
              <a:gd name="T35" fmla="*/ 757 h 1050"/>
              <a:gd name="T36" fmla="*/ 642 w 1285"/>
              <a:gd name="T37" fmla="*/ 845 h 1050"/>
              <a:gd name="T38" fmla="*/ 555 w 1285"/>
              <a:gd name="T39" fmla="*/ 757 h 1050"/>
              <a:gd name="T40" fmla="*/ 410 w 1285"/>
              <a:gd name="T41" fmla="*/ 757 h 1050"/>
              <a:gd name="T42" fmla="*/ 1167 w 1285"/>
              <a:gd name="T43" fmla="*/ 935 h 1050"/>
              <a:gd name="T44" fmla="*/ 1167 w 1285"/>
              <a:gd name="T45" fmla="*/ 115 h 1050"/>
              <a:gd name="T46" fmla="*/ 117 w 1285"/>
              <a:gd name="T47" fmla="*/ 115 h 1050"/>
              <a:gd name="T48" fmla="*/ 117 w 1285"/>
              <a:gd name="T49" fmla="*/ 935 h 1050"/>
              <a:gd name="T50" fmla="*/ 1167 w 1285"/>
              <a:gd name="T51" fmla="*/ 935 h 1050"/>
              <a:gd name="T52" fmla="*/ 1167 w 1285"/>
              <a:gd name="T53" fmla="*/ 0 h 1050"/>
              <a:gd name="T54" fmla="*/ 1284 w 1285"/>
              <a:gd name="T55" fmla="*/ 118 h 1050"/>
              <a:gd name="T56" fmla="*/ 1284 w 1285"/>
              <a:gd name="T57" fmla="*/ 932 h 1050"/>
              <a:gd name="T58" fmla="*/ 1167 w 1285"/>
              <a:gd name="T59" fmla="*/ 1049 h 1050"/>
              <a:gd name="T60" fmla="*/ 117 w 1285"/>
              <a:gd name="T61" fmla="*/ 1049 h 1050"/>
              <a:gd name="T62" fmla="*/ 0 w 1285"/>
              <a:gd name="T63" fmla="*/ 932 h 1050"/>
              <a:gd name="T64" fmla="*/ 0 w 1285"/>
              <a:gd name="T65" fmla="*/ 118 h 1050"/>
              <a:gd name="T66" fmla="*/ 117 w 1285"/>
              <a:gd name="T67" fmla="*/ 0 h 1050"/>
              <a:gd name="T68" fmla="*/ 1167 w 1285"/>
              <a:gd name="T69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5" h="1050">
                <a:moveTo>
                  <a:pt x="642" y="350"/>
                </a:moveTo>
                <a:lnTo>
                  <a:pt x="642" y="700"/>
                </a:lnTo>
                <a:cubicBezTo>
                  <a:pt x="738" y="700"/>
                  <a:pt x="817" y="620"/>
                  <a:pt x="817" y="525"/>
                </a:cubicBezTo>
                <a:cubicBezTo>
                  <a:pt x="817" y="429"/>
                  <a:pt x="738" y="350"/>
                  <a:pt x="642" y="350"/>
                </a:cubicBezTo>
                <a:close/>
                <a:moveTo>
                  <a:pt x="410" y="757"/>
                </a:moveTo>
                <a:lnTo>
                  <a:pt x="410" y="612"/>
                </a:lnTo>
                <a:lnTo>
                  <a:pt x="322" y="525"/>
                </a:lnTo>
                <a:lnTo>
                  <a:pt x="410" y="437"/>
                </a:lnTo>
                <a:lnTo>
                  <a:pt x="410" y="293"/>
                </a:lnTo>
                <a:lnTo>
                  <a:pt x="555" y="293"/>
                </a:lnTo>
                <a:lnTo>
                  <a:pt x="642" y="205"/>
                </a:lnTo>
                <a:lnTo>
                  <a:pt x="730" y="293"/>
                </a:lnTo>
                <a:lnTo>
                  <a:pt x="875" y="293"/>
                </a:lnTo>
                <a:lnTo>
                  <a:pt x="875" y="437"/>
                </a:lnTo>
                <a:lnTo>
                  <a:pt x="962" y="525"/>
                </a:lnTo>
                <a:lnTo>
                  <a:pt x="875" y="612"/>
                </a:lnTo>
                <a:lnTo>
                  <a:pt x="875" y="757"/>
                </a:lnTo>
                <a:lnTo>
                  <a:pt x="730" y="757"/>
                </a:lnTo>
                <a:lnTo>
                  <a:pt x="642" y="845"/>
                </a:lnTo>
                <a:lnTo>
                  <a:pt x="555" y="757"/>
                </a:lnTo>
                <a:lnTo>
                  <a:pt x="410" y="757"/>
                </a:lnTo>
                <a:close/>
                <a:moveTo>
                  <a:pt x="1167" y="935"/>
                </a:moveTo>
                <a:lnTo>
                  <a:pt x="1167" y="115"/>
                </a:lnTo>
                <a:lnTo>
                  <a:pt x="117" y="115"/>
                </a:lnTo>
                <a:lnTo>
                  <a:pt x="117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4" y="55"/>
                  <a:pt x="1284" y="118"/>
                </a:cubicBezTo>
                <a:lnTo>
                  <a:pt x="1284" y="932"/>
                </a:lnTo>
                <a:cubicBezTo>
                  <a:pt x="1284" y="995"/>
                  <a:pt x="1230" y="1049"/>
                  <a:pt x="1167" y="1049"/>
                </a:cubicBezTo>
                <a:lnTo>
                  <a:pt x="117" y="1049"/>
                </a:lnTo>
                <a:cubicBezTo>
                  <a:pt x="55" y="1049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865644" y="1441450"/>
            <a:ext cx="266700" cy="503238"/>
          </a:xfrm>
          <a:custGeom>
            <a:avLst/>
            <a:gdLst>
              <a:gd name="T0" fmla="*/ 574 w 742"/>
              <a:gd name="T1" fmla="*/ 834 h 1400"/>
              <a:gd name="T2" fmla="*/ 465 w 742"/>
              <a:gd name="T3" fmla="*/ 724 h 1400"/>
              <a:gd name="T4" fmla="*/ 465 w 742"/>
              <a:gd name="T5" fmla="*/ 943 h 1400"/>
              <a:gd name="T6" fmla="*/ 574 w 742"/>
              <a:gd name="T7" fmla="*/ 834 h 1400"/>
              <a:gd name="T8" fmla="*/ 465 w 742"/>
              <a:gd name="T9" fmla="*/ 224 h 1400"/>
              <a:gd name="T10" fmla="*/ 465 w 742"/>
              <a:gd name="T11" fmla="*/ 443 h 1400"/>
              <a:gd name="T12" fmla="*/ 574 w 742"/>
              <a:gd name="T13" fmla="*/ 334 h 1400"/>
              <a:gd name="T14" fmla="*/ 465 w 742"/>
              <a:gd name="T15" fmla="*/ 224 h 1400"/>
              <a:gd name="T16" fmla="*/ 741 w 742"/>
              <a:gd name="T17" fmla="*/ 334 h 1400"/>
              <a:gd name="T18" fmla="*/ 489 w 742"/>
              <a:gd name="T19" fmla="*/ 582 h 1400"/>
              <a:gd name="T20" fmla="*/ 741 w 742"/>
              <a:gd name="T21" fmla="*/ 834 h 1400"/>
              <a:gd name="T22" fmla="*/ 407 w 742"/>
              <a:gd name="T23" fmla="*/ 1167 h 1400"/>
              <a:gd name="T24" fmla="*/ 350 w 742"/>
              <a:gd name="T25" fmla="*/ 1167 h 1400"/>
              <a:gd name="T26" fmla="*/ 350 w 742"/>
              <a:gd name="T27" fmla="*/ 724 h 1400"/>
              <a:gd name="T28" fmla="*/ 82 w 742"/>
              <a:gd name="T29" fmla="*/ 992 h 1400"/>
              <a:gd name="T30" fmla="*/ 0 w 742"/>
              <a:gd name="T31" fmla="*/ 910 h 1400"/>
              <a:gd name="T32" fmla="*/ 325 w 742"/>
              <a:gd name="T33" fmla="*/ 582 h 1400"/>
              <a:gd name="T34" fmla="*/ 0 w 742"/>
              <a:gd name="T35" fmla="*/ 257 h 1400"/>
              <a:gd name="T36" fmla="*/ 82 w 742"/>
              <a:gd name="T37" fmla="*/ 175 h 1400"/>
              <a:gd name="T38" fmla="*/ 350 w 742"/>
              <a:gd name="T39" fmla="*/ 443 h 1400"/>
              <a:gd name="T40" fmla="*/ 350 w 742"/>
              <a:gd name="T41" fmla="*/ 0 h 1400"/>
              <a:gd name="T42" fmla="*/ 407 w 742"/>
              <a:gd name="T43" fmla="*/ 0 h 1400"/>
              <a:gd name="T44" fmla="*/ 741 w 742"/>
              <a:gd name="T45" fmla="*/ 334 h 1400"/>
              <a:gd name="T46" fmla="*/ 582 w 742"/>
              <a:gd name="T47" fmla="*/ 1399 h 1400"/>
              <a:gd name="T48" fmla="*/ 582 w 742"/>
              <a:gd name="T49" fmla="*/ 1282 h 1400"/>
              <a:gd name="T50" fmla="*/ 700 w 742"/>
              <a:gd name="T51" fmla="*/ 1282 h 1400"/>
              <a:gd name="T52" fmla="*/ 700 w 742"/>
              <a:gd name="T53" fmla="*/ 1399 h 1400"/>
              <a:gd name="T54" fmla="*/ 582 w 742"/>
              <a:gd name="T55" fmla="*/ 1399 h 1400"/>
              <a:gd name="T56" fmla="*/ 115 w 742"/>
              <a:gd name="T57" fmla="*/ 1399 h 1400"/>
              <a:gd name="T58" fmla="*/ 115 w 742"/>
              <a:gd name="T59" fmla="*/ 1282 h 1400"/>
              <a:gd name="T60" fmla="*/ 232 w 742"/>
              <a:gd name="T61" fmla="*/ 1282 h 1400"/>
              <a:gd name="T62" fmla="*/ 232 w 742"/>
              <a:gd name="T63" fmla="*/ 1399 h 1400"/>
              <a:gd name="T64" fmla="*/ 115 w 742"/>
              <a:gd name="T65" fmla="*/ 1399 h 1400"/>
              <a:gd name="T66" fmla="*/ 350 w 742"/>
              <a:gd name="T67" fmla="*/ 1399 h 1400"/>
              <a:gd name="T68" fmla="*/ 350 w 742"/>
              <a:gd name="T69" fmla="*/ 1282 h 1400"/>
              <a:gd name="T70" fmla="*/ 465 w 742"/>
              <a:gd name="T71" fmla="*/ 1282 h 1400"/>
              <a:gd name="T72" fmla="*/ 465 w 742"/>
              <a:gd name="T73" fmla="*/ 1399 h 1400"/>
              <a:gd name="T74" fmla="*/ 350 w 742"/>
              <a:gd name="T75" fmla="*/ 1399 h 1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42" h="1400">
                <a:moveTo>
                  <a:pt x="574" y="834"/>
                </a:moveTo>
                <a:lnTo>
                  <a:pt x="465" y="724"/>
                </a:lnTo>
                <a:lnTo>
                  <a:pt x="465" y="943"/>
                </a:lnTo>
                <a:lnTo>
                  <a:pt x="574" y="834"/>
                </a:lnTo>
                <a:close/>
                <a:moveTo>
                  <a:pt x="465" y="224"/>
                </a:moveTo>
                <a:lnTo>
                  <a:pt x="465" y="443"/>
                </a:lnTo>
                <a:lnTo>
                  <a:pt x="574" y="334"/>
                </a:lnTo>
                <a:lnTo>
                  <a:pt x="465" y="224"/>
                </a:lnTo>
                <a:close/>
                <a:moveTo>
                  <a:pt x="741" y="334"/>
                </a:moveTo>
                <a:lnTo>
                  <a:pt x="489" y="582"/>
                </a:lnTo>
                <a:lnTo>
                  <a:pt x="741" y="834"/>
                </a:lnTo>
                <a:lnTo>
                  <a:pt x="407" y="1167"/>
                </a:lnTo>
                <a:lnTo>
                  <a:pt x="350" y="1167"/>
                </a:lnTo>
                <a:lnTo>
                  <a:pt x="350" y="724"/>
                </a:lnTo>
                <a:lnTo>
                  <a:pt x="82" y="992"/>
                </a:lnTo>
                <a:lnTo>
                  <a:pt x="0" y="910"/>
                </a:lnTo>
                <a:lnTo>
                  <a:pt x="325" y="582"/>
                </a:lnTo>
                <a:lnTo>
                  <a:pt x="0" y="257"/>
                </a:lnTo>
                <a:lnTo>
                  <a:pt x="82" y="175"/>
                </a:lnTo>
                <a:lnTo>
                  <a:pt x="350" y="443"/>
                </a:lnTo>
                <a:lnTo>
                  <a:pt x="350" y="0"/>
                </a:lnTo>
                <a:lnTo>
                  <a:pt x="407" y="0"/>
                </a:lnTo>
                <a:lnTo>
                  <a:pt x="741" y="334"/>
                </a:lnTo>
                <a:close/>
                <a:moveTo>
                  <a:pt x="582" y="1399"/>
                </a:moveTo>
                <a:lnTo>
                  <a:pt x="582" y="1282"/>
                </a:lnTo>
                <a:lnTo>
                  <a:pt x="700" y="1282"/>
                </a:lnTo>
                <a:lnTo>
                  <a:pt x="700" y="1399"/>
                </a:lnTo>
                <a:lnTo>
                  <a:pt x="582" y="1399"/>
                </a:lnTo>
                <a:close/>
                <a:moveTo>
                  <a:pt x="115" y="1399"/>
                </a:moveTo>
                <a:lnTo>
                  <a:pt x="115" y="1282"/>
                </a:lnTo>
                <a:lnTo>
                  <a:pt x="232" y="1282"/>
                </a:lnTo>
                <a:lnTo>
                  <a:pt x="232" y="1399"/>
                </a:lnTo>
                <a:lnTo>
                  <a:pt x="115" y="1399"/>
                </a:lnTo>
                <a:close/>
                <a:moveTo>
                  <a:pt x="350" y="1399"/>
                </a:moveTo>
                <a:lnTo>
                  <a:pt x="350" y="1282"/>
                </a:lnTo>
                <a:lnTo>
                  <a:pt x="465" y="1282"/>
                </a:lnTo>
                <a:lnTo>
                  <a:pt x="465" y="1399"/>
                </a:lnTo>
                <a:lnTo>
                  <a:pt x="350" y="139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8069" y="2371727"/>
            <a:ext cx="463550" cy="377825"/>
          </a:xfrm>
          <a:custGeom>
            <a:avLst/>
            <a:gdLst>
              <a:gd name="T0" fmla="*/ 1167 w 1286"/>
              <a:gd name="T1" fmla="*/ 935 h 1051"/>
              <a:gd name="T2" fmla="*/ 1167 w 1286"/>
              <a:gd name="T3" fmla="*/ 115 h 1051"/>
              <a:gd name="T4" fmla="*/ 118 w 1286"/>
              <a:gd name="T5" fmla="*/ 115 h 1051"/>
              <a:gd name="T6" fmla="*/ 118 w 1286"/>
              <a:gd name="T7" fmla="*/ 935 h 1051"/>
              <a:gd name="T8" fmla="*/ 1167 w 1286"/>
              <a:gd name="T9" fmla="*/ 935 h 1051"/>
              <a:gd name="T10" fmla="*/ 1167 w 1286"/>
              <a:gd name="T11" fmla="*/ 0 h 1051"/>
              <a:gd name="T12" fmla="*/ 1285 w 1286"/>
              <a:gd name="T13" fmla="*/ 118 h 1051"/>
              <a:gd name="T14" fmla="*/ 1285 w 1286"/>
              <a:gd name="T15" fmla="*/ 932 h 1051"/>
              <a:gd name="T16" fmla="*/ 1167 w 1286"/>
              <a:gd name="T17" fmla="*/ 1050 h 1051"/>
              <a:gd name="T18" fmla="*/ 118 w 1286"/>
              <a:gd name="T19" fmla="*/ 1050 h 1051"/>
              <a:gd name="T20" fmla="*/ 0 w 1286"/>
              <a:gd name="T21" fmla="*/ 932 h 1051"/>
              <a:gd name="T22" fmla="*/ 0 w 1286"/>
              <a:gd name="T23" fmla="*/ 118 h 1051"/>
              <a:gd name="T24" fmla="*/ 118 w 1286"/>
              <a:gd name="T25" fmla="*/ 0 h 1051"/>
              <a:gd name="T26" fmla="*/ 1167 w 1286"/>
              <a:gd name="T27" fmla="*/ 0 h 1051"/>
              <a:gd name="T28" fmla="*/ 760 w 1286"/>
              <a:gd name="T29" fmla="*/ 757 h 1051"/>
              <a:gd name="T30" fmla="*/ 643 w 1286"/>
              <a:gd name="T31" fmla="*/ 905 h 1051"/>
              <a:gd name="T32" fmla="*/ 525 w 1286"/>
              <a:gd name="T33" fmla="*/ 757 h 1051"/>
              <a:gd name="T34" fmla="*/ 760 w 1286"/>
              <a:gd name="T35" fmla="*/ 757 h 1051"/>
              <a:gd name="T36" fmla="*/ 293 w 1286"/>
              <a:gd name="T37" fmla="*/ 408 h 1051"/>
              <a:gd name="T38" fmla="*/ 293 w 1286"/>
              <a:gd name="T39" fmla="*/ 643 h 1051"/>
              <a:gd name="T40" fmla="*/ 148 w 1286"/>
              <a:gd name="T41" fmla="*/ 525 h 1051"/>
              <a:gd name="T42" fmla="*/ 293 w 1286"/>
              <a:gd name="T43" fmla="*/ 408 h 1051"/>
              <a:gd name="T44" fmla="*/ 992 w 1286"/>
              <a:gd name="T45" fmla="*/ 408 h 1051"/>
              <a:gd name="T46" fmla="*/ 1137 w 1286"/>
              <a:gd name="T47" fmla="*/ 525 h 1051"/>
              <a:gd name="T48" fmla="*/ 992 w 1286"/>
              <a:gd name="T49" fmla="*/ 643 h 1051"/>
              <a:gd name="T50" fmla="*/ 992 w 1286"/>
              <a:gd name="T51" fmla="*/ 408 h 1051"/>
              <a:gd name="T52" fmla="*/ 643 w 1286"/>
              <a:gd name="T53" fmla="*/ 145 h 1051"/>
              <a:gd name="T54" fmla="*/ 760 w 1286"/>
              <a:gd name="T55" fmla="*/ 293 h 1051"/>
              <a:gd name="T56" fmla="*/ 525 w 1286"/>
              <a:gd name="T57" fmla="*/ 293 h 1051"/>
              <a:gd name="T58" fmla="*/ 643 w 1286"/>
              <a:gd name="T59" fmla="*/ 145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1051">
                <a:moveTo>
                  <a:pt x="1167" y="935"/>
                </a:moveTo>
                <a:lnTo>
                  <a:pt x="1167" y="115"/>
                </a:lnTo>
                <a:lnTo>
                  <a:pt x="118" y="115"/>
                </a:lnTo>
                <a:lnTo>
                  <a:pt x="118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2"/>
                </a:lnTo>
                <a:cubicBezTo>
                  <a:pt x="1285" y="995"/>
                  <a:pt x="1230" y="1050"/>
                  <a:pt x="1167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7" y="0"/>
                </a:lnTo>
                <a:close/>
                <a:moveTo>
                  <a:pt x="760" y="757"/>
                </a:moveTo>
                <a:lnTo>
                  <a:pt x="643" y="905"/>
                </a:lnTo>
                <a:lnTo>
                  <a:pt x="525" y="757"/>
                </a:lnTo>
                <a:lnTo>
                  <a:pt x="760" y="757"/>
                </a:lnTo>
                <a:close/>
                <a:moveTo>
                  <a:pt x="293" y="408"/>
                </a:moveTo>
                <a:lnTo>
                  <a:pt x="293" y="643"/>
                </a:lnTo>
                <a:lnTo>
                  <a:pt x="148" y="525"/>
                </a:lnTo>
                <a:lnTo>
                  <a:pt x="293" y="408"/>
                </a:lnTo>
                <a:close/>
                <a:moveTo>
                  <a:pt x="992" y="408"/>
                </a:moveTo>
                <a:lnTo>
                  <a:pt x="1137" y="525"/>
                </a:lnTo>
                <a:lnTo>
                  <a:pt x="992" y="643"/>
                </a:lnTo>
                <a:lnTo>
                  <a:pt x="992" y="408"/>
                </a:lnTo>
                <a:close/>
                <a:moveTo>
                  <a:pt x="643" y="145"/>
                </a:moveTo>
                <a:lnTo>
                  <a:pt x="760" y="293"/>
                </a:lnTo>
                <a:lnTo>
                  <a:pt x="525" y="293"/>
                </a:lnTo>
                <a:lnTo>
                  <a:pt x="643" y="14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51856" y="2362201"/>
            <a:ext cx="419100" cy="398463"/>
          </a:xfrm>
          <a:custGeom>
            <a:avLst/>
            <a:gdLst>
              <a:gd name="T0" fmla="*/ 407 w 1165"/>
              <a:gd name="T1" fmla="*/ 932 h 1108"/>
              <a:gd name="T2" fmla="*/ 845 w 1165"/>
              <a:gd name="T3" fmla="*/ 639 h 1108"/>
              <a:gd name="T4" fmla="*/ 407 w 1165"/>
              <a:gd name="T5" fmla="*/ 407 h 1108"/>
              <a:gd name="T6" fmla="*/ 407 w 1165"/>
              <a:gd name="T7" fmla="*/ 932 h 1108"/>
              <a:gd name="T8" fmla="*/ 465 w 1165"/>
              <a:gd name="T9" fmla="*/ 115 h 1108"/>
              <a:gd name="T10" fmla="*/ 465 w 1165"/>
              <a:gd name="T11" fmla="*/ 232 h 1108"/>
              <a:gd name="T12" fmla="*/ 700 w 1165"/>
              <a:gd name="T13" fmla="*/ 232 h 1108"/>
              <a:gd name="T14" fmla="*/ 700 w 1165"/>
              <a:gd name="T15" fmla="*/ 115 h 1108"/>
              <a:gd name="T16" fmla="*/ 465 w 1165"/>
              <a:gd name="T17" fmla="*/ 115 h 1108"/>
              <a:gd name="T18" fmla="*/ 815 w 1165"/>
              <a:gd name="T19" fmla="*/ 232 h 1108"/>
              <a:gd name="T20" fmla="*/ 1164 w 1165"/>
              <a:gd name="T21" fmla="*/ 232 h 1108"/>
              <a:gd name="T22" fmla="*/ 1164 w 1165"/>
              <a:gd name="T23" fmla="*/ 989 h 1108"/>
              <a:gd name="T24" fmla="*/ 1050 w 1165"/>
              <a:gd name="T25" fmla="*/ 1107 h 1108"/>
              <a:gd name="T26" fmla="*/ 115 w 1165"/>
              <a:gd name="T27" fmla="*/ 1107 h 1108"/>
              <a:gd name="T28" fmla="*/ 0 w 1165"/>
              <a:gd name="T29" fmla="*/ 989 h 1108"/>
              <a:gd name="T30" fmla="*/ 0 w 1165"/>
              <a:gd name="T31" fmla="*/ 232 h 1108"/>
              <a:gd name="T32" fmla="*/ 350 w 1165"/>
              <a:gd name="T33" fmla="*/ 232 h 1108"/>
              <a:gd name="T34" fmla="*/ 350 w 1165"/>
              <a:gd name="T35" fmla="*/ 115 h 1108"/>
              <a:gd name="T36" fmla="*/ 465 w 1165"/>
              <a:gd name="T37" fmla="*/ 0 h 1108"/>
              <a:gd name="T38" fmla="*/ 700 w 1165"/>
              <a:gd name="T39" fmla="*/ 0 h 1108"/>
              <a:gd name="T40" fmla="*/ 815 w 1165"/>
              <a:gd name="T41" fmla="*/ 115 h 1108"/>
              <a:gd name="T42" fmla="*/ 815 w 1165"/>
              <a:gd name="T43" fmla="*/ 23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5" h="1108">
                <a:moveTo>
                  <a:pt x="407" y="932"/>
                </a:moveTo>
                <a:lnTo>
                  <a:pt x="845" y="639"/>
                </a:lnTo>
                <a:lnTo>
                  <a:pt x="407" y="407"/>
                </a:lnTo>
                <a:lnTo>
                  <a:pt x="407" y="932"/>
                </a:lnTo>
                <a:close/>
                <a:moveTo>
                  <a:pt x="465" y="115"/>
                </a:moveTo>
                <a:lnTo>
                  <a:pt x="465" y="232"/>
                </a:lnTo>
                <a:lnTo>
                  <a:pt x="700" y="232"/>
                </a:lnTo>
                <a:lnTo>
                  <a:pt x="700" y="115"/>
                </a:lnTo>
                <a:lnTo>
                  <a:pt x="465" y="115"/>
                </a:lnTo>
                <a:close/>
                <a:moveTo>
                  <a:pt x="815" y="232"/>
                </a:moveTo>
                <a:lnTo>
                  <a:pt x="1164" y="232"/>
                </a:lnTo>
                <a:lnTo>
                  <a:pt x="1164" y="989"/>
                </a:lnTo>
                <a:cubicBezTo>
                  <a:pt x="1164" y="1055"/>
                  <a:pt x="1115" y="1107"/>
                  <a:pt x="1050" y="1107"/>
                </a:cubicBezTo>
                <a:lnTo>
                  <a:pt x="115" y="1107"/>
                </a:lnTo>
                <a:cubicBezTo>
                  <a:pt x="49" y="1107"/>
                  <a:pt x="0" y="1055"/>
                  <a:pt x="0" y="989"/>
                </a:cubicBezTo>
                <a:lnTo>
                  <a:pt x="0" y="232"/>
                </a:lnTo>
                <a:lnTo>
                  <a:pt x="350" y="232"/>
                </a:lnTo>
                <a:lnTo>
                  <a:pt x="350" y="115"/>
                </a:lnTo>
                <a:cubicBezTo>
                  <a:pt x="350" y="49"/>
                  <a:pt x="399" y="0"/>
                  <a:pt x="465" y="0"/>
                </a:cubicBezTo>
                <a:lnTo>
                  <a:pt x="700" y="0"/>
                </a:lnTo>
                <a:cubicBezTo>
                  <a:pt x="765" y="0"/>
                  <a:pt x="815" y="49"/>
                  <a:pt x="815" y="115"/>
                </a:cubicBezTo>
                <a:lnTo>
                  <a:pt x="815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02783" y="2341565"/>
            <a:ext cx="461963" cy="441325"/>
          </a:xfrm>
          <a:custGeom>
            <a:avLst/>
            <a:gdLst>
              <a:gd name="T0" fmla="*/ 642 w 1285"/>
              <a:gd name="T1" fmla="*/ 817 h 1225"/>
              <a:gd name="T2" fmla="*/ 962 w 1285"/>
              <a:gd name="T3" fmla="*/ 585 h 1225"/>
              <a:gd name="T4" fmla="*/ 642 w 1285"/>
              <a:gd name="T5" fmla="*/ 410 h 1225"/>
              <a:gd name="T6" fmla="*/ 642 w 1285"/>
              <a:gd name="T7" fmla="*/ 817 h 1225"/>
              <a:gd name="T8" fmla="*/ 642 w 1285"/>
              <a:gd name="T9" fmla="*/ 118 h 1225"/>
              <a:gd name="T10" fmla="*/ 642 w 1285"/>
              <a:gd name="T11" fmla="*/ 235 h 1225"/>
              <a:gd name="T12" fmla="*/ 874 w 1285"/>
              <a:gd name="T13" fmla="*/ 235 h 1225"/>
              <a:gd name="T14" fmla="*/ 874 w 1285"/>
              <a:gd name="T15" fmla="*/ 118 h 1225"/>
              <a:gd name="T16" fmla="*/ 642 w 1285"/>
              <a:gd name="T17" fmla="*/ 118 h 1225"/>
              <a:gd name="T18" fmla="*/ 992 w 1285"/>
              <a:gd name="T19" fmla="*/ 235 h 1225"/>
              <a:gd name="T20" fmla="*/ 1284 w 1285"/>
              <a:gd name="T21" fmla="*/ 235 h 1225"/>
              <a:gd name="T22" fmla="*/ 1284 w 1285"/>
              <a:gd name="T23" fmla="*/ 874 h 1225"/>
              <a:gd name="T24" fmla="*/ 1167 w 1285"/>
              <a:gd name="T25" fmla="*/ 992 h 1225"/>
              <a:gd name="T26" fmla="*/ 350 w 1285"/>
              <a:gd name="T27" fmla="*/ 992 h 1225"/>
              <a:gd name="T28" fmla="*/ 235 w 1285"/>
              <a:gd name="T29" fmla="*/ 874 h 1225"/>
              <a:gd name="T30" fmla="*/ 235 w 1285"/>
              <a:gd name="T31" fmla="*/ 235 h 1225"/>
              <a:gd name="T32" fmla="*/ 524 w 1285"/>
              <a:gd name="T33" fmla="*/ 235 h 1225"/>
              <a:gd name="T34" fmla="*/ 524 w 1285"/>
              <a:gd name="T35" fmla="*/ 118 h 1225"/>
              <a:gd name="T36" fmla="*/ 642 w 1285"/>
              <a:gd name="T37" fmla="*/ 0 h 1225"/>
              <a:gd name="T38" fmla="*/ 874 w 1285"/>
              <a:gd name="T39" fmla="*/ 0 h 1225"/>
              <a:gd name="T40" fmla="*/ 992 w 1285"/>
              <a:gd name="T41" fmla="*/ 118 h 1225"/>
              <a:gd name="T42" fmla="*/ 992 w 1285"/>
              <a:gd name="T43" fmla="*/ 235 h 1225"/>
              <a:gd name="T44" fmla="*/ 117 w 1285"/>
              <a:gd name="T45" fmla="*/ 467 h 1225"/>
              <a:gd name="T46" fmla="*/ 117 w 1285"/>
              <a:gd name="T47" fmla="*/ 1110 h 1225"/>
              <a:gd name="T48" fmla="*/ 1049 w 1285"/>
              <a:gd name="T49" fmla="*/ 1110 h 1225"/>
              <a:gd name="T50" fmla="*/ 934 w 1285"/>
              <a:gd name="T51" fmla="*/ 1224 h 1225"/>
              <a:gd name="T52" fmla="*/ 117 w 1285"/>
              <a:gd name="T53" fmla="*/ 1224 h 1225"/>
              <a:gd name="T54" fmla="*/ 0 w 1285"/>
              <a:gd name="T55" fmla="*/ 1110 h 1225"/>
              <a:gd name="T56" fmla="*/ 0 w 1285"/>
              <a:gd name="T57" fmla="*/ 467 h 1225"/>
              <a:gd name="T58" fmla="*/ 117 w 1285"/>
              <a:gd name="T59" fmla="*/ 467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5" h="1225">
                <a:moveTo>
                  <a:pt x="642" y="817"/>
                </a:moveTo>
                <a:lnTo>
                  <a:pt x="962" y="585"/>
                </a:lnTo>
                <a:lnTo>
                  <a:pt x="642" y="410"/>
                </a:lnTo>
                <a:lnTo>
                  <a:pt x="642" y="817"/>
                </a:lnTo>
                <a:close/>
                <a:moveTo>
                  <a:pt x="642" y="118"/>
                </a:moveTo>
                <a:lnTo>
                  <a:pt x="642" y="235"/>
                </a:lnTo>
                <a:lnTo>
                  <a:pt x="874" y="235"/>
                </a:lnTo>
                <a:lnTo>
                  <a:pt x="874" y="118"/>
                </a:lnTo>
                <a:lnTo>
                  <a:pt x="642" y="118"/>
                </a:lnTo>
                <a:close/>
                <a:moveTo>
                  <a:pt x="992" y="235"/>
                </a:moveTo>
                <a:lnTo>
                  <a:pt x="1284" y="235"/>
                </a:lnTo>
                <a:lnTo>
                  <a:pt x="1284" y="874"/>
                </a:lnTo>
                <a:cubicBezTo>
                  <a:pt x="1284" y="940"/>
                  <a:pt x="1232" y="992"/>
                  <a:pt x="1167" y="992"/>
                </a:cubicBezTo>
                <a:lnTo>
                  <a:pt x="350" y="992"/>
                </a:lnTo>
                <a:cubicBezTo>
                  <a:pt x="284" y="992"/>
                  <a:pt x="235" y="940"/>
                  <a:pt x="235" y="874"/>
                </a:cubicBezTo>
                <a:lnTo>
                  <a:pt x="235" y="235"/>
                </a:lnTo>
                <a:lnTo>
                  <a:pt x="524" y="235"/>
                </a:lnTo>
                <a:lnTo>
                  <a:pt x="524" y="118"/>
                </a:lnTo>
                <a:cubicBezTo>
                  <a:pt x="524" y="52"/>
                  <a:pt x="576" y="0"/>
                  <a:pt x="642" y="0"/>
                </a:cubicBezTo>
                <a:lnTo>
                  <a:pt x="874" y="0"/>
                </a:lnTo>
                <a:cubicBezTo>
                  <a:pt x="940" y="0"/>
                  <a:pt x="992" y="52"/>
                  <a:pt x="992" y="118"/>
                </a:cubicBezTo>
                <a:lnTo>
                  <a:pt x="992" y="235"/>
                </a:lnTo>
                <a:close/>
                <a:moveTo>
                  <a:pt x="117" y="467"/>
                </a:moveTo>
                <a:lnTo>
                  <a:pt x="117" y="1110"/>
                </a:lnTo>
                <a:lnTo>
                  <a:pt x="1049" y="1110"/>
                </a:lnTo>
                <a:cubicBezTo>
                  <a:pt x="1049" y="1175"/>
                  <a:pt x="1000" y="1224"/>
                  <a:pt x="934" y="1224"/>
                </a:cubicBezTo>
                <a:lnTo>
                  <a:pt x="117" y="1224"/>
                </a:lnTo>
                <a:cubicBezTo>
                  <a:pt x="52" y="1224"/>
                  <a:pt x="0" y="1175"/>
                  <a:pt x="0" y="1110"/>
                </a:cubicBezTo>
                <a:lnTo>
                  <a:pt x="0" y="467"/>
                </a:lnTo>
                <a:lnTo>
                  <a:pt x="117" y="4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318796" y="2352675"/>
            <a:ext cx="377825" cy="419100"/>
          </a:xfrm>
          <a:custGeom>
            <a:avLst/>
            <a:gdLst>
              <a:gd name="T0" fmla="*/ 874 w 1050"/>
              <a:gd name="T1" fmla="*/ 820 h 1163"/>
              <a:gd name="T2" fmla="*/ 1044 w 1050"/>
              <a:gd name="T3" fmla="*/ 990 h 1163"/>
              <a:gd name="T4" fmla="*/ 874 w 1050"/>
              <a:gd name="T5" fmla="*/ 1162 h 1163"/>
              <a:gd name="T6" fmla="*/ 705 w 1050"/>
              <a:gd name="T7" fmla="*/ 990 h 1163"/>
              <a:gd name="T8" fmla="*/ 708 w 1050"/>
              <a:gd name="T9" fmla="*/ 951 h 1163"/>
              <a:gd name="T10" fmla="*/ 295 w 1050"/>
              <a:gd name="T11" fmla="*/ 711 h 1163"/>
              <a:gd name="T12" fmla="*/ 175 w 1050"/>
              <a:gd name="T13" fmla="*/ 757 h 1163"/>
              <a:gd name="T14" fmla="*/ 0 w 1050"/>
              <a:gd name="T15" fmla="*/ 583 h 1163"/>
              <a:gd name="T16" fmla="*/ 175 w 1050"/>
              <a:gd name="T17" fmla="*/ 408 h 1163"/>
              <a:gd name="T18" fmla="*/ 295 w 1050"/>
              <a:gd name="T19" fmla="*/ 454 h 1163"/>
              <a:gd name="T20" fmla="*/ 705 w 1050"/>
              <a:gd name="T21" fmla="*/ 216 h 1163"/>
              <a:gd name="T22" fmla="*/ 700 w 1050"/>
              <a:gd name="T23" fmla="*/ 175 h 1163"/>
              <a:gd name="T24" fmla="*/ 874 w 1050"/>
              <a:gd name="T25" fmla="*/ 0 h 1163"/>
              <a:gd name="T26" fmla="*/ 1049 w 1050"/>
              <a:gd name="T27" fmla="*/ 175 h 1163"/>
              <a:gd name="T28" fmla="*/ 874 w 1050"/>
              <a:gd name="T29" fmla="*/ 350 h 1163"/>
              <a:gd name="T30" fmla="*/ 754 w 1050"/>
              <a:gd name="T31" fmla="*/ 301 h 1163"/>
              <a:gd name="T32" fmla="*/ 344 w 1050"/>
              <a:gd name="T33" fmla="*/ 542 h 1163"/>
              <a:gd name="T34" fmla="*/ 350 w 1050"/>
              <a:gd name="T35" fmla="*/ 583 h 1163"/>
              <a:gd name="T36" fmla="*/ 344 w 1050"/>
              <a:gd name="T37" fmla="*/ 624 h 1163"/>
              <a:gd name="T38" fmla="*/ 760 w 1050"/>
              <a:gd name="T39" fmla="*/ 864 h 1163"/>
              <a:gd name="T40" fmla="*/ 874 w 1050"/>
              <a:gd name="T41" fmla="*/ 820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050" h="1163">
                <a:moveTo>
                  <a:pt x="874" y="820"/>
                </a:moveTo>
                <a:cubicBezTo>
                  <a:pt x="967" y="820"/>
                  <a:pt x="1044" y="897"/>
                  <a:pt x="1044" y="990"/>
                </a:cubicBezTo>
                <a:cubicBezTo>
                  <a:pt x="1044" y="1083"/>
                  <a:pt x="966" y="1162"/>
                  <a:pt x="874" y="1162"/>
                </a:cubicBezTo>
                <a:cubicBezTo>
                  <a:pt x="781" y="1162"/>
                  <a:pt x="705" y="1083"/>
                  <a:pt x="705" y="990"/>
                </a:cubicBezTo>
                <a:cubicBezTo>
                  <a:pt x="705" y="976"/>
                  <a:pt x="705" y="962"/>
                  <a:pt x="708" y="951"/>
                </a:cubicBezTo>
                <a:lnTo>
                  <a:pt x="295" y="711"/>
                </a:lnTo>
                <a:cubicBezTo>
                  <a:pt x="262" y="741"/>
                  <a:pt x="221" y="757"/>
                  <a:pt x="175" y="757"/>
                </a:cubicBezTo>
                <a:cubicBezTo>
                  <a:pt x="79" y="757"/>
                  <a:pt x="0" y="678"/>
                  <a:pt x="0" y="583"/>
                </a:cubicBezTo>
                <a:cubicBezTo>
                  <a:pt x="0" y="487"/>
                  <a:pt x="79" y="408"/>
                  <a:pt x="175" y="408"/>
                </a:cubicBezTo>
                <a:cubicBezTo>
                  <a:pt x="221" y="408"/>
                  <a:pt x="262" y="424"/>
                  <a:pt x="295" y="454"/>
                </a:cubicBezTo>
                <a:lnTo>
                  <a:pt x="705" y="216"/>
                </a:lnTo>
                <a:cubicBezTo>
                  <a:pt x="702" y="203"/>
                  <a:pt x="700" y="189"/>
                  <a:pt x="700" y="175"/>
                </a:cubicBezTo>
                <a:cubicBezTo>
                  <a:pt x="700" y="80"/>
                  <a:pt x="778" y="0"/>
                  <a:pt x="874" y="0"/>
                </a:cubicBezTo>
                <a:cubicBezTo>
                  <a:pt x="969" y="0"/>
                  <a:pt x="1049" y="79"/>
                  <a:pt x="1049" y="175"/>
                </a:cubicBezTo>
                <a:cubicBezTo>
                  <a:pt x="1049" y="270"/>
                  <a:pt x="970" y="350"/>
                  <a:pt x="874" y="350"/>
                </a:cubicBezTo>
                <a:cubicBezTo>
                  <a:pt x="828" y="350"/>
                  <a:pt x="787" y="331"/>
                  <a:pt x="754" y="301"/>
                </a:cubicBezTo>
                <a:lnTo>
                  <a:pt x="344" y="542"/>
                </a:lnTo>
                <a:cubicBezTo>
                  <a:pt x="347" y="555"/>
                  <a:pt x="350" y="569"/>
                  <a:pt x="350" y="583"/>
                </a:cubicBezTo>
                <a:cubicBezTo>
                  <a:pt x="350" y="596"/>
                  <a:pt x="347" y="610"/>
                  <a:pt x="344" y="624"/>
                </a:cubicBezTo>
                <a:lnTo>
                  <a:pt x="760" y="864"/>
                </a:lnTo>
                <a:cubicBezTo>
                  <a:pt x="790" y="837"/>
                  <a:pt x="831" y="820"/>
                  <a:pt x="874" y="82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74483" y="2351088"/>
            <a:ext cx="411163" cy="419100"/>
          </a:xfrm>
          <a:custGeom>
            <a:avLst/>
            <a:gdLst>
              <a:gd name="T0" fmla="*/ 571 w 1144"/>
              <a:gd name="T1" fmla="*/ 787 h 1165"/>
              <a:gd name="T2" fmla="*/ 776 w 1144"/>
              <a:gd name="T3" fmla="*/ 582 h 1165"/>
              <a:gd name="T4" fmla="*/ 571 w 1144"/>
              <a:gd name="T5" fmla="*/ 377 h 1165"/>
              <a:gd name="T6" fmla="*/ 366 w 1144"/>
              <a:gd name="T7" fmla="*/ 582 h 1165"/>
              <a:gd name="T8" fmla="*/ 571 w 1144"/>
              <a:gd name="T9" fmla="*/ 787 h 1165"/>
              <a:gd name="T10" fmla="*/ 1006 w 1144"/>
              <a:gd name="T11" fmla="*/ 640 h 1165"/>
              <a:gd name="T12" fmla="*/ 1129 w 1144"/>
              <a:gd name="T13" fmla="*/ 735 h 1165"/>
              <a:gd name="T14" fmla="*/ 1134 w 1144"/>
              <a:gd name="T15" fmla="*/ 773 h 1165"/>
              <a:gd name="T16" fmla="*/ 1017 w 1144"/>
              <a:gd name="T17" fmla="*/ 976 h 1165"/>
              <a:gd name="T18" fmla="*/ 981 w 1144"/>
              <a:gd name="T19" fmla="*/ 987 h 1165"/>
              <a:gd name="T20" fmla="*/ 836 w 1144"/>
              <a:gd name="T21" fmla="*/ 929 h 1165"/>
              <a:gd name="T22" fmla="*/ 738 w 1144"/>
              <a:gd name="T23" fmla="*/ 987 h 1165"/>
              <a:gd name="T24" fmla="*/ 716 w 1144"/>
              <a:gd name="T25" fmla="*/ 1140 h 1165"/>
              <a:gd name="T26" fmla="*/ 689 w 1144"/>
              <a:gd name="T27" fmla="*/ 1164 h 1165"/>
              <a:gd name="T28" fmla="*/ 454 w 1144"/>
              <a:gd name="T29" fmla="*/ 1164 h 1165"/>
              <a:gd name="T30" fmla="*/ 427 w 1144"/>
              <a:gd name="T31" fmla="*/ 1140 h 1165"/>
              <a:gd name="T32" fmla="*/ 405 w 1144"/>
              <a:gd name="T33" fmla="*/ 987 h 1165"/>
              <a:gd name="T34" fmla="*/ 306 w 1144"/>
              <a:gd name="T35" fmla="*/ 929 h 1165"/>
              <a:gd name="T36" fmla="*/ 161 w 1144"/>
              <a:gd name="T37" fmla="*/ 987 h 1165"/>
              <a:gd name="T38" fmla="*/ 126 w 1144"/>
              <a:gd name="T39" fmla="*/ 976 h 1165"/>
              <a:gd name="T40" fmla="*/ 8 w 1144"/>
              <a:gd name="T41" fmla="*/ 773 h 1165"/>
              <a:gd name="T42" fmla="*/ 14 w 1144"/>
              <a:gd name="T43" fmla="*/ 735 h 1165"/>
              <a:gd name="T44" fmla="*/ 137 w 1144"/>
              <a:gd name="T45" fmla="*/ 640 h 1165"/>
              <a:gd name="T46" fmla="*/ 134 w 1144"/>
              <a:gd name="T47" fmla="*/ 582 h 1165"/>
              <a:gd name="T48" fmla="*/ 137 w 1144"/>
              <a:gd name="T49" fmla="*/ 525 h 1165"/>
              <a:gd name="T50" fmla="*/ 14 w 1144"/>
              <a:gd name="T51" fmla="*/ 429 h 1165"/>
              <a:gd name="T52" fmla="*/ 8 w 1144"/>
              <a:gd name="T53" fmla="*/ 391 h 1165"/>
              <a:gd name="T54" fmla="*/ 126 w 1144"/>
              <a:gd name="T55" fmla="*/ 189 h 1165"/>
              <a:gd name="T56" fmla="*/ 161 w 1144"/>
              <a:gd name="T57" fmla="*/ 178 h 1165"/>
              <a:gd name="T58" fmla="*/ 306 w 1144"/>
              <a:gd name="T59" fmla="*/ 235 h 1165"/>
              <a:gd name="T60" fmla="*/ 405 w 1144"/>
              <a:gd name="T61" fmla="*/ 178 h 1165"/>
              <a:gd name="T62" fmla="*/ 427 w 1144"/>
              <a:gd name="T63" fmla="*/ 25 h 1165"/>
              <a:gd name="T64" fmla="*/ 454 w 1144"/>
              <a:gd name="T65" fmla="*/ 0 h 1165"/>
              <a:gd name="T66" fmla="*/ 689 w 1144"/>
              <a:gd name="T67" fmla="*/ 0 h 1165"/>
              <a:gd name="T68" fmla="*/ 716 w 1144"/>
              <a:gd name="T69" fmla="*/ 25 h 1165"/>
              <a:gd name="T70" fmla="*/ 738 w 1144"/>
              <a:gd name="T71" fmla="*/ 178 h 1165"/>
              <a:gd name="T72" fmla="*/ 836 w 1144"/>
              <a:gd name="T73" fmla="*/ 235 h 1165"/>
              <a:gd name="T74" fmla="*/ 981 w 1144"/>
              <a:gd name="T75" fmla="*/ 178 h 1165"/>
              <a:gd name="T76" fmla="*/ 1017 w 1144"/>
              <a:gd name="T77" fmla="*/ 189 h 1165"/>
              <a:gd name="T78" fmla="*/ 1134 w 1144"/>
              <a:gd name="T79" fmla="*/ 391 h 1165"/>
              <a:gd name="T80" fmla="*/ 1129 w 1144"/>
              <a:gd name="T81" fmla="*/ 429 h 1165"/>
              <a:gd name="T82" fmla="*/ 1006 w 1144"/>
              <a:gd name="T83" fmla="*/ 525 h 1165"/>
              <a:gd name="T84" fmla="*/ 1009 w 1144"/>
              <a:gd name="T85" fmla="*/ 582 h 1165"/>
              <a:gd name="T86" fmla="*/ 1006 w 1144"/>
              <a:gd name="T87" fmla="*/ 64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44" h="1165">
                <a:moveTo>
                  <a:pt x="571" y="787"/>
                </a:moveTo>
                <a:cubicBezTo>
                  <a:pt x="683" y="787"/>
                  <a:pt x="776" y="694"/>
                  <a:pt x="776" y="582"/>
                </a:cubicBezTo>
                <a:cubicBezTo>
                  <a:pt x="776" y="470"/>
                  <a:pt x="683" y="377"/>
                  <a:pt x="571" y="377"/>
                </a:cubicBezTo>
                <a:cubicBezTo>
                  <a:pt x="459" y="377"/>
                  <a:pt x="366" y="470"/>
                  <a:pt x="366" y="582"/>
                </a:cubicBezTo>
                <a:cubicBezTo>
                  <a:pt x="366" y="694"/>
                  <a:pt x="459" y="787"/>
                  <a:pt x="571" y="787"/>
                </a:cubicBezTo>
                <a:close/>
                <a:moveTo>
                  <a:pt x="1006" y="640"/>
                </a:moveTo>
                <a:lnTo>
                  <a:pt x="1129" y="735"/>
                </a:lnTo>
                <a:cubicBezTo>
                  <a:pt x="1140" y="743"/>
                  <a:pt x="1143" y="760"/>
                  <a:pt x="1134" y="773"/>
                </a:cubicBezTo>
                <a:lnTo>
                  <a:pt x="1017" y="976"/>
                </a:lnTo>
                <a:cubicBezTo>
                  <a:pt x="1009" y="989"/>
                  <a:pt x="995" y="992"/>
                  <a:pt x="981" y="987"/>
                </a:cubicBezTo>
                <a:lnTo>
                  <a:pt x="836" y="929"/>
                </a:lnTo>
                <a:cubicBezTo>
                  <a:pt x="806" y="951"/>
                  <a:pt x="774" y="973"/>
                  <a:pt x="738" y="987"/>
                </a:cubicBezTo>
                <a:lnTo>
                  <a:pt x="716" y="1140"/>
                </a:lnTo>
                <a:cubicBezTo>
                  <a:pt x="713" y="1153"/>
                  <a:pt x="703" y="1164"/>
                  <a:pt x="689" y="1164"/>
                </a:cubicBezTo>
                <a:lnTo>
                  <a:pt x="454" y="1164"/>
                </a:lnTo>
                <a:cubicBezTo>
                  <a:pt x="440" y="1164"/>
                  <a:pt x="429" y="1153"/>
                  <a:pt x="427" y="1140"/>
                </a:cubicBezTo>
                <a:lnTo>
                  <a:pt x="405" y="987"/>
                </a:lnTo>
                <a:cubicBezTo>
                  <a:pt x="369" y="973"/>
                  <a:pt x="336" y="954"/>
                  <a:pt x="306" y="929"/>
                </a:cubicBezTo>
                <a:lnTo>
                  <a:pt x="161" y="987"/>
                </a:lnTo>
                <a:cubicBezTo>
                  <a:pt x="148" y="992"/>
                  <a:pt x="134" y="989"/>
                  <a:pt x="126" y="976"/>
                </a:cubicBezTo>
                <a:lnTo>
                  <a:pt x="8" y="773"/>
                </a:lnTo>
                <a:cubicBezTo>
                  <a:pt x="0" y="760"/>
                  <a:pt x="3" y="743"/>
                  <a:pt x="14" y="735"/>
                </a:cubicBezTo>
                <a:lnTo>
                  <a:pt x="137" y="640"/>
                </a:lnTo>
                <a:cubicBezTo>
                  <a:pt x="134" y="620"/>
                  <a:pt x="134" y="601"/>
                  <a:pt x="134" y="582"/>
                </a:cubicBezTo>
                <a:cubicBezTo>
                  <a:pt x="134" y="563"/>
                  <a:pt x="134" y="544"/>
                  <a:pt x="137" y="525"/>
                </a:cubicBezTo>
                <a:lnTo>
                  <a:pt x="14" y="429"/>
                </a:lnTo>
                <a:cubicBezTo>
                  <a:pt x="3" y="421"/>
                  <a:pt x="0" y="405"/>
                  <a:pt x="8" y="391"/>
                </a:cubicBezTo>
                <a:lnTo>
                  <a:pt x="126" y="189"/>
                </a:lnTo>
                <a:cubicBezTo>
                  <a:pt x="134" y="175"/>
                  <a:pt x="148" y="172"/>
                  <a:pt x="161" y="178"/>
                </a:cubicBezTo>
                <a:lnTo>
                  <a:pt x="306" y="235"/>
                </a:lnTo>
                <a:cubicBezTo>
                  <a:pt x="336" y="213"/>
                  <a:pt x="369" y="191"/>
                  <a:pt x="405" y="178"/>
                </a:cubicBezTo>
                <a:lnTo>
                  <a:pt x="427" y="25"/>
                </a:lnTo>
                <a:cubicBezTo>
                  <a:pt x="429" y="11"/>
                  <a:pt x="440" y="0"/>
                  <a:pt x="454" y="0"/>
                </a:cubicBezTo>
                <a:lnTo>
                  <a:pt x="689" y="0"/>
                </a:lnTo>
                <a:cubicBezTo>
                  <a:pt x="703" y="0"/>
                  <a:pt x="714" y="11"/>
                  <a:pt x="716" y="25"/>
                </a:cubicBezTo>
                <a:lnTo>
                  <a:pt x="738" y="178"/>
                </a:lnTo>
                <a:cubicBezTo>
                  <a:pt x="774" y="191"/>
                  <a:pt x="806" y="211"/>
                  <a:pt x="836" y="235"/>
                </a:cubicBezTo>
                <a:lnTo>
                  <a:pt x="981" y="178"/>
                </a:lnTo>
                <a:cubicBezTo>
                  <a:pt x="995" y="172"/>
                  <a:pt x="1009" y="175"/>
                  <a:pt x="1017" y="189"/>
                </a:cubicBezTo>
                <a:lnTo>
                  <a:pt x="1134" y="391"/>
                </a:lnTo>
                <a:cubicBezTo>
                  <a:pt x="1143" y="405"/>
                  <a:pt x="1140" y="421"/>
                  <a:pt x="1129" y="429"/>
                </a:cubicBezTo>
                <a:lnTo>
                  <a:pt x="1006" y="525"/>
                </a:lnTo>
                <a:cubicBezTo>
                  <a:pt x="1009" y="544"/>
                  <a:pt x="1009" y="563"/>
                  <a:pt x="1009" y="582"/>
                </a:cubicBezTo>
                <a:cubicBezTo>
                  <a:pt x="1009" y="601"/>
                  <a:pt x="1009" y="620"/>
                  <a:pt x="1006" y="64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506371" y="2319339"/>
            <a:ext cx="293687" cy="484187"/>
          </a:xfrm>
          <a:custGeom>
            <a:avLst/>
            <a:gdLst>
              <a:gd name="T0" fmla="*/ 464 w 815"/>
              <a:gd name="T1" fmla="*/ 918 h 1343"/>
              <a:gd name="T2" fmla="*/ 464 w 815"/>
              <a:gd name="T3" fmla="*/ 1110 h 1343"/>
              <a:gd name="T4" fmla="*/ 350 w 815"/>
              <a:gd name="T5" fmla="*/ 1110 h 1343"/>
              <a:gd name="T6" fmla="*/ 350 w 815"/>
              <a:gd name="T7" fmla="*/ 918 h 1343"/>
              <a:gd name="T8" fmla="*/ 0 w 815"/>
              <a:gd name="T9" fmla="*/ 525 h 1343"/>
              <a:gd name="T10" fmla="*/ 98 w 815"/>
              <a:gd name="T11" fmla="*/ 525 h 1343"/>
              <a:gd name="T12" fmla="*/ 407 w 815"/>
              <a:gd name="T13" fmla="*/ 823 h 1343"/>
              <a:gd name="T14" fmla="*/ 716 w 815"/>
              <a:gd name="T15" fmla="*/ 525 h 1343"/>
              <a:gd name="T16" fmla="*/ 814 w 815"/>
              <a:gd name="T17" fmla="*/ 525 h 1343"/>
              <a:gd name="T18" fmla="*/ 464 w 815"/>
              <a:gd name="T19" fmla="*/ 918 h 1343"/>
              <a:gd name="T20" fmla="*/ 582 w 815"/>
              <a:gd name="T21" fmla="*/ 1342 h 1343"/>
              <a:gd name="T22" fmla="*/ 582 w 815"/>
              <a:gd name="T23" fmla="*/ 1225 h 1343"/>
              <a:gd name="T24" fmla="*/ 700 w 815"/>
              <a:gd name="T25" fmla="*/ 1225 h 1343"/>
              <a:gd name="T26" fmla="*/ 700 w 815"/>
              <a:gd name="T27" fmla="*/ 1342 h 1343"/>
              <a:gd name="T28" fmla="*/ 582 w 815"/>
              <a:gd name="T29" fmla="*/ 1342 h 1343"/>
              <a:gd name="T30" fmla="*/ 350 w 815"/>
              <a:gd name="T31" fmla="*/ 1342 h 1343"/>
              <a:gd name="T32" fmla="*/ 350 w 815"/>
              <a:gd name="T33" fmla="*/ 1225 h 1343"/>
              <a:gd name="T34" fmla="*/ 464 w 815"/>
              <a:gd name="T35" fmla="*/ 1225 h 1343"/>
              <a:gd name="T36" fmla="*/ 464 w 815"/>
              <a:gd name="T37" fmla="*/ 1342 h 1343"/>
              <a:gd name="T38" fmla="*/ 350 w 815"/>
              <a:gd name="T39" fmla="*/ 1342 h 1343"/>
              <a:gd name="T40" fmla="*/ 407 w 815"/>
              <a:gd name="T41" fmla="*/ 700 h 1343"/>
              <a:gd name="T42" fmla="*/ 232 w 815"/>
              <a:gd name="T43" fmla="*/ 525 h 1343"/>
              <a:gd name="T44" fmla="*/ 232 w 815"/>
              <a:gd name="T45" fmla="*/ 175 h 1343"/>
              <a:gd name="T46" fmla="*/ 407 w 815"/>
              <a:gd name="T47" fmla="*/ 0 h 1343"/>
              <a:gd name="T48" fmla="*/ 582 w 815"/>
              <a:gd name="T49" fmla="*/ 175 h 1343"/>
              <a:gd name="T50" fmla="*/ 582 w 815"/>
              <a:gd name="T51" fmla="*/ 525 h 1343"/>
              <a:gd name="T52" fmla="*/ 407 w 815"/>
              <a:gd name="T53" fmla="*/ 700 h 1343"/>
              <a:gd name="T54" fmla="*/ 115 w 815"/>
              <a:gd name="T55" fmla="*/ 1342 h 1343"/>
              <a:gd name="T56" fmla="*/ 115 w 815"/>
              <a:gd name="T57" fmla="*/ 1225 h 1343"/>
              <a:gd name="T58" fmla="*/ 232 w 815"/>
              <a:gd name="T59" fmla="*/ 1225 h 1343"/>
              <a:gd name="T60" fmla="*/ 232 w 815"/>
              <a:gd name="T61" fmla="*/ 1342 h 1343"/>
              <a:gd name="T62" fmla="*/ 115 w 815"/>
              <a:gd name="T63" fmla="*/ 1342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5" h="1343">
                <a:moveTo>
                  <a:pt x="464" y="918"/>
                </a:moveTo>
                <a:lnTo>
                  <a:pt x="464" y="1110"/>
                </a:lnTo>
                <a:lnTo>
                  <a:pt x="350" y="1110"/>
                </a:lnTo>
                <a:lnTo>
                  <a:pt x="350" y="918"/>
                </a:lnTo>
                <a:cubicBezTo>
                  <a:pt x="158" y="891"/>
                  <a:pt x="0" y="724"/>
                  <a:pt x="0" y="525"/>
                </a:cubicBezTo>
                <a:lnTo>
                  <a:pt x="98" y="525"/>
                </a:lnTo>
                <a:cubicBezTo>
                  <a:pt x="98" y="700"/>
                  <a:pt x="246" y="823"/>
                  <a:pt x="407" y="823"/>
                </a:cubicBezTo>
                <a:cubicBezTo>
                  <a:pt x="568" y="823"/>
                  <a:pt x="716" y="700"/>
                  <a:pt x="716" y="525"/>
                </a:cubicBezTo>
                <a:lnTo>
                  <a:pt x="814" y="525"/>
                </a:lnTo>
                <a:cubicBezTo>
                  <a:pt x="814" y="724"/>
                  <a:pt x="656" y="891"/>
                  <a:pt x="464" y="918"/>
                </a:cubicBezTo>
                <a:close/>
                <a:moveTo>
                  <a:pt x="582" y="1342"/>
                </a:moveTo>
                <a:lnTo>
                  <a:pt x="582" y="1225"/>
                </a:lnTo>
                <a:lnTo>
                  <a:pt x="700" y="1225"/>
                </a:lnTo>
                <a:lnTo>
                  <a:pt x="700" y="1342"/>
                </a:lnTo>
                <a:lnTo>
                  <a:pt x="582" y="1342"/>
                </a:lnTo>
                <a:close/>
                <a:moveTo>
                  <a:pt x="350" y="1342"/>
                </a:moveTo>
                <a:lnTo>
                  <a:pt x="350" y="1225"/>
                </a:lnTo>
                <a:lnTo>
                  <a:pt x="464" y="1225"/>
                </a:lnTo>
                <a:lnTo>
                  <a:pt x="464" y="1342"/>
                </a:lnTo>
                <a:lnTo>
                  <a:pt x="350" y="1342"/>
                </a:lnTo>
                <a:close/>
                <a:moveTo>
                  <a:pt x="407" y="700"/>
                </a:moveTo>
                <a:cubicBezTo>
                  <a:pt x="311" y="700"/>
                  <a:pt x="232" y="621"/>
                  <a:pt x="232" y="525"/>
                </a:cubicBezTo>
                <a:lnTo>
                  <a:pt x="232" y="175"/>
                </a:lnTo>
                <a:cubicBezTo>
                  <a:pt x="232" y="80"/>
                  <a:pt x="311" y="0"/>
                  <a:pt x="407" y="0"/>
                </a:cubicBezTo>
                <a:cubicBezTo>
                  <a:pt x="503" y="0"/>
                  <a:pt x="582" y="80"/>
                  <a:pt x="582" y="175"/>
                </a:cubicBezTo>
                <a:lnTo>
                  <a:pt x="582" y="525"/>
                </a:lnTo>
                <a:cubicBezTo>
                  <a:pt x="582" y="621"/>
                  <a:pt x="503" y="700"/>
                  <a:pt x="407" y="700"/>
                </a:cubicBezTo>
                <a:close/>
                <a:moveTo>
                  <a:pt x="115" y="1342"/>
                </a:moveTo>
                <a:lnTo>
                  <a:pt x="115" y="1225"/>
                </a:lnTo>
                <a:lnTo>
                  <a:pt x="232" y="1225"/>
                </a:lnTo>
                <a:lnTo>
                  <a:pt x="232" y="1342"/>
                </a:lnTo>
                <a:lnTo>
                  <a:pt x="115" y="134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493794" y="2371727"/>
            <a:ext cx="461962" cy="377825"/>
          </a:xfrm>
          <a:custGeom>
            <a:avLst/>
            <a:gdLst>
              <a:gd name="T0" fmla="*/ 1167 w 1285"/>
              <a:gd name="T1" fmla="*/ 935 h 1051"/>
              <a:gd name="T2" fmla="*/ 1167 w 1285"/>
              <a:gd name="T3" fmla="*/ 115 h 1051"/>
              <a:gd name="T4" fmla="*/ 117 w 1285"/>
              <a:gd name="T5" fmla="*/ 115 h 1051"/>
              <a:gd name="T6" fmla="*/ 117 w 1285"/>
              <a:gd name="T7" fmla="*/ 935 h 1051"/>
              <a:gd name="T8" fmla="*/ 1167 w 1285"/>
              <a:gd name="T9" fmla="*/ 935 h 1051"/>
              <a:gd name="T10" fmla="*/ 1167 w 1285"/>
              <a:gd name="T11" fmla="*/ 0 h 1051"/>
              <a:gd name="T12" fmla="*/ 1284 w 1285"/>
              <a:gd name="T13" fmla="*/ 118 h 1051"/>
              <a:gd name="T14" fmla="*/ 1284 w 1285"/>
              <a:gd name="T15" fmla="*/ 932 h 1051"/>
              <a:gd name="T16" fmla="*/ 1167 w 1285"/>
              <a:gd name="T17" fmla="*/ 1050 h 1051"/>
              <a:gd name="T18" fmla="*/ 117 w 1285"/>
              <a:gd name="T19" fmla="*/ 1050 h 1051"/>
              <a:gd name="T20" fmla="*/ 0 w 1285"/>
              <a:gd name="T21" fmla="*/ 932 h 1051"/>
              <a:gd name="T22" fmla="*/ 0 w 1285"/>
              <a:gd name="T23" fmla="*/ 118 h 1051"/>
              <a:gd name="T24" fmla="*/ 117 w 1285"/>
              <a:gd name="T25" fmla="*/ 0 h 1051"/>
              <a:gd name="T26" fmla="*/ 1167 w 1285"/>
              <a:gd name="T27" fmla="*/ 0 h 1051"/>
              <a:gd name="T28" fmla="*/ 467 w 1285"/>
              <a:gd name="T29" fmla="*/ 757 h 1051"/>
              <a:gd name="T30" fmla="*/ 292 w 1285"/>
              <a:gd name="T31" fmla="*/ 583 h 1051"/>
              <a:gd name="T32" fmla="*/ 448 w 1285"/>
              <a:gd name="T33" fmla="*/ 410 h 1051"/>
              <a:gd name="T34" fmla="*/ 459 w 1285"/>
              <a:gd name="T35" fmla="*/ 410 h 1051"/>
              <a:gd name="T36" fmla="*/ 642 w 1285"/>
              <a:gd name="T37" fmla="*/ 293 h 1051"/>
              <a:gd name="T38" fmla="*/ 844 w 1285"/>
              <a:gd name="T39" fmla="*/ 468 h 1051"/>
              <a:gd name="T40" fmla="*/ 847 w 1285"/>
              <a:gd name="T41" fmla="*/ 468 h 1051"/>
              <a:gd name="T42" fmla="*/ 992 w 1285"/>
              <a:gd name="T43" fmla="*/ 613 h 1051"/>
              <a:gd name="T44" fmla="*/ 847 w 1285"/>
              <a:gd name="T45" fmla="*/ 757 h 1051"/>
              <a:gd name="T46" fmla="*/ 467 w 1285"/>
              <a:gd name="T47" fmla="*/ 757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5" h="1051">
                <a:moveTo>
                  <a:pt x="1167" y="935"/>
                </a:moveTo>
                <a:lnTo>
                  <a:pt x="1167" y="115"/>
                </a:lnTo>
                <a:lnTo>
                  <a:pt x="117" y="115"/>
                </a:lnTo>
                <a:lnTo>
                  <a:pt x="117" y="935"/>
                </a:lnTo>
                <a:lnTo>
                  <a:pt x="1167" y="935"/>
                </a:lnTo>
                <a:close/>
                <a:moveTo>
                  <a:pt x="1167" y="0"/>
                </a:moveTo>
                <a:cubicBezTo>
                  <a:pt x="1229" y="0"/>
                  <a:pt x="1284" y="55"/>
                  <a:pt x="1284" y="118"/>
                </a:cubicBezTo>
                <a:lnTo>
                  <a:pt x="1284" y="932"/>
                </a:lnTo>
                <a:cubicBezTo>
                  <a:pt x="1284" y="995"/>
                  <a:pt x="1229" y="1050"/>
                  <a:pt x="1167" y="1050"/>
                </a:cubicBez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4" y="0"/>
                  <a:pt x="117" y="0"/>
                </a:cubicBezTo>
                <a:lnTo>
                  <a:pt x="1167" y="0"/>
                </a:lnTo>
                <a:close/>
                <a:moveTo>
                  <a:pt x="467" y="757"/>
                </a:moveTo>
                <a:cubicBezTo>
                  <a:pt x="371" y="757"/>
                  <a:pt x="292" y="678"/>
                  <a:pt x="292" y="583"/>
                </a:cubicBezTo>
                <a:cubicBezTo>
                  <a:pt x="292" y="492"/>
                  <a:pt x="360" y="419"/>
                  <a:pt x="448" y="410"/>
                </a:cubicBezTo>
                <a:lnTo>
                  <a:pt x="459" y="410"/>
                </a:lnTo>
                <a:cubicBezTo>
                  <a:pt x="492" y="342"/>
                  <a:pt x="560" y="293"/>
                  <a:pt x="642" y="293"/>
                </a:cubicBezTo>
                <a:cubicBezTo>
                  <a:pt x="746" y="293"/>
                  <a:pt x="830" y="369"/>
                  <a:pt x="844" y="468"/>
                </a:cubicBezTo>
                <a:lnTo>
                  <a:pt x="847" y="468"/>
                </a:lnTo>
                <a:cubicBezTo>
                  <a:pt x="926" y="468"/>
                  <a:pt x="992" y="533"/>
                  <a:pt x="992" y="613"/>
                </a:cubicBezTo>
                <a:cubicBezTo>
                  <a:pt x="992" y="692"/>
                  <a:pt x="926" y="757"/>
                  <a:pt x="847" y="757"/>
                </a:cubicBezTo>
                <a:lnTo>
                  <a:pt x="467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35208" y="2319339"/>
            <a:ext cx="327025" cy="484187"/>
          </a:xfrm>
          <a:custGeom>
            <a:avLst/>
            <a:gdLst>
              <a:gd name="T0" fmla="*/ 454 w 908"/>
              <a:gd name="T1" fmla="*/ 0 h 1343"/>
              <a:gd name="T2" fmla="*/ 907 w 908"/>
              <a:gd name="T3" fmla="*/ 189 h 1343"/>
              <a:gd name="T4" fmla="*/ 825 w 908"/>
              <a:gd name="T5" fmla="*/ 271 h 1343"/>
              <a:gd name="T6" fmla="*/ 454 w 908"/>
              <a:gd name="T7" fmla="*/ 118 h 1343"/>
              <a:gd name="T8" fmla="*/ 82 w 908"/>
              <a:gd name="T9" fmla="*/ 271 h 1343"/>
              <a:gd name="T10" fmla="*/ 0 w 908"/>
              <a:gd name="T11" fmla="*/ 189 h 1343"/>
              <a:gd name="T12" fmla="*/ 454 w 908"/>
              <a:gd name="T13" fmla="*/ 0 h 1343"/>
              <a:gd name="T14" fmla="*/ 164 w 908"/>
              <a:gd name="T15" fmla="*/ 353 h 1343"/>
              <a:gd name="T16" fmla="*/ 454 w 908"/>
              <a:gd name="T17" fmla="*/ 233 h 1343"/>
              <a:gd name="T18" fmla="*/ 743 w 908"/>
              <a:gd name="T19" fmla="*/ 353 h 1343"/>
              <a:gd name="T20" fmla="*/ 661 w 908"/>
              <a:gd name="T21" fmla="*/ 435 h 1343"/>
              <a:gd name="T22" fmla="*/ 454 w 908"/>
              <a:gd name="T23" fmla="*/ 350 h 1343"/>
              <a:gd name="T24" fmla="*/ 246 w 908"/>
              <a:gd name="T25" fmla="*/ 435 h 1343"/>
              <a:gd name="T26" fmla="*/ 164 w 908"/>
              <a:gd name="T27" fmla="*/ 353 h 1343"/>
              <a:gd name="T28" fmla="*/ 454 w 908"/>
              <a:gd name="T29" fmla="*/ 875 h 1343"/>
              <a:gd name="T30" fmla="*/ 571 w 908"/>
              <a:gd name="T31" fmla="*/ 757 h 1343"/>
              <a:gd name="T32" fmla="*/ 454 w 908"/>
              <a:gd name="T33" fmla="*/ 642 h 1343"/>
              <a:gd name="T34" fmla="*/ 336 w 908"/>
              <a:gd name="T35" fmla="*/ 757 h 1343"/>
              <a:gd name="T36" fmla="*/ 454 w 908"/>
              <a:gd name="T37" fmla="*/ 875 h 1343"/>
              <a:gd name="T38" fmla="*/ 628 w 908"/>
              <a:gd name="T39" fmla="*/ 525 h 1343"/>
              <a:gd name="T40" fmla="*/ 686 w 908"/>
              <a:gd name="T41" fmla="*/ 582 h 1343"/>
              <a:gd name="T42" fmla="*/ 686 w 908"/>
              <a:gd name="T43" fmla="*/ 1282 h 1343"/>
              <a:gd name="T44" fmla="*/ 628 w 908"/>
              <a:gd name="T45" fmla="*/ 1342 h 1343"/>
              <a:gd name="T46" fmla="*/ 279 w 908"/>
              <a:gd name="T47" fmla="*/ 1342 h 1343"/>
              <a:gd name="T48" fmla="*/ 221 w 908"/>
              <a:gd name="T49" fmla="*/ 1282 h 1343"/>
              <a:gd name="T50" fmla="*/ 221 w 908"/>
              <a:gd name="T51" fmla="*/ 582 h 1343"/>
              <a:gd name="T52" fmla="*/ 279 w 908"/>
              <a:gd name="T53" fmla="*/ 525 h 1343"/>
              <a:gd name="T54" fmla="*/ 628 w 908"/>
              <a:gd name="T55" fmla="*/ 525 h 1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08" h="1343">
                <a:moveTo>
                  <a:pt x="454" y="0"/>
                </a:moveTo>
                <a:cubicBezTo>
                  <a:pt x="631" y="0"/>
                  <a:pt x="792" y="71"/>
                  <a:pt x="907" y="189"/>
                </a:cubicBezTo>
                <a:lnTo>
                  <a:pt x="825" y="271"/>
                </a:lnTo>
                <a:cubicBezTo>
                  <a:pt x="730" y="175"/>
                  <a:pt x="599" y="118"/>
                  <a:pt x="454" y="118"/>
                </a:cubicBezTo>
                <a:cubicBezTo>
                  <a:pt x="310" y="118"/>
                  <a:pt x="178" y="175"/>
                  <a:pt x="82" y="271"/>
                </a:cubicBezTo>
                <a:lnTo>
                  <a:pt x="0" y="189"/>
                </a:lnTo>
                <a:cubicBezTo>
                  <a:pt x="115" y="74"/>
                  <a:pt x="276" y="0"/>
                  <a:pt x="454" y="0"/>
                </a:cubicBezTo>
                <a:close/>
                <a:moveTo>
                  <a:pt x="164" y="353"/>
                </a:moveTo>
                <a:cubicBezTo>
                  <a:pt x="238" y="279"/>
                  <a:pt x="342" y="233"/>
                  <a:pt x="454" y="233"/>
                </a:cubicBezTo>
                <a:cubicBezTo>
                  <a:pt x="566" y="233"/>
                  <a:pt x="669" y="279"/>
                  <a:pt x="743" y="353"/>
                </a:cubicBezTo>
                <a:lnTo>
                  <a:pt x="661" y="435"/>
                </a:lnTo>
                <a:cubicBezTo>
                  <a:pt x="609" y="383"/>
                  <a:pt x="534" y="350"/>
                  <a:pt x="454" y="350"/>
                </a:cubicBezTo>
                <a:cubicBezTo>
                  <a:pt x="375" y="350"/>
                  <a:pt x="298" y="383"/>
                  <a:pt x="246" y="435"/>
                </a:cubicBezTo>
                <a:lnTo>
                  <a:pt x="164" y="353"/>
                </a:lnTo>
                <a:close/>
                <a:moveTo>
                  <a:pt x="454" y="875"/>
                </a:moveTo>
                <a:cubicBezTo>
                  <a:pt x="516" y="875"/>
                  <a:pt x="571" y="820"/>
                  <a:pt x="571" y="757"/>
                </a:cubicBezTo>
                <a:cubicBezTo>
                  <a:pt x="571" y="694"/>
                  <a:pt x="517" y="642"/>
                  <a:pt x="454" y="642"/>
                </a:cubicBezTo>
                <a:cubicBezTo>
                  <a:pt x="392" y="642"/>
                  <a:pt x="336" y="694"/>
                  <a:pt x="336" y="757"/>
                </a:cubicBezTo>
                <a:cubicBezTo>
                  <a:pt x="336" y="820"/>
                  <a:pt x="391" y="875"/>
                  <a:pt x="454" y="875"/>
                </a:cubicBezTo>
                <a:close/>
                <a:moveTo>
                  <a:pt x="628" y="525"/>
                </a:moveTo>
                <a:cubicBezTo>
                  <a:pt x="661" y="525"/>
                  <a:pt x="686" y="550"/>
                  <a:pt x="686" y="582"/>
                </a:cubicBezTo>
                <a:lnTo>
                  <a:pt x="686" y="1282"/>
                </a:lnTo>
                <a:cubicBezTo>
                  <a:pt x="686" y="1315"/>
                  <a:pt x="661" y="1342"/>
                  <a:pt x="628" y="1342"/>
                </a:cubicBezTo>
                <a:lnTo>
                  <a:pt x="279" y="1342"/>
                </a:lnTo>
                <a:cubicBezTo>
                  <a:pt x="246" y="1342"/>
                  <a:pt x="221" y="1315"/>
                  <a:pt x="221" y="1282"/>
                </a:cubicBezTo>
                <a:lnTo>
                  <a:pt x="221" y="582"/>
                </a:lnTo>
                <a:cubicBezTo>
                  <a:pt x="221" y="550"/>
                  <a:pt x="246" y="525"/>
                  <a:pt x="279" y="525"/>
                </a:cubicBezTo>
                <a:lnTo>
                  <a:pt x="628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702006" y="2330451"/>
            <a:ext cx="336550" cy="461963"/>
          </a:xfrm>
          <a:custGeom>
            <a:avLst/>
            <a:gdLst>
              <a:gd name="T0" fmla="*/ 642 w 936"/>
              <a:gd name="T1" fmla="*/ 1282 h 1283"/>
              <a:gd name="T2" fmla="*/ 642 w 936"/>
              <a:gd name="T3" fmla="*/ 1164 h 1283"/>
              <a:gd name="T4" fmla="*/ 760 w 936"/>
              <a:gd name="T5" fmla="*/ 1164 h 1283"/>
              <a:gd name="T6" fmla="*/ 760 w 936"/>
              <a:gd name="T7" fmla="*/ 1282 h 1283"/>
              <a:gd name="T8" fmla="*/ 642 w 936"/>
              <a:gd name="T9" fmla="*/ 1282 h 1283"/>
              <a:gd name="T10" fmla="*/ 732 w 936"/>
              <a:gd name="T11" fmla="*/ 142 h 1283"/>
              <a:gd name="T12" fmla="*/ 935 w 936"/>
              <a:gd name="T13" fmla="*/ 525 h 1283"/>
              <a:gd name="T14" fmla="*/ 467 w 936"/>
              <a:gd name="T15" fmla="*/ 990 h 1283"/>
              <a:gd name="T16" fmla="*/ 0 w 936"/>
              <a:gd name="T17" fmla="*/ 525 h 1283"/>
              <a:gd name="T18" fmla="*/ 202 w 936"/>
              <a:gd name="T19" fmla="*/ 142 h 1283"/>
              <a:gd name="T20" fmla="*/ 284 w 936"/>
              <a:gd name="T21" fmla="*/ 224 h 1283"/>
              <a:gd name="T22" fmla="*/ 117 w 936"/>
              <a:gd name="T23" fmla="*/ 525 h 1283"/>
              <a:gd name="T24" fmla="*/ 467 w 936"/>
              <a:gd name="T25" fmla="*/ 875 h 1283"/>
              <a:gd name="T26" fmla="*/ 817 w 936"/>
              <a:gd name="T27" fmla="*/ 525 h 1283"/>
              <a:gd name="T28" fmla="*/ 648 w 936"/>
              <a:gd name="T29" fmla="*/ 227 h 1283"/>
              <a:gd name="T30" fmla="*/ 732 w 936"/>
              <a:gd name="T31" fmla="*/ 142 h 1283"/>
              <a:gd name="T32" fmla="*/ 525 w 936"/>
              <a:gd name="T33" fmla="*/ 0 h 1283"/>
              <a:gd name="T34" fmla="*/ 525 w 936"/>
              <a:gd name="T35" fmla="*/ 582 h 1283"/>
              <a:gd name="T36" fmla="*/ 410 w 936"/>
              <a:gd name="T37" fmla="*/ 582 h 1283"/>
              <a:gd name="T38" fmla="*/ 410 w 936"/>
              <a:gd name="T39" fmla="*/ 0 h 1283"/>
              <a:gd name="T40" fmla="*/ 525 w 936"/>
              <a:gd name="T41" fmla="*/ 0 h 1283"/>
              <a:gd name="T42" fmla="*/ 410 w 936"/>
              <a:gd name="T43" fmla="*/ 1282 h 1283"/>
              <a:gd name="T44" fmla="*/ 410 w 936"/>
              <a:gd name="T45" fmla="*/ 1164 h 1283"/>
              <a:gd name="T46" fmla="*/ 525 w 936"/>
              <a:gd name="T47" fmla="*/ 1164 h 1283"/>
              <a:gd name="T48" fmla="*/ 525 w 936"/>
              <a:gd name="T49" fmla="*/ 1282 h 1283"/>
              <a:gd name="T50" fmla="*/ 410 w 936"/>
              <a:gd name="T51" fmla="*/ 1282 h 1283"/>
              <a:gd name="T52" fmla="*/ 175 w 936"/>
              <a:gd name="T53" fmla="*/ 1282 h 1283"/>
              <a:gd name="T54" fmla="*/ 175 w 936"/>
              <a:gd name="T55" fmla="*/ 1164 h 1283"/>
              <a:gd name="T56" fmla="*/ 292 w 936"/>
              <a:gd name="T57" fmla="*/ 1164 h 1283"/>
              <a:gd name="T58" fmla="*/ 292 w 936"/>
              <a:gd name="T59" fmla="*/ 1282 h 1283"/>
              <a:gd name="T60" fmla="*/ 175 w 936"/>
              <a:gd name="T61" fmla="*/ 1282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936" h="1283">
                <a:moveTo>
                  <a:pt x="642" y="1282"/>
                </a:moveTo>
                <a:lnTo>
                  <a:pt x="642" y="1164"/>
                </a:lnTo>
                <a:lnTo>
                  <a:pt x="760" y="1164"/>
                </a:lnTo>
                <a:lnTo>
                  <a:pt x="760" y="1282"/>
                </a:lnTo>
                <a:lnTo>
                  <a:pt x="642" y="1282"/>
                </a:lnTo>
                <a:close/>
                <a:moveTo>
                  <a:pt x="732" y="142"/>
                </a:moveTo>
                <a:cubicBezTo>
                  <a:pt x="853" y="227"/>
                  <a:pt x="935" y="367"/>
                  <a:pt x="935" y="525"/>
                </a:cubicBezTo>
                <a:cubicBezTo>
                  <a:pt x="935" y="782"/>
                  <a:pt x="724" y="990"/>
                  <a:pt x="467" y="990"/>
                </a:cubicBezTo>
                <a:cubicBezTo>
                  <a:pt x="210" y="990"/>
                  <a:pt x="0" y="782"/>
                  <a:pt x="0" y="525"/>
                </a:cubicBezTo>
                <a:cubicBezTo>
                  <a:pt x="0" y="367"/>
                  <a:pt x="82" y="227"/>
                  <a:pt x="202" y="142"/>
                </a:cubicBezTo>
                <a:lnTo>
                  <a:pt x="284" y="224"/>
                </a:lnTo>
                <a:cubicBezTo>
                  <a:pt x="183" y="287"/>
                  <a:pt x="117" y="399"/>
                  <a:pt x="117" y="525"/>
                </a:cubicBezTo>
                <a:cubicBezTo>
                  <a:pt x="117" y="719"/>
                  <a:pt x="273" y="875"/>
                  <a:pt x="467" y="875"/>
                </a:cubicBezTo>
                <a:cubicBezTo>
                  <a:pt x="661" y="875"/>
                  <a:pt x="817" y="719"/>
                  <a:pt x="817" y="525"/>
                </a:cubicBezTo>
                <a:cubicBezTo>
                  <a:pt x="817" y="399"/>
                  <a:pt x="749" y="287"/>
                  <a:pt x="648" y="227"/>
                </a:cubicBezTo>
                <a:lnTo>
                  <a:pt x="732" y="142"/>
                </a:lnTo>
                <a:close/>
                <a:moveTo>
                  <a:pt x="525" y="0"/>
                </a:moveTo>
                <a:lnTo>
                  <a:pt x="525" y="582"/>
                </a:lnTo>
                <a:lnTo>
                  <a:pt x="410" y="582"/>
                </a:lnTo>
                <a:lnTo>
                  <a:pt x="410" y="0"/>
                </a:lnTo>
                <a:lnTo>
                  <a:pt x="525" y="0"/>
                </a:lnTo>
                <a:close/>
                <a:moveTo>
                  <a:pt x="410" y="1282"/>
                </a:moveTo>
                <a:lnTo>
                  <a:pt x="410" y="1164"/>
                </a:lnTo>
                <a:lnTo>
                  <a:pt x="525" y="1164"/>
                </a:lnTo>
                <a:lnTo>
                  <a:pt x="525" y="1282"/>
                </a:lnTo>
                <a:lnTo>
                  <a:pt x="410" y="1282"/>
                </a:lnTo>
                <a:close/>
                <a:moveTo>
                  <a:pt x="175" y="1282"/>
                </a:moveTo>
                <a:lnTo>
                  <a:pt x="175" y="1164"/>
                </a:lnTo>
                <a:lnTo>
                  <a:pt x="292" y="1164"/>
                </a:lnTo>
                <a:lnTo>
                  <a:pt x="292" y="1282"/>
                </a:lnTo>
                <a:lnTo>
                  <a:pt x="175" y="12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54521" y="2371727"/>
            <a:ext cx="377825" cy="377825"/>
          </a:xfrm>
          <a:custGeom>
            <a:avLst/>
            <a:gdLst>
              <a:gd name="T0" fmla="*/ 932 w 1051"/>
              <a:gd name="T1" fmla="*/ 350 h 1051"/>
              <a:gd name="T2" fmla="*/ 1050 w 1051"/>
              <a:gd name="T3" fmla="*/ 350 h 1051"/>
              <a:gd name="T4" fmla="*/ 1050 w 1051"/>
              <a:gd name="T5" fmla="*/ 468 h 1051"/>
              <a:gd name="T6" fmla="*/ 932 w 1051"/>
              <a:gd name="T7" fmla="*/ 468 h 1051"/>
              <a:gd name="T8" fmla="*/ 932 w 1051"/>
              <a:gd name="T9" fmla="*/ 350 h 1051"/>
              <a:gd name="T10" fmla="*/ 992 w 1051"/>
              <a:gd name="T11" fmla="*/ 730 h 1051"/>
              <a:gd name="T12" fmla="*/ 1050 w 1051"/>
              <a:gd name="T13" fmla="*/ 787 h 1051"/>
              <a:gd name="T14" fmla="*/ 1050 w 1051"/>
              <a:gd name="T15" fmla="*/ 992 h 1051"/>
              <a:gd name="T16" fmla="*/ 992 w 1051"/>
              <a:gd name="T17" fmla="*/ 1050 h 1051"/>
              <a:gd name="T18" fmla="*/ 0 w 1051"/>
              <a:gd name="T19" fmla="*/ 58 h 1051"/>
              <a:gd name="T20" fmla="*/ 58 w 1051"/>
              <a:gd name="T21" fmla="*/ 0 h 1051"/>
              <a:gd name="T22" fmla="*/ 263 w 1051"/>
              <a:gd name="T23" fmla="*/ 0 h 1051"/>
              <a:gd name="T24" fmla="*/ 320 w 1051"/>
              <a:gd name="T25" fmla="*/ 58 h 1051"/>
              <a:gd name="T26" fmla="*/ 353 w 1051"/>
              <a:gd name="T27" fmla="*/ 266 h 1051"/>
              <a:gd name="T28" fmla="*/ 339 w 1051"/>
              <a:gd name="T29" fmla="*/ 326 h 1051"/>
              <a:gd name="T30" fmla="*/ 211 w 1051"/>
              <a:gd name="T31" fmla="*/ 454 h 1051"/>
              <a:gd name="T32" fmla="*/ 596 w 1051"/>
              <a:gd name="T33" fmla="*/ 839 h 1051"/>
              <a:gd name="T34" fmla="*/ 725 w 1051"/>
              <a:gd name="T35" fmla="*/ 711 h 1051"/>
              <a:gd name="T36" fmla="*/ 785 w 1051"/>
              <a:gd name="T37" fmla="*/ 697 h 1051"/>
              <a:gd name="T38" fmla="*/ 992 w 1051"/>
              <a:gd name="T39" fmla="*/ 730 h 1051"/>
              <a:gd name="T40" fmla="*/ 817 w 1051"/>
              <a:gd name="T41" fmla="*/ 350 h 1051"/>
              <a:gd name="T42" fmla="*/ 817 w 1051"/>
              <a:gd name="T43" fmla="*/ 468 h 1051"/>
              <a:gd name="T44" fmla="*/ 700 w 1051"/>
              <a:gd name="T45" fmla="*/ 468 h 1051"/>
              <a:gd name="T46" fmla="*/ 700 w 1051"/>
              <a:gd name="T47" fmla="*/ 350 h 1051"/>
              <a:gd name="T48" fmla="*/ 817 w 1051"/>
              <a:gd name="T49" fmla="*/ 350 h 1051"/>
              <a:gd name="T50" fmla="*/ 582 w 1051"/>
              <a:gd name="T51" fmla="*/ 350 h 1051"/>
              <a:gd name="T52" fmla="*/ 582 w 1051"/>
              <a:gd name="T53" fmla="*/ 468 h 1051"/>
              <a:gd name="T54" fmla="*/ 468 w 1051"/>
              <a:gd name="T55" fmla="*/ 468 h 1051"/>
              <a:gd name="T56" fmla="*/ 468 w 1051"/>
              <a:gd name="T57" fmla="*/ 350 h 1051"/>
              <a:gd name="T58" fmla="*/ 582 w 1051"/>
              <a:gd name="T59" fmla="*/ 3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1051">
                <a:moveTo>
                  <a:pt x="932" y="350"/>
                </a:moveTo>
                <a:lnTo>
                  <a:pt x="1050" y="350"/>
                </a:lnTo>
                <a:lnTo>
                  <a:pt x="1050" y="468"/>
                </a:lnTo>
                <a:lnTo>
                  <a:pt x="932" y="468"/>
                </a:lnTo>
                <a:lnTo>
                  <a:pt x="932" y="350"/>
                </a:lnTo>
                <a:close/>
                <a:moveTo>
                  <a:pt x="992" y="730"/>
                </a:moveTo>
                <a:cubicBezTo>
                  <a:pt x="1025" y="730"/>
                  <a:pt x="1050" y="755"/>
                  <a:pt x="1050" y="787"/>
                </a:cubicBezTo>
                <a:lnTo>
                  <a:pt x="1050" y="992"/>
                </a:lnTo>
                <a:cubicBezTo>
                  <a:pt x="1050" y="1025"/>
                  <a:pt x="1025" y="1050"/>
                  <a:pt x="992" y="1050"/>
                </a:cubicBezTo>
                <a:cubicBezTo>
                  <a:pt x="446" y="1050"/>
                  <a:pt x="0" y="604"/>
                  <a:pt x="0" y="58"/>
                </a:cubicBezTo>
                <a:cubicBezTo>
                  <a:pt x="0" y="25"/>
                  <a:pt x="25" y="0"/>
                  <a:pt x="58" y="0"/>
                </a:cubicBezTo>
                <a:lnTo>
                  <a:pt x="263" y="0"/>
                </a:lnTo>
                <a:cubicBezTo>
                  <a:pt x="295" y="0"/>
                  <a:pt x="320" y="25"/>
                  <a:pt x="320" y="58"/>
                </a:cubicBezTo>
                <a:cubicBezTo>
                  <a:pt x="320" y="132"/>
                  <a:pt x="331" y="200"/>
                  <a:pt x="353" y="266"/>
                </a:cubicBezTo>
                <a:cubicBezTo>
                  <a:pt x="358" y="285"/>
                  <a:pt x="356" y="309"/>
                  <a:pt x="339" y="326"/>
                </a:cubicBezTo>
                <a:lnTo>
                  <a:pt x="211" y="454"/>
                </a:lnTo>
                <a:cubicBezTo>
                  <a:pt x="295" y="618"/>
                  <a:pt x="432" y="755"/>
                  <a:pt x="596" y="839"/>
                </a:cubicBezTo>
                <a:lnTo>
                  <a:pt x="725" y="711"/>
                </a:lnTo>
                <a:cubicBezTo>
                  <a:pt x="741" y="695"/>
                  <a:pt x="765" y="692"/>
                  <a:pt x="785" y="697"/>
                </a:cubicBezTo>
                <a:cubicBezTo>
                  <a:pt x="850" y="719"/>
                  <a:pt x="919" y="730"/>
                  <a:pt x="992" y="730"/>
                </a:cubicBezTo>
                <a:close/>
                <a:moveTo>
                  <a:pt x="817" y="350"/>
                </a:moveTo>
                <a:lnTo>
                  <a:pt x="817" y="468"/>
                </a:lnTo>
                <a:lnTo>
                  <a:pt x="700" y="468"/>
                </a:lnTo>
                <a:lnTo>
                  <a:pt x="700" y="350"/>
                </a:lnTo>
                <a:lnTo>
                  <a:pt x="817" y="350"/>
                </a:lnTo>
                <a:close/>
                <a:moveTo>
                  <a:pt x="582" y="350"/>
                </a:moveTo>
                <a:lnTo>
                  <a:pt x="582" y="468"/>
                </a:lnTo>
                <a:lnTo>
                  <a:pt x="468" y="468"/>
                </a:lnTo>
                <a:lnTo>
                  <a:pt x="468" y="350"/>
                </a:lnTo>
                <a:lnTo>
                  <a:pt x="582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8069" y="3228977"/>
            <a:ext cx="463550" cy="398463"/>
          </a:xfrm>
          <a:custGeom>
            <a:avLst/>
            <a:gdLst>
              <a:gd name="T0" fmla="*/ 643 w 1286"/>
              <a:gd name="T1" fmla="*/ 874 h 1107"/>
              <a:gd name="T2" fmla="*/ 760 w 1286"/>
              <a:gd name="T3" fmla="*/ 756 h 1107"/>
              <a:gd name="T4" fmla="*/ 643 w 1286"/>
              <a:gd name="T5" fmla="*/ 639 h 1107"/>
              <a:gd name="T6" fmla="*/ 525 w 1286"/>
              <a:gd name="T7" fmla="*/ 756 h 1107"/>
              <a:gd name="T8" fmla="*/ 643 w 1286"/>
              <a:gd name="T9" fmla="*/ 874 h 1107"/>
              <a:gd name="T10" fmla="*/ 468 w 1286"/>
              <a:gd name="T11" fmla="*/ 407 h 1107"/>
              <a:gd name="T12" fmla="*/ 817 w 1286"/>
              <a:gd name="T13" fmla="*/ 407 h 1107"/>
              <a:gd name="T14" fmla="*/ 643 w 1286"/>
              <a:gd name="T15" fmla="*/ 150 h 1107"/>
              <a:gd name="T16" fmla="*/ 468 w 1286"/>
              <a:gd name="T17" fmla="*/ 407 h 1107"/>
              <a:gd name="T18" fmla="*/ 946 w 1286"/>
              <a:gd name="T19" fmla="*/ 407 h 1107"/>
              <a:gd name="T20" fmla="*/ 1225 w 1286"/>
              <a:gd name="T21" fmla="*/ 407 h 1107"/>
              <a:gd name="T22" fmla="*/ 1285 w 1286"/>
              <a:gd name="T23" fmla="*/ 465 h 1107"/>
              <a:gd name="T24" fmla="*/ 1134 w 1286"/>
              <a:gd name="T25" fmla="*/ 1021 h 1107"/>
              <a:gd name="T26" fmla="*/ 1022 w 1286"/>
              <a:gd name="T27" fmla="*/ 1106 h 1107"/>
              <a:gd name="T28" fmla="*/ 263 w 1286"/>
              <a:gd name="T29" fmla="*/ 1106 h 1107"/>
              <a:gd name="T30" fmla="*/ 151 w 1286"/>
              <a:gd name="T31" fmla="*/ 1021 h 1107"/>
              <a:gd name="T32" fmla="*/ 3 w 1286"/>
              <a:gd name="T33" fmla="*/ 481 h 1107"/>
              <a:gd name="T34" fmla="*/ 0 w 1286"/>
              <a:gd name="T35" fmla="*/ 465 h 1107"/>
              <a:gd name="T36" fmla="*/ 60 w 1286"/>
              <a:gd name="T37" fmla="*/ 407 h 1107"/>
              <a:gd name="T38" fmla="*/ 339 w 1286"/>
              <a:gd name="T39" fmla="*/ 407 h 1107"/>
              <a:gd name="T40" fmla="*/ 593 w 1286"/>
              <a:gd name="T41" fmla="*/ 25 h 1107"/>
              <a:gd name="T42" fmla="*/ 643 w 1286"/>
              <a:gd name="T43" fmla="*/ 0 h 1107"/>
              <a:gd name="T44" fmla="*/ 692 w 1286"/>
              <a:gd name="T45" fmla="*/ 25 h 1107"/>
              <a:gd name="T46" fmla="*/ 946 w 1286"/>
              <a:gd name="T47" fmla="*/ 407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6" h="1107">
                <a:moveTo>
                  <a:pt x="643" y="874"/>
                </a:moveTo>
                <a:cubicBezTo>
                  <a:pt x="705" y="874"/>
                  <a:pt x="760" y="819"/>
                  <a:pt x="760" y="756"/>
                </a:cubicBezTo>
                <a:cubicBezTo>
                  <a:pt x="760" y="693"/>
                  <a:pt x="705" y="639"/>
                  <a:pt x="643" y="639"/>
                </a:cubicBezTo>
                <a:cubicBezTo>
                  <a:pt x="580" y="639"/>
                  <a:pt x="525" y="693"/>
                  <a:pt x="525" y="756"/>
                </a:cubicBezTo>
                <a:cubicBezTo>
                  <a:pt x="525" y="819"/>
                  <a:pt x="580" y="874"/>
                  <a:pt x="643" y="874"/>
                </a:cubicBezTo>
                <a:close/>
                <a:moveTo>
                  <a:pt x="468" y="407"/>
                </a:moveTo>
                <a:lnTo>
                  <a:pt x="817" y="407"/>
                </a:lnTo>
                <a:lnTo>
                  <a:pt x="643" y="150"/>
                </a:lnTo>
                <a:lnTo>
                  <a:pt x="468" y="407"/>
                </a:lnTo>
                <a:close/>
                <a:moveTo>
                  <a:pt x="946" y="407"/>
                </a:moveTo>
                <a:lnTo>
                  <a:pt x="1225" y="407"/>
                </a:lnTo>
                <a:cubicBezTo>
                  <a:pt x="1257" y="407"/>
                  <a:pt x="1285" y="432"/>
                  <a:pt x="1285" y="465"/>
                </a:cubicBezTo>
                <a:cubicBezTo>
                  <a:pt x="1237" y="652"/>
                  <a:pt x="1184" y="835"/>
                  <a:pt x="1134" y="1021"/>
                </a:cubicBezTo>
                <a:cubicBezTo>
                  <a:pt x="1121" y="1070"/>
                  <a:pt x="1077" y="1106"/>
                  <a:pt x="1022" y="1106"/>
                </a:cubicBezTo>
                <a:lnTo>
                  <a:pt x="263" y="1106"/>
                </a:lnTo>
                <a:cubicBezTo>
                  <a:pt x="208" y="1106"/>
                  <a:pt x="164" y="1070"/>
                  <a:pt x="151" y="1021"/>
                </a:cubicBezTo>
                <a:lnTo>
                  <a:pt x="3" y="481"/>
                </a:lnTo>
                <a:cubicBezTo>
                  <a:pt x="0" y="476"/>
                  <a:pt x="0" y="470"/>
                  <a:pt x="0" y="465"/>
                </a:cubicBezTo>
                <a:cubicBezTo>
                  <a:pt x="0" y="432"/>
                  <a:pt x="28" y="407"/>
                  <a:pt x="60" y="407"/>
                </a:cubicBezTo>
                <a:lnTo>
                  <a:pt x="339" y="407"/>
                </a:lnTo>
                <a:lnTo>
                  <a:pt x="593" y="25"/>
                </a:lnTo>
                <a:cubicBezTo>
                  <a:pt x="604" y="8"/>
                  <a:pt x="623" y="0"/>
                  <a:pt x="643" y="0"/>
                </a:cubicBezTo>
                <a:cubicBezTo>
                  <a:pt x="662" y="0"/>
                  <a:pt x="681" y="8"/>
                  <a:pt x="692" y="25"/>
                </a:cubicBezTo>
                <a:lnTo>
                  <a:pt x="946" y="40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39158" y="3197227"/>
            <a:ext cx="441325" cy="461963"/>
          </a:xfrm>
          <a:custGeom>
            <a:avLst/>
            <a:gdLst>
              <a:gd name="T0" fmla="*/ 221 w 1225"/>
              <a:gd name="T1" fmla="*/ 205 h 1285"/>
              <a:gd name="T2" fmla="*/ 1224 w 1225"/>
              <a:gd name="T3" fmla="*/ 1210 h 1285"/>
              <a:gd name="T4" fmla="*/ 1150 w 1225"/>
              <a:gd name="T5" fmla="*/ 1284 h 1285"/>
              <a:gd name="T6" fmla="*/ 1035 w 1225"/>
              <a:gd name="T7" fmla="*/ 1166 h 1285"/>
              <a:gd name="T8" fmla="*/ 0 w 1225"/>
              <a:gd name="T9" fmla="*/ 1166 h 1285"/>
              <a:gd name="T10" fmla="*/ 516 w 1225"/>
              <a:gd name="T11" fmla="*/ 650 h 1285"/>
              <a:gd name="T12" fmla="*/ 147 w 1225"/>
              <a:gd name="T13" fmla="*/ 279 h 1285"/>
              <a:gd name="T14" fmla="*/ 221 w 1225"/>
              <a:gd name="T15" fmla="*/ 205 h 1285"/>
              <a:gd name="T16" fmla="*/ 1166 w 1225"/>
              <a:gd name="T17" fmla="*/ 0 h 1285"/>
              <a:gd name="T18" fmla="*/ 1166 w 1225"/>
              <a:gd name="T19" fmla="*/ 1002 h 1285"/>
              <a:gd name="T20" fmla="*/ 666 w 1225"/>
              <a:gd name="T21" fmla="*/ 503 h 1285"/>
              <a:gd name="T22" fmla="*/ 1166 w 1225"/>
              <a:gd name="T23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25" h="1285">
                <a:moveTo>
                  <a:pt x="221" y="205"/>
                </a:moveTo>
                <a:lnTo>
                  <a:pt x="1224" y="1210"/>
                </a:lnTo>
                <a:lnTo>
                  <a:pt x="1150" y="1284"/>
                </a:lnTo>
                <a:lnTo>
                  <a:pt x="1035" y="1166"/>
                </a:lnTo>
                <a:lnTo>
                  <a:pt x="0" y="1166"/>
                </a:lnTo>
                <a:lnTo>
                  <a:pt x="516" y="650"/>
                </a:lnTo>
                <a:lnTo>
                  <a:pt x="147" y="279"/>
                </a:lnTo>
                <a:lnTo>
                  <a:pt x="221" y="205"/>
                </a:lnTo>
                <a:close/>
                <a:moveTo>
                  <a:pt x="1166" y="0"/>
                </a:moveTo>
                <a:lnTo>
                  <a:pt x="1166" y="1002"/>
                </a:lnTo>
                <a:lnTo>
                  <a:pt x="666" y="503"/>
                </a:lnTo>
                <a:lnTo>
                  <a:pt x="1166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20244" y="3219450"/>
            <a:ext cx="419100" cy="419100"/>
          </a:xfrm>
          <a:custGeom>
            <a:avLst/>
            <a:gdLst>
              <a:gd name="T0" fmla="*/ 1164 w 1165"/>
              <a:gd name="T1" fmla="*/ 0 h 1165"/>
              <a:gd name="T2" fmla="*/ 1164 w 1165"/>
              <a:gd name="T3" fmla="*/ 1164 h 1165"/>
              <a:gd name="T4" fmla="*/ 0 w 1165"/>
              <a:gd name="T5" fmla="*/ 1164 h 1165"/>
              <a:gd name="T6" fmla="*/ 1164 w 1165"/>
              <a:gd name="T7" fmla="*/ 0 h 1165"/>
              <a:gd name="T8" fmla="*/ 1049 w 1165"/>
              <a:gd name="T9" fmla="*/ 282 h 1165"/>
              <a:gd name="T10" fmla="*/ 281 w 1165"/>
              <a:gd name="T11" fmla="*/ 1049 h 1165"/>
              <a:gd name="T12" fmla="*/ 1049 w 1165"/>
              <a:gd name="T13" fmla="*/ 1049 h 1165"/>
              <a:gd name="T14" fmla="*/ 1049 w 1165"/>
              <a:gd name="T15" fmla="*/ 282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65" h="1165">
                <a:moveTo>
                  <a:pt x="1164" y="0"/>
                </a:moveTo>
                <a:lnTo>
                  <a:pt x="1164" y="1164"/>
                </a:lnTo>
                <a:lnTo>
                  <a:pt x="0" y="1164"/>
                </a:lnTo>
                <a:lnTo>
                  <a:pt x="1164" y="0"/>
                </a:lnTo>
                <a:close/>
                <a:moveTo>
                  <a:pt x="1049" y="282"/>
                </a:moveTo>
                <a:lnTo>
                  <a:pt x="281" y="1049"/>
                </a:lnTo>
                <a:lnTo>
                  <a:pt x="1049" y="1049"/>
                </a:lnTo>
                <a:lnTo>
                  <a:pt x="1049" y="2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302919" y="3222626"/>
            <a:ext cx="393700" cy="412750"/>
          </a:xfrm>
          <a:custGeom>
            <a:avLst/>
            <a:gdLst>
              <a:gd name="T0" fmla="*/ 73 w 1094"/>
              <a:gd name="T1" fmla="*/ 52 h 1145"/>
              <a:gd name="T2" fmla="*/ 1093 w 1094"/>
              <a:gd name="T3" fmla="*/ 1067 h 1145"/>
              <a:gd name="T4" fmla="*/ 1016 w 1094"/>
              <a:gd name="T5" fmla="*/ 1144 h 1145"/>
              <a:gd name="T6" fmla="*/ 907 w 1094"/>
              <a:gd name="T7" fmla="*/ 1032 h 1145"/>
              <a:gd name="T8" fmla="*/ 852 w 1094"/>
              <a:gd name="T9" fmla="*/ 1048 h 1145"/>
              <a:gd name="T10" fmla="*/ 267 w 1094"/>
              <a:gd name="T11" fmla="*/ 1048 h 1145"/>
              <a:gd name="T12" fmla="*/ 153 w 1094"/>
              <a:gd name="T13" fmla="*/ 931 h 1145"/>
              <a:gd name="T14" fmla="*/ 153 w 1094"/>
              <a:gd name="T15" fmla="*/ 279 h 1145"/>
              <a:gd name="T16" fmla="*/ 0 w 1094"/>
              <a:gd name="T17" fmla="*/ 126 h 1145"/>
              <a:gd name="T18" fmla="*/ 73 w 1094"/>
              <a:gd name="T19" fmla="*/ 52 h 1145"/>
              <a:gd name="T20" fmla="*/ 967 w 1094"/>
              <a:gd name="T21" fmla="*/ 797 h 1145"/>
              <a:gd name="T22" fmla="*/ 306 w 1094"/>
              <a:gd name="T23" fmla="*/ 137 h 1145"/>
              <a:gd name="T24" fmla="*/ 442 w 1094"/>
              <a:gd name="T25" fmla="*/ 0 h 1145"/>
              <a:gd name="T26" fmla="*/ 852 w 1094"/>
              <a:gd name="T27" fmla="*/ 0 h 1145"/>
              <a:gd name="T28" fmla="*/ 967 w 1094"/>
              <a:gd name="T29" fmla="*/ 118 h 1145"/>
              <a:gd name="T30" fmla="*/ 967 w 1094"/>
              <a:gd name="T31" fmla="*/ 797 h 1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94" h="1145">
                <a:moveTo>
                  <a:pt x="73" y="52"/>
                </a:moveTo>
                <a:lnTo>
                  <a:pt x="1093" y="1067"/>
                </a:lnTo>
                <a:lnTo>
                  <a:pt x="1016" y="1144"/>
                </a:lnTo>
                <a:lnTo>
                  <a:pt x="907" y="1032"/>
                </a:lnTo>
                <a:cubicBezTo>
                  <a:pt x="890" y="1040"/>
                  <a:pt x="871" y="1048"/>
                  <a:pt x="852" y="1048"/>
                </a:cubicBezTo>
                <a:lnTo>
                  <a:pt x="267" y="1048"/>
                </a:lnTo>
                <a:cubicBezTo>
                  <a:pt x="204" y="1048"/>
                  <a:pt x="153" y="994"/>
                  <a:pt x="153" y="931"/>
                </a:cubicBezTo>
                <a:lnTo>
                  <a:pt x="153" y="279"/>
                </a:lnTo>
                <a:lnTo>
                  <a:pt x="0" y="126"/>
                </a:lnTo>
                <a:lnTo>
                  <a:pt x="73" y="52"/>
                </a:lnTo>
                <a:close/>
                <a:moveTo>
                  <a:pt x="967" y="797"/>
                </a:moveTo>
                <a:lnTo>
                  <a:pt x="306" y="137"/>
                </a:lnTo>
                <a:lnTo>
                  <a:pt x="442" y="0"/>
                </a:lnTo>
                <a:lnTo>
                  <a:pt x="852" y="0"/>
                </a:lnTo>
                <a:cubicBezTo>
                  <a:pt x="915" y="0"/>
                  <a:pt x="967" y="55"/>
                  <a:pt x="967" y="118"/>
                </a:cubicBezTo>
                <a:lnTo>
                  <a:pt x="967" y="79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61781" y="3219450"/>
            <a:ext cx="419100" cy="419100"/>
          </a:xfrm>
          <a:custGeom>
            <a:avLst/>
            <a:gdLst>
              <a:gd name="T0" fmla="*/ 0 w 1165"/>
              <a:gd name="T1" fmla="*/ 1164 h 1165"/>
              <a:gd name="T2" fmla="*/ 1164 w 1165"/>
              <a:gd name="T3" fmla="*/ 0 h 1165"/>
              <a:gd name="T4" fmla="*/ 1164 w 1165"/>
              <a:gd name="T5" fmla="*/ 350 h 1165"/>
              <a:gd name="T6" fmla="*/ 932 w 1165"/>
              <a:gd name="T7" fmla="*/ 350 h 1165"/>
              <a:gd name="T8" fmla="*/ 932 w 1165"/>
              <a:gd name="T9" fmla="*/ 1164 h 1165"/>
              <a:gd name="T10" fmla="*/ 0 w 1165"/>
              <a:gd name="T11" fmla="*/ 1164 h 1165"/>
              <a:gd name="T12" fmla="*/ 1050 w 1165"/>
              <a:gd name="T13" fmla="*/ 1164 h 1165"/>
              <a:gd name="T14" fmla="*/ 1050 w 1165"/>
              <a:gd name="T15" fmla="*/ 1049 h 1165"/>
              <a:gd name="T16" fmla="*/ 1164 w 1165"/>
              <a:gd name="T17" fmla="*/ 1049 h 1165"/>
              <a:gd name="T18" fmla="*/ 1164 w 1165"/>
              <a:gd name="T19" fmla="*/ 1164 h 1165"/>
              <a:gd name="T20" fmla="*/ 1050 w 1165"/>
              <a:gd name="T21" fmla="*/ 1164 h 1165"/>
              <a:gd name="T22" fmla="*/ 1050 w 1165"/>
              <a:gd name="T23" fmla="*/ 931 h 1165"/>
              <a:gd name="T24" fmla="*/ 1050 w 1165"/>
              <a:gd name="T25" fmla="*/ 465 h 1165"/>
              <a:gd name="T26" fmla="*/ 1164 w 1165"/>
              <a:gd name="T27" fmla="*/ 465 h 1165"/>
              <a:gd name="T28" fmla="*/ 1164 w 1165"/>
              <a:gd name="T29" fmla="*/ 931 h 1165"/>
              <a:gd name="T30" fmla="*/ 1050 w 1165"/>
              <a:gd name="T31" fmla="*/ 931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5" h="1165">
                <a:moveTo>
                  <a:pt x="0" y="1164"/>
                </a:moveTo>
                <a:lnTo>
                  <a:pt x="1164" y="0"/>
                </a:lnTo>
                <a:lnTo>
                  <a:pt x="1164" y="350"/>
                </a:lnTo>
                <a:lnTo>
                  <a:pt x="932" y="350"/>
                </a:lnTo>
                <a:lnTo>
                  <a:pt x="932" y="1164"/>
                </a:lnTo>
                <a:lnTo>
                  <a:pt x="0" y="1164"/>
                </a:lnTo>
                <a:close/>
                <a:moveTo>
                  <a:pt x="1050" y="1164"/>
                </a:moveTo>
                <a:lnTo>
                  <a:pt x="1050" y="1049"/>
                </a:lnTo>
                <a:lnTo>
                  <a:pt x="1164" y="1049"/>
                </a:lnTo>
                <a:lnTo>
                  <a:pt x="1164" y="1164"/>
                </a:lnTo>
                <a:lnTo>
                  <a:pt x="1050" y="1164"/>
                </a:lnTo>
                <a:close/>
                <a:moveTo>
                  <a:pt x="1050" y="931"/>
                </a:moveTo>
                <a:lnTo>
                  <a:pt x="1050" y="465"/>
                </a:lnTo>
                <a:lnTo>
                  <a:pt x="1164" y="465"/>
                </a:lnTo>
                <a:lnTo>
                  <a:pt x="1164" y="931"/>
                </a:lnTo>
                <a:lnTo>
                  <a:pt x="1050" y="93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30169" y="3219450"/>
            <a:ext cx="419100" cy="419100"/>
          </a:xfrm>
          <a:custGeom>
            <a:avLst/>
            <a:gdLst>
              <a:gd name="T0" fmla="*/ 0 w 1166"/>
              <a:gd name="T1" fmla="*/ 1164 h 1165"/>
              <a:gd name="T2" fmla="*/ 1165 w 1166"/>
              <a:gd name="T3" fmla="*/ 0 h 1165"/>
              <a:gd name="T4" fmla="*/ 1165 w 1166"/>
              <a:gd name="T5" fmla="*/ 1164 h 1165"/>
              <a:gd name="T6" fmla="*/ 0 w 1166"/>
              <a:gd name="T7" fmla="*/ 116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6" h="1165">
                <a:moveTo>
                  <a:pt x="0" y="1164"/>
                </a:moveTo>
                <a:lnTo>
                  <a:pt x="1165" y="0"/>
                </a:lnTo>
                <a:lnTo>
                  <a:pt x="1165" y="1164"/>
                </a:lnTo>
                <a:lnTo>
                  <a:pt x="0" y="1164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543006" y="3260725"/>
            <a:ext cx="336550" cy="336550"/>
          </a:xfrm>
          <a:custGeom>
            <a:avLst/>
            <a:gdLst>
              <a:gd name="T0" fmla="*/ 632 w 936"/>
              <a:gd name="T1" fmla="*/ 548 h 935"/>
              <a:gd name="T2" fmla="*/ 815 w 936"/>
              <a:gd name="T3" fmla="*/ 732 h 935"/>
              <a:gd name="T4" fmla="*/ 935 w 936"/>
              <a:gd name="T5" fmla="*/ 611 h 935"/>
              <a:gd name="T6" fmla="*/ 935 w 936"/>
              <a:gd name="T7" fmla="*/ 934 h 935"/>
              <a:gd name="T8" fmla="*/ 613 w 936"/>
              <a:gd name="T9" fmla="*/ 934 h 935"/>
              <a:gd name="T10" fmla="*/ 733 w 936"/>
              <a:gd name="T11" fmla="*/ 814 h 935"/>
              <a:gd name="T12" fmla="*/ 550 w 936"/>
              <a:gd name="T13" fmla="*/ 630 h 935"/>
              <a:gd name="T14" fmla="*/ 632 w 936"/>
              <a:gd name="T15" fmla="*/ 548 h 935"/>
              <a:gd name="T16" fmla="*/ 613 w 936"/>
              <a:gd name="T17" fmla="*/ 0 h 935"/>
              <a:gd name="T18" fmla="*/ 935 w 936"/>
              <a:gd name="T19" fmla="*/ 0 h 935"/>
              <a:gd name="T20" fmla="*/ 935 w 936"/>
              <a:gd name="T21" fmla="*/ 323 h 935"/>
              <a:gd name="T22" fmla="*/ 815 w 936"/>
              <a:gd name="T23" fmla="*/ 202 h 935"/>
              <a:gd name="T24" fmla="*/ 82 w 936"/>
              <a:gd name="T25" fmla="*/ 934 h 935"/>
              <a:gd name="T26" fmla="*/ 0 w 936"/>
              <a:gd name="T27" fmla="*/ 852 h 935"/>
              <a:gd name="T28" fmla="*/ 733 w 936"/>
              <a:gd name="T29" fmla="*/ 120 h 935"/>
              <a:gd name="T30" fmla="*/ 613 w 936"/>
              <a:gd name="T31" fmla="*/ 0 h 935"/>
              <a:gd name="T32" fmla="*/ 386 w 936"/>
              <a:gd name="T33" fmla="*/ 304 h 935"/>
              <a:gd name="T34" fmla="*/ 304 w 936"/>
              <a:gd name="T35" fmla="*/ 386 h 935"/>
              <a:gd name="T36" fmla="*/ 0 w 936"/>
              <a:gd name="T37" fmla="*/ 82 h 935"/>
              <a:gd name="T38" fmla="*/ 82 w 936"/>
              <a:gd name="T39" fmla="*/ 0 h 935"/>
              <a:gd name="T40" fmla="*/ 386 w 936"/>
              <a:gd name="T41" fmla="*/ 304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935">
                <a:moveTo>
                  <a:pt x="632" y="548"/>
                </a:moveTo>
                <a:lnTo>
                  <a:pt x="815" y="732"/>
                </a:lnTo>
                <a:lnTo>
                  <a:pt x="935" y="611"/>
                </a:lnTo>
                <a:lnTo>
                  <a:pt x="935" y="934"/>
                </a:lnTo>
                <a:lnTo>
                  <a:pt x="613" y="934"/>
                </a:lnTo>
                <a:lnTo>
                  <a:pt x="733" y="814"/>
                </a:lnTo>
                <a:lnTo>
                  <a:pt x="550" y="630"/>
                </a:lnTo>
                <a:lnTo>
                  <a:pt x="632" y="548"/>
                </a:lnTo>
                <a:close/>
                <a:moveTo>
                  <a:pt x="613" y="0"/>
                </a:moveTo>
                <a:lnTo>
                  <a:pt x="935" y="0"/>
                </a:lnTo>
                <a:lnTo>
                  <a:pt x="935" y="323"/>
                </a:lnTo>
                <a:lnTo>
                  <a:pt x="815" y="202"/>
                </a:lnTo>
                <a:lnTo>
                  <a:pt x="82" y="934"/>
                </a:lnTo>
                <a:lnTo>
                  <a:pt x="0" y="852"/>
                </a:lnTo>
                <a:lnTo>
                  <a:pt x="733" y="120"/>
                </a:lnTo>
                <a:lnTo>
                  <a:pt x="613" y="0"/>
                </a:lnTo>
                <a:close/>
                <a:moveTo>
                  <a:pt x="386" y="304"/>
                </a:moveTo>
                <a:lnTo>
                  <a:pt x="304" y="386"/>
                </a:lnTo>
                <a:lnTo>
                  <a:pt x="0" y="82"/>
                </a:lnTo>
                <a:lnTo>
                  <a:pt x="82" y="0"/>
                </a:lnTo>
                <a:lnTo>
                  <a:pt x="386" y="30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71706" y="3292477"/>
            <a:ext cx="419100" cy="271463"/>
          </a:xfrm>
          <a:custGeom>
            <a:avLst/>
            <a:gdLst>
              <a:gd name="T0" fmla="*/ 87 w 1165"/>
              <a:gd name="T1" fmla="*/ 754 h 755"/>
              <a:gd name="T2" fmla="*/ 0 w 1165"/>
              <a:gd name="T3" fmla="*/ 666 h 755"/>
              <a:gd name="T4" fmla="*/ 437 w 1165"/>
              <a:gd name="T5" fmla="*/ 230 h 755"/>
              <a:gd name="T6" fmla="*/ 669 w 1165"/>
              <a:gd name="T7" fmla="*/ 464 h 755"/>
              <a:gd name="T8" fmla="*/ 1082 w 1165"/>
              <a:gd name="T9" fmla="*/ 0 h 755"/>
              <a:gd name="T10" fmla="*/ 1164 w 1165"/>
              <a:gd name="T11" fmla="*/ 82 h 755"/>
              <a:gd name="T12" fmla="*/ 669 w 1165"/>
              <a:gd name="T13" fmla="*/ 639 h 755"/>
              <a:gd name="T14" fmla="*/ 437 w 1165"/>
              <a:gd name="T15" fmla="*/ 404 h 755"/>
              <a:gd name="T16" fmla="*/ 87 w 1165"/>
              <a:gd name="T17" fmla="*/ 754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65" h="755">
                <a:moveTo>
                  <a:pt x="87" y="754"/>
                </a:moveTo>
                <a:lnTo>
                  <a:pt x="0" y="666"/>
                </a:lnTo>
                <a:lnTo>
                  <a:pt x="437" y="230"/>
                </a:lnTo>
                <a:lnTo>
                  <a:pt x="669" y="464"/>
                </a:lnTo>
                <a:lnTo>
                  <a:pt x="1082" y="0"/>
                </a:lnTo>
                <a:lnTo>
                  <a:pt x="1164" y="82"/>
                </a:lnTo>
                <a:lnTo>
                  <a:pt x="669" y="639"/>
                </a:lnTo>
                <a:lnTo>
                  <a:pt x="437" y="404"/>
                </a:lnTo>
                <a:lnTo>
                  <a:pt x="87" y="754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82956" y="3365502"/>
            <a:ext cx="336550" cy="125413"/>
          </a:xfrm>
          <a:custGeom>
            <a:avLst/>
            <a:gdLst>
              <a:gd name="T0" fmla="*/ 0 w 935"/>
              <a:gd name="T1" fmla="*/ 231 h 349"/>
              <a:gd name="T2" fmla="*/ 585 w 935"/>
              <a:gd name="T3" fmla="*/ 231 h 349"/>
              <a:gd name="T4" fmla="*/ 585 w 935"/>
              <a:gd name="T5" fmla="*/ 348 h 349"/>
              <a:gd name="T6" fmla="*/ 0 w 935"/>
              <a:gd name="T7" fmla="*/ 348 h 349"/>
              <a:gd name="T8" fmla="*/ 0 w 935"/>
              <a:gd name="T9" fmla="*/ 231 h 349"/>
              <a:gd name="T10" fmla="*/ 0 w 935"/>
              <a:gd name="T11" fmla="*/ 0 h 349"/>
              <a:gd name="T12" fmla="*/ 934 w 935"/>
              <a:gd name="T13" fmla="*/ 0 h 349"/>
              <a:gd name="T14" fmla="*/ 934 w 935"/>
              <a:gd name="T15" fmla="*/ 117 h 349"/>
              <a:gd name="T16" fmla="*/ 0 w 935"/>
              <a:gd name="T17" fmla="*/ 117 h 349"/>
              <a:gd name="T18" fmla="*/ 0 w 935"/>
              <a:gd name="T19" fmla="*/ 0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35" h="349">
                <a:moveTo>
                  <a:pt x="0" y="231"/>
                </a:moveTo>
                <a:lnTo>
                  <a:pt x="585" y="231"/>
                </a:lnTo>
                <a:lnTo>
                  <a:pt x="585" y="348"/>
                </a:lnTo>
                <a:lnTo>
                  <a:pt x="0" y="348"/>
                </a:lnTo>
                <a:lnTo>
                  <a:pt x="0" y="231"/>
                </a:lnTo>
                <a:close/>
                <a:moveTo>
                  <a:pt x="0" y="0"/>
                </a:moveTo>
                <a:lnTo>
                  <a:pt x="934" y="0"/>
                </a:lnTo>
                <a:lnTo>
                  <a:pt x="934" y="117"/>
                </a:lnTo>
                <a:lnTo>
                  <a:pt x="0" y="117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11656" y="3219450"/>
            <a:ext cx="420688" cy="419100"/>
          </a:xfrm>
          <a:custGeom>
            <a:avLst/>
            <a:gdLst>
              <a:gd name="T0" fmla="*/ 934 w 1168"/>
              <a:gd name="T1" fmla="*/ 931 h 1165"/>
              <a:gd name="T2" fmla="*/ 1049 w 1168"/>
              <a:gd name="T3" fmla="*/ 1049 h 1165"/>
              <a:gd name="T4" fmla="*/ 934 w 1168"/>
              <a:gd name="T5" fmla="*/ 1164 h 1165"/>
              <a:gd name="T6" fmla="*/ 817 w 1168"/>
              <a:gd name="T7" fmla="*/ 1049 h 1165"/>
              <a:gd name="T8" fmla="*/ 934 w 1168"/>
              <a:gd name="T9" fmla="*/ 931 h 1165"/>
              <a:gd name="T10" fmla="*/ 191 w 1168"/>
              <a:gd name="T11" fmla="*/ 0 h 1165"/>
              <a:gd name="T12" fmla="*/ 246 w 1168"/>
              <a:gd name="T13" fmla="*/ 115 h 1165"/>
              <a:gd name="T14" fmla="*/ 1109 w 1168"/>
              <a:gd name="T15" fmla="*/ 115 h 1165"/>
              <a:gd name="T16" fmla="*/ 1167 w 1168"/>
              <a:gd name="T17" fmla="*/ 175 h 1165"/>
              <a:gd name="T18" fmla="*/ 1159 w 1168"/>
              <a:gd name="T19" fmla="*/ 203 h 1165"/>
              <a:gd name="T20" fmla="*/ 951 w 1168"/>
              <a:gd name="T21" fmla="*/ 580 h 1165"/>
              <a:gd name="T22" fmla="*/ 850 w 1168"/>
              <a:gd name="T23" fmla="*/ 639 h 1165"/>
              <a:gd name="T24" fmla="*/ 415 w 1168"/>
              <a:gd name="T25" fmla="*/ 639 h 1165"/>
              <a:gd name="T26" fmla="*/ 363 w 1168"/>
              <a:gd name="T27" fmla="*/ 735 h 1165"/>
              <a:gd name="T28" fmla="*/ 360 w 1168"/>
              <a:gd name="T29" fmla="*/ 743 h 1165"/>
              <a:gd name="T30" fmla="*/ 374 w 1168"/>
              <a:gd name="T31" fmla="*/ 756 h 1165"/>
              <a:gd name="T32" fmla="*/ 1049 w 1168"/>
              <a:gd name="T33" fmla="*/ 756 h 1165"/>
              <a:gd name="T34" fmla="*/ 1049 w 1168"/>
              <a:gd name="T35" fmla="*/ 874 h 1165"/>
              <a:gd name="T36" fmla="*/ 350 w 1168"/>
              <a:gd name="T37" fmla="*/ 874 h 1165"/>
              <a:gd name="T38" fmla="*/ 235 w 1168"/>
              <a:gd name="T39" fmla="*/ 756 h 1165"/>
              <a:gd name="T40" fmla="*/ 248 w 1168"/>
              <a:gd name="T41" fmla="*/ 702 h 1165"/>
              <a:gd name="T42" fmla="*/ 328 w 1168"/>
              <a:gd name="T43" fmla="*/ 558 h 1165"/>
              <a:gd name="T44" fmla="*/ 117 w 1168"/>
              <a:gd name="T45" fmla="*/ 115 h 1165"/>
              <a:gd name="T46" fmla="*/ 0 w 1168"/>
              <a:gd name="T47" fmla="*/ 115 h 1165"/>
              <a:gd name="T48" fmla="*/ 0 w 1168"/>
              <a:gd name="T49" fmla="*/ 0 h 1165"/>
              <a:gd name="T50" fmla="*/ 0 w 1168"/>
              <a:gd name="T51" fmla="*/ 0 h 1165"/>
              <a:gd name="T52" fmla="*/ 191 w 1168"/>
              <a:gd name="T53" fmla="*/ 0 h 1165"/>
              <a:gd name="T54" fmla="*/ 350 w 1168"/>
              <a:gd name="T55" fmla="*/ 931 h 1165"/>
              <a:gd name="T56" fmla="*/ 467 w 1168"/>
              <a:gd name="T57" fmla="*/ 1049 h 1165"/>
              <a:gd name="T58" fmla="*/ 350 w 1168"/>
              <a:gd name="T59" fmla="*/ 1164 h 1165"/>
              <a:gd name="T60" fmla="*/ 235 w 1168"/>
              <a:gd name="T61" fmla="*/ 1049 h 1165"/>
              <a:gd name="T62" fmla="*/ 350 w 1168"/>
              <a:gd name="T63" fmla="*/ 931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68" h="1165">
                <a:moveTo>
                  <a:pt x="934" y="931"/>
                </a:moveTo>
                <a:cubicBezTo>
                  <a:pt x="997" y="931"/>
                  <a:pt x="1049" y="986"/>
                  <a:pt x="1049" y="1049"/>
                </a:cubicBezTo>
                <a:cubicBezTo>
                  <a:pt x="1049" y="1112"/>
                  <a:pt x="997" y="1164"/>
                  <a:pt x="934" y="1164"/>
                </a:cubicBezTo>
                <a:cubicBezTo>
                  <a:pt x="872" y="1164"/>
                  <a:pt x="817" y="1112"/>
                  <a:pt x="817" y="1049"/>
                </a:cubicBezTo>
                <a:cubicBezTo>
                  <a:pt x="817" y="986"/>
                  <a:pt x="872" y="931"/>
                  <a:pt x="934" y="931"/>
                </a:cubicBezTo>
                <a:close/>
                <a:moveTo>
                  <a:pt x="191" y="0"/>
                </a:moveTo>
                <a:lnTo>
                  <a:pt x="246" y="115"/>
                </a:lnTo>
                <a:lnTo>
                  <a:pt x="1109" y="115"/>
                </a:lnTo>
                <a:cubicBezTo>
                  <a:pt x="1142" y="115"/>
                  <a:pt x="1167" y="143"/>
                  <a:pt x="1167" y="175"/>
                </a:cubicBezTo>
                <a:cubicBezTo>
                  <a:pt x="1167" y="186"/>
                  <a:pt x="1164" y="194"/>
                  <a:pt x="1159" y="203"/>
                </a:cubicBezTo>
                <a:lnTo>
                  <a:pt x="951" y="580"/>
                </a:lnTo>
                <a:cubicBezTo>
                  <a:pt x="932" y="614"/>
                  <a:pt x="893" y="639"/>
                  <a:pt x="850" y="639"/>
                </a:cubicBezTo>
                <a:lnTo>
                  <a:pt x="415" y="639"/>
                </a:lnTo>
                <a:lnTo>
                  <a:pt x="363" y="735"/>
                </a:lnTo>
                <a:lnTo>
                  <a:pt x="360" y="743"/>
                </a:lnTo>
                <a:cubicBezTo>
                  <a:pt x="360" y="751"/>
                  <a:pt x="366" y="756"/>
                  <a:pt x="374" y="756"/>
                </a:cubicBezTo>
                <a:lnTo>
                  <a:pt x="1049" y="756"/>
                </a:lnTo>
                <a:lnTo>
                  <a:pt x="1049" y="874"/>
                </a:lnTo>
                <a:lnTo>
                  <a:pt x="350" y="874"/>
                </a:lnTo>
                <a:cubicBezTo>
                  <a:pt x="287" y="874"/>
                  <a:pt x="235" y="819"/>
                  <a:pt x="235" y="756"/>
                </a:cubicBezTo>
                <a:cubicBezTo>
                  <a:pt x="235" y="737"/>
                  <a:pt x="240" y="718"/>
                  <a:pt x="248" y="702"/>
                </a:cubicBezTo>
                <a:lnTo>
                  <a:pt x="328" y="558"/>
                </a:lnTo>
                <a:lnTo>
                  <a:pt x="117" y="115"/>
                </a:lnTo>
                <a:lnTo>
                  <a:pt x="0" y="115"/>
                </a:lnTo>
                <a:lnTo>
                  <a:pt x="0" y="0"/>
                </a:lnTo>
                <a:lnTo>
                  <a:pt x="0" y="0"/>
                </a:lnTo>
                <a:lnTo>
                  <a:pt x="191" y="0"/>
                </a:lnTo>
                <a:close/>
                <a:moveTo>
                  <a:pt x="350" y="931"/>
                </a:moveTo>
                <a:cubicBezTo>
                  <a:pt x="412" y="931"/>
                  <a:pt x="467" y="986"/>
                  <a:pt x="467" y="1049"/>
                </a:cubicBezTo>
                <a:cubicBezTo>
                  <a:pt x="467" y="1112"/>
                  <a:pt x="412" y="1164"/>
                  <a:pt x="350" y="1164"/>
                </a:cubicBezTo>
                <a:cubicBezTo>
                  <a:pt x="287" y="1164"/>
                  <a:pt x="235" y="1112"/>
                  <a:pt x="235" y="1049"/>
                </a:cubicBezTo>
                <a:cubicBezTo>
                  <a:pt x="235" y="986"/>
                  <a:pt x="287" y="931"/>
                  <a:pt x="350" y="93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8069" y="4095751"/>
            <a:ext cx="495300" cy="398463"/>
          </a:xfrm>
          <a:custGeom>
            <a:avLst/>
            <a:gdLst>
              <a:gd name="T0" fmla="*/ 880 w 1376"/>
              <a:gd name="T1" fmla="*/ 670 h 1108"/>
              <a:gd name="T2" fmla="*/ 880 w 1376"/>
              <a:gd name="T3" fmla="*/ 823 h 1108"/>
              <a:gd name="T4" fmla="*/ 675 w 1376"/>
              <a:gd name="T5" fmla="*/ 1080 h 1108"/>
              <a:gd name="T6" fmla="*/ 0 w 1376"/>
              <a:gd name="T7" fmla="*/ 233 h 1108"/>
              <a:gd name="T8" fmla="*/ 675 w 1376"/>
              <a:gd name="T9" fmla="*/ 0 h 1108"/>
              <a:gd name="T10" fmla="*/ 1350 w 1376"/>
              <a:gd name="T11" fmla="*/ 233 h 1108"/>
              <a:gd name="T12" fmla="*/ 1230 w 1376"/>
              <a:gd name="T13" fmla="*/ 386 h 1108"/>
              <a:gd name="T14" fmla="*/ 1170 w 1376"/>
              <a:gd name="T15" fmla="*/ 380 h 1108"/>
              <a:gd name="T16" fmla="*/ 880 w 1376"/>
              <a:gd name="T17" fmla="*/ 670 h 1108"/>
              <a:gd name="T18" fmla="*/ 1257 w 1376"/>
              <a:gd name="T19" fmla="*/ 757 h 1108"/>
              <a:gd name="T20" fmla="*/ 1257 w 1376"/>
              <a:gd name="T21" fmla="*/ 670 h 1108"/>
              <a:gd name="T22" fmla="*/ 1170 w 1376"/>
              <a:gd name="T23" fmla="*/ 583 h 1108"/>
              <a:gd name="T24" fmla="*/ 1082 w 1376"/>
              <a:gd name="T25" fmla="*/ 670 h 1108"/>
              <a:gd name="T26" fmla="*/ 1082 w 1376"/>
              <a:gd name="T27" fmla="*/ 757 h 1108"/>
              <a:gd name="T28" fmla="*/ 1257 w 1376"/>
              <a:gd name="T29" fmla="*/ 757 h 1108"/>
              <a:gd name="T30" fmla="*/ 1318 w 1376"/>
              <a:gd name="T31" fmla="*/ 757 h 1108"/>
              <a:gd name="T32" fmla="*/ 1375 w 1376"/>
              <a:gd name="T33" fmla="*/ 818 h 1108"/>
              <a:gd name="T34" fmla="*/ 1375 w 1376"/>
              <a:gd name="T35" fmla="*/ 1050 h 1108"/>
              <a:gd name="T36" fmla="*/ 1318 w 1376"/>
              <a:gd name="T37" fmla="*/ 1107 h 1108"/>
              <a:gd name="T38" fmla="*/ 1025 w 1376"/>
              <a:gd name="T39" fmla="*/ 1107 h 1108"/>
              <a:gd name="T40" fmla="*/ 968 w 1376"/>
              <a:gd name="T41" fmla="*/ 1050 h 1108"/>
              <a:gd name="T42" fmla="*/ 968 w 1376"/>
              <a:gd name="T43" fmla="*/ 818 h 1108"/>
              <a:gd name="T44" fmla="*/ 1025 w 1376"/>
              <a:gd name="T45" fmla="*/ 757 h 1108"/>
              <a:gd name="T46" fmla="*/ 1025 w 1376"/>
              <a:gd name="T47" fmla="*/ 670 h 1108"/>
              <a:gd name="T48" fmla="*/ 1170 w 1376"/>
              <a:gd name="T49" fmla="*/ 525 h 1108"/>
              <a:gd name="T50" fmla="*/ 1318 w 1376"/>
              <a:gd name="T51" fmla="*/ 670 h 1108"/>
              <a:gd name="T52" fmla="*/ 1318 w 1376"/>
              <a:gd name="T53" fmla="*/ 757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76" h="1108">
                <a:moveTo>
                  <a:pt x="880" y="670"/>
                </a:moveTo>
                <a:lnTo>
                  <a:pt x="880" y="823"/>
                </a:lnTo>
                <a:lnTo>
                  <a:pt x="675" y="1080"/>
                </a:lnTo>
                <a:lnTo>
                  <a:pt x="0" y="233"/>
                </a:lnTo>
                <a:cubicBezTo>
                  <a:pt x="25" y="216"/>
                  <a:pt x="285" y="0"/>
                  <a:pt x="675" y="0"/>
                </a:cubicBezTo>
                <a:cubicBezTo>
                  <a:pt x="1066" y="0"/>
                  <a:pt x="1326" y="216"/>
                  <a:pt x="1350" y="233"/>
                </a:cubicBezTo>
                <a:lnTo>
                  <a:pt x="1230" y="386"/>
                </a:lnTo>
                <a:cubicBezTo>
                  <a:pt x="1214" y="380"/>
                  <a:pt x="1195" y="380"/>
                  <a:pt x="1170" y="380"/>
                </a:cubicBezTo>
                <a:cubicBezTo>
                  <a:pt x="1006" y="380"/>
                  <a:pt x="880" y="506"/>
                  <a:pt x="880" y="670"/>
                </a:cubicBezTo>
                <a:close/>
                <a:moveTo>
                  <a:pt x="1257" y="757"/>
                </a:moveTo>
                <a:lnTo>
                  <a:pt x="1257" y="670"/>
                </a:lnTo>
                <a:cubicBezTo>
                  <a:pt x="1257" y="624"/>
                  <a:pt x="1216" y="583"/>
                  <a:pt x="1170" y="583"/>
                </a:cubicBezTo>
                <a:cubicBezTo>
                  <a:pt x="1123" y="583"/>
                  <a:pt x="1082" y="624"/>
                  <a:pt x="1082" y="670"/>
                </a:cubicBezTo>
                <a:lnTo>
                  <a:pt x="1082" y="757"/>
                </a:lnTo>
                <a:lnTo>
                  <a:pt x="1257" y="757"/>
                </a:lnTo>
                <a:close/>
                <a:moveTo>
                  <a:pt x="1318" y="757"/>
                </a:moveTo>
                <a:cubicBezTo>
                  <a:pt x="1348" y="757"/>
                  <a:pt x="1375" y="787"/>
                  <a:pt x="1375" y="818"/>
                </a:cubicBezTo>
                <a:lnTo>
                  <a:pt x="1375" y="1050"/>
                </a:lnTo>
                <a:cubicBezTo>
                  <a:pt x="1375" y="1080"/>
                  <a:pt x="1348" y="1107"/>
                  <a:pt x="1318" y="1107"/>
                </a:cubicBezTo>
                <a:lnTo>
                  <a:pt x="1025" y="1107"/>
                </a:lnTo>
                <a:cubicBezTo>
                  <a:pt x="995" y="1107"/>
                  <a:pt x="968" y="1080"/>
                  <a:pt x="968" y="1050"/>
                </a:cubicBezTo>
                <a:lnTo>
                  <a:pt x="968" y="818"/>
                </a:lnTo>
                <a:cubicBezTo>
                  <a:pt x="968" y="787"/>
                  <a:pt x="995" y="757"/>
                  <a:pt x="1025" y="757"/>
                </a:cubicBezTo>
                <a:lnTo>
                  <a:pt x="1025" y="670"/>
                </a:lnTo>
                <a:cubicBezTo>
                  <a:pt x="1025" y="588"/>
                  <a:pt x="1088" y="525"/>
                  <a:pt x="1170" y="525"/>
                </a:cubicBezTo>
                <a:cubicBezTo>
                  <a:pt x="1252" y="525"/>
                  <a:pt x="1318" y="588"/>
                  <a:pt x="1318" y="670"/>
                </a:cubicBezTo>
                <a:lnTo>
                  <a:pt x="1318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61381" y="4075115"/>
            <a:ext cx="419100" cy="441325"/>
          </a:xfrm>
          <a:custGeom>
            <a:avLst/>
            <a:gdLst>
              <a:gd name="T0" fmla="*/ 875 w 1165"/>
              <a:gd name="T1" fmla="*/ 811 h 1225"/>
              <a:gd name="T2" fmla="*/ 703 w 1165"/>
              <a:gd name="T3" fmla="*/ 639 h 1225"/>
              <a:gd name="T4" fmla="*/ 875 w 1165"/>
              <a:gd name="T5" fmla="*/ 639 h 1225"/>
              <a:gd name="T6" fmla="*/ 875 w 1165"/>
              <a:gd name="T7" fmla="*/ 811 h 1225"/>
              <a:gd name="T8" fmla="*/ 727 w 1165"/>
              <a:gd name="T9" fmla="*/ 390 h 1225"/>
              <a:gd name="T10" fmla="*/ 533 w 1165"/>
              <a:gd name="T11" fmla="*/ 194 h 1225"/>
              <a:gd name="T12" fmla="*/ 727 w 1165"/>
              <a:gd name="T13" fmla="*/ 0 h 1225"/>
              <a:gd name="T14" fmla="*/ 727 w 1165"/>
              <a:gd name="T15" fmla="*/ 87 h 1225"/>
              <a:gd name="T16" fmla="*/ 621 w 1165"/>
              <a:gd name="T17" fmla="*/ 188 h 1225"/>
              <a:gd name="T18" fmla="*/ 727 w 1165"/>
              <a:gd name="T19" fmla="*/ 306 h 1225"/>
              <a:gd name="T20" fmla="*/ 817 w 1165"/>
              <a:gd name="T21" fmla="*/ 306 h 1225"/>
              <a:gd name="T22" fmla="*/ 1020 w 1165"/>
              <a:gd name="T23" fmla="*/ 489 h 1225"/>
              <a:gd name="T24" fmla="*/ 1020 w 1165"/>
              <a:gd name="T25" fmla="*/ 582 h 1225"/>
              <a:gd name="T26" fmla="*/ 932 w 1165"/>
              <a:gd name="T27" fmla="*/ 582 h 1225"/>
              <a:gd name="T28" fmla="*/ 932 w 1165"/>
              <a:gd name="T29" fmla="*/ 508 h 1225"/>
              <a:gd name="T30" fmla="*/ 817 w 1165"/>
              <a:gd name="T31" fmla="*/ 391 h 1225"/>
              <a:gd name="T32" fmla="*/ 727 w 1165"/>
              <a:gd name="T33" fmla="*/ 391 h 1225"/>
              <a:gd name="T34" fmla="*/ 727 w 1165"/>
              <a:gd name="T35" fmla="*/ 390 h 1225"/>
              <a:gd name="T36" fmla="*/ 981 w 1165"/>
              <a:gd name="T37" fmla="*/ 166 h 1225"/>
              <a:gd name="T38" fmla="*/ 1164 w 1165"/>
              <a:gd name="T39" fmla="*/ 462 h 1225"/>
              <a:gd name="T40" fmla="*/ 1164 w 1165"/>
              <a:gd name="T41" fmla="*/ 582 h 1225"/>
              <a:gd name="T42" fmla="*/ 1077 w 1165"/>
              <a:gd name="T43" fmla="*/ 582 h 1225"/>
              <a:gd name="T44" fmla="*/ 1077 w 1165"/>
              <a:gd name="T45" fmla="*/ 462 h 1225"/>
              <a:gd name="T46" fmla="*/ 845 w 1165"/>
              <a:gd name="T47" fmla="*/ 224 h 1225"/>
              <a:gd name="T48" fmla="*/ 845 w 1165"/>
              <a:gd name="T49" fmla="*/ 136 h 1225"/>
              <a:gd name="T50" fmla="*/ 951 w 1165"/>
              <a:gd name="T51" fmla="*/ 27 h 1225"/>
              <a:gd name="T52" fmla="*/ 1039 w 1165"/>
              <a:gd name="T53" fmla="*/ 27 h 1225"/>
              <a:gd name="T54" fmla="*/ 981 w 1165"/>
              <a:gd name="T55" fmla="*/ 166 h 1225"/>
              <a:gd name="T56" fmla="*/ 932 w 1165"/>
              <a:gd name="T57" fmla="*/ 639 h 1225"/>
              <a:gd name="T58" fmla="*/ 1020 w 1165"/>
              <a:gd name="T59" fmla="*/ 639 h 1225"/>
              <a:gd name="T60" fmla="*/ 1020 w 1165"/>
              <a:gd name="T61" fmla="*/ 814 h 1225"/>
              <a:gd name="T62" fmla="*/ 932 w 1165"/>
              <a:gd name="T63" fmla="*/ 814 h 1225"/>
              <a:gd name="T64" fmla="*/ 932 w 1165"/>
              <a:gd name="T65" fmla="*/ 639 h 1225"/>
              <a:gd name="T66" fmla="*/ 1077 w 1165"/>
              <a:gd name="T67" fmla="*/ 639 h 1225"/>
              <a:gd name="T68" fmla="*/ 1164 w 1165"/>
              <a:gd name="T69" fmla="*/ 639 h 1225"/>
              <a:gd name="T70" fmla="*/ 1164 w 1165"/>
              <a:gd name="T71" fmla="*/ 814 h 1225"/>
              <a:gd name="T72" fmla="*/ 1077 w 1165"/>
              <a:gd name="T73" fmla="*/ 814 h 1225"/>
              <a:gd name="T74" fmla="*/ 1077 w 1165"/>
              <a:gd name="T75" fmla="*/ 639 h 1225"/>
              <a:gd name="T76" fmla="*/ 0 w 1165"/>
              <a:gd name="T77" fmla="*/ 232 h 1225"/>
              <a:gd name="T78" fmla="*/ 71 w 1165"/>
              <a:gd name="T79" fmla="*/ 158 h 1225"/>
              <a:gd name="T80" fmla="*/ 1063 w 1165"/>
              <a:gd name="T81" fmla="*/ 1150 h 1225"/>
              <a:gd name="T82" fmla="*/ 990 w 1165"/>
              <a:gd name="T83" fmla="*/ 1224 h 1225"/>
              <a:gd name="T84" fmla="*/ 582 w 1165"/>
              <a:gd name="T85" fmla="*/ 814 h 1225"/>
              <a:gd name="T86" fmla="*/ 0 w 1165"/>
              <a:gd name="T87" fmla="*/ 814 h 1225"/>
              <a:gd name="T88" fmla="*/ 0 w 1165"/>
              <a:gd name="T89" fmla="*/ 639 h 1225"/>
              <a:gd name="T90" fmla="*/ 407 w 1165"/>
              <a:gd name="T91" fmla="*/ 639 h 1225"/>
              <a:gd name="T92" fmla="*/ 0 w 1165"/>
              <a:gd name="T93" fmla="*/ 232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65" h="1225">
                <a:moveTo>
                  <a:pt x="875" y="811"/>
                </a:moveTo>
                <a:lnTo>
                  <a:pt x="703" y="639"/>
                </a:lnTo>
                <a:lnTo>
                  <a:pt x="875" y="639"/>
                </a:lnTo>
                <a:lnTo>
                  <a:pt x="875" y="811"/>
                </a:lnTo>
                <a:close/>
                <a:moveTo>
                  <a:pt x="727" y="390"/>
                </a:moveTo>
                <a:cubicBezTo>
                  <a:pt x="621" y="390"/>
                  <a:pt x="533" y="301"/>
                  <a:pt x="533" y="194"/>
                </a:cubicBezTo>
                <a:cubicBezTo>
                  <a:pt x="533" y="88"/>
                  <a:pt x="621" y="0"/>
                  <a:pt x="727" y="0"/>
                </a:cubicBezTo>
                <a:lnTo>
                  <a:pt x="727" y="87"/>
                </a:lnTo>
                <a:cubicBezTo>
                  <a:pt x="667" y="87"/>
                  <a:pt x="621" y="128"/>
                  <a:pt x="621" y="188"/>
                </a:cubicBezTo>
                <a:cubicBezTo>
                  <a:pt x="621" y="248"/>
                  <a:pt x="667" y="306"/>
                  <a:pt x="727" y="306"/>
                </a:cubicBezTo>
                <a:lnTo>
                  <a:pt x="817" y="306"/>
                </a:lnTo>
                <a:cubicBezTo>
                  <a:pt x="927" y="306"/>
                  <a:pt x="1020" y="385"/>
                  <a:pt x="1020" y="489"/>
                </a:cubicBezTo>
                <a:lnTo>
                  <a:pt x="1020" y="582"/>
                </a:lnTo>
                <a:lnTo>
                  <a:pt x="932" y="582"/>
                </a:lnTo>
                <a:lnTo>
                  <a:pt x="932" y="508"/>
                </a:lnTo>
                <a:cubicBezTo>
                  <a:pt x="932" y="431"/>
                  <a:pt x="877" y="391"/>
                  <a:pt x="817" y="391"/>
                </a:cubicBezTo>
                <a:lnTo>
                  <a:pt x="727" y="391"/>
                </a:lnTo>
                <a:lnTo>
                  <a:pt x="727" y="390"/>
                </a:lnTo>
                <a:close/>
                <a:moveTo>
                  <a:pt x="981" y="166"/>
                </a:moveTo>
                <a:cubicBezTo>
                  <a:pt x="1091" y="218"/>
                  <a:pt x="1164" y="330"/>
                  <a:pt x="1164" y="462"/>
                </a:cubicBezTo>
                <a:lnTo>
                  <a:pt x="1164" y="582"/>
                </a:lnTo>
                <a:lnTo>
                  <a:pt x="1077" y="582"/>
                </a:lnTo>
                <a:lnTo>
                  <a:pt x="1077" y="462"/>
                </a:lnTo>
                <a:cubicBezTo>
                  <a:pt x="1077" y="330"/>
                  <a:pt x="976" y="224"/>
                  <a:pt x="845" y="224"/>
                </a:cubicBezTo>
                <a:lnTo>
                  <a:pt x="845" y="136"/>
                </a:lnTo>
                <a:cubicBezTo>
                  <a:pt x="905" y="136"/>
                  <a:pt x="951" y="87"/>
                  <a:pt x="951" y="27"/>
                </a:cubicBezTo>
                <a:lnTo>
                  <a:pt x="1039" y="27"/>
                </a:lnTo>
                <a:cubicBezTo>
                  <a:pt x="1039" y="82"/>
                  <a:pt x="1017" y="131"/>
                  <a:pt x="981" y="166"/>
                </a:cubicBezTo>
                <a:close/>
                <a:moveTo>
                  <a:pt x="932" y="639"/>
                </a:moveTo>
                <a:lnTo>
                  <a:pt x="1020" y="639"/>
                </a:lnTo>
                <a:lnTo>
                  <a:pt x="1020" y="814"/>
                </a:lnTo>
                <a:lnTo>
                  <a:pt x="932" y="814"/>
                </a:lnTo>
                <a:lnTo>
                  <a:pt x="932" y="639"/>
                </a:lnTo>
                <a:close/>
                <a:moveTo>
                  <a:pt x="1077" y="639"/>
                </a:moveTo>
                <a:lnTo>
                  <a:pt x="1164" y="639"/>
                </a:lnTo>
                <a:lnTo>
                  <a:pt x="1164" y="814"/>
                </a:lnTo>
                <a:lnTo>
                  <a:pt x="1077" y="814"/>
                </a:lnTo>
                <a:lnTo>
                  <a:pt x="1077" y="639"/>
                </a:lnTo>
                <a:close/>
                <a:moveTo>
                  <a:pt x="0" y="232"/>
                </a:moveTo>
                <a:lnTo>
                  <a:pt x="71" y="158"/>
                </a:lnTo>
                <a:lnTo>
                  <a:pt x="1063" y="1150"/>
                </a:lnTo>
                <a:lnTo>
                  <a:pt x="990" y="1224"/>
                </a:lnTo>
                <a:lnTo>
                  <a:pt x="582" y="814"/>
                </a:lnTo>
                <a:lnTo>
                  <a:pt x="0" y="814"/>
                </a:lnTo>
                <a:lnTo>
                  <a:pt x="0" y="639"/>
                </a:lnTo>
                <a:lnTo>
                  <a:pt x="407" y="639"/>
                </a:lnTo>
                <a:lnTo>
                  <a:pt x="0" y="23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26594" y="4087814"/>
            <a:ext cx="419100" cy="417512"/>
          </a:xfrm>
          <a:custGeom>
            <a:avLst/>
            <a:gdLst>
              <a:gd name="T0" fmla="*/ 1162 w 1163"/>
              <a:gd name="T1" fmla="*/ 580 h 1160"/>
              <a:gd name="T2" fmla="*/ 640 w 1163"/>
              <a:gd name="T3" fmla="*/ 1159 h 1160"/>
              <a:gd name="T4" fmla="*/ 640 w 1163"/>
              <a:gd name="T5" fmla="*/ 1042 h 1160"/>
              <a:gd name="T6" fmla="*/ 1047 w 1163"/>
              <a:gd name="T7" fmla="*/ 580 h 1160"/>
              <a:gd name="T8" fmla="*/ 640 w 1163"/>
              <a:gd name="T9" fmla="*/ 118 h 1160"/>
              <a:gd name="T10" fmla="*/ 640 w 1163"/>
              <a:gd name="T11" fmla="*/ 0 h 1160"/>
              <a:gd name="T12" fmla="*/ 1162 w 1163"/>
              <a:gd name="T13" fmla="*/ 580 h 1160"/>
              <a:gd name="T14" fmla="*/ 211 w 1163"/>
              <a:gd name="T15" fmla="*/ 1031 h 1160"/>
              <a:gd name="T16" fmla="*/ 293 w 1163"/>
              <a:gd name="T17" fmla="*/ 949 h 1160"/>
              <a:gd name="T18" fmla="*/ 522 w 1163"/>
              <a:gd name="T19" fmla="*/ 1042 h 1160"/>
              <a:gd name="T20" fmla="*/ 522 w 1163"/>
              <a:gd name="T21" fmla="*/ 1159 h 1160"/>
              <a:gd name="T22" fmla="*/ 211 w 1163"/>
              <a:gd name="T23" fmla="*/ 1031 h 1160"/>
              <a:gd name="T24" fmla="*/ 118 w 1163"/>
              <a:gd name="T25" fmla="*/ 637 h 1160"/>
              <a:gd name="T26" fmla="*/ 211 w 1163"/>
              <a:gd name="T27" fmla="*/ 864 h 1160"/>
              <a:gd name="T28" fmla="*/ 129 w 1163"/>
              <a:gd name="T29" fmla="*/ 949 h 1160"/>
              <a:gd name="T30" fmla="*/ 0 w 1163"/>
              <a:gd name="T31" fmla="*/ 637 h 1160"/>
              <a:gd name="T32" fmla="*/ 118 w 1163"/>
              <a:gd name="T33" fmla="*/ 637 h 1160"/>
              <a:gd name="T34" fmla="*/ 211 w 1163"/>
              <a:gd name="T35" fmla="*/ 293 h 1160"/>
              <a:gd name="T36" fmla="*/ 118 w 1163"/>
              <a:gd name="T37" fmla="*/ 522 h 1160"/>
              <a:gd name="T38" fmla="*/ 0 w 1163"/>
              <a:gd name="T39" fmla="*/ 522 h 1160"/>
              <a:gd name="T40" fmla="*/ 129 w 1163"/>
              <a:gd name="T41" fmla="*/ 211 h 1160"/>
              <a:gd name="T42" fmla="*/ 211 w 1163"/>
              <a:gd name="T43" fmla="*/ 293 h 1160"/>
              <a:gd name="T44" fmla="*/ 522 w 1163"/>
              <a:gd name="T45" fmla="*/ 118 h 1160"/>
              <a:gd name="T46" fmla="*/ 293 w 1163"/>
              <a:gd name="T47" fmla="*/ 211 h 1160"/>
              <a:gd name="T48" fmla="*/ 211 w 1163"/>
              <a:gd name="T49" fmla="*/ 129 h 1160"/>
              <a:gd name="T50" fmla="*/ 522 w 1163"/>
              <a:gd name="T51" fmla="*/ 1 h 1160"/>
              <a:gd name="T52" fmla="*/ 522 w 1163"/>
              <a:gd name="T53" fmla="*/ 118 h 1160"/>
              <a:gd name="T54" fmla="*/ 640 w 1163"/>
              <a:gd name="T55" fmla="*/ 451 h 1160"/>
              <a:gd name="T56" fmla="*/ 812 w 1163"/>
              <a:gd name="T57" fmla="*/ 580 h 1160"/>
              <a:gd name="T58" fmla="*/ 462 w 1163"/>
              <a:gd name="T59" fmla="*/ 842 h 1160"/>
              <a:gd name="T60" fmla="*/ 640 w 1163"/>
              <a:gd name="T61" fmla="*/ 451 h 1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63" h="1160">
                <a:moveTo>
                  <a:pt x="1162" y="580"/>
                </a:moveTo>
                <a:cubicBezTo>
                  <a:pt x="1162" y="880"/>
                  <a:pt x="932" y="1129"/>
                  <a:pt x="640" y="1159"/>
                </a:cubicBezTo>
                <a:lnTo>
                  <a:pt x="640" y="1042"/>
                </a:lnTo>
                <a:cubicBezTo>
                  <a:pt x="869" y="1012"/>
                  <a:pt x="1047" y="815"/>
                  <a:pt x="1047" y="580"/>
                </a:cubicBezTo>
                <a:cubicBezTo>
                  <a:pt x="1047" y="345"/>
                  <a:pt x="869" y="148"/>
                  <a:pt x="640" y="118"/>
                </a:cubicBezTo>
                <a:lnTo>
                  <a:pt x="640" y="0"/>
                </a:lnTo>
                <a:cubicBezTo>
                  <a:pt x="932" y="31"/>
                  <a:pt x="1162" y="279"/>
                  <a:pt x="1162" y="580"/>
                </a:cubicBezTo>
                <a:close/>
                <a:moveTo>
                  <a:pt x="211" y="1031"/>
                </a:moveTo>
                <a:lnTo>
                  <a:pt x="293" y="949"/>
                </a:lnTo>
                <a:cubicBezTo>
                  <a:pt x="358" y="998"/>
                  <a:pt x="438" y="1031"/>
                  <a:pt x="522" y="1042"/>
                </a:cubicBezTo>
                <a:lnTo>
                  <a:pt x="522" y="1159"/>
                </a:lnTo>
                <a:cubicBezTo>
                  <a:pt x="405" y="1148"/>
                  <a:pt x="298" y="1102"/>
                  <a:pt x="211" y="1031"/>
                </a:cubicBezTo>
                <a:close/>
                <a:moveTo>
                  <a:pt x="118" y="637"/>
                </a:moveTo>
                <a:cubicBezTo>
                  <a:pt x="129" y="722"/>
                  <a:pt x="162" y="801"/>
                  <a:pt x="211" y="864"/>
                </a:cubicBezTo>
                <a:lnTo>
                  <a:pt x="129" y="949"/>
                </a:lnTo>
                <a:cubicBezTo>
                  <a:pt x="58" y="861"/>
                  <a:pt x="11" y="755"/>
                  <a:pt x="0" y="637"/>
                </a:cubicBezTo>
                <a:lnTo>
                  <a:pt x="118" y="637"/>
                </a:lnTo>
                <a:close/>
                <a:moveTo>
                  <a:pt x="211" y="293"/>
                </a:moveTo>
                <a:cubicBezTo>
                  <a:pt x="162" y="358"/>
                  <a:pt x="129" y="438"/>
                  <a:pt x="118" y="522"/>
                </a:cubicBezTo>
                <a:lnTo>
                  <a:pt x="0" y="522"/>
                </a:lnTo>
                <a:cubicBezTo>
                  <a:pt x="11" y="405"/>
                  <a:pt x="58" y="298"/>
                  <a:pt x="129" y="211"/>
                </a:cubicBezTo>
                <a:lnTo>
                  <a:pt x="211" y="293"/>
                </a:lnTo>
                <a:close/>
                <a:moveTo>
                  <a:pt x="522" y="118"/>
                </a:moveTo>
                <a:cubicBezTo>
                  <a:pt x="438" y="129"/>
                  <a:pt x="358" y="162"/>
                  <a:pt x="293" y="211"/>
                </a:cubicBezTo>
                <a:lnTo>
                  <a:pt x="211" y="129"/>
                </a:lnTo>
                <a:cubicBezTo>
                  <a:pt x="298" y="58"/>
                  <a:pt x="405" y="11"/>
                  <a:pt x="522" y="1"/>
                </a:cubicBezTo>
                <a:lnTo>
                  <a:pt x="522" y="118"/>
                </a:lnTo>
                <a:close/>
                <a:moveTo>
                  <a:pt x="640" y="451"/>
                </a:moveTo>
                <a:lnTo>
                  <a:pt x="812" y="580"/>
                </a:lnTo>
                <a:cubicBezTo>
                  <a:pt x="695" y="667"/>
                  <a:pt x="578" y="754"/>
                  <a:pt x="462" y="842"/>
                </a:cubicBezTo>
                <a:lnTo>
                  <a:pt x="640" y="45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310858" y="4106865"/>
            <a:ext cx="377825" cy="377825"/>
          </a:xfrm>
          <a:custGeom>
            <a:avLst/>
            <a:gdLst>
              <a:gd name="T0" fmla="*/ 932 w 1050"/>
              <a:gd name="T1" fmla="*/ 932 h 1051"/>
              <a:gd name="T2" fmla="*/ 932 w 1050"/>
              <a:gd name="T3" fmla="*/ 118 h 1051"/>
              <a:gd name="T4" fmla="*/ 118 w 1050"/>
              <a:gd name="T5" fmla="*/ 118 h 1051"/>
              <a:gd name="T6" fmla="*/ 118 w 1050"/>
              <a:gd name="T7" fmla="*/ 932 h 1051"/>
              <a:gd name="T8" fmla="*/ 932 w 1050"/>
              <a:gd name="T9" fmla="*/ 932 h 1051"/>
              <a:gd name="T10" fmla="*/ 932 w 1050"/>
              <a:gd name="T11" fmla="*/ 0 h 1051"/>
              <a:gd name="T12" fmla="*/ 1049 w 1050"/>
              <a:gd name="T13" fmla="*/ 118 h 1051"/>
              <a:gd name="T14" fmla="*/ 1049 w 1050"/>
              <a:gd name="T15" fmla="*/ 932 h 1051"/>
              <a:gd name="T16" fmla="*/ 932 w 1050"/>
              <a:gd name="T17" fmla="*/ 1050 h 1051"/>
              <a:gd name="T18" fmla="*/ 118 w 1050"/>
              <a:gd name="T19" fmla="*/ 1050 h 1051"/>
              <a:gd name="T20" fmla="*/ 0 w 1050"/>
              <a:gd name="T21" fmla="*/ 932 h 1051"/>
              <a:gd name="T22" fmla="*/ 0 w 1050"/>
              <a:gd name="T23" fmla="*/ 118 h 1051"/>
              <a:gd name="T24" fmla="*/ 118 w 1050"/>
              <a:gd name="T25" fmla="*/ 0 h 1051"/>
              <a:gd name="T26" fmla="*/ 932 w 1050"/>
              <a:gd name="T27" fmla="*/ 0 h 1051"/>
              <a:gd name="T28" fmla="*/ 407 w 1050"/>
              <a:gd name="T29" fmla="*/ 293 h 1051"/>
              <a:gd name="T30" fmla="*/ 700 w 1050"/>
              <a:gd name="T31" fmla="*/ 525 h 1051"/>
              <a:gd name="T32" fmla="*/ 407 w 1050"/>
              <a:gd name="T33" fmla="*/ 757 h 1051"/>
              <a:gd name="T34" fmla="*/ 407 w 1050"/>
              <a:gd name="T35" fmla="*/ 293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50" h="1051">
                <a:moveTo>
                  <a:pt x="932" y="932"/>
                </a:moveTo>
                <a:lnTo>
                  <a:pt x="932" y="118"/>
                </a:lnTo>
                <a:lnTo>
                  <a:pt x="118" y="118"/>
                </a:lnTo>
                <a:lnTo>
                  <a:pt x="118" y="932"/>
                </a:lnTo>
                <a:lnTo>
                  <a:pt x="932" y="932"/>
                </a:lnTo>
                <a:close/>
                <a:moveTo>
                  <a:pt x="932" y="0"/>
                </a:moveTo>
                <a:cubicBezTo>
                  <a:pt x="995" y="0"/>
                  <a:pt x="1049" y="55"/>
                  <a:pt x="1049" y="118"/>
                </a:cubicBezTo>
                <a:lnTo>
                  <a:pt x="1049" y="932"/>
                </a:lnTo>
                <a:cubicBezTo>
                  <a:pt x="1049" y="995"/>
                  <a:pt x="995" y="1050"/>
                  <a:pt x="932" y="1050"/>
                </a:cubicBezTo>
                <a:lnTo>
                  <a:pt x="118" y="1050"/>
                </a:lnTo>
                <a:cubicBezTo>
                  <a:pt x="55" y="1050"/>
                  <a:pt x="0" y="995"/>
                  <a:pt x="0" y="932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932" y="0"/>
                </a:lnTo>
                <a:close/>
                <a:moveTo>
                  <a:pt x="407" y="293"/>
                </a:moveTo>
                <a:lnTo>
                  <a:pt x="700" y="525"/>
                </a:lnTo>
                <a:lnTo>
                  <a:pt x="407" y="757"/>
                </a:lnTo>
                <a:lnTo>
                  <a:pt x="407" y="29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439569" y="4170363"/>
            <a:ext cx="252412" cy="252412"/>
          </a:xfrm>
          <a:custGeom>
            <a:avLst/>
            <a:gdLst>
              <a:gd name="T0" fmla="*/ 205 w 700"/>
              <a:gd name="T1" fmla="*/ 350 h 701"/>
              <a:gd name="T2" fmla="*/ 699 w 700"/>
              <a:gd name="T3" fmla="*/ 0 h 701"/>
              <a:gd name="T4" fmla="*/ 699 w 700"/>
              <a:gd name="T5" fmla="*/ 700 h 701"/>
              <a:gd name="T6" fmla="*/ 205 w 700"/>
              <a:gd name="T7" fmla="*/ 350 h 701"/>
              <a:gd name="T8" fmla="*/ 0 w 700"/>
              <a:gd name="T9" fmla="*/ 0 h 701"/>
              <a:gd name="T10" fmla="*/ 117 w 700"/>
              <a:gd name="T11" fmla="*/ 0 h 701"/>
              <a:gd name="T12" fmla="*/ 117 w 700"/>
              <a:gd name="T13" fmla="*/ 700 h 701"/>
              <a:gd name="T14" fmla="*/ 0 w 700"/>
              <a:gd name="T15" fmla="*/ 700 h 701"/>
              <a:gd name="T16" fmla="*/ 0 w 700"/>
              <a:gd name="T17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0" h="701">
                <a:moveTo>
                  <a:pt x="205" y="350"/>
                </a:moveTo>
                <a:lnTo>
                  <a:pt x="699" y="0"/>
                </a:lnTo>
                <a:lnTo>
                  <a:pt x="699" y="700"/>
                </a:lnTo>
                <a:lnTo>
                  <a:pt x="205" y="350"/>
                </a:lnTo>
                <a:close/>
                <a:moveTo>
                  <a:pt x="0" y="0"/>
                </a:moveTo>
                <a:lnTo>
                  <a:pt x="117" y="0"/>
                </a:lnTo>
                <a:lnTo>
                  <a:pt x="117" y="700"/>
                </a:lnTo>
                <a:lnTo>
                  <a:pt x="0" y="7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503194" y="4170363"/>
            <a:ext cx="252412" cy="252412"/>
          </a:xfrm>
          <a:custGeom>
            <a:avLst/>
            <a:gdLst>
              <a:gd name="T0" fmla="*/ 582 w 701"/>
              <a:gd name="T1" fmla="*/ 0 h 701"/>
              <a:gd name="T2" fmla="*/ 700 w 701"/>
              <a:gd name="T3" fmla="*/ 0 h 701"/>
              <a:gd name="T4" fmla="*/ 700 w 701"/>
              <a:gd name="T5" fmla="*/ 700 h 701"/>
              <a:gd name="T6" fmla="*/ 582 w 701"/>
              <a:gd name="T7" fmla="*/ 700 h 701"/>
              <a:gd name="T8" fmla="*/ 582 w 701"/>
              <a:gd name="T9" fmla="*/ 0 h 701"/>
              <a:gd name="T10" fmla="*/ 0 w 701"/>
              <a:gd name="T11" fmla="*/ 700 h 701"/>
              <a:gd name="T12" fmla="*/ 0 w 701"/>
              <a:gd name="T13" fmla="*/ 0 h 701"/>
              <a:gd name="T14" fmla="*/ 495 w 701"/>
              <a:gd name="T15" fmla="*/ 350 h 701"/>
              <a:gd name="T16" fmla="*/ 0 w 701"/>
              <a:gd name="T17" fmla="*/ 70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01" h="701">
                <a:moveTo>
                  <a:pt x="582" y="0"/>
                </a:moveTo>
                <a:lnTo>
                  <a:pt x="700" y="0"/>
                </a:lnTo>
                <a:lnTo>
                  <a:pt x="700" y="700"/>
                </a:lnTo>
                <a:lnTo>
                  <a:pt x="582" y="700"/>
                </a:lnTo>
                <a:lnTo>
                  <a:pt x="582" y="0"/>
                </a:lnTo>
                <a:close/>
                <a:moveTo>
                  <a:pt x="0" y="700"/>
                </a:moveTo>
                <a:lnTo>
                  <a:pt x="0" y="0"/>
                </a:lnTo>
                <a:lnTo>
                  <a:pt x="495" y="350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525544" y="4086225"/>
            <a:ext cx="336550" cy="419100"/>
          </a:xfrm>
          <a:custGeom>
            <a:avLst/>
            <a:gdLst>
              <a:gd name="T0" fmla="*/ 759 w 935"/>
              <a:gd name="T1" fmla="*/ 757 h 1165"/>
              <a:gd name="T2" fmla="*/ 759 w 935"/>
              <a:gd name="T3" fmla="*/ 524 h 1165"/>
              <a:gd name="T4" fmla="*/ 642 w 935"/>
              <a:gd name="T5" fmla="*/ 524 h 1165"/>
              <a:gd name="T6" fmla="*/ 642 w 935"/>
              <a:gd name="T7" fmla="*/ 757 h 1165"/>
              <a:gd name="T8" fmla="*/ 759 w 935"/>
              <a:gd name="T9" fmla="*/ 757 h 1165"/>
              <a:gd name="T10" fmla="*/ 524 w 935"/>
              <a:gd name="T11" fmla="*/ 639 h 1165"/>
              <a:gd name="T12" fmla="*/ 524 w 935"/>
              <a:gd name="T13" fmla="*/ 524 h 1165"/>
              <a:gd name="T14" fmla="*/ 409 w 935"/>
              <a:gd name="T15" fmla="*/ 524 h 1165"/>
              <a:gd name="T16" fmla="*/ 409 w 935"/>
              <a:gd name="T17" fmla="*/ 639 h 1165"/>
              <a:gd name="T18" fmla="*/ 524 w 935"/>
              <a:gd name="T19" fmla="*/ 639 h 1165"/>
              <a:gd name="T20" fmla="*/ 524 w 935"/>
              <a:gd name="T21" fmla="*/ 989 h 1165"/>
              <a:gd name="T22" fmla="*/ 524 w 935"/>
              <a:gd name="T23" fmla="*/ 757 h 1165"/>
              <a:gd name="T24" fmla="*/ 409 w 935"/>
              <a:gd name="T25" fmla="*/ 757 h 1165"/>
              <a:gd name="T26" fmla="*/ 409 w 935"/>
              <a:gd name="T27" fmla="*/ 989 h 1165"/>
              <a:gd name="T28" fmla="*/ 524 w 935"/>
              <a:gd name="T29" fmla="*/ 989 h 1165"/>
              <a:gd name="T30" fmla="*/ 292 w 935"/>
              <a:gd name="T31" fmla="*/ 757 h 1165"/>
              <a:gd name="T32" fmla="*/ 292 w 935"/>
              <a:gd name="T33" fmla="*/ 524 h 1165"/>
              <a:gd name="T34" fmla="*/ 174 w 935"/>
              <a:gd name="T35" fmla="*/ 524 h 1165"/>
              <a:gd name="T36" fmla="*/ 174 w 935"/>
              <a:gd name="T37" fmla="*/ 757 h 1165"/>
              <a:gd name="T38" fmla="*/ 292 w 935"/>
              <a:gd name="T39" fmla="*/ 757 h 1165"/>
              <a:gd name="T40" fmla="*/ 759 w 935"/>
              <a:gd name="T41" fmla="*/ 989 h 1165"/>
              <a:gd name="T42" fmla="*/ 759 w 935"/>
              <a:gd name="T43" fmla="*/ 874 h 1165"/>
              <a:gd name="T44" fmla="*/ 642 w 935"/>
              <a:gd name="T45" fmla="*/ 874 h 1165"/>
              <a:gd name="T46" fmla="*/ 642 w 935"/>
              <a:gd name="T47" fmla="*/ 989 h 1165"/>
              <a:gd name="T48" fmla="*/ 759 w 935"/>
              <a:gd name="T49" fmla="*/ 989 h 1165"/>
              <a:gd name="T50" fmla="*/ 292 w 935"/>
              <a:gd name="T51" fmla="*/ 989 h 1165"/>
              <a:gd name="T52" fmla="*/ 292 w 935"/>
              <a:gd name="T53" fmla="*/ 874 h 1165"/>
              <a:gd name="T54" fmla="*/ 174 w 935"/>
              <a:gd name="T55" fmla="*/ 874 h 1165"/>
              <a:gd name="T56" fmla="*/ 174 w 935"/>
              <a:gd name="T57" fmla="*/ 989 h 1165"/>
              <a:gd name="T58" fmla="*/ 292 w 935"/>
              <a:gd name="T59" fmla="*/ 989 h 1165"/>
              <a:gd name="T60" fmla="*/ 931 w 935"/>
              <a:gd name="T61" fmla="*/ 115 h 1165"/>
              <a:gd name="T62" fmla="*/ 934 w 935"/>
              <a:gd name="T63" fmla="*/ 1049 h 1165"/>
              <a:gd name="T64" fmla="*/ 817 w 935"/>
              <a:gd name="T65" fmla="*/ 1164 h 1165"/>
              <a:gd name="T66" fmla="*/ 117 w 935"/>
              <a:gd name="T67" fmla="*/ 1164 h 1165"/>
              <a:gd name="T68" fmla="*/ 0 w 935"/>
              <a:gd name="T69" fmla="*/ 1049 h 1165"/>
              <a:gd name="T70" fmla="*/ 0 w 935"/>
              <a:gd name="T71" fmla="*/ 350 h 1165"/>
              <a:gd name="T72" fmla="*/ 349 w 935"/>
              <a:gd name="T73" fmla="*/ 0 h 1165"/>
              <a:gd name="T74" fmla="*/ 817 w 935"/>
              <a:gd name="T75" fmla="*/ 0 h 1165"/>
              <a:gd name="T76" fmla="*/ 931 w 935"/>
              <a:gd name="T77" fmla="*/ 11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35" h="1165">
                <a:moveTo>
                  <a:pt x="759" y="757"/>
                </a:moveTo>
                <a:lnTo>
                  <a:pt x="759" y="524"/>
                </a:lnTo>
                <a:lnTo>
                  <a:pt x="642" y="524"/>
                </a:lnTo>
                <a:lnTo>
                  <a:pt x="642" y="757"/>
                </a:lnTo>
                <a:lnTo>
                  <a:pt x="759" y="757"/>
                </a:lnTo>
                <a:close/>
                <a:moveTo>
                  <a:pt x="524" y="639"/>
                </a:moveTo>
                <a:lnTo>
                  <a:pt x="524" y="524"/>
                </a:lnTo>
                <a:lnTo>
                  <a:pt x="409" y="524"/>
                </a:lnTo>
                <a:lnTo>
                  <a:pt x="409" y="639"/>
                </a:lnTo>
                <a:lnTo>
                  <a:pt x="524" y="639"/>
                </a:lnTo>
                <a:close/>
                <a:moveTo>
                  <a:pt x="524" y="989"/>
                </a:moveTo>
                <a:lnTo>
                  <a:pt x="524" y="757"/>
                </a:lnTo>
                <a:lnTo>
                  <a:pt x="409" y="757"/>
                </a:lnTo>
                <a:lnTo>
                  <a:pt x="409" y="989"/>
                </a:lnTo>
                <a:lnTo>
                  <a:pt x="524" y="989"/>
                </a:lnTo>
                <a:close/>
                <a:moveTo>
                  <a:pt x="292" y="757"/>
                </a:moveTo>
                <a:lnTo>
                  <a:pt x="292" y="524"/>
                </a:lnTo>
                <a:lnTo>
                  <a:pt x="174" y="524"/>
                </a:lnTo>
                <a:lnTo>
                  <a:pt x="174" y="757"/>
                </a:lnTo>
                <a:lnTo>
                  <a:pt x="292" y="757"/>
                </a:lnTo>
                <a:close/>
                <a:moveTo>
                  <a:pt x="759" y="989"/>
                </a:moveTo>
                <a:lnTo>
                  <a:pt x="759" y="874"/>
                </a:lnTo>
                <a:lnTo>
                  <a:pt x="642" y="874"/>
                </a:lnTo>
                <a:lnTo>
                  <a:pt x="642" y="989"/>
                </a:lnTo>
                <a:lnTo>
                  <a:pt x="759" y="989"/>
                </a:lnTo>
                <a:close/>
                <a:moveTo>
                  <a:pt x="292" y="989"/>
                </a:moveTo>
                <a:lnTo>
                  <a:pt x="292" y="874"/>
                </a:lnTo>
                <a:lnTo>
                  <a:pt x="174" y="874"/>
                </a:lnTo>
                <a:lnTo>
                  <a:pt x="174" y="989"/>
                </a:lnTo>
                <a:lnTo>
                  <a:pt x="292" y="989"/>
                </a:lnTo>
                <a:close/>
                <a:moveTo>
                  <a:pt x="931" y="115"/>
                </a:moveTo>
                <a:lnTo>
                  <a:pt x="934" y="1049"/>
                </a:lnTo>
                <a:cubicBezTo>
                  <a:pt x="934" y="1112"/>
                  <a:pt x="880" y="1164"/>
                  <a:pt x="817" y="1164"/>
                </a:cubicBezTo>
                <a:lnTo>
                  <a:pt x="117" y="1164"/>
                </a:lnTo>
                <a:cubicBezTo>
                  <a:pt x="54" y="1164"/>
                  <a:pt x="0" y="1112"/>
                  <a:pt x="0" y="1049"/>
                </a:cubicBezTo>
                <a:lnTo>
                  <a:pt x="0" y="350"/>
                </a:lnTo>
                <a:lnTo>
                  <a:pt x="349" y="0"/>
                </a:lnTo>
                <a:lnTo>
                  <a:pt x="817" y="0"/>
                </a:lnTo>
                <a:cubicBezTo>
                  <a:pt x="880" y="0"/>
                  <a:pt x="931" y="52"/>
                  <a:pt x="931" y="11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90756" y="4086225"/>
            <a:ext cx="336550" cy="419100"/>
          </a:xfrm>
          <a:custGeom>
            <a:avLst/>
            <a:gdLst>
              <a:gd name="T0" fmla="*/ 525 w 936"/>
              <a:gd name="T1" fmla="*/ 639 h 1165"/>
              <a:gd name="T2" fmla="*/ 525 w 936"/>
              <a:gd name="T3" fmla="*/ 350 h 1165"/>
              <a:gd name="T4" fmla="*/ 410 w 936"/>
              <a:gd name="T5" fmla="*/ 350 h 1165"/>
              <a:gd name="T6" fmla="*/ 410 w 936"/>
              <a:gd name="T7" fmla="*/ 639 h 1165"/>
              <a:gd name="T8" fmla="*/ 525 w 936"/>
              <a:gd name="T9" fmla="*/ 639 h 1165"/>
              <a:gd name="T10" fmla="*/ 525 w 936"/>
              <a:gd name="T11" fmla="*/ 874 h 1165"/>
              <a:gd name="T12" fmla="*/ 525 w 936"/>
              <a:gd name="T13" fmla="*/ 757 h 1165"/>
              <a:gd name="T14" fmla="*/ 410 w 936"/>
              <a:gd name="T15" fmla="*/ 757 h 1165"/>
              <a:gd name="T16" fmla="*/ 410 w 936"/>
              <a:gd name="T17" fmla="*/ 874 h 1165"/>
              <a:gd name="T18" fmla="*/ 525 w 936"/>
              <a:gd name="T19" fmla="*/ 874 h 1165"/>
              <a:gd name="T20" fmla="*/ 817 w 936"/>
              <a:gd name="T21" fmla="*/ 0 h 1165"/>
              <a:gd name="T22" fmla="*/ 935 w 936"/>
              <a:gd name="T23" fmla="*/ 115 h 1165"/>
              <a:gd name="T24" fmla="*/ 935 w 936"/>
              <a:gd name="T25" fmla="*/ 1049 h 1165"/>
              <a:gd name="T26" fmla="*/ 817 w 936"/>
              <a:gd name="T27" fmla="*/ 1164 h 1165"/>
              <a:gd name="T28" fmla="*/ 118 w 936"/>
              <a:gd name="T29" fmla="*/ 1164 h 1165"/>
              <a:gd name="T30" fmla="*/ 0 w 936"/>
              <a:gd name="T31" fmla="*/ 1049 h 1165"/>
              <a:gd name="T32" fmla="*/ 3 w 936"/>
              <a:gd name="T33" fmla="*/ 350 h 1165"/>
              <a:gd name="T34" fmla="*/ 350 w 936"/>
              <a:gd name="T35" fmla="*/ 0 h 1165"/>
              <a:gd name="T36" fmla="*/ 817 w 936"/>
              <a:gd name="T3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36" h="1165">
                <a:moveTo>
                  <a:pt x="525" y="639"/>
                </a:moveTo>
                <a:lnTo>
                  <a:pt x="525" y="350"/>
                </a:lnTo>
                <a:lnTo>
                  <a:pt x="410" y="350"/>
                </a:lnTo>
                <a:lnTo>
                  <a:pt x="410" y="639"/>
                </a:lnTo>
                <a:lnTo>
                  <a:pt x="525" y="639"/>
                </a:lnTo>
                <a:close/>
                <a:moveTo>
                  <a:pt x="525" y="874"/>
                </a:moveTo>
                <a:lnTo>
                  <a:pt x="525" y="757"/>
                </a:lnTo>
                <a:lnTo>
                  <a:pt x="410" y="757"/>
                </a:lnTo>
                <a:lnTo>
                  <a:pt x="410" y="874"/>
                </a:lnTo>
                <a:lnTo>
                  <a:pt x="525" y="874"/>
                </a:lnTo>
                <a:close/>
                <a:moveTo>
                  <a:pt x="817" y="0"/>
                </a:moveTo>
                <a:cubicBezTo>
                  <a:pt x="880" y="0"/>
                  <a:pt x="935" y="52"/>
                  <a:pt x="935" y="115"/>
                </a:cubicBezTo>
                <a:lnTo>
                  <a:pt x="935" y="1049"/>
                </a:lnTo>
                <a:cubicBezTo>
                  <a:pt x="935" y="1112"/>
                  <a:pt x="880" y="1164"/>
                  <a:pt x="817" y="1164"/>
                </a:cubicBezTo>
                <a:lnTo>
                  <a:pt x="118" y="1164"/>
                </a:lnTo>
                <a:cubicBezTo>
                  <a:pt x="55" y="1164"/>
                  <a:pt x="0" y="1112"/>
                  <a:pt x="0" y="1049"/>
                </a:cubicBezTo>
                <a:lnTo>
                  <a:pt x="3" y="350"/>
                </a:lnTo>
                <a:lnTo>
                  <a:pt x="350" y="0"/>
                </a:ln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579769" y="4086227"/>
            <a:ext cx="488950" cy="420689"/>
          </a:xfrm>
          <a:custGeom>
            <a:avLst/>
            <a:gdLst>
              <a:gd name="T0" fmla="*/ 169 w 1356"/>
              <a:gd name="T1" fmla="*/ 0 h 1168"/>
              <a:gd name="T2" fmla="*/ 1172 w 1356"/>
              <a:gd name="T3" fmla="*/ 1006 h 1168"/>
              <a:gd name="T4" fmla="*/ 1098 w 1356"/>
              <a:gd name="T5" fmla="*/ 1080 h 1168"/>
              <a:gd name="T6" fmla="*/ 904 w 1356"/>
              <a:gd name="T7" fmla="*/ 886 h 1168"/>
              <a:gd name="T8" fmla="*/ 677 w 1356"/>
              <a:gd name="T9" fmla="*/ 1167 h 1168"/>
              <a:gd name="T10" fmla="*/ 0 w 1356"/>
              <a:gd name="T11" fmla="*/ 323 h 1168"/>
              <a:gd name="T12" fmla="*/ 213 w 1356"/>
              <a:gd name="T13" fmla="*/ 194 h 1168"/>
              <a:gd name="T14" fmla="*/ 95 w 1356"/>
              <a:gd name="T15" fmla="*/ 74 h 1168"/>
              <a:gd name="T16" fmla="*/ 169 w 1356"/>
              <a:gd name="T17" fmla="*/ 0 h 1168"/>
              <a:gd name="T18" fmla="*/ 1038 w 1356"/>
              <a:gd name="T19" fmla="*/ 719 h 1168"/>
              <a:gd name="T20" fmla="*/ 434 w 1356"/>
              <a:gd name="T21" fmla="*/ 118 h 1168"/>
              <a:gd name="T22" fmla="*/ 677 w 1356"/>
              <a:gd name="T23" fmla="*/ 91 h 1168"/>
              <a:gd name="T24" fmla="*/ 1355 w 1356"/>
              <a:gd name="T25" fmla="*/ 323 h 1168"/>
              <a:gd name="T26" fmla="*/ 1038 w 1356"/>
              <a:gd name="T27" fmla="*/ 719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56" h="1168">
                <a:moveTo>
                  <a:pt x="169" y="0"/>
                </a:moveTo>
                <a:cubicBezTo>
                  <a:pt x="503" y="336"/>
                  <a:pt x="840" y="669"/>
                  <a:pt x="1172" y="1006"/>
                </a:cubicBezTo>
                <a:lnTo>
                  <a:pt x="1098" y="1080"/>
                </a:lnTo>
                <a:lnTo>
                  <a:pt x="904" y="886"/>
                </a:lnTo>
                <a:lnTo>
                  <a:pt x="677" y="1167"/>
                </a:lnTo>
                <a:lnTo>
                  <a:pt x="0" y="323"/>
                </a:lnTo>
                <a:cubicBezTo>
                  <a:pt x="13" y="312"/>
                  <a:pt x="87" y="252"/>
                  <a:pt x="213" y="194"/>
                </a:cubicBezTo>
                <a:lnTo>
                  <a:pt x="95" y="74"/>
                </a:lnTo>
                <a:lnTo>
                  <a:pt x="169" y="0"/>
                </a:lnTo>
                <a:close/>
                <a:moveTo>
                  <a:pt x="1038" y="719"/>
                </a:moveTo>
                <a:lnTo>
                  <a:pt x="434" y="118"/>
                </a:lnTo>
                <a:cubicBezTo>
                  <a:pt x="508" y="102"/>
                  <a:pt x="590" y="91"/>
                  <a:pt x="677" y="91"/>
                </a:cubicBezTo>
                <a:cubicBezTo>
                  <a:pt x="1068" y="91"/>
                  <a:pt x="1328" y="304"/>
                  <a:pt x="1355" y="323"/>
                </a:cubicBezTo>
                <a:lnTo>
                  <a:pt x="1038" y="71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643394" y="4102100"/>
            <a:ext cx="488950" cy="387350"/>
          </a:xfrm>
          <a:custGeom>
            <a:avLst/>
            <a:gdLst>
              <a:gd name="T0" fmla="*/ 678 w 1357"/>
              <a:gd name="T1" fmla="*/ 1077 h 1078"/>
              <a:gd name="T2" fmla="*/ 0 w 1357"/>
              <a:gd name="T3" fmla="*/ 233 h 1078"/>
              <a:gd name="T4" fmla="*/ 678 w 1357"/>
              <a:gd name="T5" fmla="*/ 0 h 1078"/>
              <a:gd name="T6" fmla="*/ 1356 w 1357"/>
              <a:gd name="T7" fmla="*/ 233 h 1078"/>
              <a:gd name="T8" fmla="*/ 678 w 1357"/>
              <a:gd name="T9" fmla="*/ 1077 h 10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7" h="1078">
                <a:moveTo>
                  <a:pt x="678" y="1077"/>
                </a:moveTo>
                <a:lnTo>
                  <a:pt x="0" y="233"/>
                </a:lnTo>
                <a:cubicBezTo>
                  <a:pt x="28" y="214"/>
                  <a:pt x="287" y="0"/>
                  <a:pt x="678" y="0"/>
                </a:cubicBezTo>
                <a:cubicBezTo>
                  <a:pt x="1069" y="0"/>
                  <a:pt x="1328" y="214"/>
                  <a:pt x="1356" y="233"/>
                </a:cubicBezTo>
                <a:lnTo>
                  <a:pt x="678" y="107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8069" y="4984752"/>
            <a:ext cx="419100" cy="357187"/>
          </a:xfrm>
          <a:custGeom>
            <a:avLst/>
            <a:gdLst>
              <a:gd name="T0" fmla="*/ 817 w 1165"/>
              <a:gd name="T1" fmla="*/ 478 h 990"/>
              <a:gd name="T2" fmla="*/ 1020 w 1165"/>
              <a:gd name="T3" fmla="*/ 661 h 990"/>
              <a:gd name="T4" fmla="*/ 1020 w 1165"/>
              <a:gd name="T5" fmla="*/ 757 h 990"/>
              <a:gd name="T6" fmla="*/ 932 w 1165"/>
              <a:gd name="T7" fmla="*/ 757 h 990"/>
              <a:gd name="T8" fmla="*/ 932 w 1165"/>
              <a:gd name="T9" fmla="*/ 680 h 990"/>
              <a:gd name="T10" fmla="*/ 817 w 1165"/>
              <a:gd name="T11" fmla="*/ 562 h 990"/>
              <a:gd name="T12" fmla="*/ 727 w 1165"/>
              <a:gd name="T13" fmla="*/ 562 h 990"/>
              <a:gd name="T14" fmla="*/ 533 w 1165"/>
              <a:gd name="T15" fmla="*/ 366 h 990"/>
              <a:gd name="T16" fmla="*/ 727 w 1165"/>
              <a:gd name="T17" fmla="*/ 172 h 990"/>
              <a:gd name="T18" fmla="*/ 727 w 1165"/>
              <a:gd name="T19" fmla="*/ 259 h 990"/>
              <a:gd name="T20" fmla="*/ 621 w 1165"/>
              <a:gd name="T21" fmla="*/ 360 h 990"/>
              <a:gd name="T22" fmla="*/ 727 w 1165"/>
              <a:gd name="T23" fmla="*/ 478 h 990"/>
              <a:gd name="T24" fmla="*/ 817 w 1165"/>
              <a:gd name="T25" fmla="*/ 478 h 990"/>
              <a:gd name="T26" fmla="*/ 981 w 1165"/>
              <a:gd name="T27" fmla="*/ 333 h 990"/>
              <a:gd name="T28" fmla="*/ 1164 w 1165"/>
              <a:gd name="T29" fmla="*/ 625 h 990"/>
              <a:gd name="T30" fmla="*/ 1164 w 1165"/>
              <a:gd name="T31" fmla="*/ 757 h 990"/>
              <a:gd name="T32" fmla="*/ 1077 w 1165"/>
              <a:gd name="T33" fmla="*/ 757 h 990"/>
              <a:gd name="T34" fmla="*/ 1077 w 1165"/>
              <a:gd name="T35" fmla="*/ 625 h 990"/>
              <a:gd name="T36" fmla="*/ 845 w 1165"/>
              <a:gd name="T37" fmla="*/ 390 h 990"/>
              <a:gd name="T38" fmla="*/ 845 w 1165"/>
              <a:gd name="T39" fmla="*/ 303 h 990"/>
              <a:gd name="T40" fmla="*/ 951 w 1165"/>
              <a:gd name="T41" fmla="*/ 194 h 990"/>
              <a:gd name="T42" fmla="*/ 845 w 1165"/>
              <a:gd name="T43" fmla="*/ 87 h 990"/>
              <a:gd name="T44" fmla="*/ 845 w 1165"/>
              <a:gd name="T45" fmla="*/ 0 h 990"/>
              <a:gd name="T46" fmla="*/ 1039 w 1165"/>
              <a:gd name="T47" fmla="*/ 194 h 990"/>
              <a:gd name="T48" fmla="*/ 981 w 1165"/>
              <a:gd name="T49" fmla="*/ 333 h 990"/>
              <a:gd name="T50" fmla="*/ 932 w 1165"/>
              <a:gd name="T51" fmla="*/ 814 h 990"/>
              <a:gd name="T52" fmla="*/ 1020 w 1165"/>
              <a:gd name="T53" fmla="*/ 814 h 990"/>
              <a:gd name="T54" fmla="*/ 1020 w 1165"/>
              <a:gd name="T55" fmla="*/ 989 h 990"/>
              <a:gd name="T56" fmla="*/ 932 w 1165"/>
              <a:gd name="T57" fmla="*/ 989 h 990"/>
              <a:gd name="T58" fmla="*/ 932 w 1165"/>
              <a:gd name="T59" fmla="*/ 814 h 990"/>
              <a:gd name="T60" fmla="*/ 1077 w 1165"/>
              <a:gd name="T61" fmla="*/ 814 h 990"/>
              <a:gd name="T62" fmla="*/ 1164 w 1165"/>
              <a:gd name="T63" fmla="*/ 814 h 990"/>
              <a:gd name="T64" fmla="*/ 1164 w 1165"/>
              <a:gd name="T65" fmla="*/ 989 h 990"/>
              <a:gd name="T66" fmla="*/ 1077 w 1165"/>
              <a:gd name="T67" fmla="*/ 989 h 990"/>
              <a:gd name="T68" fmla="*/ 1077 w 1165"/>
              <a:gd name="T69" fmla="*/ 814 h 990"/>
              <a:gd name="T70" fmla="*/ 0 w 1165"/>
              <a:gd name="T71" fmla="*/ 814 h 990"/>
              <a:gd name="T72" fmla="*/ 875 w 1165"/>
              <a:gd name="T73" fmla="*/ 814 h 990"/>
              <a:gd name="T74" fmla="*/ 875 w 1165"/>
              <a:gd name="T75" fmla="*/ 989 h 990"/>
              <a:gd name="T76" fmla="*/ 0 w 1165"/>
              <a:gd name="T77" fmla="*/ 989 h 990"/>
              <a:gd name="T78" fmla="*/ 0 w 1165"/>
              <a:gd name="T79" fmla="*/ 814 h 9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5" h="990">
                <a:moveTo>
                  <a:pt x="817" y="478"/>
                </a:moveTo>
                <a:cubicBezTo>
                  <a:pt x="927" y="478"/>
                  <a:pt x="1020" y="554"/>
                  <a:pt x="1020" y="661"/>
                </a:cubicBezTo>
                <a:lnTo>
                  <a:pt x="1020" y="757"/>
                </a:lnTo>
                <a:lnTo>
                  <a:pt x="932" y="757"/>
                </a:lnTo>
                <a:lnTo>
                  <a:pt x="932" y="680"/>
                </a:lnTo>
                <a:cubicBezTo>
                  <a:pt x="932" y="603"/>
                  <a:pt x="878" y="562"/>
                  <a:pt x="817" y="562"/>
                </a:cubicBezTo>
                <a:lnTo>
                  <a:pt x="727" y="562"/>
                </a:lnTo>
                <a:cubicBezTo>
                  <a:pt x="621" y="562"/>
                  <a:pt x="533" y="473"/>
                  <a:pt x="533" y="366"/>
                </a:cubicBezTo>
                <a:cubicBezTo>
                  <a:pt x="533" y="260"/>
                  <a:pt x="621" y="172"/>
                  <a:pt x="727" y="172"/>
                </a:cubicBezTo>
                <a:lnTo>
                  <a:pt x="727" y="259"/>
                </a:lnTo>
                <a:cubicBezTo>
                  <a:pt x="667" y="259"/>
                  <a:pt x="621" y="300"/>
                  <a:pt x="621" y="360"/>
                </a:cubicBezTo>
                <a:cubicBezTo>
                  <a:pt x="621" y="420"/>
                  <a:pt x="667" y="478"/>
                  <a:pt x="727" y="478"/>
                </a:cubicBezTo>
                <a:lnTo>
                  <a:pt x="817" y="478"/>
                </a:lnTo>
                <a:close/>
                <a:moveTo>
                  <a:pt x="981" y="333"/>
                </a:moveTo>
                <a:cubicBezTo>
                  <a:pt x="1091" y="385"/>
                  <a:pt x="1164" y="497"/>
                  <a:pt x="1164" y="625"/>
                </a:cubicBezTo>
                <a:lnTo>
                  <a:pt x="1164" y="757"/>
                </a:lnTo>
                <a:lnTo>
                  <a:pt x="1077" y="757"/>
                </a:lnTo>
                <a:lnTo>
                  <a:pt x="1077" y="625"/>
                </a:lnTo>
                <a:cubicBezTo>
                  <a:pt x="1077" y="494"/>
                  <a:pt x="976" y="390"/>
                  <a:pt x="845" y="390"/>
                </a:cubicBezTo>
                <a:lnTo>
                  <a:pt x="845" y="303"/>
                </a:lnTo>
                <a:cubicBezTo>
                  <a:pt x="905" y="303"/>
                  <a:pt x="951" y="255"/>
                  <a:pt x="951" y="194"/>
                </a:cubicBezTo>
                <a:cubicBezTo>
                  <a:pt x="951" y="134"/>
                  <a:pt x="905" y="87"/>
                  <a:pt x="845" y="87"/>
                </a:cubicBezTo>
                <a:lnTo>
                  <a:pt x="845" y="0"/>
                </a:lnTo>
                <a:cubicBezTo>
                  <a:pt x="951" y="0"/>
                  <a:pt x="1039" y="87"/>
                  <a:pt x="1039" y="194"/>
                </a:cubicBezTo>
                <a:cubicBezTo>
                  <a:pt x="1039" y="248"/>
                  <a:pt x="1017" y="297"/>
                  <a:pt x="981" y="333"/>
                </a:cubicBezTo>
                <a:close/>
                <a:moveTo>
                  <a:pt x="932" y="814"/>
                </a:moveTo>
                <a:lnTo>
                  <a:pt x="1020" y="814"/>
                </a:lnTo>
                <a:lnTo>
                  <a:pt x="1020" y="989"/>
                </a:lnTo>
                <a:lnTo>
                  <a:pt x="932" y="989"/>
                </a:lnTo>
                <a:lnTo>
                  <a:pt x="932" y="814"/>
                </a:lnTo>
                <a:close/>
                <a:moveTo>
                  <a:pt x="1077" y="814"/>
                </a:moveTo>
                <a:lnTo>
                  <a:pt x="1164" y="814"/>
                </a:lnTo>
                <a:lnTo>
                  <a:pt x="1164" y="989"/>
                </a:lnTo>
                <a:lnTo>
                  <a:pt x="1077" y="989"/>
                </a:lnTo>
                <a:lnTo>
                  <a:pt x="1077" y="814"/>
                </a:lnTo>
                <a:close/>
                <a:moveTo>
                  <a:pt x="0" y="814"/>
                </a:moveTo>
                <a:lnTo>
                  <a:pt x="875" y="814"/>
                </a:lnTo>
                <a:lnTo>
                  <a:pt x="875" y="989"/>
                </a:lnTo>
                <a:lnTo>
                  <a:pt x="0" y="989"/>
                </a:lnTo>
                <a:lnTo>
                  <a:pt x="0" y="8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31219" y="4953000"/>
            <a:ext cx="419100" cy="419100"/>
          </a:xfrm>
          <a:custGeom>
            <a:avLst/>
            <a:gdLst>
              <a:gd name="T0" fmla="*/ 932 w 1166"/>
              <a:gd name="T1" fmla="*/ 350 h 1165"/>
              <a:gd name="T2" fmla="*/ 932 w 1166"/>
              <a:gd name="T3" fmla="*/ 232 h 1165"/>
              <a:gd name="T4" fmla="*/ 465 w 1166"/>
              <a:gd name="T5" fmla="*/ 232 h 1165"/>
              <a:gd name="T6" fmla="*/ 465 w 1166"/>
              <a:gd name="T7" fmla="*/ 350 h 1165"/>
              <a:gd name="T8" fmla="*/ 932 w 1166"/>
              <a:gd name="T9" fmla="*/ 350 h 1165"/>
              <a:gd name="T10" fmla="*/ 932 w 1166"/>
              <a:gd name="T11" fmla="*/ 525 h 1165"/>
              <a:gd name="T12" fmla="*/ 932 w 1166"/>
              <a:gd name="T13" fmla="*/ 407 h 1165"/>
              <a:gd name="T14" fmla="*/ 465 w 1166"/>
              <a:gd name="T15" fmla="*/ 407 h 1165"/>
              <a:gd name="T16" fmla="*/ 465 w 1166"/>
              <a:gd name="T17" fmla="*/ 525 h 1165"/>
              <a:gd name="T18" fmla="*/ 932 w 1166"/>
              <a:gd name="T19" fmla="*/ 525 h 1165"/>
              <a:gd name="T20" fmla="*/ 757 w 1166"/>
              <a:gd name="T21" fmla="*/ 700 h 1165"/>
              <a:gd name="T22" fmla="*/ 757 w 1166"/>
              <a:gd name="T23" fmla="*/ 582 h 1165"/>
              <a:gd name="T24" fmla="*/ 465 w 1166"/>
              <a:gd name="T25" fmla="*/ 582 h 1165"/>
              <a:gd name="T26" fmla="*/ 465 w 1166"/>
              <a:gd name="T27" fmla="*/ 700 h 1165"/>
              <a:gd name="T28" fmla="*/ 757 w 1166"/>
              <a:gd name="T29" fmla="*/ 700 h 1165"/>
              <a:gd name="T30" fmla="*/ 350 w 1166"/>
              <a:gd name="T31" fmla="*/ 350 h 1165"/>
              <a:gd name="T32" fmla="*/ 350 w 1166"/>
              <a:gd name="T33" fmla="*/ 232 h 1165"/>
              <a:gd name="T34" fmla="*/ 233 w 1166"/>
              <a:gd name="T35" fmla="*/ 232 h 1165"/>
              <a:gd name="T36" fmla="*/ 233 w 1166"/>
              <a:gd name="T37" fmla="*/ 350 h 1165"/>
              <a:gd name="T38" fmla="*/ 350 w 1166"/>
              <a:gd name="T39" fmla="*/ 350 h 1165"/>
              <a:gd name="T40" fmla="*/ 350 w 1166"/>
              <a:gd name="T41" fmla="*/ 525 h 1165"/>
              <a:gd name="T42" fmla="*/ 350 w 1166"/>
              <a:gd name="T43" fmla="*/ 407 h 1165"/>
              <a:gd name="T44" fmla="*/ 233 w 1166"/>
              <a:gd name="T45" fmla="*/ 407 h 1165"/>
              <a:gd name="T46" fmla="*/ 233 w 1166"/>
              <a:gd name="T47" fmla="*/ 525 h 1165"/>
              <a:gd name="T48" fmla="*/ 350 w 1166"/>
              <a:gd name="T49" fmla="*/ 525 h 1165"/>
              <a:gd name="T50" fmla="*/ 350 w 1166"/>
              <a:gd name="T51" fmla="*/ 700 h 1165"/>
              <a:gd name="T52" fmla="*/ 350 w 1166"/>
              <a:gd name="T53" fmla="*/ 582 h 1165"/>
              <a:gd name="T54" fmla="*/ 233 w 1166"/>
              <a:gd name="T55" fmla="*/ 582 h 1165"/>
              <a:gd name="T56" fmla="*/ 233 w 1166"/>
              <a:gd name="T57" fmla="*/ 700 h 1165"/>
              <a:gd name="T58" fmla="*/ 350 w 1166"/>
              <a:gd name="T59" fmla="*/ 700 h 1165"/>
              <a:gd name="T60" fmla="*/ 1050 w 1166"/>
              <a:gd name="T61" fmla="*/ 0 h 1165"/>
              <a:gd name="T62" fmla="*/ 1165 w 1166"/>
              <a:gd name="T63" fmla="*/ 115 h 1165"/>
              <a:gd name="T64" fmla="*/ 1165 w 1166"/>
              <a:gd name="T65" fmla="*/ 814 h 1165"/>
              <a:gd name="T66" fmla="*/ 1050 w 1166"/>
              <a:gd name="T67" fmla="*/ 932 h 1165"/>
              <a:gd name="T68" fmla="*/ 233 w 1166"/>
              <a:gd name="T69" fmla="*/ 932 h 1165"/>
              <a:gd name="T70" fmla="*/ 0 w 1166"/>
              <a:gd name="T71" fmla="*/ 1164 h 1165"/>
              <a:gd name="T72" fmla="*/ 0 w 1166"/>
              <a:gd name="T73" fmla="*/ 115 h 1165"/>
              <a:gd name="T74" fmla="*/ 115 w 1166"/>
              <a:gd name="T75" fmla="*/ 0 h 1165"/>
              <a:gd name="T76" fmla="*/ 1050 w 1166"/>
              <a:gd name="T7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6" h="1165">
                <a:moveTo>
                  <a:pt x="932" y="350"/>
                </a:moveTo>
                <a:lnTo>
                  <a:pt x="932" y="232"/>
                </a:lnTo>
                <a:lnTo>
                  <a:pt x="465" y="232"/>
                </a:lnTo>
                <a:lnTo>
                  <a:pt x="465" y="350"/>
                </a:lnTo>
                <a:lnTo>
                  <a:pt x="932" y="350"/>
                </a:lnTo>
                <a:close/>
                <a:moveTo>
                  <a:pt x="932" y="525"/>
                </a:moveTo>
                <a:lnTo>
                  <a:pt x="932" y="407"/>
                </a:lnTo>
                <a:lnTo>
                  <a:pt x="465" y="407"/>
                </a:lnTo>
                <a:lnTo>
                  <a:pt x="465" y="525"/>
                </a:lnTo>
                <a:lnTo>
                  <a:pt x="932" y="525"/>
                </a:lnTo>
                <a:close/>
                <a:moveTo>
                  <a:pt x="757" y="700"/>
                </a:moveTo>
                <a:lnTo>
                  <a:pt x="757" y="582"/>
                </a:lnTo>
                <a:lnTo>
                  <a:pt x="465" y="582"/>
                </a:lnTo>
                <a:lnTo>
                  <a:pt x="465" y="700"/>
                </a:lnTo>
                <a:lnTo>
                  <a:pt x="757" y="700"/>
                </a:lnTo>
                <a:close/>
                <a:moveTo>
                  <a:pt x="350" y="350"/>
                </a:moveTo>
                <a:lnTo>
                  <a:pt x="350" y="232"/>
                </a:lnTo>
                <a:lnTo>
                  <a:pt x="233" y="232"/>
                </a:lnTo>
                <a:lnTo>
                  <a:pt x="233" y="350"/>
                </a:lnTo>
                <a:lnTo>
                  <a:pt x="350" y="350"/>
                </a:lnTo>
                <a:close/>
                <a:moveTo>
                  <a:pt x="350" y="525"/>
                </a:moveTo>
                <a:lnTo>
                  <a:pt x="350" y="407"/>
                </a:lnTo>
                <a:lnTo>
                  <a:pt x="233" y="407"/>
                </a:lnTo>
                <a:lnTo>
                  <a:pt x="233" y="525"/>
                </a:lnTo>
                <a:lnTo>
                  <a:pt x="350" y="525"/>
                </a:lnTo>
                <a:close/>
                <a:moveTo>
                  <a:pt x="350" y="700"/>
                </a:moveTo>
                <a:lnTo>
                  <a:pt x="350" y="582"/>
                </a:lnTo>
                <a:lnTo>
                  <a:pt x="233" y="582"/>
                </a:lnTo>
                <a:lnTo>
                  <a:pt x="233" y="700"/>
                </a:lnTo>
                <a:lnTo>
                  <a:pt x="350" y="700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4"/>
                </a:lnTo>
                <a:cubicBezTo>
                  <a:pt x="1165" y="877"/>
                  <a:pt x="1113" y="932"/>
                  <a:pt x="1050" y="932"/>
                </a:cubicBezTo>
                <a:lnTo>
                  <a:pt x="233" y="932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82144" y="4932364"/>
            <a:ext cx="461962" cy="461963"/>
          </a:xfrm>
          <a:custGeom>
            <a:avLst/>
            <a:gdLst>
              <a:gd name="T0" fmla="*/ 1167 w 1282"/>
              <a:gd name="T1" fmla="*/ 17 h 1283"/>
              <a:gd name="T2" fmla="*/ 1281 w 1282"/>
              <a:gd name="T3" fmla="*/ 132 h 1283"/>
              <a:gd name="T4" fmla="*/ 1281 w 1282"/>
              <a:gd name="T5" fmla="*/ 831 h 1283"/>
              <a:gd name="T6" fmla="*/ 1169 w 1282"/>
              <a:gd name="T7" fmla="*/ 949 h 1283"/>
              <a:gd name="T8" fmla="*/ 762 w 1282"/>
              <a:gd name="T9" fmla="*/ 541 h 1283"/>
              <a:gd name="T10" fmla="*/ 1049 w 1282"/>
              <a:gd name="T11" fmla="*/ 541 h 1283"/>
              <a:gd name="T12" fmla="*/ 1049 w 1282"/>
              <a:gd name="T13" fmla="*/ 424 h 1283"/>
              <a:gd name="T14" fmla="*/ 645 w 1282"/>
              <a:gd name="T15" fmla="*/ 424 h 1283"/>
              <a:gd name="T16" fmla="*/ 587 w 1282"/>
              <a:gd name="T17" fmla="*/ 367 h 1283"/>
              <a:gd name="T18" fmla="*/ 1049 w 1282"/>
              <a:gd name="T19" fmla="*/ 367 h 1283"/>
              <a:gd name="T20" fmla="*/ 1049 w 1282"/>
              <a:gd name="T21" fmla="*/ 249 h 1283"/>
              <a:gd name="T22" fmla="*/ 582 w 1282"/>
              <a:gd name="T23" fmla="*/ 249 h 1283"/>
              <a:gd name="T24" fmla="*/ 582 w 1282"/>
              <a:gd name="T25" fmla="*/ 361 h 1283"/>
              <a:gd name="T26" fmla="*/ 237 w 1282"/>
              <a:gd name="T27" fmla="*/ 17 h 1283"/>
              <a:gd name="T28" fmla="*/ 1167 w 1282"/>
              <a:gd name="T29" fmla="*/ 17 h 1283"/>
              <a:gd name="T30" fmla="*/ 349 w 1282"/>
              <a:gd name="T31" fmla="*/ 541 h 1283"/>
              <a:gd name="T32" fmla="*/ 467 w 1282"/>
              <a:gd name="T33" fmla="*/ 541 h 1283"/>
              <a:gd name="T34" fmla="*/ 349 w 1282"/>
              <a:gd name="T35" fmla="*/ 424 h 1283"/>
              <a:gd name="T36" fmla="*/ 349 w 1282"/>
              <a:gd name="T37" fmla="*/ 541 h 1283"/>
              <a:gd name="T38" fmla="*/ 467 w 1282"/>
              <a:gd name="T39" fmla="*/ 716 h 1283"/>
              <a:gd name="T40" fmla="*/ 467 w 1282"/>
              <a:gd name="T41" fmla="*/ 599 h 1283"/>
              <a:gd name="T42" fmla="*/ 349 w 1282"/>
              <a:gd name="T43" fmla="*/ 599 h 1283"/>
              <a:gd name="T44" fmla="*/ 349 w 1282"/>
              <a:gd name="T45" fmla="*/ 716 h 1283"/>
              <a:gd name="T46" fmla="*/ 467 w 1282"/>
              <a:gd name="T47" fmla="*/ 716 h 1283"/>
              <a:gd name="T48" fmla="*/ 73 w 1282"/>
              <a:gd name="T49" fmla="*/ 0 h 1283"/>
              <a:gd name="T50" fmla="*/ 1281 w 1282"/>
              <a:gd name="T51" fmla="*/ 1208 h 1283"/>
              <a:gd name="T52" fmla="*/ 1208 w 1282"/>
              <a:gd name="T53" fmla="*/ 1282 h 1283"/>
              <a:gd name="T54" fmla="*/ 874 w 1282"/>
              <a:gd name="T55" fmla="*/ 949 h 1283"/>
              <a:gd name="T56" fmla="*/ 349 w 1282"/>
              <a:gd name="T57" fmla="*/ 949 h 1283"/>
              <a:gd name="T58" fmla="*/ 117 w 1282"/>
              <a:gd name="T59" fmla="*/ 1181 h 1283"/>
              <a:gd name="T60" fmla="*/ 117 w 1282"/>
              <a:gd name="T61" fmla="*/ 192 h 1283"/>
              <a:gd name="T62" fmla="*/ 0 w 1282"/>
              <a:gd name="T63" fmla="*/ 74 h 1283"/>
              <a:gd name="T64" fmla="*/ 73 w 1282"/>
              <a:gd name="T65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2" h="1283">
                <a:moveTo>
                  <a:pt x="1167" y="17"/>
                </a:moveTo>
                <a:cubicBezTo>
                  <a:pt x="1229" y="17"/>
                  <a:pt x="1281" y="69"/>
                  <a:pt x="1281" y="132"/>
                </a:cubicBezTo>
                <a:lnTo>
                  <a:pt x="1281" y="831"/>
                </a:lnTo>
                <a:cubicBezTo>
                  <a:pt x="1281" y="894"/>
                  <a:pt x="1232" y="946"/>
                  <a:pt x="1169" y="949"/>
                </a:cubicBezTo>
                <a:lnTo>
                  <a:pt x="762" y="541"/>
                </a:lnTo>
                <a:lnTo>
                  <a:pt x="1049" y="541"/>
                </a:lnTo>
                <a:lnTo>
                  <a:pt x="1049" y="424"/>
                </a:lnTo>
                <a:lnTo>
                  <a:pt x="645" y="424"/>
                </a:lnTo>
                <a:lnTo>
                  <a:pt x="587" y="367"/>
                </a:lnTo>
                <a:lnTo>
                  <a:pt x="1049" y="367"/>
                </a:lnTo>
                <a:lnTo>
                  <a:pt x="1049" y="249"/>
                </a:lnTo>
                <a:lnTo>
                  <a:pt x="582" y="249"/>
                </a:lnTo>
                <a:lnTo>
                  <a:pt x="582" y="361"/>
                </a:lnTo>
                <a:lnTo>
                  <a:pt x="237" y="17"/>
                </a:lnTo>
                <a:lnTo>
                  <a:pt x="1167" y="17"/>
                </a:lnTo>
                <a:close/>
                <a:moveTo>
                  <a:pt x="349" y="541"/>
                </a:moveTo>
                <a:lnTo>
                  <a:pt x="467" y="541"/>
                </a:lnTo>
                <a:lnTo>
                  <a:pt x="349" y="424"/>
                </a:lnTo>
                <a:lnTo>
                  <a:pt x="349" y="541"/>
                </a:lnTo>
                <a:close/>
                <a:moveTo>
                  <a:pt x="467" y="716"/>
                </a:moveTo>
                <a:lnTo>
                  <a:pt x="467" y="599"/>
                </a:lnTo>
                <a:lnTo>
                  <a:pt x="349" y="599"/>
                </a:lnTo>
                <a:lnTo>
                  <a:pt x="349" y="716"/>
                </a:lnTo>
                <a:lnTo>
                  <a:pt x="467" y="716"/>
                </a:lnTo>
                <a:close/>
                <a:moveTo>
                  <a:pt x="73" y="0"/>
                </a:moveTo>
                <a:lnTo>
                  <a:pt x="1281" y="1208"/>
                </a:lnTo>
                <a:lnTo>
                  <a:pt x="1208" y="1282"/>
                </a:lnTo>
                <a:lnTo>
                  <a:pt x="874" y="949"/>
                </a:lnTo>
                <a:lnTo>
                  <a:pt x="349" y="949"/>
                </a:lnTo>
                <a:lnTo>
                  <a:pt x="117" y="1181"/>
                </a:lnTo>
                <a:lnTo>
                  <a:pt x="117" y="192"/>
                </a:lnTo>
                <a:lnTo>
                  <a:pt x="0" y="74"/>
                </a:lnTo>
                <a:lnTo>
                  <a:pt x="7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317206" y="4932364"/>
            <a:ext cx="336550" cy="461963"/>
          </a:xfrm>
          <a:custGeom>
            <a:avLst/>
            <a:gdLst>
              <a:gd name="T0" fmla="*/ 118 w 936"/>
              <a:gd name="T1" fmla="*/ 235 h 1285"/>
              <a:gd name="T2" fmla="*/ 118 w 936"/>
              <a:gd name="T3" fmla="*/ 1167 h 1285"/>
              <a:gd name="T4" fmla="*/ 700 w 936"/>
              <a:gd name="T5" fmla="*/ 1167 h 1285"/>
              <a:gd name="T6" fmla="*/ 700 w 936"/>
              <a:gd name="T7" fmla="*/ 1284 h 1285"/>
              <a:gd name="T8" fmla="*/ 118 w 936"/>
              <a:gd name="T9" fmla="*/ 1284 h 1285"/>
              <a:gd name="T10" fmla="*/ 0 w 936"/>
              <a:gd name="T11" fmla="*/ 1167 h 1285"/>
              <a:gd name="T12" fmla="*/ 0 w 936"/>
              <a:gd name="T13" fmla="*/ 235 h 1285"/>
              <a:gd name="T14" fmla="*/ 118 w 936"/>
              <a:gd name="T15" fmla="*/ 235 h 1285"/>
              <a:gd name="T16" fmla="*/ 437 w 936"/>
              <a:gd name="T17" fmla="*/ 672 h 1285"/>
              <a:gd name="T18" fmla="*/ 585 w 936"/>
              <a:gd name="T19" fmla="*/ 525 h 1285"/>
              <a:gd name="T20" fmla="*/ 730 w 936"/>
              <a:gd name="T21" fmla="*/ 672 h 1285"/>
              <a:gd name="T22" fmla="*/ 585 w 936"/>
              <a:gd name="T23" fmla="*/ 817 h 1285"/>
              <a:gd name="T24" fmla="*/ 437 w 936"/>
              <a:gd name="T25" fmla="*/ 672 h 1285"/>
              <a:gd name="T26" fmla="*/ 585 w 936"/>
              <a:gd name="T27" fmla="*/ 905 h 1285"/>
              <a:gd name="T28" fmla="*/ 817 w 936"/>
              <a:gd name="T29" fmla="*/ 672 h 1285"/>
              <a:gd name="T30" fmla="*/ 585 w 936"/>
              <a:gd name="T31" fmla="*/ 437 h 1285"/>
              <a:gd name="T32" fmla="*/ 350 w 936"/>
              <a:gd name="T33" fmla="*/ 672 h 1285"/>
              <a:gd name="T34" fmla="*/ 585 w 936"/>
              <a:gd name="T35" fmla="*/ 905 h 1285"/>
              <a:gd name="T36" fmla="*/ 585 w 936"/>
              <a:gd name="T37" fmla="*/ 117 h 1285"/>
              <a:gd name="T38" fmla="*/ 467 w 936"/>
              <a:gd name="T39" fmla="*/ 235 h 1285"/>
              <a:gd name="T40" fmla="*/ 585 w 936"/>
              <a:gd name="T41" fmla="*/ 350 h 1285"/>
              <a:gd name="T42" fmla="*/ 700 w 936"/>
              <a:gd name="T43" fmla="*/ 235 h 1285"/>
              <a:gd name="T44" fmla="*/ 585 w 936"/>
              <a:gd name="T45" fmla="*/ 117 h 1285"/>
              <a:gd name="T46" fmla="*/ 828 w 936"/>
              <a:gd name="T47" fmla="*/ 0 h 1285"/>
              <a:gd name="T48" fmla="*/ 935 w 936"/>
              <a:gd name="T49" fmla="*/ 107 h 1285"/>
              <a:gd name="T50" fmla="*/ 935 w 936"/>
              <a:gd name="T51" fmla="*/ 946 h 1285"/>
              <a:gd name="T52" fmla="*/ 828 w 936"/>
              <a:gd name="T53" fmla="*/ 1049 h 1285"/>
              <a:gd name="T54" fmla="*/ 339 w 936"/>
              <a:gd name="T55" fmla="*/ 1049 h 1285"/>
              <a:gd name="T56" fmla="*/ 235 w 936"/>
              <a:gd name="T57" fmla="*/ 946 h 1285"/>
              <a:gd name="T58" fmla="*/ 235 w 936"/>
              <a:gd name="T59" fmla="*/ 107 h 1285"/>
              <a:gd name="T60" fmla="*/ 339 w 936"/>
              <a:gd name="T61" fmla="*/ 0 h 1285"/>
              <a:gd name="T62" fmla="*/ 828 w 936"/>
              <a:gd name="T63" fmla="*/ 0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36" h="1285">
                <a:moveTo>
                  <a:pt x="118" y="235"/>
                </a:moveTo>
                <a:lnTo>
                  <a:pt x="118" y="1167"/>
                </a:lnTo>
                <a:lnTo>
                  <a:pt x="700" y="1167"/>
                </a:lnTo>
                <a:lnTo>
                  <a:pt x="700" y="1284"/>
                </a:lnTo>
                <a:lnTo>
                  <a:pt x="118" y="1284"/>
                </a:lnTo>
                <a:cubicBezTo>
                  <a:pt x="52" y="1284"/>
                  <a:pt x="0" y="1230"/>
                  <a:pt x="0" y="1167"/>
                </a:cubicBezTo>
                <a:lnTo>
                  <a:pt x="0" y="235"/>
                </a:lnTo>
                <a:lnTo>
                  <a:pt x="118" y="235"/>
                </a:lnTo>
                <a:close/>
                <a:moveTo>
                  <a:pt x="437" y="672"/>
                </a:moveTo>
                <a:cubicBezTo>
                  <a:pt x="437" y="593"/>
                  <a:pt x="506" y="525"/>
                  <a:pt x="585" y="525"/>
                </a:cubicBezTo>
                <a:cubicBezTo>
                  <a:pt x="664" y="525"/>
                  <a:pt x="730" y="593"/>
                  <a:pt x="730" y="672"/>
                </a:cubicBezTo>
                <a:cubicBezTo>
                  <a:pt x="730" y="751"/>
                  <a:pt x="664" y="817"/>
                  <a:pt x="585" y="817"/>
                </a:cubicBezTo>
                <a:cubicBezTo>
                  <a:pt x="506" y="817"/>
                  <a:pt x="437" y="751"/>
                  <a:pt x="437" y="672"/>
                </a:cubicBezTo>
                <a:close/>
                <a:moveTo>
                  <a:pt x="585" y="905"/>
                </a:moveTo>
                <a:cubicBezTo>
                  <a:pt x="713" y="905"/>
                  <a:pt x="817" y="801"/>
                  <a:pt x="817" y="672"/>
                </a:cubicBezTo>
                <a:cubicBezTo>
                  <a:pt x="817" y="544"/>
                  <a:pt x="713" y="437"/>
                  <a:pt x="585" y="437"/>
                </a:cubicBezTo>
                <a:cubicBezTo>
                  <a:pt x="457" y="437"/>
                  <a:pt x="350" y="544"/>
                  <a:pt x="350" y="672"/>
                </a:cubicBezTo>
                <a:cubicBezTo>
                  <a:pt x="350" y="801"/>
                  <a:pt x="457" y="905"/>
                  <a:pt x="585" y="905"/>
                </a:cubicBezTo>
                <a:close/>
                <a:moveTo>
                  <a:pt x="585" y="117"/>
                </a:moveTo>
                <a:cubicBezTo>
                  <a:pt x="522" y="117"/>
                  <a:pt x="467" y="169"/>
                  <a:pt x="467" y="235"/>
                </a:cubicBezTo>
                <a:cubicBezTo>
                  <a:pt x="467" y="301"/>
                  <a:pt x="522" y="350"/>
                  <a:pt x="585" y="350"/>
                </a:cubicBezTo>
                <a:cubicBezTo>
                  <a:pt x="648" y="350"/>
                  <a:pt x="700" y="301"/>
                  <a:pt x="700" y="235"/>
                </a:cubicBezTo>
                <a:cubicBezTo>
                  <a:pt x="700" y="169"/>
                  <a:pt x="648" y="117"/>
                  <a:pt x="585" y="117"/>
                </a:cubicBezTo>
                <a:close/>
                <a:moveTo>
                  <a:pt x="828" y="0"/>
                </a:moveTo>
                <a:cubicBezTo>
                  <a:pt x="886" y="0"/>
                  <a:pt x="935" y="49"/>
                  <a:pt x="935" y="107"/>
                </a:cubicBezTo>
                <a:lnTo>
                  <a:pt x="935" y="946"/>
                </a:lnTo>
                <a:cubicBezTo>
                  <a:pt x="935" y="1003"/>
                  <a:pt x="886" y="1049"/>
                  <a:pt x="828" y="1049"/>
                </a:cubicBezTo>
                <a:lnTo>
                  <a:pt x="339" y="1049"/>
                </a:lnTo>
                <a:cubicBezTo>
                  <a:pt x="282" y="1049"/>
                  <a:pt x="235" y="1003"/>
                  <a:pt x="235" y="946"/>
                </a:cubicBezTo>
                <a:lnTo>
                  <a:pt x="235" y="107"/>
                </a:lnTo>
                <a:cubicBezTo>
                  <a:pt x="235" y="49"/>
                  <a:pt x="282" y="0"/>
                  <a:pt x="339" y="0"/>
                </a:cubicBezTo>
                <a:lnTo>
                  <a:pt x="82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90356" y="5100638"/>
            <a:ext cx="336550" cy="127000"/>
          </a:xfrm>
          <a:custGeom>
            <a:avLst/>
            <a:gdLst>
              <a:gd name="T0" fmla="*/ 817 w 936"/>
              <a:gd name="T1" fmla="*/ 0 h 351"/>
              <a:gd name="T2" fmla="*/ 935 w 936"/>
              <a:gd name="T3" fmla="*/ 0 h 351"/>
              <a:gd name="T4" fmla="*/ 935 w 936"/>
              <a:gd name="T5" fmla="*/ 350 h 351"/>
              <a:gd name="T6" fmla="*/ 0 w 936"/>
              <a:gd name="T7" fmla="*/ 350 h 351"/>
              <a:gd name="T8" fmla="*/ 0 w 936"/>
              <a:gd name="T9" fmla="*/ 0 h 351"/>
              <a:gd name="T10" fmla="*/ 118 w 936"/>
              <a:gd name="T11" fmla="*/ 0 h 351"/>
              <a:gd name="T12" fmla="*/ 118 w 936"/>
              <a:gd name="T13" fmla="*/ 233 h 351"/>
              <a:gd name="T14" fmla="*/ 817 w 936"/>
              <a:gd name="T15" fmla="*/ 233 h 351"/>
              <a:gd name="T16" fmla="*/ 817 w 936"/>
              <a:gd name="T17" fmla="*/ 0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36" h="351">
                <a:moveTo>
                  <a:pt x="817" y="0"/>
                </a:moveTo>
                <a:lnTo>
                  <a:pt x="935" y="0"/>
                </a:lnTo>
                <a:lnTo>
                  <a:pt x="935" y="350"/>
                </a:lnTo>
                <a:lnTo>
                  <a:pt x="0" y="350"/>
                </a:lnTo>
                <a:lnTo>
                  <a:pt x="0" y="0"/>
                </a:lnTo>
                <a:lnTo>
                  <a:pt x="118" y="0"/>
                </a:lnTo>
                <a:lnTo>
                  <a:pt x="118" y="233"/>
                </a:lnTo>
                <a:lnTo>
                  <a:pt x="817" y="233"/>
                </a:lnTo>
                <a:lnTo>
                  <a:pt x="817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22231" y="4953000"/>
            <a:ext cx="419100" cy="419100"/>
          </a:xfrm>
          <a:custGeom>
            <a:avLst/>
            <a:gdLst>
              <a:gd name="T0" fmla="*/ 785 w 1166"/>
              <a:gd name="T1" fmla="*/ 443 h 1165"/>
              <a:gd name="T2" fmla="*/ 583 w 1166"/>
              <a:gd name="T3" fmla="*/ 599 h 1165"/>
              <a:gd name="T4" fmla="*/ 380 w 1166"/>
              <a:gd name="T5" fmla="*/ 443 h 1165"/>
              <a:gd name="T6" fmla="*/ 585 w 1166"/>
              <a:gd name="T7" fmla="*/ 0 h 1165"/>
              <a:gd name="T8" fmla="*/ 785 w 1166"/>
              <a:gd name="T9" fmla="*/ 443 h 1165"/>
              <a:gd name="T10" fmla="*/ 0 w 1166"/>
              <a:gd name="T11" fmla="*/ 465 h 1165"/>
              <a:gd name="T12" fmla="*/ 583 w 1166"/>
              <a:gd name="T13" fmla="*/ 784 h 1165"/>
              <a:gd name="T14" fmla="*/ 1165 w 1166"/>
              <a:gd name="T15" fmla="*/ 465 h 1165"/>
              <a:gd name="T16" fmla="*/ 697 w 1166"/>
              <a:gd name="T17" fmla="*/ 1134 h 1165"/>
              <a:gd name="T18" fmla="*/ 583 w 1166"/>
              <a:gd name="T19" fmla="*/ 1164 h 1165"/>
              <a:gd name="T20" fmla="*/ 468 w 1166"/>
              <a:gd name="T21" fmla="*/ 1134 h 1165"/>
              <a:gd name="T22" fmla="*/ 0 w 1166"/>
              <a:gd name="T23" fmla="*/ 465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1165">
                <a:moveTo>
                  <a:pt x="785" y="443"/>
                </a:moveTo>
                <a:cubicBezTo>
                  <a:pt x="711" y="484"/>
                  <a:pt x="643" y="536"/>
                  <a:pt x="583" y="599"/>
                </a:cubicBezTo>
                <a:cubicBezTo>
                  <a:pt x="522" y="536"/>
                  <a:pt x="454" y="484"/>
                  <a:pt x="380" y="443"/>
                </a:cubicBezTo>
                <a:cubicBezTo>
                  <a:pt x="394" y="282"/>
                  <a:pt x="460" y="126"/>
                  <a:pt x="585" y="0"/>
                </a:cubicBezTo>
                <a:cubicBezTo>
                  <a:pt x="708" y="123"/>
                  <a:pt x="774" y="279"/>
                  <a:pt x="785" y="443"/>
                </a:cubicBezTo>
                <a:close/>
                <a:moveTo>
                  <a:pt x="0" y="465"/>
                </a:moveTo>
                <a:cubicBezTo>
                  <a:pt x="260" y="465"/>
                  <a:pt x="470" y="613"/>
                  <a:pt x="583" y="784"/>
                </a:cubicBezTo>
                <a:cubicBezTo>
                  <a:pt x="695" y="613"/>
                  <a:pt x="905" y="465"/>
                  <a:pt x="1165" y="465"/>
                </a:cubicBezTo>
                <a:cubicBezTo>
                  <a:pt x="1165" y="773"/>
                  <a:pt x="971" y="1036"/>
                  <a:pt x="697" y="1134"/>
                </a:cubicBezTo>
                <a:cubicBezTo>
                  <a:pt x="659" y="1148"/>
                  <a:pt x="624" y="1156"/>
                  <a:pt x="583" y="1164"/>
                </a:cubicBezTo>
                <a:cubicBezTo>
                  <a:pt x="542" y="1159"/>
                  <a:pt x="503" y="1148"/>
                  <a:pt x="468" y="1134"/>
                </a:cubicBezTo>
                <a:cubicBezTo>
                  <a:pt x="194" y="1036"/>
                  <a:pt x="0" y="773"/>
                  <a:pt x="0" y="465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16021" y="5037138"/>
            <a:ext cx="377825" cy="252412"/>
          </a:xfrm>
          <a:custGeom>
            <a:avLst/>
            <a:gdLst>
              <a:gd name="T0" fmla="*/ 0 w 1050"/>
              <a:gd name="T1" fmla="*/ 408 h 701"/>
              <a:gd name="T2" fmla="*/ 0 w 1050"/>
              <a:gd name="T3" fmla="*/ 293 h 701"/>
              <a:gd name="T4" fmla="*/ 699 w 1050"/>
              <a:gd name="T5" fmla="*/ 293 h 701"/>
              <a:gd name="T6" fmla="*/ 699 w 1050"/>
              <a:gd name="T7" fmla="*/ 408 h 701"/>
              <a:gd name="T8" fmla="*/ 0 w 1050"/>
              <a:gd name="T9" fmla="*/ 408 h 701"/>
              <a:gd name="T10" fmla="*/ 0 w 1050"/>
              <a:gd name="T11" fmla="*/ 0 h 701"/>
              <a:gd name="T12" fmla="*/ 1049 w 1050"/>
              <a:gd name="T13" fmla="*/ 0 h 701"/>
              <a:gd name="T14" fmla="*/ 1049 w 1050"/>
              <a:gd name="T15" fmla="*/ 118 h 701"/>
              <a:gd name="T16" fmla="*/ 0 w 1050"/>
              <a:gd name="T17" fmla="*/ 118 h 701"/>
              <a:gd name="T18" fmla="*/ 0 w 1050"/>
              <a:gd name="T19" fmla="*/ 0 h 701"/>
              <a:gd name="T20" fmla="*/ 0 w 1050"/>
              <a:gd name="T21" fmla="*/ 700 h 701"/>
              <a:gd name="T22" fmla="*/ 0 w 1050"/>
              <a:gd name="T23" fmla="*/ 582 h 701"/>
              <a:gd name="T24" fmla="*/ 350 w 1050"/>
              <a:gd name="T25" fmla="*/ 582 h 701"/>
              <a:gd name="T26" fmla="*/ 350 w 1050"/>
              <a:gd name="T27" fmla="*/ 700 h 701"/>
              <a:gd name="T28" fmla="*/ 0 w 1050"/>
              <a:gd name="T29" fmla="*/ 70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050" h="701">
                <a:moveTo>
                  <a:pt x="0" y="408"/>
                </a:moveTo>
                <a:lnTo>
                  <a:pt x="0" y="293"/>
                </a:lnTo>
                <a:lnTo>
                  <a:pt x="699" y="293"/>
                </a:lnTo>
                <a:lnTo>
                  <a:pt x="699" y="408"/>
                </a:lnTo>
                <a:lnTo>
                  <a:pt x="0" y="408"/>
                </a:lnTo>
                <a:close/>
                <a:moveTo>
                  <a:pt x="0" y="0"/>
                </a:moveTo>
                <a:lnTo>
                  <a:pt x="1049" y="0"/>
                </a:lnTo>
                <a:lnTo>
                  <a:pt x="1049" y="118"/>
                </a:lnTo>
                <a:lnTo>
                  <a:pt x="0" y="118"/>
                </a:lnTo>
                <a:lnTo>
                  <a:pt x="0" y="0"/>
                </a:lnTo>
                <a:close/>
                <a:moveTo>
                  <a:pt x="0" y="700"/>
                </a:moveTo>
                <a:lnTo>
                  <a:pt x="0" y="582"/>
                </a:lnTo>
                <a:lnTo>
                  <a:pt x="350" y="582"/>
                </a:lnTo>
                <a:lnTo>
                  <a:pt x="350" y="700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63769" y="4959350"/>
            <a:ext cx="425450" cy="407988"/>
          </a:xfrm>
          <a:custGeom>
            <a:avLst/>
            <a:gdLst>
              <a:gd name="T0" fmla="*/ 826 w 1182"/>
              <a:gd name="T1" fmla="*/ 806 h 1132"/>
              <a:gd name="T2" fmla="*/ 1181 w 1182"/>
              <a:gd name="T3" fmla="*/ 806 h 1132"/>
              <a:gd name="T4" fmla="*/ 1181 w 1182"/>
              <a:gd name="T5" fmla="*/ 899 h 1132"/>
              <a:gd name="T6" fmla="*/ 683 w 1182"/>
              <a:gd name="T7" fmla="*/ 899 h 1132"/>
              <a:gd name="T8" fmla="*/ 683 w 1182"/>
              <a:gd name="T9" fmla="*/ 825 h 1132"/>
              <a:gd name="T10" fmla="*/ 1028 w 1182"/>
              <a:gd name="T11" fmla="*/ 325 h 1132"/>
              <a:gd name="T12" fmla="*/ 686 w 1182"/>
              <a:gd name="T13" fmla="*/ 325 h 1132"/>
              <a:gd name="T14" fmla="*/ 686 w 1182"/>
              <a:gd name="T15" fmla="*/ 232 h 1132"/>
              <a:gd name="T16" fmla="*/ 1170 w 1182"/>
              <a:gd name="T17" fmla="*/ 232 h 1132"/>
              <a:gd name="T18" fmla="*/ 1170 w 1182"/>
              <a:gd name="T19" fmla="*/ 306 h 1132"/>
              <a:gd name="T20" fmla="*/ 826 w 1182"/>
              <a:gd name="T21" fmla="*/ 806 h 1132"/>
              <a:gd name="T22" fmla="*/ 197 w 1182"/>
              <a:gd name="T23" fmla="*/ 661 h 1132"/>
              <a:gd name="T24" fmla="*/ 424 w 1182"/>
              <a:gd name="T25" fmla="*/ 661 h 1132"/>
              <a:gd name="T26" fmla="*/ 309 w 1182"/>
              <a:gd name="T27" fmla="*/ 358 h 1132"/>
              <a:gd name="T28" fmla="*/ 197 w 1182"/>
              <a:gd name="T29" fmla="*/ 661 h 1132"/>
              <a:gd name="T30" fmla="*/ 263 w 1182"/>
              <a:gd name="T31" fmla="*/ 232 h 1132"/>
              <a:gd name="T32" fmla="*/ 358 w 1182"/>
              <a:gd name="T33" fmla="*/ 232 h 1132"/>
              <a:gd name="T34" fmla="*/ 621 w 1182"/>
              <a:gd name="T35" fmla="*/ 899 h 1132"/>
              <a:gd name="T36" fmla="*/ 514 w 1182"/>
              <a:gd name="T37" fmla="*/ 899 h 1132"/>
              <a:gd name="T38" fmla="*/ 459 w 1182"/>
              <a:gd name="T39" fmla="*/ 756 h 1132"/>
              <a:gd name="T40" fmla="*/ 162 w 1182"/>
              <a:gd name="T41" fmla="*/ 756 h 1132"/>
              <a:gd name="T42" fmla="*/ 107 w 1182"/>
              <a:gd name="T43" fmla="*/ 899 h 1132"/>
              <a:gd name="T44" fmla="*/ 0 w 1182"/>
              <a:gd name="T45" fmla="*/ 899 h 1132"/>
              <a:gd name="T46" fmla="*/ 263 w 1182"/>
              <a:gd name="T47" fmla="*/ 232 h 1132"/>
              <a:gd name="T48" fmla="*/ 506 w 1182"/>
              <a:gd name="T49" fmla="*/ 994 h 1132"/>
              <a:gd name="T50" fmla="*/ 776 w 1182"/>
              <a:gd name="T51" fmla="*/ 994 h 1132"/>
              <a:gd name="T52" fmla="*/ 640 w 1182"/>
              <a:gd name="T53" fmla="*/ 1131 h 1132"/>
              <a:gd name="T54" fmla="*/ 506 w 1182"/>
              <a:gd name="T55" fmla="*/ 994 h 1132"/>
              <a:gd name="T56" fmla="*/ 779 w 1182"/>
              <a:gd name="T57" fmla="*/ 136 h 1132"/>
              <a:gd name="T58" fmla="*/ 503 w 1182"/>
              <a:gd name="T59" fmla="*/ 136 h 1132"/>
              <a:gd name="T60" fmla="*/ 640 w 1182"/>
              <a:gd name="T61" fmla="*/ 0 h 1132"/>
              <a:gd name="T62" fmla="*/ 779 w 1182"/>
              <a:gd name="T63" fmla="*/ 136 h 1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82" h="1132">
                <a:moveTo>
                  <a:pt x="826" y="806"/>
                </a:moveTo>
                <a:lnTo>
                  <a:pt x="1181" y="806"/>
                </a:lnTo>
                <a:lnTo>
                  <a:pt x="1181" y="899"/>
                </a:lnTo>
                <a:lnTo>
                  <a:pt x="683" y="899"/>
                </a:lnTo>
                <a:lnTo>
                  <a:pt x="683" y="825"/>
                </a:lnTo>
                <a:lnTo>
                  <a:pt x="1028" y="325"/>
                </a:lnTo>
                <a:lnTo>
                  <a:pt x="686" y="325"/>
                </a:lnTo>
                <a:lnTo>
                  <a:pt x="686" y="232"/>
                </a:lnTo>
                <a:lnTo>
                  <a:pt x="1170" y="232"/>
                </a:lnTo>
                <a:lnTo>
                  <a:pt x="1170" y="306"/>
                </a:lnTo>
                <a:lnTo>
                  <a:pt x="826" y="806"/>
                </a:lnTo>
                <a:close/>
                <a:moveTo>
                  <a:pt x="197" y="661"/>
                </a:moveTo>
                <a:lnTo>
                  <a:pt x="424" y="661"/>
                </a:lnTo>
                <a:lnTo>
                  <a:pt x="309" y="358"/>
                </a:lnTo>
                <a:lnTo>
                  <a:pt x="197" y="661"/>
                </a:lnTo>
                <a:close/>
                <a:moveTo>
                  <a:pt x="263" y="232"/>
                </a:moveTo>
                <a:lnTo>
                  <a:pt x="358" y="232"/>
                </a:lnTo>
                <a:lnTo>
                  <a:pt x="621" y="899"/>
                </a:lnTo>
                <a:lnTo>
                  <a:pt x="514" y="899"/>
                </a:lnTo>
                <a:lnTo>
                  <a:pt x="459" y="756"/>
                </a:lnTo>
                <a:lnTo>
                  <a:pt x="162" y="756"/>
                </a:lnTo>
                <a:lnTo>
                  <a:pt x="107" y="899"/>
                </a:lnTo>
                <a:lnTo>
                  <a:pt x="0" y="899"/>
                </a:lnTo>
                <a:lnTo>
                  <a:pt x="263" y="232"/>
                </a:lnTo>
                <a:close/>
                <a:moveTo>
                  <a:pt x="506" y="994"/>
                </a:moveTo>
                <a:lnTo>
                  <a:pt x="776" y="994"/>
                </a:lnTo>
                <a:lnTo>
                  <a:pt x="640" y="1131"/>
                </a:lnTo>
                <a:lnTo>
                  <a:pt x="506" y="994"/>
                </a:lnTo>
                <a:close/>
                <a:moveTo>
                  <a:pt x="779" y="136"/>
                </a:moveTo>
                <a:lnTo>
                  <a:pt x="503" y="136"/>
                </a:lnTo>
                <a:lnTo>
                  <a:pt x="640" y="0"/>
                </a:lnTo>
                <a:lnTo>
                  <a:pt x="779" y="13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40094" y="4951414"/>
            <a:ext cx="419100" cy="422275"/>
          </a:xfrm>
          <a:custGeom>
            <a:avLst/>
            <a:gdLst>
              <a:gd name="T0" fmla="*/ 408 w 1166"/>
              <a:gd name="T1" fmla="*/ 533 h 1173"/>
              <a:gd name="T2" fmla="*/ 408 w 1166"/>
              <a:gd name="T3" fmla="*/ 415 h 1173"/>
              <a:gd name="T4" fmla="*/ 757 w 1166"/>
              <a:gd name="T5" fmla="*/ 415 h 1173"/>
              <a:gd name="T6" fmla="*/ 757 w 1166"/>
              <a:gd name="T7" fmla="*/ 519 h 1173"/>
              <a:gd name="T8" fmla="*/ 547 w 1166"/>
              <a:gd name="T9" fmla="*/ 765 h 1173"/>
              <a:gd name="T10" fmla="*/ 757 w 1166"/>
              <a:gd name="T11" fmla="*/ 765 h 1173"/>
              <a:gd name="T12" fmla="*/ 757 w 1166"/>
              <a:gd name="T13" fmla="*/ 883 h 1173"/>
              <a:gd name="T14" fmla="*/ 408 w 1166"/>
              <a:gd name="T15" fmla="*/ 883 h 1173"/>
              <a:gd name="T16" fmla="*/ 408 w 1166"/>
              <a:gd name="T17" fmla="*/ 776 h 1173"/>
              <a:gd name="T18" fmla="*/ 618 w 1166"/>
              <a:gd name="T19" fmla="*/ 533 h 1173"/>
              <a:gd name="T20" fmla="*/ 408 w 1166"/>
              <a:gd name="T21" fmla="*/ 533 h 1173"/>
              <a:gd name="T22" fmla="*/ 583 w 1166"/>
              <a:gd name="T23" fmla="*/ 1058 h 1173"/>
              <a:gd name="T24" fmla="*/ 990 w 1166"/>
              <a:gd name="T25" fmla="*/ 648 h 1173"/>
              <a:gd name="T26" fmla="*/ 583 w 1166"/>
              <a:gd name="T27" fmla="*/ 240 h 1173"/>
              <a:gd name="T28" fmla="*/ 175 w 1166"/>
              <a:gd name="T29" fmla="*/ 648 h 1173"/>
              <a:gd name="T30" fmla="*/ 583 w 1166"/>
              <a:gd name="T31" fmla="*/ 1058 h 1173"/>
              <a:gd name="T32" fmla="*/ 583 w 1166"/>
              <a:gd name="T33" fmla="*/ 123 h 1173"/>
              <a:gd name="T34" fmla="*/ 1107 w 1166"/>
              <a:gd name="T35" fmla="*/ 648 h 1173"/>
              <a:gd name="T36" fmla="*/ 583 w 1166"/>
              <a:gd name="T37" fmla="*/ 1172 h 1173"/>
              <a:gd name="T38" fmla="*/ 58 w 1166"/>
              <a:gd name="T39" fmla="*/ 648 h 1173"/>
              <a:gd name="T40" fmla="*/ 583 w 1166"/>
              <a:gd name="T41" fmla="*/ 123 h 1173"/>
              <a:gd name="T42" fmla="*/ 1165 w 1166"/>
              <a:gd name="T43" fmla="*/ 224 h 1173"/>
              <a:gd name="T44" fmla="*/ 1091 w 1166"/>
              <a:gd name="T45" fmla="*/ 314 h 1173"/>
              <a:gd name="T46" fmla="*/ 823 w 1166"/>
              <a:gd name="T47" fmla="*/ 87 h 1173"/>
              <a:gd name="T48" fmla="*/ 897 w 1166"/>
              <a:gd name="T49" fmla="*/ 0 h 1173"/>
              <a:gd name="T50" fmla="*/ 1165 w 1166"/>
              <a:gd name="T51" fmla="*/ 224 h 1173"/>
              <a:gd name="T52" fmla="*/ 342 w 1166"/>
              <a:gd name="T53" fmla="*/ 87 h 1173"/>
              <a:gd name="T54" fmla="*/ 74 w 1166"/>
              <a:gd name="T55" fmla="*/ 312 h 1173"/>
              <a:gd name="T56" fmla="*/ 0 w 1166"/>
              <a:gd name="T57" fmla="*/ 224 h 1173"/>
              <a:gd name="T58" fmla="*/ 268 w 1166"/>
              <a:gd name="T59" fmla="*/ 0 h 1173"/>
              <a:gd name="T60" fmla="*/ 342 w 1166"/>
              <a:gd name="T61" fmla="*/ 87 h 1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166" h="1173">
                <a:moveTo>
                  <a:pt x="408" y="533"/>
                </a:moveTo>
                <a:lnTo>
                  <a:pt x="408" y="415"/>
                </a:lnTo>
                <a:lnTo>
                  <a:pt x="757" y="415"/>
                </a:lnTo>
                <a:lnTo>
                  <a:pt x="757" y="519"/>
                </a:lnTo>
                <a:lnTo>
                  <a:pt x="547" y="765"/>
                </a:lnTo>
                <a:lnTo>
                  <a:pt x="757" y="765"/>
                </a:lnTo>
                <a:lnTo>
                  <a:pt x="757" y="883"/>
                </a:lnTo>
                <a:lnTo>
                  <a:pt x="408" y="883"/>
                </a:lnTo>
                <a:lnTo>
                  <a:pt x="408" y="776"/>
                </a:lnTo>
                <a:lnTo>
                  <a:pt x="618" y="533"/>
                </a:lnTo>
                <a:lnTo>
                  <a:pt x="408" y="533"/>
                </a:lnTo>
                <a:close/>
                <a:moveTo>
                  <a:pt x="583" y="1058"/>
                </a:moveTo>
                <a:cubicBezTo>
                  <a:pt x="809" y="1058"/>
                  <a:pt x="990" y="874"/>
                  <a:pt x="990" y="648"/>
                </a:cubicBezTo>
                <a:cubicBezTo>
                  <a:pt x="990" y="421"/>
                  <a:pt x="810" y="240"/>
                  <a:pt x="583" y="240"/>
                </a:cubicBezTo>
                <a:cubicBezTo>
                  <a:pt x="357" y="240"/>
                  <a:pt x="175" y="421"/>
                  <a:pt x="175" y="648"/>
                </a:cubicBezTo>
                <a:cubicBezTo>
                  <a:pt x="175" y="874"/>
                  <a:pt x="356" y="1058"/>
                  <a:pt x="583" y="1058"/>
                </a:cubicBezTo>
                <a:close/>
                <a:moveTo>
                  <a:pt x="583" y="123"/>
                </a:moveTo>
                <a:cubicBezTo>
                  <a:pt x="872" y="123"/>
                  <a:pt x="1107" y="359"/>
                  <a:pt x="1107" y="648"/>
                </a:cubicBezTo>
                <a:cubicBezTo>
                  <a:pt x="1107" y="938"/>
                  <a:pt x="873" y="1172"/>
                  <a:pt x="583" y="1172"/>
                </a:cubicBezTo>
                <a:cubicBezTo>
                  <a:pt x="294" y="1172"/>
                  <a:pt x="58" y="938"/>
                  <a:pt x="58" y="648"/>
                </a:cubicBezTo>
                <a:cubicBezTo>
                  <a:pt x="58" y="359"/>
                  <a:pt x="293" y="123"/>
                  <a:pt x="583" y="123"/>
                </a:cubicBezTo>
                <a:close/>
                <a:moveTo>
                  <a:pt x="1165" y="224"/>
                </a:moveTo>
                <a:lnTo>
                  <a:pt x="1091" y="314"/>
                </a:lnTo>
                <a:lnTo>
                  <a:pt x="823" y="87"/>
                </a:lnTo>
                <a:lnTo>
                  <a:pt x="897" y="0"/>
                </a:lnTo>
                <a:lnTo>
                  <a:pt x="1165" y="224"/>
                </a:lnTo>
                <a:close/>
                <a:moveTo>
                  <a:pt x="342" y="87"/>
                </a:moveTo>
                <a:lnTo>
                  <a:pt x="74" y="312"/>
                </a:lnTo>
                <a:lnTo>
                  <a:pt x="0" y="224"/>
                </a:lnTo>
                <a:lnTo>
                  <a:pt x="268" y="0"/>
                </a:lnTo>
                <a:lnTo>
                  <a:pt x="342" y="8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13244" y="4953000"/>
            <a:ext cx="419100" cy="419100"/>
          </a:xfrm>
          <a:custGeom>
            <a:avLst/>
            <a:gdLst>
              <a:gd name="T0" fmla="*/ 639 w 1165"/>
              <a:gd name="T1" fmla="*/ 465 h 1165"/>
              <a:gd name="T2" fmla="*/ 639 w 1165"/>
              <a:gd name="T3" fmla="*/ 232 h 1165"/>
              <a:gd name="T4" fmla="*/ 524 w 1165"/>
              <a:gd name="T5" fmla="*/ 232 h 1165"/>
              <a:gd name="T6" fmla="*/ 524 w 1165"/>
              <a:gd name="T7" fmla="*/ 465 h 1165"/>
              <a:gd name="T8" fmla="*/ 639 w 1165"/>
              <a:gd name="T9" fmla="*/ 465 h 1165"/>
              <a:gd name="T10" fmla="*/ 639 w 1165"/>
              <a:gd name="T11" fmla="*/ 700 h 1165"/>
              <a:gd name="T12" fmla="*/ 639 w 1165"/>
              <a:gd name="T13" fmla="*/ 582 h 1165"/>
              <a:gd name="T14" fmla="*/ 524 w 1165"/>
              <a:gd name="T15" fmla="*/ 582 h 1165"/>
              <a:gd name="T16" fmla="*/ 524 w 1165"/>
              <a:gd name="T17" fmla="*/ 700 h 1165"/>
              <a:gd name="T18" fmla="*/ 639 w 1165"/>
              <a:gd name="T19" fmla="*/ 700 h 1165"/>
              <a:gd name="T20" fmla="*/ 1049 w 1165"/>
              <a:gd name="T21" fmla="*/ 0 h 1165"/>
              <a:gd name="T22" fmla="*/ 1164 w 1165"/>
              <a:gd name="T23" fmla="*/ 115 h 1165"/>
              <a:gd name="T24" fmla="*/ 1164 w 1165"/>
              <a:gd name="T25" fmla="*/ 814 h 1165"/>
              <a:gd name="T26" fmla="*/ 1049 w 1165"/>
              <a:gd name="T27" fmla="*/ 932 h 1165"/>
              <a:gd name="T28" fmla="*/ 232 w 1165"/>
              <a:gd name="T29" fmla="*/ 932 h 1165"/>
              <a:gd name="T30" fmla="*/ 0 w 1165"/>
              <a:gd name="T31" fmla="*/ 1164 h 1165"/>
              <a:gd name="T32" fmla="*/ 0 w 1165"/>
              <a:gd name="T33" fmla="*/ 115 h 1165"/>
              <a:gd name="T34" fmla="*/ 114 w 1165"/>
              <a:gd name="T35" fmla="*/ 0 h 1165"/>
              <a:gd name="T36" fmla="*/ 1049 w 1165"/>
              <a:gd name="T3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65" h="1165">
                <a:moveTo>
                  <a:pt x="639" y="465"/>
                </a:moveTo>
                <a:lnTo>
                  <a:pt x="639" y="232"/>
                </a:lnTo>
                <a:lnTo>
                  <a:pt x="524" y="232"/>
                </a:lnTo>
                <a:lnTo>
                  <a:pt x="524" y="465"/>
                </a:lnTo>
                <a:lnTo>
                  <a:pt x="639" y="465"/>
                </a:lnTo>
                <a:close/>
                <a:moveTo>
                  <a:pt x="639" y="700"/>
                </a:moveTo>
                <a:lnTo>
                  <a:pt x="639" y="582"/>
                </a:lnTo>
                <a:lnTo>
                  <a:pt x="524" y="582"/>
                </a:lnTo>
                <a:lnTo>
                  <a:pt x="524" y="700"/>
                </a:lnTo>
                <a:lnTo>
                  <a:pt x="639" y="700"/>
                </a:lnTo>
                <a:close/>
                <a:moveTo>
                  <a:pt x="1049" y="0"/>
                </a:moveTo>
                <a:cubicBezTo>
                  <a:pt x="1112" y="0"/>
                  <a:pt x="1164" y="52"/>
                  <a:pt x="1164" y="115"/>
                </a:cubicBezTo>
                <a:lnTo>
                  <a:pt x="1164" y="814"/>
                </a:lnTo>
                <a:cubicBezTo>
                  <a:pt x="1164" y="877"/>
                  <a:pt x="1112" y="932"/>
                  <a:pt x="1049" y="932"/>
                </a:cubicBezTo>
                <a:lnTo>
                  <a:pt x="232" y="932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1" y="0"/>
                  <a:pt x="114" y="0"/>
                </a:cubicBezTo>
                <a:lnTo>
                  <a:pt x="1049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8071" y="5810251"/>
            <a:ext cx="325437" cy="441325"/>
          </a:xfrm>
          <a:custGeom>
            <a:avLst/>
            <a:gdLst>
              <a:gd name="T0" fmla="*/ 626 w 903"/>
              <a:gd name="T1" fmla="*/ 1110 h 1226"/>
              <a:gd name="T2" fmla="*/ 626 w 903"/>
              <a:gd name="T3" fmla="*/ 643 h 1226"/>
              <a:gd name="T4" fmla="*/ 276 w 903"/>
              <a:gd name="T5" fmla="*/ 643 h 1226"/>
              <a:gd name="T6" fmla="*/ 276 w 903"/>
              <a:gd name="T7" fmla="*/ 1110 h 1226"/>
              <a:gd name="T8" fmla="*/ 626 w 903"/>
              <a:gd name="T9" fmla="*/ 1110 h 1226"/>
              <a:gd name="T10" fmla="*/ 618 w 903"/>
              <a:gd name="T11" fmla="*/ 528 h 1226"/>
              <a:gd name="T12" fmla="*/ 684 w 903"/>
              <a:gd name="T13" fmla="*/ 593 h 1226"/>
              <a:gd name="T14" fmla="*/ 684 w 903"/>
              <a:gd name="T15" fmla="*/ 1159 h 1226"/>
              <a:gd name="T16" fmla="*/ 618 w 903"/>
              <a:gd name="T17" fmla="*/ 1225 h 1226"/>
              <a:gd name="T18" fmla="*/ 285 w 903"/>
              <a:gd name="T19" fmla="*/ 1225 h 1226"/>
              <a:gd name="T20" fmla="*/ 219 w 903"/>
              <a:gd name="T21" fmla="*/ 1159 h 1226"/>
              <a:gd name="T22" fmla="*/ 219 w 903"/>
              <a:gd name="T23" fmla="*/ 593 h 1226"/>
              <a:gd name="T24" fmla="*/ 285 w 903"/>
              <a:gd name="T25" fmla="*/ 525 h 1226"/>
              <a:gd name="T26" fmla="*/ 618 w 903"/>
              <a:gd name="T27" fmla="*/ 528 h 1226"/>
              <a:gd name="T28" fmla="*/ 451 w 903"/>
              <a:gd name="T29" fmla="*/ 0 h 1226"/>
              <a:gd name="T30" fmla="*/ 902 w 903"/>
              <a:gd name="T31" fmla="*/ 189 h 1226"/>
              <a:gd name="T32" fmla="*/ 820 w 903"/>
              <a:gd name="T33" fmla="*/ 271 h 1226"/>
              <a:gd name="T34" fmla="*/ 451 w 903"/>
              <a:gd name="T35" fmla="*/ 118 h 1226"/>
              <a:gd name="T36" fmla="*/ 82 w 903"/>
              <a:gd name="T37" fmla="*/ 271 h 1226"/>
              <a:gd name="T38" fmla="*/ 0 w 903"/>
              <a:gd name="T39" fmla="*/ 189 h 1226"/>
              <a:gd name="T40" fmla="*/ 451 w 903"/>
              <a:gd name="T41" fmla="*/ 0 h 1226"/>
              <a:gd name="T42" fmla="*/ 159 w 903"/>
              <a:gd name="T43" fmla="*/ 356 h 1226"/>
              <a:gd name="T44" fmla="*/ 451 w 903"/>
              <a:gd name="T45" fmla="*/ 235 h 1226"/>
              <a:gd name="T46" fmla="*/ 744 w 903"/>
              <a:gd name="T47" fmla="*/ 356 h 1226"/>
              <a:gd name="T48" fmla="*/ 659 w 903"/>
              <a:gd name="T49" fmla="*/ 438 h 1226"/>
              <a:gd name="T50" fmla="*/ 451 w 903"/>
              <a:gd name="T51" fmla="*/ 353 h 1226"/>
              <a:gd name="T52" fmla="*/ 244 w 903"/>
              <a:gd name="T53" fmla="*/ 438 h 1226"/>
              <a:gd name="T54" fmla="*/ 159 w 903"/>
              <a:gd name="T55" fmla="*/ 356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03" h="1226">
                <a:moveTo>
                  <a:pt x="626" y="1110"/>
                </a:moveTo>
                <a:lnTo>
                  <a:pt x="626" y="643"/>
                </a:lnTo>
                <a:lnTo>
                  <a:pt x="276" y="643"/>
                </a:lnTo>
                <a:lnTo>
                  <a:pt x="276" y="1110"/>
                </a:lnTo>
                <a:lnTo>
                  <a:pt x="626" y="1110"/>
                </a:lnTo>
                <a:close/>
                <a:moveTo>
                  <a:pt x="618" y="528"/>
                </a:moveTo>
                <a:cubicBezTo>
                  <a:pt x="653" y="528"/>
                  <a:pt x="684" y="558"/>
                  <a:pt x="684" y="593"/>
                </a:cubicBezTo>
                <a:lnTo>
                  <a:pt x="684" y="1159"/>
                </a:lnTo>
                <a:cubicBezTo>
                  <a:pt x="684" y="1195"/>
                  <a:pt x="653" y="1225"/>
                  <a:pt x="618" y="1225"/>
                </a:cubicBezTo>
                <a:lnTo>
                  <a:pt x="285" y="1225"/>
                </a:lnTo>
                <a:cubicBezTo>
                  <a:pt x="249" y="1225"/>
                  <a:pt x="219" y="1195"/>
                  <a:pt x="219" y="1159"/>
                </a:cubicBezTo>
                <a:lnTo>
                  <a:pt x="219" y="593"/>
                </a:lnTo>
                <a:cubicBezTo>
                  <a:pt x="219" y="558"/>
                  <a:pt x="249" y="525"/>
                  <a:pt x="285" y="525"/>
                </a:cubicBezTo>
                <a:lnTo>
                  <a:pt x="618" y="528"/>
                </a:lnTo>
                <a:close/>
                <a:moveTo>
                  <a:pt x="451" y="0"/>
                </a:moveTo>
                <a:cubicBezTo>
                  <a:pt x="626" y="0"/>
                  <a:pt x="787" y="74"/>
                  <a:pt x="902" y="189"/>
                </a:cubicBezTo>
                <a:lnTo>
                  <a:pt x="820" y="271"/>
                </a:lnTo>
                <a:cubicBezTo>
                  <a:pt x="725" y="175"/>
                  <a:pt x="596" y="118"/>
                  <a:pt x="451" y="118"/>
                </a:cubicBezTo>
                <a:cubicBezTo>
                  <a:pt x="306" y="118"/>
                  <a:pt x="178" y="175"/>
                  <a:pt x="82" y="271"/>
                </a:cubicBezTo>
                <a:lnTo>
                  <a:pt x="0" y="189"/>
                </a:lnTo>
                <a:cubicBezTo>
                  <a:pt x="115" y="74"/>
                  <a:pt x="276" y="0"/>
                  <a:pt x="451" y="0"/>
                </a:cubicBezTo>
                <a:close/>
                <a:moveTo>
                  <a:pt x="159" y="356"/>
                </a:moveTo>
                <a:cubicBezTo>
                  <a:pt x="233" y="282"/>
                  <a:pt x="336" y="235"/>
                  <a:pt x="451" y="235"/>
                </a:cubicBezTo>
                <a:cubicBezTo>
                  <a:pt x="566" y="235"/>
                  <a:pt x="670" y="282"/>
                  <a:pt x="744" y="356"/>
                </a:cubicBezTo>
                <a:lnTo>
                  <a:pt x="659" y="438"/>
                </a:lnTo>
                <a:cubicBezTo>
                  <a:pt x="607" y="386"/>
                  <a:pt x="533" y="353"/>
                  <a:pt x="451" y="353"/>
                </a:cubicBezTo>
                <a:cubicBezTo>
                  <a:pt x="369" y="353"/>
                  <a:pt x="295" y="386"/>
                  <a:pt x="244" y="438"/>
                </a:cubicBezTo>
                <a:lnTo>
                  <a:pt x="159" y="35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053431" y="5810251"/>
            <a:ext cx="503238" cy="441325"/>
          </a:xfrm>
          <a:custGeom>
            <a:avLst/>
            <a:gdLst>
              <a:gd name="T0" fmla="*/ 407 w 1400"/>
              <a:gd name="T1" fmla="*/ 774 h 1226"/>
              <a:gd name="T2" fmla="*/ 620 w 1400"/>
              <a:gd name="T3" fmla="*/ 632 h 1226"/>
              <a:gd name="T4" fmla="*/ 527 w 1400"/>
              <a:gd name="T5" fmla="*/ 539 h 1226"/>
              <a:gd name="T6" fmla="*/ 407 w 1400"/>
              <a:gd name="T7" fmla="*/ 774 h 1226"/>
              <a:gd name="T8" fmla="*/ 139 w 1400"/>
              <a:gd name="T9" fmla="*/ 0 h 1226"/>
              <a:gd name="T10" fmla="*/ 1290 w 1400"/>
              <a:gd name="T11" fmla="*/ 1151 h 1226"/>
              <a:gd name="T12" fmla="*/ 1216 w 1400"/>
              <a:gd name="T13" fmla="*/ 1225 h 1226"/>
              <a:gd name="T14" fmla="*/ 1057 w 1400"/>
              <a:gd name="T15" fmla="*/ 1066 h 1226"/>
              <a:gd name="T16" fmla="*/ 0 w 1400"/>
              <a:gd name="T17" fmla="*/ 1066 h 1226"/>
              <a:gd name="T18" fmla="*/ 0 w 1400"/>
              <a:gd name="T19" fmla="*/ 949 h 1226"/>
              <a:gd name="T20" fmla="*/ 232 w 1400"/>
              <a:gd name="T21" fmla="*/ 949 h 1226"/>
              <a:gd name="T22" fmla="*/ 117 w 1400"/>
              <a:gd name="T23" fmla="*/ 834 h 1226"/>
              <a:gd name="T24" fmla="*/ 117 w 1400"/>
              <a:gd name="T25" fmla="*/ 249 h 1226"/>
              <a:gd name="T26" fmla="*/ 155 w 1400"/>
              <a:gd name="T27" fmla="*/ 164 h 1226"/>
              <a:gd name="T28" fmla="*/ 65 w 1400"/>
              <a:gd name="T29" fmla="*/ 74 h 1226"/>
              <a:gd name="T30" fmla="*/ 139 w 1400"/>
              <a:gd name="T31" fmla="*/ 0 h 1226"/>
              <a:gd name="T32" fmla="*/ 1281 w 1400"/>
              <a:gd name="T33" fmla="*/ 834 h 1226"/>
              <a:gd name="T34" fmla="*/ 1221 w 1400"/>
              <a:gd name="T35" fmla="*/ 935 h 1226"/>
              <a:gd name="T36" fmla="*/ 899 w 1400"/>
              <a:gd name="T37" fmla="*/ 613 h 1226"/>
              <a:gd name="T38" fmla="*/ 992 w 1400"/>
              <a:gd name="T39" fmla="*/ 525 h 1226"/>
              <a:gd name="T40" fmla="*/ 757 w 1400"/>
              <a:gd name="T41" fmla="*/ 309 h 1226"/>
              <a:gd name="T42" fmla="*/ 757 w 1400"/>
              <a:gd name="T43" fmla="*/ 432 h 1226"/>
              <a:gd name="T44" fmla="*/ 727 w 1400"/>
              <a:gd name="T45" fmla="*/ 438 h 1226"/>
              <a:gd name="T46" fmla="*/ 421 w 1400"/>
              <a:gd name="T47" fmla="*/ 134 h 1226"/>
              <a:gd name="T48" fmla="*/ 1167 w 1400"/>
              <a:gd name="T49" fmla="*/ 134 h 1226"/>
              <a:gd name="T50" fmla="*/ 1281 w 1400"/>
              <a:gd name="T51" fmla="*/ 249 h 1226"/>
              <a:gd name="T52" fmla="*/ 1281 w 1400"/>
              <a:gd name="T53" fmla="*/ 834 h 1226"/>
              <a:gd name="T54" fmla="*/ 1238 w 1400"/>
              <a:gd name="T55" fmla="*/ 949 h 1226"/>
              <a:gd name="T56" fmla="*/ 1399 w 1400"/>
              <a:gd name="T57" fmla="*/ 949 h 1226"/>
              <a:gd name="T58" fmla="*/ 1399 w 1400"/>
              <a:gd name="T59" fmla="*/ 1066 h 1226"/>
              <a:gd name="T60" fmla="*/ 1352 w 1400"/>
              <a:gd name="T61" fmla="*/ 1066 h 1226"/>
              <a:gd name="T62" fmla="*/ 1238 w 1400"/>
              <a:gd name="T63" fmla="*/ 949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00" h="1226">
                <a:moveTo>
                  <a:pt x="407" y="774"/>
                </a:moveTo>
                <a:cubicBezTo>
                  <a:pt x="461" y="697"/>
                  <a:pt x="530" y="654"/>
                  <a:pt x="620" y="632"/>
                </a:cubicBezTo>
                <a:lnTo>
                  <a:pt x="527" y="539"/>
                </a:lnTo>
                <a:cubicBezTo>
                  <a:pt x="459" y="604"/>
                  <a:pt x="426" y="686"/>
                  <a:pt x="407" y="774"/>
                </a:cubicBezTo>
                <a:close/>
                <a:moveTo>
                  <a:pt x="139" y="0"/>
                </a:moveTo>
                <a:lnTo>
                  <a:pt x="1290" y="1151"/>
                </a:lnTo>
                <a:lnTo>
                  <a:pt x="1216" y="1225"/>
                </a:lnTo>
                <a:lnTo>
                  <a:pt x="1057" y="1066"/>
                </a:lnTo>
                <a:lnTo>
                  <a:pt x="0" y="1066"/>
                </a:lnTo>
                <a:lnTo>
                  <a:pt x="0" y="949"/>
                </a:lnTo>
                <a:lnTo>
                  <a:pt x="232" y="949"/>
                </a:lnTo>
                <a:cubicBezTo>
                  <a:pt x="166" y="949"/>
                  <a:pt x="117" y="897"/>
                  <a:pt x="117" y="834"/>
                </a:cubicBezTo>
                <a:lnTo>
                  <a:pt x="117" y="249"/>
                </a:lnTo>
                <a:cubicBezTo>
                  <a:pt x="117" y="214"/>
                  <a:pt x="131" y="186"/>
                  <a:pt x="155" y="164"/>
                </a:cubicBezTo>
                <a:lnTo>
                  <a:pt x="65" y="74"/>
                </a:lnTo>
                <a:lnTo>
                  <a:pt x="139" y="0"/>
                </a:lnTo>
                <a:close/>
                <a:moveTo>
                  <a:pt x="1281" y="834"/>
                </a:moveTo>
                <a:cubicBezTo>
                  <a:pt x="1281" y="878"/>
                  <a:pt x="1257" y="916"/>
                  <a:pt x="1221" y="935"/>
                </a:cubicBezTo>
                <a:lnTo>
                  <a:pt x="899" y="613"/>
                </a:lnTo>
                <a:lnTo>
                  <a:pt x="992" y="525"/>
                </a:lnTo>
                <a:lnTo>
                  <a:pt x="757" y="309"/>
                </a:lnTo>
                <a:lnTo>
                  <a:pt x="757" y="432"/>
                </a:lnTo>
                <a:cubicBezTo>
                  <a:pt x="746" y="435"/>
                  <a:pt x="738" y="435"/>
                  <a:pt x="727" y="438"/>
                </a:cubicBezTo>
                <a:lnTo>
                  <a:pt x="421" y="134"/>
                </a:lnTo>
                <a:lnTo>
                  <a:pt x="1167" y="134"/>
                </a:lnTo>
                <a:cubicBezTo>
                  <a:pt x="1229" y="134"/>
                  <a:pt x="1281" y="184"/>
                  <a:pt x="1281" y="249"/>
                </a:cubicBezTo>
                <a:lnTo>
                  <a:pt x="1281" y="834"/>
                </a:lnTo>
                <a:close/>
                <a:moveTo>
                  <a:pt x="1238" y="949"/>
                </a:moveTo>
                <a:lnTo>
                  <a:pt x="1399" y="949"/>
                </a:lnTo>
                <a:lnTo>
                  <a:pt x="1399" y="1066"/>
                </a:lnTo>
                <a:lnTo>
                  <a:pt x="1352" y="1066"/>
                </a:lnTo>
                <a:lnTo>
                  <a:pt x="1238" y="94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44056" y="5799138"/>
            <a:ext cx="293688" cy="463550"/>
          </a:xfrm>
          <a:custGeom>
            <a:avLst/>
            <a:gdLst>
              <a:gd name="T0" fmla="*/ 700 w 815"/>
              <a:gd name="T1" fmla="*/ 1050 h 1286"/>
              <a:gd name="T2" fmla="*/ 700 w 815"/>
              <a:gd name="T3" fmla="*/ 235 h 1286"/>
              <a:gd name="T4" fmla="*/ 115 w 815"/>
              <a:gd name="T5" fmla="*/ 235 h 1286"/>
              <a:gd name="T6" fmla="*/ 115 w 815"/>
              <a:gd name="T7" fmla="*/ 1050 h 1286"/>
              <a:gd name="T8" fmla="*/ 700 w 815"/>
              <a:gd name="T9" fmla="*/ 1050 h 1286"/>
              <a:gd name="T10" fmla="*/ 700 w 815"/>
              <a:gd name="T11" fmla="*/ 3 h 1286"/>
              <a:gd name="T12" fmla="*/ 814 w 815"/>
              <a:gd name="T13" fmla="*/ 118 h 1286"/>
              <a:gd name="T14" fmla="*/ 814 w 815"/>
              <a:gd name="T15" fmla="*/ 1167 h 1286"/>
              <a:gd name="T16" fmla="*/ 700 w 815"/>
              <a:gd name="T17" fmla="*/ 1285 h 1286"/>
              <a:gd name="T18" fmla="*/ 115 w 815"/>
              <a:gd name="T19" fmla="*/ 1285 h 1286"/>
              <a:gd name="T20" fmla="*/ 0 w 815"/>
              <a:gd name="T21" fmla="*/ 1167 h 1286"/>
              <a:gd name="T22" fmla="*/ 0 w 815"/>
              <a:gd name="T23" fmla="*/ 118 h 1286"/>
              <a:gd name="T24" fmla="*/ 115 w 815"/>
              <a:gd name="T25" fmla="*/ 0 h 1286"/>
              <a:gd name="T26" fmla="*/ 700 w 815"/>
              <a:gd name="T27" fmla="*/ 3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5" h="1286">
                <a:moveTo>
                  <a:pt x="700" y="1050"/>
                </a:moveTo>
                <a:lnTo>
                  <a:pt x="700" y="235"/>
                </a:lnTo>
                <a:lnTo>
                  <a:pt x="115" y="235"/>
                </a:lnTo>
                <a:lnTo>
                  <a:pt x="115" y="1050"/>
                </a:lnTo>
                <a:lnTo>
                  <a:pt x="700" y="1050"/>
                </a:lnTo>
                <a:close/>
                <a:moveTo>
                  <a:pt x="700" y="3"/>
                </a:moveTo>
                <a:cubicBezTo>
                  <a:pt x="763" y="3"/>
                  <a:pt x="814" y="55"/>
                  <a:pt x="814" y="118"/>
                </a:cubicBezTo>
                <a:lnTo>
                  <a:pt x="814" y="1167"/>
                </a:lnTo>
                <a:cubicBezTo>
                  <a:pt x="814" y="1230"/>
                  <a:pt x="763" y="1285"/>
                  <a:pt x="700" y="1285"/>
                </a:cubicBezTo>
                <a:lnTo>
                  <a:pt x="115" y="1285"/>
                </a:lnTo>
                <a:cubicBezTo>
                  <a:pt x="52" y="1285"/>
                  <a:pt x="0" y="1230"/>
                  <a:pt x="0" y="1167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700" y="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44181" y="5883275"/>
            <a:ext cx="463550" cy="293688"/>
          </a:xfrm>
          <a:custGeom>
            <a:avLst/>
            <a:gdLst>
              <a:gd name="T0" fmla="*/ 1050 w 1286"/>
              <a:gd name="T1" fmla="*/ 115 h 816"/>
              <a:gd name="T2" fmla="*/ 235 w 1286"/>
              <a:gd name="T3" fmla="*/ 115 h 816"/>
              <a:gd name="T4" fmla="*/ 235 w 1286"/>
              <a:gd name="T5" fmla="*/ 700 h 816"/>
              <a:gd name="T6" fmla="*/ 1050 w 1286"/>
              <a:gd name="T7" fmla="*/ 700 h 816"/>
              <a:gd name="T8" fmla="*/ 1050 w 1286"/>
              <a:gd name="T9" fmla="*/ 115 h 816"/>
              <a:gd name="T10" fmla="*/ 3 w 1286"/>
              <a:gd name="T11" fmla="*/ 115 h 816"/>
              <a:gd name="T12" fmla="*/ 118 w 1286"/>
              <a:gd name="T13" fmla="*/ 0 h 816"/>
              <a:gd name="T14" fmla="*/ 1167 w 1286"/>
              <a:gd name="T15" fmla="*/ 0 h 816"/>
              <a:gd name="T16" fmla="*/ 1285 w 1286"/>
              <a:gd name="T17" fmla="*/ 115 h 816"/>
              <a:gd name="T18" fmla="*/ 1285 w 1286"/>
              <a:gd name="T19" fmla="*/ 700 h 816"/>
              <a:gd name="T20" fmla="*/ 1167 w 1286"/>
              <a:gd name="T21" fmla="*/ 815 h 816"/>
              <a:gd name="T22" fmla="*/ 118 w 1286"/>
              <a:gd name="T23" fmla="*/ 815 h 816"/>
              <a:gd name="T24" fmla="*/ 0 w 1286"/>
              <a:gd name="T25" fmla="*/ 700 h 816"/>
              <a:gd name="T26" fmla="*/ 3 w 1286"/>
              <a:gd name="T27" fmla="*/ 115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816">
                <a:moveTo>
                  <a:pt x="1050" y="115"/>
                </a:moveTo>
                <a:lnTo>
                  <a:pt x="235" y="115"/>
                </a:lnTo>
                <a:lnTo>
                  <a:pt x="235" y="700"/>
                </a:lnTo>
                <a:lnTo>
                  <a:pt x="1050" y="700"/>
                </a:lnTo>
                <a:lnTo>
                  <a:pt x="1050" y="115"/>
                </a:lnTo>
                <a:close/>
                <a:moveTo>
                  <a:pt x="3" y="115"/>
                </a:moveTo>
                <a:cubicBezTo>
                  <a:pt x="3" y="52"/>
                  <a:pt x="55" y="0"/>
                  <a:pt x="118" y="0"/>
                </a:cubicBezTo>
                <a:lnTo>
                  <a:pt x="1167" y="0"/>
                </a:lnTo>
                <a:cubicBezTo>
                  <a:pt x="1230" y="0"/>
                  <a:pt x="1285" y="52"/>
                  <a:pt x="1285" y="115"/>
                </a:cubicBezTo>
                <a:lnTo>
                  <a:pt x="1285" y="700"/>
                </a:lnTo>
                <a:cubicBezTo>
                  <a:pt x="1285" y="763"/>
                  <a:pt x="1230" y="815"/>
                  <a:pt x="1167" y="815"/>
                </a:cubicBezTo>
                <a:lnTo>
                  <a:pt x="118" y="815"/>
                </a:lnTo>
                <a:cubicBezTo>
                  <a:pt x="55" y="815"/>
                  <a:pt x="0" y="763"/>
                  <a:pt x="0" y="700"/>
                </a:cubicBezTo>
                <a:lnTo>
                  <a:pt x="3" y="1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50669" y="5821363"/>
            <a:ext cx="419100" cy="419100"/>
          </a:xfrm>
          <a:custGeom>
            <a:avLst/>
            <a:gdLst>
              <a:gd name="T0" fmla="*/ 828 w 1165"/>
              <a:gd name="T1" fmla="*/ 932 h 1166"/>
              <a:gd name="T2" fmla="*/ 763 w 1165"/>
              <a:gd name="T3" fmla="*/ 651 h 1166"/>
              <a:gd name="T4" fmla="*/ 981 w 1165"/>
              <a:gd name="T5" fmla="*/ 462 h 1166"/>
              <a:gd name="T6" fmla="*/ 694 w 1165"/>
              <a:gd name="T7" fmla="*/ 438 h 1166"/>
              <a:gd name="T8" fmla="*/ 582 w 1165"/>
              <a:gd name="T9" fmla="*/ 175 h 1166"/>
              <a:gd name="T10" fmla="*/ 470 w 1165"/>
              <a:gd name="T11" fmla="*/ 440 h 1166"/>
              <a:gd name="T12" fmla="*/ 183 w 1165"/>
              <a:gd name="T13" fmla="*/ 462 h 1166"/>
              <a:gd name="T14" fmla="*/ 402 w 1165"/>
              <a:gd name="T15" fmla="*/ 651 h 1166"/>
              <a:gd name="T16" fmla="*/ 336 w 1165"/>
              <a:gd name="T17" fmla="*/ 932 h 1166"/>
              <a:gd name="T18" fmla="*/ 582 w 1165"/>
              <a:gd name="T19" fmla="*/ 785 h 1166"/>
              <a:gd name="T20" fmla="*/ 828 w 1165"/>
              <a:gd name="T21" fmla="*/ 932 h 1166"/>
              <a:gd name="T22" fmla="*/ 582 w 1165"/>
              <a:gd name="T23" fmla="*/ 0 h 1166"/>
              <a:gd name="T24" fmla="*/ 1164 w 1165"/>
              <a:gd name="T25" fmla="*/ 583 h 1166"/>
              <a:gd name="T26" fmla="*/ 582 w 1165"/>
              <a:gd name="T27" fmla="*/ 1165 h 1166"/>
              <a:gd name="T28" fmla="*/ 0 w 1165"/>
              <a:gd name="T29" fmla="*/ 583 h 1166"/>
              <a:gd name="T30" fmla="*/ 582 w 1165"/>
              <a:gd name="T31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5" h="1166">
                <a:moveTo>
                  <a:pt x="828" y="932"/>
                </a:moveTo>
                <a:lnTo>
                  <a:pt x="763" y="651"/>
                </a:lnTo>
                <a:lnTo>
                  <a:pt x="981" y="462"/>
                </a:lnTo>
                <a:lnTo>
                  <a:pt x="694" y="438"/>
                </a:lnTo>
                <a:lnTo>
                  <a:pt x="582" y="175"/>
                </a:lnTo>
                <a:lnTo>
                  <a:pt x="470" y="440"/>
                </a:lnTo>
                <a:lnTo>
                  <a:pt x="183" y="462"/>
                </a:lnTo>
                <a:lnTo>
                  <a:pt x="402" y="651"/>
                </a:lnTo>
                <a:lnTo>
                  <a:pt x="336" y="932"/>
                </a:lnTo>
                <a:lnTo>
                  <a:pt x="582" y="785"/>
                </a:lnTo>
                <a:lnTo>
                  <a:pt x="828" y="932"/>
                </a:lnTo>
                <a:close/>
                <a:moveTo>
                  <a:pt x="582" y="0"/>
                </a:moveTo>
                <a:cubicBezTo>
                  <a:pt x="905" y="0"/>
                  <a:pt x="1164" y="260"/>
                  <a:pt x="1164" y="583"/>
                </a:cubicBezTo>
                <a:cubicBezTo>
                  <a:pt x="1164" y="905"/>
                  <a:pt x="904" y="1165"/>
                  <a:pt x="582" y="1165"/>
                </a:cubicBezTo>
                <a:cubicBezTo>
                  <a:pt x="259" y="1165"/>
                  <a:pt x="0" y="906"/>
                  <a:pt x="0" y="583"/>
                </a:cubicBezTo>
                <a:cubicBezTo>
                  <a:pt x="0" y="261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34931" y="5830890"/>
            <a:ext cx="419100" cy="398461"/>
          </a:xfrm>
          <a:custGeom>
            <a:avLst/>
            <a:gdLst>
              <a:gd name="T0" fmla="*/ 582 w 1165"/>
              <a:gd name="T1" fmla="*/ 888 h 1108"/>
              <a:gd name="T2" fmla="*/ 222 w 1165"/>
              <a:gd name="T3" fmla="*/ 1107 h 1108"/>
              <a:gd name="T4" fmla="*/ 317 w 1165"/>
              <a:gd name="T5" fmla="*/ 697 h 1108"/>
              <a:gd name="T6" fmla="*/ 0 w 1165"/>
              <a:gd name="T7" fmla="*/ 421 h 1108"/>
              <a:gd name="T8" fmla="*/ 418 w 1165"/>
              <a:gd name="T9" fmla="*/ 385 h 1108"/>
              <a:gd name="T10" fmla="*/ 582 w 1165"/>
              <a:gd name="T11" fmla="*/ 0 h 1108"/>
              <a:gd name="T12" fmla="*/ 746 w 1165"/>
              <a:gd name="T13" fmla="*/ 385 h 1108"/>
              <a:gd name="T14" fmla="*/ 1164 w 1165"/>
              <a:gd name="T15" fmla="*/ 421 h 1108"/>
              <a:gd name="T16" fmla="*/ 847 w 1165"/>
              <a:gd name="T17" fmla="*/ 697 h 1108"/>
              <a:gd name="T18" fmla="*/ 943 w 1165"/>
              <a:gd name="T19" fmla="*/ 1107 h 1108"/>
              <a:gd name="T20" fmla="*/ 582 w 1165"/>
              <a:gd name="T21" fmla="*/ 888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65" h="1108">
                <a:moveTo>
                  <a:pt x="582" y="888"/>
                </a:moveTo>
                <a:lnTo>
                  <a:pt x="222" y="1107"/>
                </a:lnTo>
                <a:lnTo>
                  <a:pt x="317" y="697"/>
                </a:lnTo>
                <a:lnTo>
                  <a:pt x="0" y="421"/>
                </a:lnTo>
                <a:lnTo>
                  <a:pt x="418" y="385"/>
                </a:lnTo>
                <a:lnTo>
                  <a:pt x="582" y="0"/>
                </a:lnTo>
                <a:lnTo>
                  <a:pt x="746" y="385"/>
                </a:lnTo>
                <a:lnTo>
                  <a:pt x="1164" y="421"/>
                </a:lnTo>
                <a:lnTo>
                  <a:pt x="847" y="697"/>
                </a:lnTo>
                <a:lnTo>
                  <a:pt x="943" y="1107"/>
                </a:lnTo>
                <a:lnTo>
                  <a:pt x="582" y="888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20781" y="5830890"/>
            <a:ext cx="419100" cy="398461"/>
          </a:xfrm>
          <a:custGeom>
            <a:avLst/>
            <a:gdLst>
              <a:gd name="T0" fmla="*/ 582 w 1165"/>
              <a:gd name="T1" fmla="*/ 782 h 1108"/>
              <a:gd name="T2" fmla="*/ 801 w 1165"/>
              <a:gd name="T3" fmla="*/ 913 h 1108"/>
              <a:gd name="T4" fmla="*/ 744 w 1165"/>
              <a:gd name="T5" fmla="*/ 664 h 1108"/>
              <a:gd name="T6" fmla="*/ 938 w 1165"/>
              <a:gd name="T7" fmla="*/ 495 h 1108"/>
              <a:gd name="T8" fmla="*/ 681 w 1165"/>
              <a:gd name="T9" fmla="*/ 473 h 1108"/>
              <a:gd name="T10" fmla="*/ 582 w 1165"/>
              <a:gd name="T11" fmla="*/ 238 h 1108"/>
              <a:gd name="T12" fmla="*/ 582 w 1165"/>
              <a:gd name="T13" fmla="*/ 782 h 1108"/>
              <a:gd name="T14" fmla="*/ 1164 w 1165"/>
              <a:gd name="T15" fmla="*/ 421 h 1108"/>
              <a:gd name="T16" fmla="*/ 847 w 1165"/>
              <a:gd name="T17" fmla="*/ 697 h 1108"/>
              <a:gd name="T18" fmla="*/ 943 w 1165"/>
              <a:gd name="T19" fmla="*/ 1107 h 1108"/>
              <a:gd name="T20" fmla="*/ 582 w 1165"/>
              <a:gd name="T21" fmla="*/ 888 h 1108"/>
              <a:gd name="T22" fmla="*/ 222 w 1165"/>
              <a:gd name="T23" fmla="*/ 1107 h 1108"/>
              <a:gd name="T24" fmla="*/ 317 w 1165"/>
              <a:gd name="T25" fmla="*/ 697 h 1108"/>
              <a:gd name="T26" fmla="*/ 0 w 1165"/>
              <a:gd name="T27" fmla="*/ 421 h 1108"/>
              <a:gd name="T28" fmla="*/ 418 w 1165"/>
              <a:gd name="T29" fmla="*/ 385 h 1108"/>
              <a:gd name="T30" fmla="*/ 582 w 1165"/>
              <a:gd name="T31" fmla="*/ 0 h 1108"/>
              <a:gd name="T32" fmla="*/ 746 w 1165"/>
              <a:gd name="T33" fmla="*/ 385 h 1108"/>
              <a:gd name="T34" fmla="*/ 1164 w 1165"/>
              <a:gd name="T35" fmla="*/ 421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5" h="1108">
                <a:moveTo>
                  <a:pt x="582" y="782"/>
                </a:moveTo>
                <a:lnTo>
                  <a:pt x="801" y="913"/>
                </a:lnTo>
                <a:lnTo>
                  <a:pt x="744" y="664"/>
                </a:lnTo>
                <a:lnTo>
                  <a:pt x="938" y="495"/>
                </a:lnTo>
                <a:lnTo>
                  <a:pt x="681" y="473"/>
                </a:lnTo>
                <a:lnTo>
                  <a:pt x="582" y="238"/>
                </a:lnTo>
                <a:lnTo>
                  <a:pt x="582" y="782"/>
                </a:lnTo>
                <a:close/>
                <a:moveTo>
                  <a:pt x="1164" y="421"/>
                </a:moveTo>
                <a:lnTo>
                  <a:pt x="847" y="697"/>
                </a:lnTo>
                <a:lnTo>
                  <a:pt x="943" y="1107"/>
                </a:lnTo>
                <a:lnTo>
                  <a:pt x="582" y="888"/>
                </a:lnTo>
                <a:lnTo>
                  <a:pt x="222" y="1107"/>
                </a:lnTo>
                <a:lnTo>
                  <a:pt x="317" y="697"/>
                </a:lnTo>
                <a:lnTo>
                  <a:pt x="0" y="421"/>
                </a:lnTo>
                <a:lnTo>
                  <a:pt x="418" y="385"/>
                </a:lnTo>
                <a:lnTo>
                  <a:pt x="582" y="0"/>
                </a:lnTo>
                <a:lnTo>
                  <a:pt x="746" y="385"/>
                </a:lnTo>
                <a:lnTo>
                  <a:pt x="1164" y="42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605044" y="5830890"/>
            <a:ext cx="419100" cy="398461"/>
          </a:xfrm>
          <a:custGeom>
            <a:avLst/>
            <a:gdLst>
              <a:gd name="T0" fmla="*/ 582 w 1166"/>
              <a:gd name="T1" fmla="*/ 782 h 1108"/>
              <a:gd name="T2" fmla="*/ 801 w 1166"/>
              <a:gd name="T3" fmla="*/ 913 h 1108"/>
              <a:gd name="T4" fmla="*/ 744 w 1166"/>
              <a:gd name="T5" fmla="*/ 664 h 1108"/>
              <a:gd name="T6" fmla="*/ 938 w 1166"/>
              <a:gd name="T7" fmla="*/ 495 h 1108"/>
              <a:gd name="T8" fmla="*/ 681 w 1166"/>
              <a:gd name="T9" fmla="*/ 473 h 1108"/>
              <a:gd name="T10" fmla="*/ 582 w 1166"/>
              <a:gd name="T11" fmla="*/ 238 h 1108"/>
              <a:gd name="T12" fmla="*/ 484 w 1166"/>
              <a:gd name="T13" fmla="*/ 473 h 1108"/>
              <a:gd name="T14" fmla="*/ 227 w 1166"/>
              <a:gd name="T15" fmla="*/ 495 h 1108"/>
              <a:gd name="T16" fmla="*/ 421 w 1166"/>
              <a:gd name="T17" fmla="*/ 664 h 1108"/>
              <a:gd name="T18" fmla="*/ 364 w 1166"/>
              <a:gd name="T19" fmla="*/ 913 h 1108"/>
              <a:gd name="T20" fmla="*/ 582 w 1166"/>
              <a:gd name="T21" fmla="*/ 782 h 1108"/>
              <a:gd name="T22" fmla="*/ 1165 w 1166"/>
              <a:gd name="T23" fmla="*/ 421 h 1108"/>
              <a:gd name="T24" fmla="*/ 848 w 1166"/>
              <a:gd name="T25" fmla="*/ 697 h 1108"/>
              <a:gd name="T26" fmla="*/ 943 w 1166"/>
              <a:gd name="T27" fmla="*/ 1107 h 1108"/>
              <a:gd name="T28" fmla="*/ 582 w 1166"/>
              <a:gd name="T29" fmla="*/ 888 h 1108"/>
              <a:gd name="T30" fmla="*/ 222 w 1166"/>
              <a:gd name="T31" fmla="*/ 1107 h 1108"/>
              <a:gd name="T32" fmla="*/ 317 w 1166"/>
              <a:gd name="T33" fmla="*/ 697 h 1108"/>
              <a:gd name="T34" fmla="*/ 0 w 1166"/>
              <a:gd name="T35" fmla="*/ 421 h 1108"/>
              <a:gd name="T36" fmla="*/ 418 w 1166"/>
              <a:gd name="T37" fmla="*/ 385 h 1108"/>
              <a:gd name="T38" fmla="*/ 582 w 1166"/>
              <a:gd name="T39" fmla="*/ 0 h 1108"/>
              <a:gd name="T40" fmla="*/ 746 w 1166"/>
              <a:gd name="T41" fmla="*/ 385 h 1108"/>
              <a:gd name="T42" fmla="*/ 1165 w 1166"/>
              <a:gd name="T43" fmla="*/ 421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6" h="1108">
                <a:moveTo>
                  <a:pt x="582" y="782"/>
                </a:moveTo>
                <a:lnTo>
                  <a:pt x="801" y="913"/>
                </a:lnTo>
                <a:lnTo>
                  <a:pt x="744" y="664"/>
                </a:lnTo>
                <a:lnTo>
                  <a:pt x="938" y="495"/>
                </a:lnTo>
                <a:lnTo>
                  <a:pt x="681" y="473"/>
                </a:lnTo>
                <a:lnTo>
                  <a:pt x="582" y="238"/>
                </a:lnTo>
                <a:lnTo>
                  <a:pt x="484" y="473"/>
                </a:lnTo>
                <a:lnTo>
                  <a:pt x="227" y="495"/>
                </a:lnTo>
                <a:lnTo>
                  <a:pt x="421" y="664"/>
                </a:lnTo>
                <a:lnTo>
                  <a:pt x="364" y="913"/>
                </a:lnTo>
                <a:lnTo>
                  <a:pt x="582" y="782"/>
                </a:lnTo>
                <a:close/>
                <a:moveTo>
                  <a:pt x="1165" y="421"/>
                </a:moveTo>
                <a:lnTo>
                  <a:pt x="848" y="697"/>
                </a:lnTo>
                <a:lnTo>
                  <a:pt x="943" y="1107"/>
                </a:lnTo>
                <a:lnTo>
                  <a:pt x="582" y="888"/>
                </a:lnTo>
                <a:lnTo>
                  <a:pt x="222" y="1107"/>
                </a:lnTo>
                <a:lnTo>
                  <a:pt x="317" y="697"/>
                </a:lnTo>
                <a:lnTo>
                  <a:pt x="0" y="421"/>
                </a:lnTo>
                <a:lnTo>
                  <a:pt x="418" y="385"/>
                </a:lnTo>
                <a:lnTo>
                  <a:pt x="582" y="0"/>
                </a:lnTo>
                <a:lnTo>
                  <a:pt x="746" y="385"/>
                </a:lnTo>
                <a:lnTo>
                  <a:pt x="1165" y="42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84544" y="5826127"/>
            <a:ext cx="431800" cy="409575"/>
          </a:xfrm>
          <a:custGeom>
            <a:avLst/>
            <a:gdLst>
              <a:gd name="T0" fmla="*/ 1117 w 1200"/>
              <a:gd name="T1" fmla="*/ 500 h 1138"/>
              <a:gd name="T2" fmla="*/ 1199 w 1200"/>
              <a:gd name="T3" fmla="*/ 582 h 1138"/>
              <a:gd name="T4" fmla="*/ 645 w 1200"/>
              <a:gd name="T5" fmla="*/ 1137 h 1138"/>
              <a:gd name="T6" fmla="*/ 349 w 1200"/>
              <a:gd name="T7" fmla="*/ 839 h 1138"/>
              <a:gd name="T8" fmla="*/ 431 w 1200"/>
              <a:gd name="T9" fmla="*/ 757 h 1138"/>
              <a:gd name="T10" fmla="*/ 645 w 1200"/>
              <a:gd name="T11" fmla="*/ 973 h 1138"/>
              <a:gd name="T12" fmla="*/ 1117 w 1200"/>
              <a:gd name="T13" fmla="*/ 500 h 1138"/>
              <a:gd name="T14" fmla="*/ 232 w 1200"/>
              <a:gd name="T15" fmla="*/ 467 h 1138"/>
              <a:gd name="T16" fmla="*/ 472 w 1200"/>
              <a:gd name="T17" fmla="*/ 467 h 1138"/>
              <a:gd name="T18" fmla="*/ 352 w 1200"/>
              <a:gd name="T19" fmla="*/ 145 h 1138"/>
              <a:gd name="T20" fmla="*/ 232 w 1200"/>
              <a:gd name="T21" fmla="*/ 467 h 1138"/>
              <a:gd name="T22" fmla="*/ 584 w 1200"/>
              <a:gd name="T23" fmla="*/ 757 h 1138"/>
              <a:gd name="T24" fmla="*/ 516 w 1200"/>
              <a:gd name="T25" fmla="*/ 582 h 1138"/>
              <a:gd name="T26" fmla="*/ 188 w 1200"/>
              <a:gd name="T27" fmla="*/ 582 h 1138"/>
              <a:gd name="T28" fmla="*/ 123 w 1200"/>
              <a:gd name="T29" fmla="*/ 757 h 1138"/>
              <a:gd name="T30" fmla="*/ 0 w 1200"/>
              <a:gd name="T31" fmla="*/ 757 h 1138"/>
              <a:gd name="T32" fmla="*/ 298 w 1200"/>
              <a:gd name="T33" fmla="*/ 0 h 1138"/>
              <a:gd name="T34" fmla="*/ 407 w 1200"/>
              <a:gd name="T35" fmla="*/ 0 h 1138"/>
              <a:gd name="T36" fmla="*/ 705 w 1200"/>
              <a:gd name="T37" fmla="*/ 757 h 1138"/>
              <a:gd name="T38" fmla="*/ 584 w 1200"/>
              <a:gd name="T39" fmla="*/ 757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00" h="1138">
                <a:moveTo>
                  <a:pt x="1117" y="500"/>
                </a:moveTo>
                <a:lnTo>
                  <a:pt x="1199" y="582"/>
                </a:lnTo>
                <a:lnTo>
                  <a:pt x="645" y="1137"/>
                </a:lnTo>
                <a:lnTo>
                  <a:pt x="349" y="839"/>
                </a:lnTo>
                <a:lnTo>
                  <a:pt x="431" y="757"/>
                </a:lnTo>
                <a:lnTo>
                  <a:pt x="645" y="973"/>
                </a:lnTo>
                <a:lnTo>
                  <a:pt x="1117" y="500"/>
                </a:lnTo>
                <a:close/>
                <a:moveTo>
                  <a:pt x="232" y="467"/>
                </a:moveTo>
                <a:lnTo>
                  <a:pt x="472" y="467"/>
                </a:lnTo>
                <a:lnTo>
                  <a:pt x="352" y="145"/>
                </a:lnTo>
                <a:lnTo>
                  <a:pt x="232" y="467"/>
                </a:lnTo>
                <a:close/>
                <a:moveTo>
                  <a:pt x="584" y="757"/>
                </a:moveTo>
                <a:lnTo>
                  <a:pt x="516" y="582"/>
                </a:lnTo>
                <a:lnTo>
                  <a:pt x="188" y="582"/>
                </a:lnTo>
                <a:lnTo>
                  <a:pt x="123" y="757"/>
                </a:lnTo>
                <a:lnTo>
                  <a:pt x="0" y="757"/>
                </a:lnTo>
                <a:lnTo>
                  <a:pt x="298" y="0"/>
                </a:lnTo>
                <a:lnTo>
                  <a:pt x="407" y="0"/>
                </a:lnTo>
                <a:lnTo>
                  <a:pt x="705" y="757"/>
                </a:lnTo>
                <a:lnTo>
                  <a:pt x="584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838656" y="5821363"/>
            <a:ext cx="293688" cy="419100"/>
          </a:xfrm>
          <a:custGeom>
            <a:avLst/>
            <a:gdLst>
              <a:gd name="T0" fmla="*/ 408 w 816"/>
              <a:gd name="T1" fmla="*/ 583 h 1166"/>
              <a:gd name="T2" fmla="*/ 582 w 816"/>
              <a:gd name="T3" fmla="*/ 757 h 1166"/>
              <a:gd name="T4" fmla="*/ 408 w 816"/>
              <a:gd name="T5" fmla="*/ 932 h 1166"/>
              <a:gd name="T6" fmla="*/ 233 w 816"/>
              <a:gd name="T7" fmla="*/ 757 h 1166"/>
              <a:gd name="T8" fmla="*/ 408 w 816"/>
              <a:gd name="T9" fmla="*/ 583 h 1166"/>
              <a:gd name="T10" fmla="*/ 408 w 816"/>
              <a:gd name="T11" fmla="*/ 1050 h 1166"/>
              <a:gd name="T12" fmla="*/ 700 w 816"/>
              <a:gd name="T13" fmla="*/ 757 h 1166"/>
              <a:gd name="T14" fmla="*/ 408 w 816"/>
              <a:gd name="T15" fmla="*/ 465 h 1166"/>
              <a:gd name="T16" fmla="*/ 115 w 816"/>
              <a:gd name="T17" fmla="*/ 757 h 1166"/>
              <a:gd name="T18" fmla="*/ 408 w 816"/>
              <a:gd name="T19" fmla="*/ 1050 h 1166"/>
              <a:gd name="T20" fmla="*/ 408 w 816"/>
              <a:gd name="T21" fmla="*/ 115 h 1166"/>
              <a:gd name="T22" fmla="*/ 290 w 816"/>
              <a:gd name="T23" fmla="*/ 233 h 1166"/>
              <a:gd name="T24" fmla="*/ 408 w 816"/>
              <a:gd name="T25" fmla="*/ 350 h 1166"/>
              <a:gd name="T26" fmla="*/ 525 w 816"/>
              <a:gd name="T27" fmla="*/ 233 h 1166"/>
              <a:gd name="T28" fmla="*/ 408 w 816"/>
              <a:gd name="T29" fmla="*/ 115 h 1166"/>
              <a:gd name="T30" fmla="*/ 700 w 816"/>
              <a:gd name="T31" fmla="*/ 0 h 1166"/>
              <a:gd name="T32" fmla="*/ 815 w 816"/>
              <a:gd name="T33" fmla="*/ 115 h 1166"/>
              <a:gd name="T34" fmla="*/ 815 w 816"/>
              <a:gd name="T35" fmla="*/ 1050 h 1166"/>
              <a:gd name="T36" fmla="*/ 700 w 816"/>
              <a:gd name="T37" fmla="*/ 1165 h 1166"/>
              <a:gd name="T38" fmla="*/ 115 w 816"/>
              <a:gd name="T39" fmla="*/ 1165 h 1166"/>
              <a:gd name="T40" fmla="*/ 0 w 816"/>
              <a:gd name="T41" fmla="*/ 1050 h 1166"/>
              <a:gd name="T42" fmla="*/ 0 w 816"/>
              <a:gd name="T43" fmla="*/ 115 h 1166"/>
              <a:gd name="T44" fmla="*/ 115 w 816"/>
              <a:gd name="T45" fmla="*/ 0 h 1166"/>
              <a:gd name="T46" fmla="*/ 700 w 816"/>
              <a:gd name="T47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16" h="1166">
                <a:moveTo>
                  <a:pt x="408" y="583"/>
                </a:moveTo>
                <a:cubicBezTo>
                  <a:pt x="503" y="583"/>
                  <a:pt x="582" y="662"/>
                  <a:pt x="582" y="757"/>
                </a:cubicBezTo>
                <a:cubicBezTo>
                  <a:pt x="582" y="853"/>
                  <a:pt x="504" y="932"/>
                  <a:pt x="408" y="932"/>
                </a:cubicBezTo>
                <a:cubicBezTo>
                  <a:pt x="313" y="932"/>
                  <a:pt x="233" y="853"/>
                  <a:pt x="233" y="757"/>
                </a:cubicBezTo>
                <a:cubicBezTo>
                  <a:pt x="233" y="662"/>
                  <a:pt x="312" y="583"/>
                  <a:pt x="408" y="583"/>
                </a:cubicBezTo>
                <a:close/>
                <a:moveTo>
                  <a:pt x="408" y="1050"/>
                </a:moveTo>
                <a:cubicBezTo>
                  <a:pt x="569" y="1050"/>
                  <a:pt x="700" y="919"/>
                  <a:pt x="700" y="757"/>
                </a:cubicBezTo>
                <a:cubicBezTo>
                  <a:pt x="700" y="596"/>
                  <a:pt x="570" y="465"/>
                  <a:pt x="408" y="465"/>
                </a:cubicBezTo>
                <a:cubicBezTo>
                  <a:pt x="247" y="465"/>
                  <a:pt x="115" y="596"/>
                  <a:pt x="115" y="757"/>
                </a:cubicBezTo>
                <a:cubicBezTo>
                  <a:pt x="115" y="919"/>
                  <a:pt x="246" y="1050"/>
                  <a:pt x="408" y="1050"/>
                </a:cubicBezTo>
                <a:close/>
                <a:moveTo>
                  <a:pt x="408" y="115"/>
                </a:moveTo>
                <a:cubicBezTo>
                  <a:pt x="342" y="115"/>
                  <a:pt x="290" y="170"/>
                  <a:pt x="290" y="233"/>
                </a:cubicBezTo>
                <a:cubicBezTo>
                  <a:pt x="290" y="296"/>
                  <a:pt x="342" y="350"/>
                  <a:pt x="408" y="350"/>
                </a:cubicBezTo>
                <a:cubicBezTo>
                  <a:pt x="470" y="350"/>
                  <a:pt x="525" y="296"/>
                  <a:pt x="525" y="233"/>
                </a:cubicBezTo>
                <a:cubicBezTo>
                  <a:pt x="525" y="170"/>
                  <a:pt x="470" y="115"/>
                  <a:pt x="408" y="115"/>
                </a:cubicBezTo>
                <a:close/>
                <a:moveTo>
                  <a:pt x="700" y="0"/>
                </a:moveTo>
                <a:cubicBezTo>
                  <a:pt x="763" y="0"/>
                  <a:pt x="815" y="52"/>
                  <a:pt x="815" y="115"/>
                </a:cubicBezTo>
                <a:lnTo>
                  <a:pt x="815" y="1050"/>
                </a:lnTo>
                <a:cubicBezTo>
                  <a:pt x="815" y="1113"/>
                  <a:pt x="763" y="1165"/>
                  <a:pt x="700" y="1165"/>
                </a:cubicBez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1676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7" y="681038"/>
            <a:ext cx="252412" cy="252412"/>
          </a:xfrm>
          <a:custGeom>
            <a:avLst/>
            <a:gdLst>
              <a:gd name="T0" fmla="*/ 0 w 701"/>
              <a:gd name="T1" fmla="*/ 0 h 701"/>
              <a:gd name="T2" fmla="*/ 700 w 701"/>
              <a:gd name="T3" fmla="*/ 0 h 701"/>
              <a:gd name="T4" fmla="*/ 700 w 701"/>
              <a:gd name="T5" fmla="*/ 700 h 701"/>
              <a:gd name="T6" fmla="*/ 0 w 701"/>
              <a:gd name="T7" fmla="*/ 700 h 701"/>
              <a:gd name="T8" fmla="*/ 0 w 701"/>
              <a:gd name="T9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1" h="701">
                <a:moveTo>
                  <a:pt x="0" y="0"/>
                </a:moveTo>
                <a:lnTo>
                  <a:pt x="700" y="0"/>
                </a:lnTo>
                <a:lnTo>
                  <a:pt x="700" y="700"/>
                </a:lnTo>
                <a:lnTo>
                  <a:pt x="0" y="70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097087" y="660400"/>
            <a:ext cx="336550" cy="293688"/>
          </a:xfrm>
          <a:custGeom>
            <a:avLst/>
            <a:gdLst>
              <a:gd name="T0" fmla="*/ 935 w 936"/>
              <a:gd name="T1" fmla="*/ 0 h 816"/>
              <a:gd name="T2" fmla="*/ 935 w 936"/>
              <a:gd name="T3" fmla="*/ 115 h 816"/>
              <a:gd name="T4" fmla="*/ 0 w 936"/>
              <a:gd name="T5" fmla="*/ 115 h 816"/>
              <a:gd name="T6" fmla="*/ 0 w 936"/>
              <a:gd name="T7" fmla="*/ 0 h 816"/>
              <a:gd name="T8" fmla="*/ 935 w 936"/>
              <a:gd name="T9" fmla="*/ 0 h 816"/>
              <a:gd name="T10" fmla="*/ 0 w 936"/>
              <a:gd name="T11" fmla="*/ 583 h 816"/>
              <a:gd name="T12" fmla="*/ 0 w 936"/>
              <a:gd name="T13" fmla="*/ 465 h 816"/>
              <a:gd name="T14" fmla="*/ 935 w 936"/>
              <a:gd name="T15" fmla="*/ 465 h 816"/>
              <a:gd name="T16" fmla="*/ 935 w 936"/>
              <a:gd name="T17" fmla="*/ 583 h 816"/>
              <a:gd name="T18" fmla="*/ 0 w 936"/>
              <a:gd name="T19" fmla="*/ 583 h 816"/>
              <a:gd name="T20" fmla="*/ 935 w 936"/>
              <a:gd name="T21" fmla="*/ 350 h 816"/>
              <a:gd name="T22" fmla="*/ 0 w 936"/>
              <a:gd name="T23" fmla="*/ 350 h 816"/>
              <a:gd name="T24" fmla="*/ 0 w 936"/>
              <a:gd name="T25" fmla="*/ 233 h 816"/>
              <a:gd name="T26" fmla="*/ 935 w 936"/>
              <a:gd name="T27" fmla="*/ 233 h 816"/>
              <a:gd name="T28" fmla="*/ 935 w 936"/>
              <a:gd name="T29" fmla="*/ 350 h 816"/>
              <a:gd name="T30" fmla="*/ 585 w 936"/>
              <a:gd name="T31" fmla="*/ 700 h 816"/>
              <a:gd name="T32" fmla="*/ 585 w 936"/>
              <a:gd name="T33" fmla="*/ 815 h 816"/>
              <a:gd name="T34" fmla="*/ 0 w 936"/>
              <a:gd name="T35" fmla="*/ 815 h 816"/>
              <a:gd name="T36" fmla="*/ 0 w 936"/>
              <a:gd name="T37" fmla="*/ 700 h 816"/>
              <a:gd name="T38" fmla="*/ 585 w 936"/>
              <a:gd name="T39" fmla="*/ 70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6" h="816">
                <a:moveTo>
                  <a:pt x="935" y="0"/>
                </a:moveTo>
                <a:lnTo>
                  <a:pt x="935" y="115"/>
                </a:lnTo>
                <a:lnTo>
                  <a:pt x="0" y="115"/>
                </a:lnTo>
                <a:lnTo>
                  <a:pt x="0" y="0"/>
                </a:lnTo>
                <a:lnTo>
                  <a:pt x="935" y="0"/>
                </a:lnTo>
                <a:close/>
                <a:moveTo>
                  <a:pt x="0" y="583"/>
                </a:moveTo>
                <a:lnTo>
                  <a:pt x="0" y="465"/>
                </a:lnTo>
                <a:lnTo>
                  <a:pt x="935" y="465"/>
                </a:lnTo>
                <a:lnTo>
                  <a:pt x="935" y="583"/>
                </a:lnTo>
                <a:lnTo>
                  <a:pt x="0" y="583"/>
                </a:lnTo>
                <a:close/>
                <a:moveTo>
                  <a:pt x="935" y="350"/>
                </a:moveTo>
                <a:lnTo>
                  <a:pt x="0" y="350"/>
                </a:lnTo>
                <a:lnTo>
                  <a:pt x="0" y="233"/>
                </a:lnTo>
                <a:lnTo>
                  <a:pt x="935" y="233"/>
                </a:lnTo>
                <a:lnTo>
                  <a:pt x="935" y="350"/>
                </a:lnTo>
                <a:close/>
                <a:moveTo>
                  <a:pt x="585" y="700"/>
                </a:moveTo>
                <a:lnTo>
                  <a:pt x="585" y="815"/>
                </a:lnTo>
                <a:lnTo>
                  <a:pt x="0" y="815"/>
                </a:lnTo>
                <a:lnTo>
                  <a:pt x="0" y="700"/>
                </a:lnTo>
                <a:lnTo>
                  <a:pt x="585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189287" y="628651"/>
            <a:ext cx="315912" cy="357187"/>
          </a:xfrm>
          <a:custGeom>
            <a:avLst/>
            <a:gdLst>
              <a:gd name="T0" fmla="*/ 875 w 876"/>
              <a:gd name="T1" fmla="*/ 643 h 994"/>
              <a:gd name="T2" fmla="*/ 525 w 876"/>
              <a:gd name="T3" fmla="*/ 993 h 994"/>
              <a:gd name="T4" fmla="*/ 443 w 876"/>
              <a:gd name="T5" fmla="*/ 911 h 994"/>
              <a:gd name="T6" fmla="*/ 654 w 876"/>
              <a:gd name="T7" fmla="*/ 700 h 994"/>
              <a:gd name="T8" fmla="*/ 0 w 876"/>
              <a:gd name="T9" fmla="*/ 700 h 994"/>
              <a:gd name="T10" fmla="*/ 0 w 876"/>
              <a:gd name="T11" fmla="*/ 0 h 994"/>
              <a:gd name="T12" fmla="*/ 118 w 876"/>
              <a:gd name="T13" fmla="*/ 0 h 994"/>
              <a:gd name="T14" fmla="*/ 118 w 876"/>
              <a:gd name="T15" fmla="*/ 586 h 994"/>
              <a:gd name="T16" fmla="*/ 654 w 876"/>
              <a:gd name="T17" fmla="*/ 586 h 994"/>
              <a:gd name="T18" fmla="*/ 443 w 876"/>
              <a:gd name="T19" fmla="*/ 375 h 994"/>
              <a:gd name="T20" fmla="*/ 525 w 876"/>
              <a:gd name="T21" fmla="*/ 293 h 994"/>
              <a:gd name="T22" fmla="*/ 875 w 876"/>
              <a:gd name="T23" fmla="*/ 643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6" h="994">
                <a:moveTo>
                  <a:pt x="875" y="643"/>
                </a:moveTo>
                <a:lnTo>
                  <a:pt x="525" y="993"/>
                </a:lnTo>
                <a:lnTo>
                  <a:pt x="443" y="911"/>
                </a:lnTo>
                <a:lnTo>
                  <a:pt x="654" y="700"/>
                </a:lnTo>
                <a:lnTo>
                  <a:pt x="0" y="700"/>
                </a:lnTo>
                <a:lnTo>
                  <a:pt x="0" y="0"/>
                </a:lnTo>
                <a:lnTo>
                  <a:pt x="118" y="0"/>
                </a:lnTo>
                <a:lnTo>
                  <a:pt x="118" y="586"/>
                </a:lnTo>
                <a:lnTo>
                  <a:pt x="654" y="586"/>
                </a:lnTo>
                <a:lnTo>
                  <a:pt x="443" y="375"/>
                </a:lnTo>
                <a:lnTo>
                  <a:pt x="525" y="293"/>
                </a:lnTo>
                <a:lnTo>
                  <a:pt x="875" y="64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273551" y="628651"/>
            <a:ext cx="315913" cy="357187"/>
          </a:xfrm>
          <a:custGeom>
            <a:avLst/>
            <a:gdLst>
              <a:gd name="T0" fmla="*/ 350 w 876"/>
              <a:gd name="T1" fmla="*/ 292 h 993"/>
              <a:gd name="T2" fmla="*/ 432 w 876"/>
              <a:gd name="T3" fmla="*/ 374 h 993"/>
              <a:gd name="T4" fmla="*/ 221 w 876"/>
              <a:gd name="T5" fmla="*/ 585 h 993"/>
              <a:gd name="T6" fmla="*/ 757 w 876"/>
              <a:gd name="T7" fmla="*/ 585 h 993"/>
              <a:gd name="T8" fmla="*/ 757 w 876"/>
              <a:gd name="T9" fmla="*/ 0 h 993"/>
              <a:gd name="T10" fmla="*/ 875 w 876"/>
              <a:gd name="T11" fmla="*/ 0 h 993"/>
              <a:gd name="T12" fmla="*/ 875 w 876"/>
              <a:gd name="T13" fmla="*/ 699 h 993"/>
              <a:gd name="T14" fmla="*/ 221 w 876"/>
              <a:gd name="T15" fmla="*/ 699 h 993"/>
              <a:gd name="T16" fmla="*/ 432 w 876"/>
              <a:gd name="T17" fmla="*/ 910 h 993"/>
              <a:gd name="T18" fmla="*/ 350 w 876"/>
              <a:gd name="T19" fmla="*/ 992 h 993"/>
              <a:gd name="T20" fmla="*/ 0 w 876"/>
              <a:gd name="T21" fmla="*/ 642 h 993"/>
              <a:gd name="T22" fmla="*/ 350 w 876"/>
              <a:gd name="T23" fmla="*/ 292 h 9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6" h="993">
                <a:moveTo>
                  <a:pt x="350" y="292"/>
                </a:moveTo>
                <a:lnTo>
                  <a:pt x="432" y="374"/>
                </a:lnTo>
                <a:lnTo>
                  <a:pt x="221" y="585"/>
                </a:lnTo>
                <a:lnTo>
                  <a:pt x="757" y="585"/>
                </a:lnTo>
                <a:lnTo>
                  <a:pt x="757" y="0"/>
                </a:lnTo>
                <a:lnTo>
                  <a:pt x="875" y="0"/>
                </a:lnTo>
                <a:lnTo>
                  <a:pt x="875" y="699"/>
                </a:lnTo>
                <a:lnTo>
                  <a:pt x="221" y="699"/>
                </a:lnTo>
                <a:lnTo>
                  <a:pt x="432" y="910"/>
                </a:lnTo>
                <a:lnTo>
                  <a:pt x="350" y="992"/>
                </a:lnTo>
                <a:lnTo>
                  <a:pt x="0" y="642"/>
                </a:lnTo>
                <a:lnTo>
                  <a:pt x="350" y="29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287962" y="608015"/>
            <a:ext cx="449262" cy="398461"/>
          </a:xfrm>
          <a:custGeom>
            <a:avLst/>
            <a:gdLst>
              <a:gd name="T0" fmla="*/ 281 w 1250"/>
              <a:gd name="T1" fmla="*/ 990 h 1108"/>
              <a:gd name="T2" fmla="*/ 281 w 1250"/>
              <a:gd name="T3" fmla="*/ 621 h 1108"/>
              <a:gd name="T4" fmla="*/ 484 w 1250"/>
              <a:gd name="T5" fmla="*/ 1107 h 1108"/>
              <a:gd name="T6" fmla="*/ 399 w 1250"/>
              <a:gd name="T7" fmla="*/ 1107 h 1108"/>
              <a:gd name="T8" fmla="*/ 281 w 1250"/>
              <a:gd name="T9" fmla="*/ 990 h 1108"/>
              <a:gd name="T10" fmla="*/ 399 w 1250"/>
              <a:gd name="T11" fmla="*/ 350 h 1108"/>
              <a:gd name="T12" fmla="*/ 456 w 1250"/>
              <a:gd name="T13" fmla="*/ 290 h 1108"/>
              <a:gd name="T14" fmla="*/ 399 w 1250"/>
              <a:gd name="T15" fmla="*/ 232 h 1108"/>
              <a:gd name="T16" fmla="*/ 342 w 1250"/>
              <a:gd name="T17" fmla="*/ 290 h 1108"/>
              <a:gd name="T18" fmla="*/ 399 w 1250"/>
              <a:gd name="T19" fmla="*/ 350 h 1108"/>
              <a:gd name="T20" fmla="*/ 1225 w 1250"/>
              <a:gd name="T21" fmla="*/ 768 h 1108"/>
              <a:gd name="T22" fmla="*/ 1162 w 1250"/>
              <a:gd name="T23" fmla="*/ 921 h 1108"/>
              <a:gd name="T24" fmla="*/ 733 w 1250"/>
              <a:gd name="T25" fmla="*/ 1099 h 1108"/>
              <a:gd name="T26" fmla="*/ 686 w 1250"/>
              <a:gd name="T27" fmla="*/ 1107 h 1108"/>
              <a:gd name="T28" fmla="*/ 579 w 1250"/>
              <a:gd name="T29" fmla="*/ 1036 h 1108"/>
              <a:gd name="T30" fmla="*/ 290 w 1250"/>
              <a:gd name="T31" fmla="*/ 336 h 1108"/>
              <a:gd name="T32" fmla="*/ 281 w 1250"/>
              <a:gd name="T33" fmla="*/ 290 h 1108"/>
              <a:gd name="T34" fmla="*/ 353 w 1250"/>
              <a:gd name="T35" fmla="*/ 186 h 1108"/>
              <a:gd name="T36" fmla="*/ 785 w 1250"/>
              <a:gd name="T37" fmla="*/ 8 h 1108"/>
              <a:gd name="T38" fmla="*/ 831 w 1250"/>
              <a:gd name="T39" fmla="*/ 0 h 1108"/>
              <a:gd name="T40" fmla="*/ 935 w 1250"/>
              <a:gd name="T41" fmla="*/ 71 h 1108"/>
              <a:gd name="T42" fmla="*/ 1225 w 1250"/>
              <a:gd name="T43" fmla="*/ 768 h 1108"/>
              <a:gd name="T44" fmla="*/ 87 w 1250"/>
              <a:gd name="T45" fmla="*/ 984 h 1108"/>
              <a:gd name="T46" fmla="*/ 24 w 1250"/>
              <a:gd name="T47" fmla="*/ 834 h 1108"/>
              <a:gd name="T48" fmla="*/ 167 w 1250"/>
              <a:gd name="T49" fmla="*/ 492 h 1108"/>
              <a:gd name="T50" fmla="*/ 167 w 1250"/>
              <a:gd name="T51" fmla="*/ 1017 h 1108"/>
              <a:gd name="T52" fmla="*/ 87 w 1250"/>
              <a:gd name="T53" fmla="*/ 984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50" h="1108">
                <a:moveTo>
                  <a:pt x="281" y="990"/>
                </a:moveTo>
                <a:lnTo>
                  <a:pt x="281" y="621"/>
                </a:lnTo>
                <a:lnTo>
                  <a:pt x="484" y="1107"/>
                </a:lnTo>
                <a:lnTo>
                  <a:pt x="399" y="1107"/>
                </a:lnTo>
                <a:cubicBezTo>
                  <a:pt x="336" y="1107"/>
                  <a:pt x="281" y="1053"/>
                  <a:pt x="281" y="990"/>
                </a:cubicBezTo>
                <a:close/>
                <a:moveTo>
                  <a:pt x="399" y="350"/>
                </a:moveTo>
                <a:cubicBezTo>
                  <a:pt x="432" y="350"/>
                  <a:pt x="456" y="323"/>
                  <a:pt x="456" y="290"/>
                </a:cubicBezTo>
                <a:cubicBezTo>
                  <a:pt x="456" y="257"/>
                  <a:pt x="432" y="232"/>
                  <a:pt x="399" y="232"/>
                </a:cubicBezTo>
                <a:cubicBezTo>
                  <a:pt x="366" y="232"/>
                  <a:pt x="342" y="257"/>
                  <a:pt x="342" y="290"/>
                </a:cubicBezTo>
                <a:cubicBezTo>
                  <a:pt x="342" y="323"/>
                  <a:pt x="366" y="350"/>
                  <a:pt x="399" y="350"/>
                </a:cubicBezTo>
                <a:close/>
                <a:moveTo>
                  <a:pt x="1225" y="768"/>
                </a:moveTo>
                <a:cubicBezTo>
                  <a:pt x="1249" y="828"/>
                  <a:pt x="1222" y="897"/>
                  <a:pt x="1162" y="921"/>
                </a:cubicBezTo>
                <a:lnTo>
                  <a:pt x="733" y="1099"/>
                </a:lnTo>
                <a:cubicBezTo>
                  <a:pt x="719" y="1105"/>
                  <a:pt x="703" y="1107"/>
                  <a:pt x="686" y="1107"/>
                </a:cubicBezTo>
                <a:cubicBezTo>
                  <a:pt x="640" y="1107"/>
                  <a:pt x="599" y="1080"/>
                  <a:pt x="579" y="1036"/>
                </a:cubicBezTo>
                <a:lnTo>
                  <a:pt x="290" y="336"/>
                </a:lnTo>
                <a:cubicBezTo>
                  <a:pt x="284" y="320"/>
                  <a:pt x="281" y="306"/>
                  <a:pt x="281" y="290"/>
                </a:cubicBezTo>
                <a:cubicBezTo>
                  <a:pt x="281" y="246"/>
                  <a:pt x="309" y="205"/>
                  <a:pt x="353" y="186"/>
                </a:cubicBezTo>
                <a:lnTo>
                  <a:pt x="785" y="8"/>
                </a:lnTo>
                <a:cubicBezTo>
                  <a:pt x="801" y="3"/>
                  <a:pt x="815" y="0"/>
                  <a:pt x="831" y="0"/>
                </a:cubicBezTo>
                <a:cubicBezTo>
                  <a:pt x="875" y="0"/>
                  <a:pt x="916" y="27"/>
                  <a:pt x="935" y="71"/>
                </a:cubicBezTo>
                <a:lnTo>
                  <a:pt x="1225" y="768"/>
                </a:lnTo>
                <a:close/>
                <a:moveTo>
                  <a:pt x="87" y="984"/>
                </a:moveTo>
                <a:cubicBezTo>
                  <a:pt x="27" y="960"/>
                  <a:pt x="0" y="894"/>
                  <a:pt x="24" y="834"/>
                </a:cubicBezTo>
                <a:lnTo>
                  <a:pt x="167" y="492"/>
                </a:lnTo>
                <a:lnTo>
                  <a:pt x="167" y="1017"/>
                </a:lnTo>
                <a:lnTo>
                  <a:pt x="87" y="98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05564" y="649288"/>
            <a:ext cx="377825" cy="315912"/>
          </a:xfrm>
          <a:custGeom>
            <a:avLst/>
            <a:gdLst>
              <a:gd name="T0" fmla="*/ 372 w 1051"/>
              <a:gd name="T1" fmla="*/ 591 h 876"/>
              <a:gd name="T2" fmla="*/ 541 w 1051"/>
              <a:gd name="T3" fmla="*/ 738 h 876"/>
              <a:gd name="T4" fmla="*/ 675 w 1051"/>
              <a:gd name="T5" fmla="*/ 640 h 876"/>
              <a:gd name="T6" fmla="*/ 593 w 1051"/>
              <a:gd name="T7" fmla="*/ 536 h 876"/>
              <a:gd name="T8" fmla="*/ 561 w 1051"/>
              <a:gd name="T9" fmla="*/ 525 h 876"/>
              <a:gd name="T10" fmla="*/ 0 w 1051"/>
              <a:gd name="T11" fmla="*/ 525 h 876"/>
              <a:gd name="T12" fmla="*/ 0 w 1051"/>
              <a:gd name="T13" fmla="*/ 408 h 876"/>
              <a:gd name="T14" fmla="*/ 1050 w 1051"/>
              <a:gd name="T15" fmla="*/ 408 h 876"/>
              <a:gd name="T16" fmla="*/ 1050 w 1051"/>
              <a:gd name="T17" fmla="*/ 525 h 876"/>
              <a:gd name="T18" fmla="*/ 823 w 1051"/>
              <a:gd name="T19" fmla="*/ 525 h 876"/>
              <a:gd name="T20" fmla="*/ 834 w 1051"/>
              <a:gd name="T21" fmla="*/ 544 h 876"/>
              <a:gd name="T22" fmla="*/ 853 w 1051"/>
              <a:gd name="T23" fmla="*/ 640 h 876"/>
              <a:gd name="T24" fmla="*/ 670 w 1051"/>
              <a:gd name="T25" fmla="*/ 859 h 876"/>
              <a:gd name="T26" fmla="*/ 544 w 1051"/>
              <a:gd name="T27" fmla="*/ 875 h 876"/>
              <a:gd name="T28" fmla="*/ 459 w 1051"/>
              <a:gd name="T29" fmla="*/ 867 h 876"/>
              <a:gd name="T30" fmla="*/ 306 w 1051"/>
              <a:gd name="T31" fmla="*/ 807 h 876"/>
              <a:gd name="T32" fmla="*/ 200 w 1051"/>
              <a:gd name="T33" fmla="*/ 591 h 876"/>
              <a:gd name="T34" fmla="*/ 372 w 1051"/>
              <a:gd name="T35" fmla="*/ 591 h 876"/>
              <a:gd name="T36" fmla="*/ 536 w 1051"/>
              <a:gd name="T37" fmla="*/ 140 h 876"/>
              <a:gd name="T38" fmla="*/ 407 w 1051"/>
              <a:gd name="T39" fmla="*/ 200 h 876"/>
              <a:gd name="T40" fmla="*/ 399 w 1051"/>
              <a:gd name="T41" fmla="*/ 238 h 876"/>
              <a:gd name="T42" fmla="*/ 443 w 1051"/>
              <a:gd name="T43" fmla="*/ 309 h 876"/>
              <a:gd name="T44" fmla="*/ 525 w 1051"/>
              <a:gd name="T45" fmla="*/ 350 h 876"/>
              <a:gd name="T46" fmla="*/ 257 w 1051"/>
              <a:gd name="T47" fmla="*/ 350 h 876"/>
              <a:gd name="T48" fmla="*/ 246 w 1051"/>
              <a:gd name="T49" fmla="*/ 337 h 876"/>
              <a:gd name="T50" fmla="*/ 224 w 1051"/>
              <a:gd name="T51" fmla="*/ 238 h 876"/>
              <a:gd name="T52" fmla="*/ 312 w 1051"/>
              <a:gd name="T53" fmla="*/ 66 h 876"/>
              <a:gd name="T54" fmla="*/ 539 w 1051"/>
              <a:gd name="T55" fmla="*/ 0 h 876"/>
              <a:gd name="T56" fmla="*/ 766 w 1051"/>
              <a:gd name="T57" fmla="*/ 74 h 876"/>
              <a:gd name="T58" fmla="*/ 850 w 1051"/>
              <a:gd name="T59" fmla="*/ 263 h 876"/>
              <a:gd name="T60" fmla="*/ 675 w 1051"/>
              <a:gd name="T61" fmla="*/ 263 h 876"/>
              <a:gd name="T62" fmla="*/ 536 w 1051"/>
              <a:gd name="T63" fmla="*/ 14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876">
                <a:moveTo>
                  <a:pt x="372" y="591"/>
                </a:moveTo>
                <a:cubicBezTo>
                  <a:pt x="372" y="695"/>
                  <a:pt x="438" y="738"/>
                  <a:pt x="541" y="738"/>
                </a:cubicBezTo>
                <a:cubicBezTo>
                  <a:pt x="613" y="738"/>
                  <a:pt x="675" y="709"/>
                  <a:pt x="675" y="640"/>
                </a:cubicBezTo>
                <a:cubicBezTo>
                  <a:pt x="675" y="575"/>
                  <a:pt x="641" y="560"/>
                  <a:pt x="593" y="536"/>
                </a:cubicBezTo>
                <a:cubicBezTo>
                  <a:pt x="585" y="533"/>
                  <a:pt x="571" y="528"/>
                  <a:pt x="561" y="525"/>
                </a:cubicBezTo>
                <a:lnTo>
                  <a:pt x="0" y="525"/>
                </a:lnTo>
                <a:lnTo>
                  <a:pt x="0" y="408"/>
                </a:lnTo>
                <a:lnTo>
                  <a:pt x="1050" y="408"/>
                </a:lnTo>
                <a:lnTo>
                  <a:pt x="1050" y="525"/>
                </a:lnTo>
                <a:lnTo>
                  <a:pt x="823" y="525"/>
                </a:lnTo>
                <a:cubicBezTo>
                  <a:pt x="826" y="531"/>
                  <a:pt x="831" y="539"/>
                  <a:pt x="834" y="544"/>
                </a:cubicBezTo>
                <a:cubicBezTo>
                  <a:pt x="845" y="572"/>
                  <a:pt x="853" y="604"/>
                  <a:pt x="853" y="640"/>
                </a:cubicBezTo>
                <a:cubicBezTo>
                  <a:pt x="853" y="767"/>
                  <a:pt x="771" y="830"/>
                  <a:pt x="670" y="859"/>
                </a:cubicBezTo>
                <a:cubicBezTo>
                  <a:pt x="632" y="870"/>
                  <a:pt x="591" y="875"/>
                  <a:pt x="544" y="875"/>
                </a:cubicBezTo>
                <a:cubicBezTo>
                  <a:pt x="517" y="875"/>
                  <a:pt x="487" y="872"/>
                  <a:pt x="459" y="867"/>
                </a:cubicBezTo>
                <a:cubicBezTo>
                  <a:pt x="399" y="855"/>
                  <a:pt x="348" y="838"/>
                  <a:pt x="306" y="807"/>
                </a:cubicBezTo>
                <a:cubicBezTo>
                  <a:pt x="244" y="760"/>
                  <a:pt x="200" y="698"/>
                  <a:pt x="200" y="591"/>
                </a:cubicBezTo>
                <a:lnTo>
                  <a:pt x="372" y="591"/>
                </a:lnTo>
                <a:close/>
                <a:moveTo>
                  <a:pt x="536" y="140"/>
                </a:moveTo>
                <a:cubicBezTo>
                  <a:pt x="474" y="140"/>
                  <a:pt x="428" y="160"/>
                  <a:pt x="407" y="200"/>
                </a:cubicBezTo>
                <a:cubicBezTo>
                  <a:pt x="402" y="211"/>
                  <a:pt x="399" y="224"/>
                  <a:pt x="399" y="238"/>
                </a:cubicBezTo>
                <a:cubicBezTo>
                  <a:pt x="399" y="265"/>
                  <a:pt x="416" y="290"/>
                  <a:pt x="443" y="309"/>
                </a:cubicBezTo>
                <a:cubicBezTo>
                  <a:pt x="465" y="323"/>
                  <a:pt x="487" y="337"/>
                  <a:pt x="525" y="350"/>
                </a:cubicBezTo>
                <a:lnTo>
                  <a:pt x="257" y="350"/>
                </a:lnTo>
                <a:cubicBezTo>
                  <a:pt x="254" y="345"/>
                  <a:pt x="249" y="342"/>
                  <a:pt x="246" y="337"/>
                </a:cubicBezTo>
                <a:cubicBezTo>
                  <a:pt x="230" y="309"/>
                  <a:pt x="224" y="276"/>
                  <a:pt x="224" y="238"/>
                </a:cubicBezTo>
                <a:cubicBezTo>
                  <a:pt x="224" y="160"/>
                  <a:pt x="265" y="103"/>
                  <a:pt x="312" y="66"/>
                </a:cubicBezTo>
                <a:cubicBezTo>
                  <a:pt x="368" y="27"/>
                  <a:pt x="442" y="0"/>
                  <a:pt x="539" y="0"/>
                </a:cubicBezTo>
                <a:cubicBezTo>
                  <a:pt x="635" y="0"/>
                  <a:pt x="714" y="28"/>
                  <a:pt x="766" y="74"/>
                </a:cubicBezTo>
                <a:cubicBezTo>
                  <a:pt x="814" y="117"/>
                  <a:pt x="850" y="178"/>
                  <a:pt x="850" y="263"/>
                </a:cubicBezTo>
                <a:lnTo>
                  <a:pt x="675" y="263"/>
                </a:lnTo>
                <a:cubicBezTo>
                  <a:pt x="675" y="179"/>
                  <a:pt x="622" y="140"/>
                  <a:pt x="536" y="14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467599" y="596901"/>
            <a:ext cx="420688" cy="420689"/>
          </a:xfrm>
          <a:custGeom>
            <a:avLst/>
            <a:gdLst>
              <a:gd name="T0" fmla="*/ 494 w 1168"/>
              <a:gd name="T1" fmla="*/ 293 h 1168"/>
              <a:gd name="T2" fmla="*/ 607 w 1168"/>
              <a:gd name="T3" fmla="*/ 560 h 1168"/>
              <a:gd name="T4" fmla="*/ 35 w 1168"/>
              <a:gd name="T5" fmla="*/ 1132 h 1168"/>
              <a:gd name="T6" fmla="*/ 0 w 1168"/>
              <a:gd name="T7" fmla="*/ 1050 h 1168"/>
              <a:gd name="T8" fmla="*/ 0 w 1168"/>
              <a:gd name="T9" fmla="*/ 235 h 1168"/>
              <a:gd name="T10" fmla="*/ 117 w 1168"/>
              <a:gd name="T11" fmla="*/ 118 h 1168"/>
              <a:gd name="T12" fmla="*/ 538 w 1168"/>
              <a:gd name="T13" fmla="*/ 118 h 1168"/>
              <a:gd name="T14" fmla="*/ 494 w 1168"/>
              <a:gd name="T15" fmla="*/ 293 h 1168"/>
              <a:gd name="T16" fmla="*/ 582 w 1168"/>
              <a:gd name="T17" fmla="*/ 293 h 1168"/>
              <a:gd name="T18" fmla="*/ 875 w 1168"/>
              <a:gd name="T19" fmla="*/ 0 h 1168"/>
              <a:gd name="T20" fmla="*/ 1167 w 1168"/>
              <a:gd name="T21" fmla="*/ 293 h 1168"/>
              <a:gd name="T22" fmla="*/ 875 w 1168"/>
              <a:gd name="T23" fmla="*/ 585 h 1168"/>
              <a:gd name="T24" fmla="*/ 582 w 1168"/>
              <a:gd name="T25" fmla="*/ 293 h 1168"/>
              <a:gd name="T26" fmla="*/ 557 w 1168"/>
              <a:gd name="T27" fmla="*/ 779 h 1168"/>
              <a:gd name="T28" fmla="*/ 875 w 1168"/>
              <a:gd name="T29" fmla="*/ 673 h 1168"/>
              <a:gd name="T30" fmla="*/ 1050 w 1168"/>
              <a:gd name="T31" fmla="*/ 703 h 1168"/>
              <a:gd name="T32" fmla="*/ 1050 w 1168"/>
              <a:gd name="T33" fmla="*/ 1050 h 1168"/>
              <a:gd name="T34" fmla="*/ 932 w 1168"/>
              <a:gd name="T35" fmla="*/ 1167 h 1168"/>
              <a:gd name="T36" fmla="*/ 525 w 1168"/>
              <a:gd name="T37" fmla="*/ 1167 h 1168"/>
              <a:gd name="T38" fmla="*/ 525 w 1168"/>
              <a:gd name="T39" fmla="*/ 848 h 1168"/>
              <a:gd name="T40" fmla="*/ 557 w 1168"/>
              <a:gd name="T41" fmla="*/ 779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8" h="1168">
                <a:moveTo>
                  <a:pt x="494" y="293"/>
                </a:moveTo>
                <a:cubicBezTo>
                  <a:pt x="494" y="396"/>
                  <a:pt x="538" y="492"/>
                  <a:pt x="607" y="560"/>
                </a:cubicBezTo>
                <a:lnTo>
                  <a:pt x="35" y="1132"/>
                </a:lnTo>
                <a:cubicBezTo>
                  <a:pt x="13" y="1110"/>
                  <a:pt x="0" y="1083"/>
                  <a:pt x="0" y="1050"/>
                </a:cubicBezTo>
                <a:lnTo>
                  <a:pt x="0" y="235"/>
                </a:lnTo>
                <a:cubicBezTo>
                  <a:pt x="0" y="172"/>
                  <a:pt x="54" y="118"/>
                  <a:pt x="117" y="118"/>
                </a:cubicBezTo>
                <a:lnTo>
                  <a:pt x="538" y="118"/>
                </a:lnTo>
                <a:cubicBezTo>
                  <a:pt x="511" y="170"/>
                  <a:pt x="494" y="230"/>
                  <a:pt x="494" y="293"/>
                </a:cubicBezTo>
                <a:close/>
                <a:moveTo>
                  <a:pt x="582" y="293"/>
                </a:moveTo>
                <a:cubicBezTo>
                  <a:pt x="582" y="131"/>
                  <a:pt x="713" y="0"/>
                  <a:pt x="875" y="0"/>
                </a:cubicBezTo>
                <a:cubicBezTo>
                  <a:pt x="1036" y="0"/>
                  <a:pt x="1167" y="131"/>
                  <a:pt x="1167" y="293"/>
                </a:cubicBezTo>
                <a:cubicBezTo>
                  <a:pt x="1167" y="454"/>
                  <a:pt x="1036" y="585"/>
                  <a:pt x="875" y="585"/>
                </a:cubicBezTo>
                <a:cubicBezTo>
                  <a:pt x="713" y="585"/>
                  <a:pt x="582" y="454"/>
                  <a:pt x="582" y="293"/>
                </a:cubicBezTo>
                <a:close/>
                <a:moveTo>
                  <a:pt x="557" y="779"/>
                </a:moveTo>
                <a:cubicBezTo>
                  <a:pt x="645" y="714"/>
                  <a:pt x="757" y="673"/>
                  <a:pt x="875" y="673"/>
                </a:cubicBezTo>
                <a:cubicBezTo>
                  <a:pt x="935" y="673"/>
                  <a:pt x="995" y="684"/>
                  <a:pt x="1050" y="703"/>
                </a:cubicBezTo>
                <a:lnTo>
                  <a:pt x="1050" y="1050"/>
                </a:lnTo>
                <a:cubicBezTo>
                  <a:pt x="1050" y="1113"/>
                  <a:pt x="995" y="1167"/>
                  <a:pt x="932" y="1167"/>
                </a:cubicBezTo>
                <a:lnTo>
                  <a:pt x="525" y="1167"/>
                </a:lnTo>
                <a:lnTo>
                  <a:pt x="525" y="848"/>
                </a:lnTo>
                <a:cubicBezTo>
                  <a:pt x="525" y="820"/>
                  <a:pt x="538" y="796"/>
                  <a:pt x="557" y="77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529637" y="681038"/>
            <a:ext cx="463550" cy="252412"/>
          </a:xfrm>
          <a:custGeom>
            <a:avLst/>
            <a:gdLst>
              <a:gd name="T0" fmla="*/ 1168 w 1286"/>
              <a:gd name="T1" fmla="*/ 117 h 701"/>
              <a:gd name="T2" fmla="*/ 1050 w 1286"/>
              <a:gd name="T3" fmla="*/ 117 h 701"/>
              <a:gd name="T4" fmla="*/ 1050 w 1286"/>
              <a:gd name="T5" fmla="*/ 350 h 701"/>
              <a:gd name="T6" fmla="*/ 935 w 1286"/>
              <a:gd name="T7" fmla="*/ 350 h 701"/>
              <a:gd name="T8" fmla="*/ 935 w 1286"/>
              <a:gd name="T9" fmla="*/ 117 h 701"/>
              <a:gd name="T10" fmla="*/ 818 w 1286"/>
              <a:gd name="T11" fmla="*/ 117 h 701"/>
              <a:gd name="T12" fmla="*/ 818 w 1286"/>
              <a:gd name="T13" fmla="*/ 350 h 701"/>
              <a:gd name="T14" fmla="*/ 700 w 1286"/>
              <a:gd name="T15" fmla="*/ 350 h 701"/>
              <a:gd name="T16" fmla="*/ 700 w 1286"/>
              <a:gd name="T17" fmla="*/ 117 h 701"/>
              <a:gd name="T18" fmla="*/ 585 w 1286"/>
              <a:gd name="T19" fmla="*/ 117 h 701"/>
              <a:gd name="T20" fmla="*/ 585 w 1286"/>
              <a:gd name="T21" fmla="*/ 350 h 701"/>
              <a:gd name="T22" fmla="*/ 468 w 1286"/>
              <a:gd name="T23" fmla="*/ 350 h 701"/>
              <a:gd name="T24" fmla="*/ 468 w 1286"/>
              <a:gd name="T25" fmla="*/ 117 h 701"/>
              <a:gd name="T26" fmla="*/ 350 w 1286"/>
              <a:gd name="T27" fmla="*/ 117 h 701"/>
              <a:gd name="T28" fmla="*/ 350 w 1286"/>
              <a:gd name="T29" fmla="*/ 350 h 701"/>
              <a:gd name="T30" fmla="*/ 235 w 1286"/>
              <a:gd name="T31" fmla="*/ 350 h 701"/>
              <a:gd name="T32" fmla="*/ 235 w 1286"/>
              <a:gd name="T33" fmla="*/ 117 h 701"/>
              <a:gd name="T34" fmla="*/ 118 w 1286"/>
              <a:gd name="T35" fmla="*/ 117 h 701"/>
              <a:gd name="T36" fmla="*/ 118 w 1286"/>
              <a:gd name="T37" fmla="*/ 582 h 701"/>
              <a:gd name="T38" fmla="*/ 1168 w 1286"/>
              <a:gd name="T39" fmla="*/ 582 h 701"/>
              <a:gd name="T40" fmla="*/ 1168 w 1286"/>
              <a:gd name="T41" fmla="*/ 117 h 701"/>
              <a:gd name="T42" fmla="*/ 1285 w 1286"/>
              <a:gd name="T43" fmla="*/ 117 h 701"/>
              <a:gd name="T44" fmla="*/ 1285 w 1286"/>
              <a:gd name="T45" fmla="*/ 582 h 701"/>
              <a:gd name="T46" fmla="*/ 1168 w 1286"/>
              <a:gd name="T47" fmla="*/ 700 h 701"/>
              <a:gd name="T48" fmla="*/ 118 w 1286"/>
              <a:gd name="T49" fmla="*/ 700 h 701"/>
              <a:gd name="T50" fmla="*/ 0 w 1286"/>
              <a:gd name="T51" fmla="*/ 582 h 701"/>
              <a:gd name="T52" fmla="*/ 0 w 1286"/>
              <a:gd name="T53" fmla="*/ 117 h 701"/>
              <a:gd name="T54" fmla="*/ 118 w 1286"/>
              <a:gd name="T55" fmla="*/ 0 h 701"/>
              <a:gd name="T56" fmla="*/ 1168 w 1286"/>
              <a:gd name="T57" fmla="*/ 0 h 701"/>
              <a:gd name="T58" fmla="*/ 1285 w 1286"/>
              <a:gd name="T59" fmla="*/ 117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701">
                <a:moveTo>
                  <a:pt x="1168" y="117"/>
                </a:moveTo>
                <a:lnTo>
                  <a:pt x="1050" y="117"/>
                </a:lnTo>
                <a:lnTo>
                  <a:pt x="1050" y="350"/>
                </a:lnTo>
                <a:lnTo>
                  <a:pt x="935" y="350"/>
                </a:lnTo>
                <a:lnTo>
                  <a:pt x="935" y="117"/>
                </a:lnTo>
                <a:lnTo>
                  <a:pt x="818" y="117"/>
                </a:lnTo>
                <a:lnTo>
                  <a:pt x="818" y="350"/>
                </a:lnTo>
                <a:lnTo>
                  <a:pt x="700" y="350"/>
                </a:lnTo>
                <a:lnTo>
                  <a:pt x="700" y="117"/>
                </a:lnTo>
                <a:lnTo>
                  <a:pt x="585" y="117"/>
                </a:lnTo>
                <a:lnTo>
                  <a:pt x="585" y="350"/>
                </a:lnTo>
                <a:lnTo>
                  <a:pt x="468" y="350"/>
                </a:lnTo>
                <a:lnTo>
                  <a:pt x="468" y="117"/>
                </a:lnTo>
                <a:lnTo>
                  <a:pt x="350" y="117"/>
                </a:lnTo>
                <a:lnTo>
                  <a:pt x="350" y="350"/>
                </a:lnTo>
                <a:lnTo>
                  <a:pt x="235" y="350"/>
                </a:lnTo>
                <a:lnTo>
                  <a:pt x="235" y="117"/>
                </a:lnTo>
                <a:lnTo>
                  <a:pt x="118" y="117"/>
                </a:lnTo>
                <a:lnTo>
                  <a:pt x="118" y="582"/>
                </a:lnTo>
                <a:lnTo>
                  <a:pt x="1168" y="582"/>
                </a:lnTo>
                <a:lnTo>
                  <a:pt x="1168" y="117"/>
                </a:lnTo>
                <a:close/>
                <a:moveTo>
                  <a:pt x="1285" y="117"/>
                </a:moveTo>
                <a:lnTo>
                  <a:pt x="1285" y="582"/>
                </a:lnTo>
                <a:cubicBezTo>
                  <a:pt x="1285" y="645"/>
                  <a:pt x="1231" y="700"/>
                  <a:pt x="1168" y="700"/>
                </a:cubicBezTo>
                <a:lnTo>
                  <a:pt x="118" y="700"/>
                </a:lnTo>
                <a:cubicBezTo>
                  <a:pt x="55" y="700"/>
                  <a:pt x="0" y="645"/>
                  <a:pt x="0" y="58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8" y="0"/>
                </a:lnTo>
                <a:cubicBezTo>
                  <a:pt x="1231" y="0"/>
                  <a:pt x="1285" y="54"/>
                  <a:pt x="128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653589" y="639763"/>
            <a:ext cx="377825" cy="336550"/>
          </a:xfrm>
          <a:custGeom>
            <a:avLst/>
            <a:gdLst>
              <a:gd name="T0" fmla="*/ 525 w 1051"/>
              <a:gd name="T1" fmla="*/ 818 h 936"/>
              <a:gd name="T2" fmla="*/ 525 w 1051"/>
              <a:gd name="T3" fmla="*/ 585 h 936"/>
              <a:gd name="T4" fmla="*/ 175 w 1051"/>
              <a:gd name="T5" fmla="*/ 585 h 936"/>
              <a:gd name="T6" fmla="*/ 175 w 1051"/>
              <a:gd name="T7" fmla="*/ 818 h 936"/>
              <a:gd name="T8" fmla="*/ 525 w 1051"/>
              <a:gd name="T9" fmla="*/ 818 h 936"/>
              <a:gd name="T10" fmla="*/ 993 w 1051"/>
              <a:gd name="T11" fmla="*/ 585 h 936"/>
              <a:gd name="T12" fmla="*/ 993 w 1051"/>
              <a:gd name="T13" fmla="*/ 935 h 936"/>
              <a:gd name="T14" fmla="*/ 875 w 1051"/>
              <a:gd name="T15" fmla="*/ 935 h 936"/>
              <a:gd name="T16" fmla="*/ 875 w 1051"/>
              <a:gd name="T17" fmla="*/ 585 h 936"/>
              <a:gd name="T18" fmla="*/ 643 w 1051"/>
              <a:gd name="T19" fmla="*/ 585 h 936"/>
              <a:gd name="T20" fmla="*/ 643 w 1051"/>
              <a:gd name="T21" fmla="*/ 935 h 936"/>
              <a:gd name="T22" fmla="*/ 58 w 1051"/>
              <a:gd name="T23" fmla="*/ 935 h 936"/>
              <a:gd name="T24" fmla="*/ 58 w 1051"/>
              <a:gd name="T25" fmla="*/ 585 h 936"/>
              <a:gd name="T26" fmla="*/ 0 w 1051"/>
              <a:gd name="T27" fmla="*/ 585 h 936"/>
              <a:gd name="T28" fmla="*/ 0 w 1051"/>
              <a:gd name="T29" fmla="*/ 468 h 936"/>
              <a:gd name="T30" fmla="*/ 58 w 1051"/>
              <a:gd name="T31" fmla="*/ 175 h 936"/>
              <a:gd name="T32" fmla="*/ 993 w 1051"/>
              <a:gd name="T33" fmla="*/ 175 h 936"/>
              <a:gd name="T34" fmla="*/ 1050 w 1051"/>
              <a:gd name="T35" fmla="*/ 468 h 936"/>
              <a:gd name="T36" fmla="*/ 1050 w 1051"/>
              <a:gd name="T37" fmla="*/ 585 h 936"/>
              <a:gd name="T38" fmla="*/ 993 w 1051"/>
              <a:gd name="T39" fmla="*/ 585 h 936"/>
              <a:gd name="T40" fmla="*/ 993 w 1051"/>
              <a:gd name="T41" fmla="*/ 0 h 936"/>
              <a:gd name="T42" fmla="*/ 993 w 1051"/>
              <a:gd name="T43" fmla="*/ 118 h 936"/>
              <a:gd name="T44" fmla="*/ 58 w 1051"/>
              <a:gd name="T45" fmla="*/ 118 h 936"/>
              <a:gd name="T46" fmla="*/ 58 w 1051"/>
              <a:gd name="T47" fmla="*/ 0 h 936"/>
              <a:gd name="T48" fmla="*/ 993 w 1051"/>
              <a:gd name="T49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936">
                <a:moveTo>
                  <a:pt x="525" y="818"/>
                </a:moveTo>
                <a:lnTo>
                  <a:pt x="525" y="585"/>
                </a:lnTo>
                <a:lnTo>
                  <a:pt x="175" y="585"/>
                </a:lnTo>
                <a:lnTo>
                  <a:pt x="175" y="818"/>
                </a:lnTo>
                <a:lnTo>
                  <a:pt x="525" y="818"/>
                </a:lnTo>
                <a:close/>
                <a:moveTo>
                  <a:pt x="993" y="585"/>
                </a:moveTo>
                <a:lnTo>
                  <a:pt x="993" y="935"/>
                </a:lnTo>
                <a:lnTo>
                  <a:pt x="875" y="935"/>
                </a:lnTo>
                <a:lnTo>
                  <a:pt x="875" y="585"/>
                </a:lnTo>
                <a:lnTo>
                  <a:pt x="643" y="585"/>
                </a:lnTo>
                <a:lnTo>
                  <a:pt x="643" y="935"/>
                </a:lnTo>
                <a:lnTo>
                  <a:pt x="58" y="935"/>
                </a:lnTo>
                <a:lnTo>
                  <a:pt x="58" y="585"/>
                </a:lnTo>
                <a:lnTo>
                  <a:pt x="0" y="585"/>
                </a:lnTo>
                <a:lnTo>
                  <a:pt x="0" y="468"/>
                </a:lnTo>
                <a:lnTo>
                  <a:pt x="58" y="175"/>
                </a:lnTo>
                <a:lnTo>
                  <a:pt x="993" y="175"/>
                </a:lnTo>
                <a:lnTo>
                  <a:pt x="1050" y="468"/>
                </a:lnTo>
                <a:lnTo>
                  <a:pt x="1050" y="585"/>
                </a:lnTo>
                <a:lnTo>
                  <a:pt x="993" y="585"/>
                </a:lnTo>
                <a:close/>
                <a:moveTo>
                  <a:pt x="993" y="0"/>
                </a:moveTo>
                <a:lnTo>
                  <a:pt x="993" y="118"/>
                </a:lnTo>
                <a:lnTo>
                  <a:pt x="58" y="118"/>
                </a:lnTo>
                <a:lnTo>
                  <a:pt x="58" y="0"/>
                </a:lnTo>
                <a:lnTo>
                  <a:pt x="99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15624" y="639763"/>
            <a:ext cx="419100" cy="336550"/>
          </a:xfrm>
          <a:custGeom>
            <a:avLst/>
            <a:gdLst>
              <a:gd name="T0" fmla="*/ 115 w 1166"/>
              <a:gd name="T1" fmla="*/ 410 h 936"/>
              <a:gd name="T2" fmla="*/ 115 w 1166"/>
              <a:gd name="T3" fmla="*/ 525 h 936"/>
              <a:gd name="T4" fmla="*/ 233 w 1166"/>
              <a:gd name="T5" fmla="*/ 525 h 936"/>
              <a:gd name="T6" fmla="*/ 233 w 1166"/>
              <a:gd name="T7" fmla="*/ 410 h 936"/>
              <a:gd name="T8" fmla="*/ 115 w 1166"/>
              <a:gd name="T9" fmla="*/ 410 h 936"/>
              <a:gd name="T10" fmla="*/ 0 w 1166"/>
              <a:gd name="T11" fmla="*/ 585 h 936"/>
              <a:gd name="T12" fmla="*/ 0 w 1166"/>
              <a:gd name="T13" fmla="*/ 350 h 936"/>
              <a:gd name="T14" fmla="*/ 1165 w 1166"/>
              <a:gd name="T15" fmla="*/ 350 h 936"/>
              <a:gd name="T16" fmla="*/ 1165 w 1166"/>
              <a:gd name="T17" fmla="*/ 585 h 936"/>
              <a:gd name="T18" fmla="*/ 0 w 1166"/>
              <a:gd name="T19" fmla="*/ 585 h 936"/>
              <a:gd name="T20" fmla="*/ 233 w 1166"/>
              <a:gd name="T21" fmla="*/ 175 h 936"/>
              <a:gd name="T22" fmla="*/ 233 w 1166"/>
              <a:gd name="T23" fmla="*/ 60 h 936"/>
              <a:gd name="T24" fmla="*/ 115 w 1166"/>
              <a:gd name="T25" fmla="*/ 60 h 936"/>
              <a:gd name="T26" fmla="*/ 115 w 1166"/>
              <a:gd name="T27" fmla="*/ 175 h 936"/>
              <a:gd name="T28" fmla="*/ 233 w 1166"/>
              <a:gd name="T29" fmla="*/ 175 h 936"/>
              <a:gd name="T30" fmla="*/ 0 w 1166"/>
              <a:gd name="T31" fmla="*/ 0 h 936"/>
              <a:gd name="T32" fmla="*/ 1165 w 1166"/>
              <a:gd name="T33" fmla="*/ 0 h 936"/>
              <a:gd name="T34" fmla="*/ 1165 w 1166"/>
              <a:gd name="T35" fmla="*/ 235 h 936"/>
              <a:gd name="T36" fmla="*/ 0 w 1166"/>
              <a:gd name="T37" fmla="*/ 235 h 936"/>
              <a:gd name="T38" fmla="*/ 0 w 1166"/>
              <a:gd name="T39" fmla="*/ 0 h 936"/>
              <a:gd name="T40" fmla="*/ 115 w 1166"/>
              <a:gd name="T41" fmla="*/ 760 h 936"/>
              <a:gd name="T42" fmla="*/ 115 w 1166"/>
              <a:gd name="T43" fmla="*/ 875 h 936"/>
              <a:gd name="T44" fmla="*/ 233 w 1166"/>
              <a:gd name="T45" fmla="*/ 875 h 936"/>
              <a:gd name="T46" fmla="*/ 233 w 1166"/>
              <a:gd name="T47" fmla="*/ 760 h 936"/>
              <a:gd name="T48" fmla="*/ 115 w 1166"/>
              <a:gd name="T49" fmla="*/ 760 h 936"/>
              <a:gd name="T50" fmla="*/ 0 w 1166"/>
              <a:gd name="T51" fmla="*/ 935 h 936"/>
              <a:gd name="T52" fmla="*/ 0 w 1166"/>
              <a:gd name="T53" fmla="*/ 700 h 936"/>
              <a:gd name="T54" fmla="*/ 1165 w 1166"/>
              <a:gd name="T55" fmla="*/ 700 h 936"/>
              <a:gd name="T56" fmla="*/ 1165 w 1166"/>
              <a:gd name="T57" fmla="*/ 935 h 936"/>
              <a:gd name="T58" fmla="*/ 0 w 1166"/>
              <a:gd name="T59" fmla="*/ 935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66" h="936">
                <a:moveTo>
                  <a:pt x="115" y="410"/>
                </a:moveTo>
                <a:lnTo>
                  <a:pt x="115" y="525"/>
                </a:lnTo>
                <a:lnTo>
                  <a:pt x="233" y="525"/>
                </a:lnTo>
                <a:lnTo>
                  <a:pt x="233" y="410"/>
                </a:lnTo>
                <a:lnTo>
                  <a:pt x="115" y="410"/>
                </a:lnTo>
                <a:close/>
                <a:moveTo>
                  <a:pt x="0" y="585"/>
                </a:moveTo>
                <a:lnTo>
                  <a:pt x="0" y="350"/>
                </a:lnTo>
                <a:lnTo>
                  <a:pt x="1165" y="350"/>
                </a:lnTo>
                <a:lnTo>
                  <a:pt x="1165" y="585"/>
                </a:lnTo>
                <a:lnTo>
                  <a:pt x="0" y="585"/>
                </a:lnTo>
                <a:close/>
                <a:moveTo>
                  <a:pt x="233" y="175"/>
                </a:moveTo>
                <a:lnTo>
                  <a:pt x="233" y="60"/>
                </a:lnTo>
                <a:lnTo>
                  <a:pt x="115" y="60"/>
                </a:lnTo>
                <a:lnTo>
                  <a:pt x="115" y="175"/>
                </a:lnTo>
                <a:lnTo>
                  <a:pt x="233" y="175"/>
                </a:lnTo>
                <a:close/>
                <a:moveTo>
                  <a:pt x="0" y="0"/>
                </a:moveTo>
                <a:lnTo>
                  <a:pt x="1165" y="0"/>
                </a:lnTo>
                <a:lnTo>
                  <a:pt x="1165" y="235"/>
                </a:lnTo>
                <a:lnTo>
                  <a:pt x="0" y="235"/>
                </a:lnTo>
                <a:lnTo>
                  <a:pt x="0" y="0"/>
                </a:lnTo>
                <a:close/>
                <a:moveTo>
                  <a:pt x="115" y="760"/>
                </a:moveTo>
                <a:lnTo>
                  <a:pt x="115" y="875"/>
                </a:lnTo>
                <a:lnTo>
                  <a:pt x="233" y="875"/>
                </a:lnTo>
                <a:lnTo>
                  <a:pt x="233" y="760"/>
                </a:lnTo>
                <a:lnTo>
                  <a:pt x="115" y="760"/>
                </a:lnTo>
                <a:close/>
                <a:moveTo>
                  <a:pt x="0" y="935"/>
                </a:moveTo>
                <a:lnTo>
                  <a:pt x="0" y="700"/>
                </a:lnTo>
                <a:lnTo>
                  <a:pt x="1165" y="700"/>
                </a:lnTo>
                <a:lnTo>
                  <a:pt x="1165" y="935"/>
                </a:lnTo>
                <a:lnTo>
                  <a:pt x="0" y="93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7" y="1470025"/>
            <a:ext cx="419100" cy="419100"/>
          </a:xfrm>
          <a:custGeom>
            <a:avLst/>
            <a:gdLst>
              <a:gd name="T0" fmla="*/ 815 w 1166"/>
              <a:gd name="T1" fmla="*/ 814 h 1165"/>
              <a:gd name="T2" fmla="*/ 465 w 1166"/>
              <a:gd name="T3" fmla="*/ 626 h 1165"/>
              <a:gd name="T4" fmla="*/ 465 w 1166"/>
              <a:gd name="T5" fmla="*/ 1006 h 1165"/>
              <a:gd name="T6" fmla="*/ 815 w 1166"/>
              <a:gd name="T7" fmla="*/ 814 h 1165"/>
              <a:gd name="T8" fmla="*/ 1165 w 1166"/>
              <a:gd name="T9" fmla="*/ 582 h 1165"/>
              <a:gd name="T10" fmla="*/ 1165 w 1166"/>
              <a:gd name="T11" fmla="*/ 1050 h 1165"/>
              <a:gd name="T12" fmla="*/ 1050 w 1166"/>
              <a:gd name="T13" fmla="*/ 1164 h 1165"/>
              <a:gd name="T14" fmla="*/ 115 w 1166"/>
              <a:gd name="T15" fmla="*/ 1164 h 1165"/>
              <a:gd name="T16" fmla="*/ 0 w 1166"/>
              <a:gd name="T17" fmla="*/ 1050 h 1165"/>
              <a:gd name="T18" fmla="*/ 0 w 1166"/>
              <a:gd name="T19" fmla="*/ 582 h 1165"/>
              <a:gd name="T20" fmla="*/ 115 w 1166"/>
              <a:gd name="T21" fmla="*/ 464 h 1165"/>
              <a:gd name="T22" fmla="*/ 1050 w 1166"/>
              <a:gd name="T23" fmla="*/ 464 h 1165"/>
              <a:gd name="T24" fmla="*/ 1165 w 1166"/>
              <a:gd name="T25" fmla="*/ 582 h 1165"/>
              <a:gd name="T26" fmla="*/ 932 w 1166"/>
              <a:gd name="T27" fmla="*/ 0 h 1165"/>
              <a:gd name="T28" fmla="*/ 932 w 1166"/>
              <a:gd name="T29" fmla="*/ 115 h 1165"/>
              <a:gd name="T30" fmla="*/ 232 w 1166"/>
              <a:gd name="T31" fmla="*/ 115 h 1165"/>
              <a:gd name="T32" fmla="*/ 232 w 1166"/>
              <a:gd name="T33" fmla="*/ 0 h 1165"/>
              <a:gd name="T34" fmla="*/ 932 w 1166"/>
              <a:gd name="T35" fmla="*/ 0 h 1165"/>
              <a:gd name="T36" fmla="*/ 1050 w 1166"/>
              <a:gd name="T37" fmla="*/ 350 h 1165"/>
              <a:gd name="T38" fmla="*/ 115 w 1166"/>
              <a:gd name="T39" fmla="*/ 350 h 1165"/>
              <a:gd name="T40" fmla="*/ 115 w 1166"/>
              <a:gd name="T41" fmla="*/ 232 h 1165"/>
              <a:gd name="T42" fmla="*/ 1050 w 1166"/>
              <a:gd name="T43" fmla="*/ 232 h 1165"/>
              <a:gd name="T44" fmla="*/ 1050 w 1166"/>
              <a:gd name="T45" fmla="*/ 35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1165">
                <a:moveTo>
                  <a:pt x="815" y="814"/>
                </a:moveTo>
                <a:lnTo>
                  <a:pt x="465" y="626"/>
                </a:lnTo>
                <a:lnTo>
                  <a:pt x="465" y="1006"/>
                </a:lnTo>
                <a:lnTo>
                  <a:pt x="815" y="814"/>
                </a:lnTo>
                <a:close/>
                <a:moveTo>
                  <a:pt x="1165" y="582"/>
                </a:moveTo>
                <a:lnTo>
                  <a:pt x="1165" y="1050"/>
                </a:lnTo>
                <a:cubicBezTo>
                  <a:pt x="1165" y="1112"/>
                  <a:pt x="1113" y="1164"/>
                  <a:pt x="1050" y="1164"/>
                </a:cubicBezTo>
                <a:lnTo>
                  <a:pt x="115" y="1164"/>
                </a:lnTo>
                <a:cubicBezTo>
                  <a:pt x="52" y="1164"/>
                  <a:pt x="0" y="1112"/>
                  <a:pt x="0" y="1050"/>
                </a:cubicBezTo>
                <a:lnTo>
                  <a:pt x="0" y="582"/>
                </a:lnTo>
                <a:cubicBezTo>
                  <a:pt x="0" y="519"/>
                  <a:pt x="52" y="464"/>
                  <a:pt x="115" y="464"/>
                </a:cubicBezTo>
                <a:lnTo>
                  <a:pt x="1050" y="464"/>
                </a:lnTo>
                <a:cubicBezTo>
                  <a:pt x="1113" y="464"/>
                  <a:pt x="1165" y="519"/>
                  <a:pt x="1165" y="582"/>
                </a:cubicBezTo>
                <a:close/>
                <a:moveTo>
                  <a:pt x="932" y="0"/>
                </a:moveTo>
                <a:lnTo>
                  <a:pt x="932" y="115"/>
                </a:lnTo>
                <a:lnTo>
                  <a:pt x="232" y="115"/>
                </a:lnTo>
                <a:lnTo>
                  <a:pt x="232" y="0"/>
                </a:lnTo>
                <a:lnTo>
                  <a:pt x="932" y="0"/>
                </a:lnTo>
                <a:close/>
                <a:moveTo>
                  <a:pt x="1050" y="350"/>
                </a:moveTo>
                <a:lnTo>
                  <a:pt x="115" y="350"/>
                </a:lnTo>
                <a:lnTo>
                  <a:pt x="115" y="232"/>
                </a:lnTo>
                <a:lnTo>
                  <a:pt x="1050" y="232"/>
                </a:lnTo>
                <a:lnTo>
                  <a:pt x="105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30424" y="1490664"/>
            <a:ext cx="419100" cy="377825"/>
          </a:xfrm>
          <a:custGeom>
            <a:avLst/>
            <a:gdLst>
              <a:gd name="T0" fmla="*/ 757 w 1165"/>
              <a:gd name="T1" fmla="*/ 787 h 1051"/>
              <a:gd name="T2" fmla="*/ 962 w 1165"/>
              <a:gd name="T3" fmla="*/ 582 h 1051"/>
              <a:gd name="T4" fmla="*/ 757 w 1165"/>
              <a:gd name="T5" fmla="*/ 377 h 1051"/>
              <a:gd name="T6" fmla="*/ 757 w 1165"/>
              <a:gd name="T7" fmla="*/ 525 h 1051"/>
              <a:gd name="T8" fmla="*/ 407 w 1165"/>
              <a:gd name="T9" fmla="*/ 525 h 1051"/>
              <a:gd name="T10" fmla="*/ 407 w 1165"/>
              <a:gd name="T11" fmla="*/ 377 h 1051"/>
              <a:gd name="T12" fmla="*/ 202 w 1165"/>
              <a:gd name="T13" fmla="*/ 582 h 1051"/>
              <a:gd name="T14" fmla="*/ 407 w 1165"/>
              <a:gd name="T15" fmla="*/ 787 h 1051"/>
              <a:gd name="T16" fmla="*/ 407 w 1165"/>
              <a:gd name="T17" fmla="*/ 640 h 1051"/>
              <a:gd name="T18" fmla="*/ 757 w 1165"/>
              <a:gd name="T19" fmla="*/ 640 h 1051"/>
              <a:gd name="T20" fmla="*/ 757 w 1165"/>
              <a:gd name="T21" fmla="*/ 787 h 1051"/>
              <a:gd name="T22" fmla="*/ 1164 w 1165"/>
              <a:gd name="T23" fmla="*/ 232 h 1051"/>
              <a:gd name="T24" fmla="*/ 1164 w 1165"/>
              <a:gd name="T25" fmla="*/ 932 h 1051"/>
              <a:gd name="T26" fmla="*/ 1050 w 1165"/>
              <a:gd name="T27" fmla="*/ 1050 h 1051"/>
              <a:gd name="T28" fmla="*/ 114 w 1165"/>
              <a:gd name="T29" fmla="*/ 1050 h 1051"/>
              <a:gd name="T30" fmla="*/ 0 w 1165"/>
              <a:gd name="T31" fmla="*/ 932 h 1051"/>
              <a:gd name="T32" fmla="*/ 0 w 1165"/>
              <a:gd name="T33" fmla="*/ 232 h 1051"/>
              <a:gd name="T34" fmla="*/ 114 w 1165"/>
              <a:gd name="T35" fmla="*/ 115 h 1051"/>
              <a:gd name="T36" fmla="*/ 300 w 1165"/>
              <a:gd name="T37" fmla="*/ 115 h 1051"/>
              <a:gd name="T38" fmla="*/ 407 w 1165"/>
              <a:gd name="T39" fmla="*/ 0 h 1051"/>
              <a:gd name="T40" fmla="*/ 757 w 1165"/>
              <a:gd name="T41" fmla="*/ 0 h 1051"/>
              <a:gd name="T42" fmla="*/ 864 w 1165"/>
              <a:gd name="T43" fmla="*/ 115 h 1051"/>
              <a:gd name="T44" fmla="*/ 1050 w 1165"/>
              <a:gd name="T45" fmla="*/ 115 h 1051"/>
              <a:gd name="T46" fmla="*/ 1164 w 1165"/>
              <a:gd name="T47" fmla="*/ 23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5" h="1051">
                <a:moveTo>
                  <a:pt x="757" y="787"/>
                </a:moveTo>
                <a:lnTo>
                  <a:pt x="962" y="582"/>
                </a:lnTo>
                <a:lnTo>
                  <a:pt x="757" y="377"/>
                </a:lnTo>
                <a:lnTo>
                  <a:pt x="757" y="525"/>
                </a:lnTo>
                <a:lnTo>
                  <a:pt x="407" y="525"/>
                </a:lnTo>
                <a:lnTo>
                  <a:pt x="407" y="377"/>
                </a:lnTo>
                <a:lnTo>
                  <a:pt x="202" y="582"/>
                </a:lnTo>
                <a:lnTo>
                  <a:pt x="407" y="787"/>
                </a:lnTo>
                <a:lnTo>
                  <a:pt x="407" y="640"/>
                </a:lnTo>
                <a:lnTo>
                  <a:pt x="757" y="640"/>
                </a:lnTo>
                <a:lnTo>
                  <a:pt x="757" y="787"/>
                </a:lnTo>
                <a:close/>
                <a:moveTo>
                  <a:pt x="1164" y="232"/>
                </a:moveTo>
                <a:lnTo>
                  <a:pt x="1164" y="932"/>
                </a:lnTo>
                <a:cubicBezTo>
                  <a:pt x="1164" y="995"/>
                  <a:pt x="1112" y="1050"/>
                  <a:pt x="1050" y="1050"/>
                </a:cubicBezTo>
                <a:lnTo>
                  <a:pt x="114" y="1050"/>
                </a:lnTo>
                <a:cubicBezTo>
                  <a:pt x="52" y="1050"/>
                  <a:pt x="0" y="995"/>
                  <a:pt x="0" y="932"/>
                </a:cubicBezTo>
                <a:lnTo>
                  <a:pt x="0" y="232"/>
                </a:lnTo>
                <a:cubicBezTo>
                  <a:pt x="0" y="170"/>
                  <a:pt x="52" y="115"/>
                  <a:pt x="114" y="115"/>
                </a:cubicBezTo>
                <a:lnTo>
                  <a:pt x="300" y="115"/>
                </a:lnTo>
                <a:lnTo>
                  <a:pt x="407" y="0"/>
                </a:lnTo>
                <a:lnTo>
                  <a:pt x="757" y="0"/>
                </a:lnTo>
                <a:lnTo>
                  <a:pt x="864" y="115"/>
                </a:lnTo>
                <a:lnTo>
                  <a:pt x="1050" y="115"/>
                </a:lnTo>
                <a:cubicBezTo>
                  <a:pt x="1112" y="115"/>
                  <a:pt x="1164" y="170"/>
                  <a:pt x="1164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03574" y="1470025"/>
            <a:ext cx="419100" cy="419100"/>
          </a:xfrm>
          <a:custGeom>
            <a:avLst/>
            <a:gdLst>
              <a:gd name="T0" fmla="*/ 902 w 1166"/>
              <a:gd name="T1" fmla="*/ 757 h 1165"/>
              <a:gd name="T2" fmla="*/ 758 w 1166"/>
              <a:gd name="T3" fmla="*/ 757 h 1165"/>
              <a:gd name="T4" fmla="*/ 758 w 1166"/>
              <a:gd name="T5" fmla="*/ 525 h 1165"/>
              <a:gd name="T6" fmla="*/ 640 w 1166"/>
              <a:gd name="T7" fmla="*/ 525 h 1165"/>
              <a:gd name="T8" fmla="*/ 640 w 1166"/>
              <a:gd name="T9" fmla="*/ 757 h 1165"/>
              <a:gd name="T10" fmla="*/ 495 w 1166"/>
              <a:gd name="T11" fmla="*/ 757 h 1165"/>
              <a:gd name="T12" fmla="*/ 700 w 1166"/>
              <a:gd name="T13" fmla="*/ 962 h 1165"/>
              <a:gd name="T14" fmla="*/ 902 w 1166"/>
              <a:gd name="T15" fmla="*/ 757 h 1165"/>
              <a:gd name="T16" fmla="*/ 263 w 1166"/>
              <a:gd name="T17" fmla="*/ 407 h 1165"/>
              <a:gd name="T18" fmla="*/ 408 w 1166"/>
              <a:gd name="T19" fmla="*/ 407 h 1165"/>
              <a:gd name="T20" fmla="*/ 408 w 1166"/>
              <a:gd name="T21" fmla="*/ 639 h 1165"/>
              <a:gd name="T22" fmla="*/ 525 w 1166"/>
              <a:gd name="T23" fmla="*/ 639 h 1165"/>
              <a:gd name="T24" fmla="*/ 525 w 1166"/>
              <a:gd name="T25" fmla="*/ 407 h 1165"/>
              <a:gd name="T26" fmla="*/ 670 w 1166"/>
              <a:gd name="T27" fmla="*/ 407 h 1165"/>
              <a:gd name="T28" fmla="*/ 465 w 1166"/>
              <a:gd name="T29" fmla="*/ 202 h 1165"/>
              <a:gd name="T30" fmla="*/ 263 w 1166"/>
              <a:gd name="T31" fmla="*/ 407 h 1165"/>
              <a:gd name="T32" fmla="*/ 583 w 1166"/>
              <a:gd name="T33" fmla="*/ 0 h 1165"/>
              <a:gd name="T34" fmla="*/ 1165 w 1166"/>
              <a:gd name="T35" fmla="*/ 582 h 1165"/>
              <a:gd name="T36" fmla="*/ 583 w 1166"/>
              <a:gd name="T37" fmla="*/ 1164 h 1165"/>
              <a:gd name="T38" fmla="*/ 0 w 1166"/>
              <a:gd name="T39" fmla="*/ 582 h 1165"/>
              <a:gd name="T40" fmla="*/ 583 w 1166"/>
              <a:gd name="T41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6" h="1165">
                <a:moveTo>
                  <a:pt x="902" y="757"/>
                </a:moveTo>
                <a:lnTo>
                  <a:pt x="758" y="757"/>
                </a:lnTo>
                <a:lnTo>
                  <a:pt x="758" y="525"/>
                </a:lnTo>
                <a:lnTo>
                  <a:pt x="640" y="525"/>
                </a:lnTo>
                <a:lnTo>
                  <a:pt x="640" y="757"/>
                </a:lnTo>
                <a:lnTo>
                  <a:pt x="495" y="757"/>
                </a:lnTo>
                <a:lnTo>
                  <a:pt x="700" y="962"/>
                </a:lnTo>
                <a:lnTo>
                  <a:pt x="902" y="757"/>
                </a:lnTo>
                <a:close/>
                <a:moveTo>
                  <a:pt x="263" y="407"/>
                </a:moveTo>
                <a:lnTo>
                  <a:pt x="408" y="407"/>
                </a:lnTo>
                <a:lnTo>
                  <a:pt x="408" y="639"/>
                </a:lnTo>
                <a:lnTo>
                  <a:pt x="525" y="639"/>
                </a:lnTo>
                <a:lnTo>
                  <a:pt x="525" y="407"/>
                </a:lnTo>
                <a:lnTo>
                  <a:pt x="670" y="407"/>
                </a:lnTo>
                <a:lnTo>
                  <a:pt x="465" y="202"/>
                </a:lnTo>
                <a:lnTo>
                  <a:pt x="263" y="407"/>
                </a:lnTo>
                <a:close/>
                <a:moveTo>
                  <a:pt x="583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5" y="1164"/>
                  <a:pt x="583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338639" y="1490664"/>
            <a:ext cx="293687" cy="377825"/>
          </a:xfrm>
          <a:custGeom>
            <a:avLst/>
            <a:gdLst>
              <a:gd name="T0" fmla="*/ 232 w 816"/>
              <a:gd name="T1" fmla="*/ 0 h 1051"/>
              <a:gd name="T2" fmla="*/ 465 w 816"/>
              <a:gd name="T3" fmla="*/ 232 h 1051"/>
              <a:gd name="T4" fmla="*/ 290 w 816"/>
              <a:gd name="T5" fmla="*/ 232 h 1051"/>
              <a:gd name="T6" fmla="*/ 290 w 816"/>
              <a:gd name="T7" fmla="*/ 643 h 1051"/>
              <a:gd name="T8" fmla="*/ 175 w 816"/>
              <a:gd name="T9" fmla="*/ 643 h 1051"/>
              <a:gd name="T10" fmla="*/ 175 w 816"/>
              <a:gd name="T11" fmla="*/ 232 h 1051"/>
              <a:gd name="T12" fmla="*/ 0 w 816"/>
              <a:gd name="T13" fmla="*/ 232 h 1051"/>
              <a:gd name="T14" fmla="*/ 232 w 816"/>
              <a:gd name="T15" fmla="*/ 0 h 1051"/>
              <a:gd name="T16" fmla="*/ 640 w 816"/>
              <a:gd name="T17" fmla="*/ 818 h 1051"/>
              <a:gd name="T18" fmla="*/ 815 w 816"/>
              <a:gd name="T19" fmla="*/ 818 h 1051"/>
              <a:gd name="T20" fmla="*/ 582 w 816"/>
              <a:gd name="T21" fmla="*/ 1050 h 1051"/>
              <a:gd name="T22" fmla="*/ 350 w 816"/>
              <a:gd name="T23" fmla="*/ 818 h 1051"/>
              <a:gd name="T24" fmla="*/ 525 w 816"/>
              <a:gd name="T25" fmla="*/ 818 h 1051"/>
              <a:gd name="T26" fmla="*/ 525 w 816"/>
              <a:gd name="T27" fmla="*/ 407 h 1051"/>
              <a:gd name="T28" fmla="*/ 640 w 816"/>
              <a:gd name="T29" fmla="*/ 407 h 1051"/>
              <a:gd name="T30" fmla="*/ 640 w 816"/>
              <a:gd name="T31" fmla="*/ 81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16" h="1051">
                <a:moveTo>
                  <a:pt x="232" y="0"/>
                </a:moveTo>
                <a:lnTo>
                  <a:pt x="465" y="232"/>
                </a:lnTo>
                <a:lnTo>
                  <a:pt x="290" y="232"/>
                </a:lnTo>
                <a:lnTo>
                  <a:pt x="290" y="643"/>
                </a:lnTo>
                <a:lnTo>
                  <a:pt x="175" y="643"/>
                </a:lnTo>
                <a:lnTo>
                  <a:pt x="175" y="232"/>
                </a:lnTo>
                <a:lnTo>
                  <a:pt x="0" y="232"/>
                </a:lnTo>
                <a:lnTo>
                  <a:pt x="232" y="0"/>
                </a:lnTo>
                <a:close/>
                <a:moveTo>
                  <a:pt x="640" y="818"/>
                </a:moveTo>
                <a:lnTo>
                  <a:pt x="815" y="818"/>
                </a:lnTo>
                <a:lnTo>
                  <a:pt x="582" y="1050"/>
                </a:lnTo>
                <a:lnTo>
                  <a:pt x="350" y="818"/>
                </a:lnTo>
                <a:lnTo>
                  <a:pt x="525" y="818"/>
                </a:lnTo>
                <a:lnTo>
                  <a:pt x="525" y="407"/>
                </a:lnTo>
                <a:lnTo>
                  <a:pt x="640" y="407"/>
                </a:lnTo>
                <a:lnTo>
                  <a:pt x="640" y="8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70514" y="1531938"/>
            <a:ext cx="377825" cy="293688"/>
          </a:xfrm>
          <a:custGeom>
            <a:avLst/>
            <a:gdLst>
              <a:gd name="T0" fmla="*/ 1050 w 1051"/>
              <a:gd name="T1" fmla="*/ 232 h 815"/>
              <a:gd name="T2" fmla="*/ 817 w 1051"/>
              <a:gd name="T3" fmla="*/ 464 h 815"/>
              <a:gd name="T4" fmla="*/ 817 w 1051"/>
              <a:gd name="T5" fmla="*/ 289 h 815"/>
              <a:gd name="T6" fmla="*/ 407 w 1051"/>
              <a:gd name="T7" fmla="*/ 289 h 815"/>
              <a:gd name="T8" fmla="*/ 407 w 1051"/>
              <a:gd name="T9" fmla="*/ 175 h 815"/>
              <a:gd name="T10" fmla="*/ 817 w 1051"/>
              <a:gd name="T11" fmla="*/ 175 h 815"/>
              <a:gd name="T12" fmla="*/ 817 w 1051"/>
              <a:gd name="T13" fmla="*/ 0 h 815"/>
              <a:gd name="T14" fmla="*/ 1050 w 1051"/>
              <a:gd name="T15" fmla="*/ 232 h 815"/>
              <a:gd name="T16" fmla="*/ 232 w 1051"/>
              <a:gd name="T17" fmla="*/ 350 h 815"/>
              <a:gd name="T18" fmla="*/ 232 w 1051"/>
              <a:gd name="T19" fmla="*/ 525 h 815"/>
              <a:gd name="T20" fmla="*/ 642 w 1051"/>
              <a:gd name="T21" fmla="*/ 525 h 815"/>
              <a:gd name="T22" fmla="*/ 642 w 1051"/>
              <a:gd name="T23" fmla="*/ 639 h 815"/>
              <a:gd name="T24" fmla="*/ 232 w 1051"/>
              <a:gd name="T25" fmla="*/ 639 h 815"/>
              <a:gd name="T26" fmla="*/ 232 w 1051"/>
              <a:gd name="T27" fmla="*/ 814 h 815"/>
              <a:gd name="T28" fmla="*/ 0 w 1051"/>
              <a:gd name="T29" fmla="*/ 582 h 815"/>
              <a:gd name="T30" fmla="*/ 232 w 1051"/>
              <a:gd name="T31" fmla="*/ 35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51" h="815">
                <a:moveTo>
                  <a:pt x="1050" y="232"/>
                </a:moveTo>
                <a:lnTo>
                  <a:pt x="817" y="464"/>
                </a:lnTo>
                <a:lnTo>
                  <a:pt x="817" y="289"/>
                </a:lnTo>
                <a:lnTo>
                  <a:pt x="407" y="289"/>
                </a:lnTo>
                <a:lnTo>
                  <a:pt x="407" y="175"/>
                </a:lnTo>
                <a:lnTo>
                  <a:pt x="817" y="175"/>
                </a:lnTo>
                <a:lnTo>
                  <a:pt x="817" y="0"/>
                </a:lnTo>
                <a:lnTo>
                  <a:pt x="1050" y="232"/>
                </a:lnTo>
                <a:close/>
                <a:moveTo>
                  <a:pt x="232" y="350"/>
                </a:moveTo>
                <a:lnTo>
                  <a:pt x="232" y="525"/>
                </a:lnTo>
                <a:lnTo>
                  <a:pt x="642" y="525"/>
                </a:lnTo>
                <a:lnTo>
                  <a:pt x="642" y="639"/>
                </a:lnTo>
                <a:lnTo>
                  <a:pt x="232" y="639"/>
                </a:lnTo>
                <a:lnTo>
                  <a:pt x="232" y="814"/>
                </a:lnTo>
                <a:lnTo>
                  <a:pt x="0" y="582"/>
                </a:lnTo>
                <a:lnTo>
                  <a:pt x="232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23024" y="1520827"/>
            <a:ext cx="419100" cy="314325"/>
          </a:xfrm>
          <a:custGeom>
            <a:avLst/>
            <a:gdLst>
              <a:gd name="T0" fmla="*/ 932 w 1166"/>
              <a:gd name="T1" fmla="*/ 0 h 875"/>
              <a:gd name="T2" fmla="*/ 1165 w 1166"/>
              <a:gd name="T3" fmla="*/ 235 h 875"/>
              <a:gd name="T4" fmla="*/ 990 w 1166"/>
              <a:gd name="T5" fmla="*/ 235 h 875"/>
              <a:gd name="T6" fmla="*/ 990 w 1166"/>
              <a:gd name="T7" fmla="*/ 642 h 875"/>
              <a:gd name="T8" fmla="*/ 757 w 1166"/>
              <a:gd name="T9" fmla="*/ 874 h 875"/>
              <a:gd name="T10" fmla="*/ 525 w 1166"/>
              <a:gd name="T11" fmla="*/ 642 h 875"/>
              <a:gd name="T12" fmla="*/ 525 w 1166"/>
              <a:gd name="T13" fmla="*/ 235 h 875"/>
              <a:gd name="T14" fmla="*/ 407 w 1166"/>
              <a:gd name="T15" fmla="*/ 117 h 875"/>
              <a:gd name="T16" fmla="*/ 290 w 1166"/>
              <a:gd name="T17" fmla="*/ 235 h 875"/>
              <a:gd name="T18" fmla="*/ 290 w 1166"/>
              <a:gd name="T19" fmla="*/ 642 h 875"/>
              <a:gd name="T20" fmla="*/ 465 w 1166"/>
              <a:gd name="T21" fmla="*/ 642 h 875"/>
              <a:gd name="T22" fmla="*/ 232 w 1166"/>
              <a:gd name="T23" fmla="*/ 874 h 875"/>
              <a:gd name="T24" fmla="*/ 0 w 1166"/>
              <a:gd name="T25" fmla="*/ 642 h 875"/>
              <a:gd name="T26" fmla="*/ 175 w 1166"/>
              <a:gd name="T27" fmla="*/ 642 h 875"/>
              <a:gd name="T28" fmla="*/ 175 w 1166"/>
              <a:gd name="T29" fmla="*/ 235 h 875"/>
              <a:gd name="T30" fmla="*/ 407 w 1166"/>
              <a:gd name="T31" fmla="*/ 0 h 875"/>
              <a:gd name="T32" fmla="*/ 640 w 1166"/>
              <a:gd name="T33" fmla="*/ 235 h 875"/>
              <a:gd name="T34" fmla="*/ 640 w 1166"/>
              <a:gd name="T35" fmla="*/ 642 h 875"/>
              <a:gd name="T36" fmla="*/ 757 w 1166"/>
              <a:gd name="T37" fmla="*/ 760 h 875"/>
              <a:gd name="T38" fmla="*/ 875 w 1166"/>
              <a:gd name="T39" fmla="*/ 642 h 875"/>
              <a:gd name="T40" fmla="*/ 875 w 1166"/>
              <a:gd name="T41" fmla="*/ 235 h 875"/>
              <a:gd name="T42" fmla="*/ 700 w 1166"/>
              <a:gd name="T43" fmla="*/ 235 h 875"/>
              <a:gd name="T44" fmla="*/ 932 w 1166"/>
              <a:gd name="T45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875">
                <a:moveTo>
                  <a:pt x="932" y="0"/>
                </a:moveTo>
                <a:lnTo>
                  <a:pt x="1165" y="235"/>
                </a:lnTo>
                <a:lnTo>
                  <a:pt x="990" y="235"/>
                </a:lnTo>
                <a:lnTo>
                  <a:pt x="990" y="642"/>
                </a:lnTo>
                <a:cubicBezTo>
                  <a:pt x="990" y="771"/>
                  <a:pt x="886" y="874"/>
                  <a:pt x="757" y="874"/>
                </a:cubicBezTo>
                <a:cubicBezTo>
                  <a:pt x="629" y="874"/>
                  <a:pt x="525" y="771"/>
                  <a:pt x="525" y="642"/>
                </a:cubicBezTo>
                <a:lnTo>
                  <a:pt x="525" y="235"/>
                </a:lnTo>
                <a:cubicBezTo>
                  <a:pt x="525" y="172"/>
                  <a:pt x="470" y="117"/>
                  <a:pt x="407" y="117"/>
                </a:cubicBezTo>
                <a:cubicBezTo>
                  <a:pt x="344" y="117"/>
                  <a:pt x="290" y="172"/>
                  <a:pt x="290" y="235"/>
                </a:cubicBezTo>
                <a:lnTo>
                  <a:pt x="290" y="642"/>
                </a:lnTo>
                <a:lnTo>
                  <a:pt x="465" y="642"/>
                </a:lnTo>
                <a:lnTo>
                  <a:pt x="232" y="874"/>
                </a:lnTo>
                <a:lnTo>
                  <a:pt x="0" y="642"/>
                </a:lnTo>
                <a:lnTo>
                  <a:pt x="175" y="642"/>
                </a:lnTo>
                <a:lnTo>
                  <a:pt x="175" y="235"/>
                </a:lnTo>
                <a:cubicBezTo>
                  <a:pt x="175" y="106"/>
                  <a:pt x="279" y="0"/>
                  <a:pt x="407" y="0"/>
                </a:cubicBezTo>
                <a:cubicBezTo>
                  <a:pt x="536" y="0"/>
                  <a:pt x="640" y="106"/>
                  <a:pt x="640" y="235"/>
                </a:cubicBezTo>
                <a:lnTo>
                  <a:pt x="640" y="642"/>
                </a:lnTo>
                <a:cubicBezTo>
                  <a:pt x="640" y="705"/>
                  <a:pt x="694" y="760"/>
                  <a:pt x="757" y="760"/>
                </a:cubicBezTo>
                <a:cubicBezTo>
                  <a:pt x="820" y="760"/>
                  <a:pt x="875" y="705"/>
                  <a:pt x="875" y="642"/>
                </a:cubicBezTo>
                <a:lnTo>
                  <a:pt x="875" y="235"/>
                </a:lnTo>
                <a:lnTo>
                  <a:pt x="700" y="235"/>
                </a:lnTo>
                <a:lnTo>
                  <a:pt x="932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496174" y="1509713"/>
            <a:ext cx="419100" cy="336550"/>
          </a:xfrm>
          <a:custGeom>
            <a:avLst/>
            <a:gdLst>
              <a:gd name="T0" fmla="*/ 583 w 1166"/>
              <a:gd name="T1" fmla="*/ 350 h 937"/>
              <a:gd name="T2" fmla="*/ 700 w 1166"/>
              <a:gd name="T3" fmla="*/ 468 h 937"/>
              <a:gd name="T4" fmla="*/ 583 w 1166"/>
              <a:gd name="T5" fmla="*/ 586 h 937"/>
              <a:gd name="T6" fmla="*/ 465 w 1166"/>
              <a:gd name="T7" fmla="*/ 468 h 937"/>
              <a:gd name="T8" fmla="*/ 583 w 1166"/>
              <a:gd name="T9" fmla="*/ 350 h 937"/>
              <a:gd name="T10" fmla="*/ 914 w 1166"/>
              <a:gd name="T11" fmla="*/ 799 h 937"/>
              <a:gd name="T12" fmla="*/ 1050 w 1166"/>
              <a:gd name="T13" fmla="*/ 468 h 937"/>
              <a:gd name="T14" fmla="*/ 914 w 1166"/>
              <a:gd name="T15" fmla="*/ 137 h 937"/>
              <a:gd name="T16" fmla="*/ 829 w 1166"/>
              <a:gd name="T17" fmla="*/ 222 h 937"/>
              <a:gd name="T18" fmla="*/ 933 w 1166"/>
              <a:gd name="T19" fmla="*/ 468 h 937"/>
              <a:gd name="T20" fmla="*/ 832 w 1166"/>
              <a:gd name="T21" fmla="*/ 717 h 937"/>
              <a:gd name="T22" fmla="*/ 914 w 1166"/>
              <a:gd name="T23" fmla="*/ 799 h 937"/>
              <a:gd name="T24" fmla="*/ 583 w 1166"/>
              <a:gd name="T25" fmla="*/ 700 h 937"/>
              <a:gd name="T26" fmla="*/ 815 w 1166"/>
              <a:gd name="T27" fmla="*/ 468 h 937"/>
              <a:gd name="T28" fmla="*/ 583 w 1166"/>
              <a:gd name="T29" fmla="*/ 236 h 937"/>
              <a:gd name="T30" fmla="*/ 350 w 1166"/>
              <a:gd name="T31" fmla="*/ 468 h 937"/>
              <a:gd name="T32" fmla="*/ 583 w 1166"/>
              <a:gd name="T33" fmla="*/ 700 h 937"/>
              <a:gd name="T34" fmla="*/ 337 w 1166"/>
              <a:gd name="T35" fmla="*/ 714 h 937"/>
              <a:gd name="T36" fmla="*/ 233 w 1166"/>
              <a:gd name="T37" fmla="*/ 468 h 937"/>
              <a:gd name="T38" fmla="*/ 334 w 1166"/>
              <a:gd name="T39" fmla="*/ 219 h 937"/>
              <a:gd name="T40" fmla="*/ 252 w 1166"/>
              <a:gd name="T41" fmla="*/ 137 h 937"/>
              <a:gd name="T42" fmla="*/ 115 w 1166"/>
              <a:gd name="T43" fmla="*/ 468 h 937"/>
              <a:gd name="T44" fmla="*/ 252 w 1166"/>
              <a:gd name="T45" fmla="*/ 799 h 937"/>
              <a:gd name="T46" fmla="*/ 337 w 1166"/>
              <a:gd name="T47" fmla="*/ 714 h 937"/>
              <a:gd name="T48" fmla="*/ 1050 w 1166"/>
              <a:gd name="T49" fmla="*/ 0 h 937"/>
              <a:gd name="T50" fmla="*/ 1165 w 1166"/>
              <a:gd name="T51" fmla="*/ 118 h 937"/>
              <a:gd name="T52" fmla="*/ 1165 w 1166"/>
              <a:gd name="T53" fmla="*/ 818 h 937"/>
              <a:gd name="T54" fmla="*/ 1050 w 1166"/>
              <a:gd name="T55" fmla="*/ 936 h 937"/>
              <a:gd name="T56" fmla="*/ 115 w 1166"/>
              <a:gd name="T57" fmla="*/ 936 h 937"/>
              <a:gd name="T58" fmla="*/ 0 w 1166"/>
              <a:gd name="T59" fmla="*/ 818 h 937"/>
              <a:gd name="T60" fmla="*/ 0 w 1166"/>
              <a:gd name="T61" fmla="*/ 118 h 937"/>
              <a:gd name="T62" fmla="*/ 115 w 1166"/>
              <a:gd name="T63" fmla="*/ 0 h 937"/>
              <a:gd name="T64" fmla="*/ 1050 w 1166"/>
              <a:gd name="T65" fmla="*/ 0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6" h="937">
                <a:moveTo>
                  <a:pt x="583" y="350"/>
                </a:moveTo>
                <a:cubicBezTo>
                  <a:pt x="646" y="350"/>
                  <a:pt x="700" y="405"/>
                  <a:pt x="700" y="468"/>
                </a:cubicBezTo>
                <a:cubicBezTo>
                  <a:pt x="700" y="531"/>
                  <a:pt x="646" y="586"/>
                  <a:pt x="583" y="586"/>
                </a:cubicBezTo>
                <a:cubicBezTo>
                  <a:pt x="520" y="586"/>
                  <a:pt x="465" y="531"/>
                  <a:pt x="465" y="468"/>
                </a:cubicBezTo>
                <a:cubicBezTo>
                  <a:pt x="465" y="405"/>
                  <a:pt x="520" y="350"/>
                  <a:pt x="583" y="350"/>
                </a:cubicBezTo>
                <a:close/>
                <a:moveTo>
                  <a:pt x="914" y="799"/>
                </a:moveTo>
                <a:cubicBezTo>
                  <a:pt x="1004" y="709"/>
                  <a:pt x="1050" y="588"/>
                  <a:pt x="1050" y="468"/>
                </a:cubicBezTo>
                <a:cubicBezTo>
                  <a:pt x="1050" y="348"/>
                  <a:pt x="1004" y="227"/>
                  <a:pt x="914" y="137"/>
                </a:cubicBezTo>
                <a:lnTo>
                  <a:pt x="829" y="222"/>
                </a:lnTo>
                <a:cubicBezTo>
                  <a:pt x="897" y="290"/>
                  <a:pt x="933" y="378"/>
                  <a:pt x="933" y="468"/>
                </a:cubicBezTo>
                <a:cubicBezTo>
                  <a:pt x="933" y="558"/>
                  <a:pt x="900" y="648"/>
                  <a:pt x="832" y="717"/>
                </a:cubicBezTo>
                <a:lnTo>
                  <a:pt x="914" y="799"/>
                </a:lnTo>
                <a:close/>
                <a:moveTo>
                  <a:pt x="583" y="700"/>
                </a:moveTo>
                <a:cubicBezTo>
                  <a:pt x="711" y="700"/>
                  <a:pt x="815" y="597"/>
                  <a:pt x="815" y="468"/>
                </a:cubicBezTo>
                <a:cubicBezTo>
                  <a:pt x="815" y="339"/>
                  <a:pt x="712" y="236"/>
                  <a:pt x="583" y="236"/>
                </a:cubicBezTo>
                <a:cubicBezTo>
                  <a:pt x="455" y="236"/>
                  <a:pt x="350" y="339"/>
                  <a:pt x="350" y="468"/>
                </a:cubicBezTo>
                <a:cubicBezTo>
                  <a:pt x="350" y="597"/>
                  <a:pt x="454" y="700"/>
                  <a:pt x="583" y="700"/>
                </a:cubicBezTo>
                <a:close/>
                <a:moveTo>
                  <a:pt x="337" y="714"/>
                </a:moveTo>
                <a:cubicBezTo>
                  <a:pt x="268" y="646"/>
                  <a:pt x="233" y="558"/>
                  <a:pt x="233" y="468"/>
                </a:cubicBezTo>
                <a:cubicBezTo>
                  <a:pt x="233" y="378"/>
                  <a:pt x="266" y="288"/>
                  <a:pt x="334" y="219"/>
                </a:cubicBezTo>
                <a:lnTo>
                  <a:pt x="252" y="137"/>
                </a:lnTo>
                <a:cubicBezTo>
                  <a:pt x="162" y="227"/>
                  <a:pt x="115" y="348"/>
                  <a:pt x="115" y="468"/>
                </a:cubicBezTo>
                <a:cubicBezTo>
                  <a:pt x="115" y="588"/>
                  <a:pt x="162" y="709"/>
                  <a:pt x="252" y="799"/>
                </a:cubicBezTo>
                <a:lnTo>
                  <a:pt x="337" y="714"/>
                </a:lnTo>
                <a:close/>
                <a:moveTo>
                  <a:pt x="1050" y="0"/>
                </a:moveTo>
                <a:cubicBezTo>
                  <a:pt x="1113" y="0"/>
                  <a:pt x="1165" y="55"/>
                  <a:pt x="1165" y="118"/>
                </a:cubicBezTo>
                <a:lnTo>
                  <a:pt x="1165" y="818"/>
                </a:lnTo>
                <a:cubicBezTo>
                  <a:pt x="1165" y="881"/>
                  <a:pt x="1113" y="936"/>
                  <a:pt x="1050" y="936"/>
                </a:cubicBezTo>
                <a:lnTo>
                  <a:pt x="115" y="936"/>
                </a:lnTo>
                <a:cubicBezTo>
                  <a:pt x="52" y="936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69324" y="1531938"/>
            <a:ext cx="419100" cy="293688"/>
          </a:xfrm>
          <a:custGeom>
            <a:avLst/>
            <a:gdLst>
              <a:gd name="T0" fmla="*/ 407 w 1166"/>
              <a:gd name="T1" fmla="*/ 464 h 815"/>
              <a:gd name="T2" fmla="*/ 547 w 1166"/>
              <a:gd name="T3" fmla="*/ 481 h 815"/>
              <a:gd name="T4" fmla="*/ 407 w 1166"/>
              <a:gd name="T5" fmla="*/ 683 h 815"/>
              <a:gd name="T6" fmla="*/ 407 w 1166"/>
              <a:gd name="T7" fmla="*/ 814 h 815"/>
              <a:gd name="T8" fmla="*/ 0 w 1166"/>
              <a:gd name="T9" fmla="*/ 814 h 815"/>
              <a:gd name="T10" fmla="*/ 0 w 1166"/>
              <a:gd name="T11" fmla="*/ 669 h 815"/>
              <a:gd name="T12" fmla="*/ 407 w 1166"/>
              <a:gd name="T13" fmla="*/ 464 h 815"/>
              <a:gd name="T14" fmla="*/ 1165 w 1166"/>
              <a:gd name="T15" fmla="*/ 683 h 815"/>
              <a:gd name="T16" fmla="*/ 1165 w 1166"/>
              <a:gd name="T17" fmla="*/ 814 h 815"/>
              <a:gd name="T18" fmla="*/ 525 w 1166"/>
              <a:gd name="T19" fmla="*/ 814 h 815"/>
              <a:gd name="T20" fmla="*/ 525 w 1166"/>
              <a:gd name="T21" fmla="*/ 683 h 815"/>
              <a:gd name="T22" fmla="*/ 845 w 1166"/>
              <a:gd name="T23" fmla="*/ 525 h 815"/>
              <a:gd name="T24" fmla="*/ 1165 w 1166"/>
              <a:gd name="T25" fmla="*/ 683 h 815"/>
              <a:gd name="T26" fmla="*/ 407 w 1166"/>
              <a:gd name="T27" fmla="*/ 350 h 815"/>
              <a:gd name="T28" fmla="*/ 232 w 1166"/>
              <a:gd name="T29" fmla="*/ 175 h 815"/>
              <a:gd name="T30" fmla="*/ 407 w 1166"/>
              <a:gd name="T31" fmla="*/ 0 h 815"/>
              <a:gd name="T32" fmla="*/ 582 w 1166"/>
              <a:gd name="T33" fmla="*/ 175 h 815"/>
              <a:gd name="T34" fmla="*/ 407 w 1166"/>
              <a:gd name="T35" fmla="*/ 350 h 815"/>
              <a:gd name="T36" fmla="*/ 845 w 1166"/>
              <a:gd name="T37" fmla="*/ 407 h 815"/>
              <a:gd name="T38" fmla="*/ 700 w 1166"/>
              <a:gd name="T39" fmla="*/ 262 h 815"/>
              <a:gd name="T40" fmla="*/ 845 w 1166"/>
              <a:gd name="T41" fmla="*/ 114 h 815"/>
              <a:gd name="T42" fmla="*/ 990 w 1166"/>
              <a:gd name="T43" fmla="*/ 262 h 815"/>
              <a:gd name="T44" fmla="*/ 845 w 1166"/>
              <a:gd name="T45" fmla="*/ 407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66" h="815">
                <a:moveTo>
                  <a:pt x="407" y="464"/>
                </a:moveTo>
                <a:cubicBezTo>
                  <a:pt x="446" y="464"/>
                  <a:pt x="495" y="470"/>
                  <a:pt x="547" y="481"/>
                </a:cubicBezTo>
                <a:cubicBezTo>
                  <a:pt x="427" y="546"/>
                  <a:pt x="407" y="634"/>
                  <a:pt x="407" y="683"/>
                </a:cubicBezTo>
                <a:lnTo>
                  <a:pt x="407" y="814"/>
                </a:lnTo>
                <a:lnTo>
                  <a:pt x="0" y="814"/>
                </a:lnTo>
                <a:lnTo>
                  <a:pt x="0" y="669"/>
                </a:lnTo>
                <a:cubicBezTo>
                  <a:pt x="0" y="533"/>
                  <a:pt x="271" y="464"/>
                  <a:pt x="407" y="464"/>
                </a:cubicBezTo>
                <a:close/>
                <a:moveTo>
                  <a:pt x="1165" y="683"/>
                </a:moveTo>
                <a:lnTo>
                  <a:pt x="1165" y="814"/>
                </a:lnTo>
                <a:lnTo>
                  <a:pt x="525" y="814"/>
                </a:lnTo>
                <a:lnTo>
                  <a:pt x="525" y="683"/>
                </a:lnTo>
                <a:cubicBezTo>
                  <a:pt x="525" y="577"/>
                  <a:pt x="738" y="525"/>
                  <a:pt x="845" y="525"/>
                </a:cubicBezTo>
                <a:cubicBezTo>
                  <a:pt x="952" y="525"/>
                  <a:pt x="1165" y="577"/>
                  <a:pt x="1165" y="683"/>
                </a:cubicBezTo>
                <a:close/>
                <a:moveTo>
                  <a:pt x="407" y="350"/>
                </a:moveTo>
                <a:cubicBezTo>
                  <a:pt x="312" y="350"/>
                  <a:pt x="232" y="270"/>
                  <a:pt x="232" y="175"/>
                </a:cubicBezTo>
                <a:cubicBezTo>
                  <a:pt x="232" y="79"/>
                  <a:pt x="312" y="0"/>
                  <a:pt x="407" y="0"/>
                </a:cubicBezTo>
                <a:cubicBezTo>
                  <a:pt x="503" y="0"/>
                  <a:pt x="582" y="79"/>
                  <a:pt x="582" y="175"/>
                </a:cubicBezTo>
                <a:cubicBezTo>
                  <a:pt x="582" y="270"/>
                  <a:pt x="503" y="350"/>
                  <a:pt x="407" y="350"/>
                </a:cubicBezTo>
                <a:close/>
                <a:moveTo>
                  <a:pt x="845" y="407"/>
                </a:moveTo>
                <a:cubicBezTo>
                  <a:pt x="766" y="407"/>
                  <a:pt x="700" y="341"/>
                  <a:pt x="700" y="262"/>
                </a:cubicBezTo>
                <a:cubicBezTo>
                  <a:pt x="700" y="183"/>
                  <a:pt x="766" y="114"/>
                  <a:pt x="845" y="114"/>
                </a:cubicBezTo>
                <a:cubicBezTo>
                  <a:pt x="924" y="114"/>
                  <a:pt x="990" y="183"/>
                  <a:pt x="990" y="262"/>
                </a:cubicBezTo>
                <a:cubicBezTo>
                  <a:pt x="990" y="341"/>
                  <a:pt x="924" y="407"/>
                  <a:pt x="845" y="40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42474" y="1470025"/>
            <a:ext cx="419100" cy="419100"/>
          </a:xfrm>
          <a:custGeom>
            <a:avLst/>
            <a:gdLst>
              <a:gd name="T0" fmla="*/ 932 w 1165"/>
              <a:gd name="T1" fmla="*/ 809 h 1165"/>
              <a:gd name="T2" fmla="*/ 932 w 1165"/>
              <a:gd name="T3" fmla="*/ 407 h 1165"/>
              <a:gd name="T4" fmla="*/ 582 w 1165"/>
              <a:gd name="T5" fmla="*/ 232 h 1165"/>
              <a:gd name="T6" fmla="*/ 232 w 1165"/>
              <a:gd name="T7" fmla="*/ 407 h 1165"/>
              <a:gd name="T8" fmla="*/ 232 w 1165"/>
              <a:gd name="T9" fmla="*/ 809 h 1165"/>
              <a:gd name="T10" fmla="*/ 385 w 1165"/>
              <a:gd name="T11" fmla="*/ 962 h 1165"/>
              <a:gd name="T12" fmla="*/ 320 w 1165"/>
              <a:gd name="T13" fmla="*/ 1028 h 1165"/>
              <a:gd name="T14" fmla="*/ 320 w 1165"/>
              <a:gd name="T15" fmla="*/ 1050 h 1165"/>
              <a:gd name="T16" fmla="*/ 418 w 1165"/>
              <a:gd name="T17" fmla="*/ 1050 h 1165"/>
              <a:gd name="T18" fmla="*/ 505 w 1165"/>
              <a:gd name="T19" fmla="*/ 962 h 1165"/>
              <a:gd name="T20" fmla="*/ 670 w 1165"/>
              <a:gd name="T21" fmla="*/ 962 h 1165"/>
              <a:gd name="T22" fmla="*/ 757 w 1165"/>
              <a:gd name="T23" fmla="*/ 1050 h 1165"/>
              <a:gd name="T24" fmla="*/ 845 w 1165"/>
              <a:gd name="T25" fmla="*/ 1050 h 1165"/>
              <a:gd name="T26" fmla="*/ 845 w 1165"/>
              <a:gd name="T27" fmla="*/ 1028 h 1165"/>
              <a:gd name="T28" fmla="*/ 779 w 1165"/>
              <a:gd name="T29" fmla="*/ 962 h 1165"/>
              <a:gd name="T30" fmla="*/ 932 w 1165"/>
              <a:gd name="T31" fmla="*/ 809 h 1165"/>
              <a:gd name="T32" fmla="*/ 921 w 1165"/>
              <a:gd name="T33" fmla="*/ 46 h 1165"/>
              <a:gd name="T34" fmla="*/ 1164 w 1165"/>
              <a:gd name="T35" fmla="*/ 399 h 1165"/>
              <a:gd name="T36" fmla="*/ 1164 w 1165"/>
              <a:gd name="T37" fmla="*/ 1164 h 1165"/>
              <a:gd name="T38" fmla="*/ 0 w 1165"/>
              <a:gd name="T39" fmla="*/ 1164 h 1165"/>
              <a:gd name="T40" fmla="*/ 0 w 1165"/>
              <a:gd name="T41" fmla="*/ 399 h 1165"/>
              <a:gd name="T42" fmla="*/ 243 w 1165"/>
              <a:gd name="T43" fmla="*/ 46 h 1165"/>
              <a:gd name="T44" fmla="*/ 582 w 1165"/>
              <a:gd name="T45" fmla="*/ 0 h 1165"/>
              <a:gd name="T46" fmla="*/ 921 w 1165"/>
              <a:gd name="T47" fmla="*/ 46 h 1165"/>
              <a:gd name="T48" fmla="*/ 292 w 1165"/>
              <a:gd name="T49" fmla="*/ 407 h 1165"/>
              <a:gd name="T50" fmla="*/ 875 w 1165"/>
              <a:gd name="T51" fmla="*/ 407 h 1165"/>
              <a:gd name="T52" fmla="*/ 875 w 1165"/>
              <a:gd name="T53" fmla="*/ 700 h 1165"/>
              <a:gd name="T54" fmla="*/ 292 w 1165"/>
              <a:gd name="T55" fmla="*/ 700 h 1165"/>
              <a:gd name="T56" fmla="*/ 292 w 1165"/>
              <a:gd name="T57" fmla="*/ 407 h 1165"/>
              <a:gd name="T58" fmla="*/ 320 w 1165"/>
              <a:gd name="T59" fmla="*/ 814 h 1165"/>
              <a:gd name="T60" fmla="*/ 377 w 1165"/>
              <a:gd name="T61" fmla="*/ 757 h 1165"/>
              <a:gd name="T62" fmla="*/ 437 w 1165"/>
              <a:gd name="T63" fmla="*/ 814 h 1165"/>
              <a:gd name="T64" fmla="*/ 377 w 1165"/>
              <a:gd name="T65" fmla="*/ 875 h 1165"/>
              <a:gd name="T66" fmla="*/ 320 w 1165"/>
              <a:gd name="T67" fmla="*/ 814 h 1165"/>
              <a:gd name="T68" fmla="*/ 727 w 1165"/>
              <a:gd name="T69" fmla="*/ 814 h 1165"/>
              <a:gd name="T70" fmla="*/ 787 w 1165"/>
              <a:gd name="T71" fmla="*/ 757 h 1165"/>
              <a:gd name="T72" fmla="*/ 845 w 1165"/>
              <a:gd name="T73" fmla="*/ 814 h 1165"/>
              <a:gd name="T74" fmla="*/ 787 w 1165"/>
              <a:gd name="T75" fmla="*/ 875 h 1165"/>
              <a:gd name="T76" fmla="*/ 727 w 1165"/>
              <a:gd name="T77" fmla="*/ 81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165" h="1165">
                <a:moveTo>
                  <a:pt x="932" y="809"/>
                </a:moveTo>
                <a:lnTo>
                  <a:pt x="932" y="407"/>
                </a:lnTo>
                <a:cubicBezTo>
                  <a:pt x="932" y="254"/>
                  <a:pt x="776" y="232"/>
                  <a:pt x="582" y="232"/>
                </a:cubicBezTo>
                <a:cubicBezTo>
                  <a:pt x="407" y="232"/>
                  <a:pt x="232" y="254"/>
                  <a:pt x="232" y="407"/>
                </a:cubicBezTo>
                <a:lnTo>
                  <a:pt x="232" y="809"/>
                </a:lnTo>
                <a:cubicBezTo>
                  <a:pt x="232" y="894"/>
                  <a:pt x="300" y="962"/>
                  <a:pt x="385" y="962"/>
                </a:cubicBezTo>
                <a:lnTo>
                  <a:pt x="320" y="1028"/>
                </a:lnTo>
                <a:lnTo>
                  <a:pt x="320" y="1050"/>
                </a:lnTo>
                <a:lnTo>
                  <a:pt x="418" y="1050"/>
                </a:lnTo>
                <a:lnTo>
                  <a:pt x="505" y="962"/>
                </a:lnTo>
                <a:lnTo>
                  <a:pt x="670" y="962"/>
                </a:lnTo>
                <a:lnTo>
                  <a:pt x="757" y="1050"/>
                </a:lnTo>
                <a:lnTo>
                  <a:pt x="845" y="1050"/>
                </a:lnTo>
                <a:lnTo>
                  <a:pt x="845" y="1028"/>
                </a:lnTo>
                <a:lnTo>
                  <a:pt x="779" y="962"/>
                </a:lnTo>
                <a:cubicBezTo>
                  <a:pt x="864" y="962"/>
                  <a:pt x="932" y="894"/>
                  <a:pt x="932" y="809"/>
                </a:cubicBezTo>
                <a:close/>
                <a:moveTo>
                  <a:pt x="921" y="46"/>
                </a:moveTo>
                <a:cubicBezTo>
                  <a:pt x="1077" y="106"/>
                  <a:pt x="1164" y="235"/>
                  <a:pt x="1164" y="399"/>
                </a:cubicBezTo>
                <a:lnTo>
                  <a:pt x="1164" y="1164"/>
                </a:lnTo>
                <a:lnTo>
                  <a:pt x="0" y="1164"/>
                </a:lnTo>
                <a:lnTo>
                  <a:pt x="0" y="399"/>
                </a:lnTo>
                <a:cubicBezTo>
                  <a:pt x="0" y="235"/>
                  <a:pt x="87" y="106"/>
                  <a:pt x="243" y="46"/>
                </a:cubicBezTo>
                <a:cubicBezTo>
                  <a:pt x="347" y="5"/>
                  <a:pt x="473" y="0"/>
                  <a:pt x="582" y="0"/>
                </a:cubicBezTo>
                <a:cubicBezTo>
                  <a:pt x="691" y="0"/>
                  <a:pt x="817" y="5"/>
                  <a:pt x="921" y="46"/>
                </a:cubicBezTo>
                <a:close/>
                <a:moveTo>
                  <a:pt x="292" y="407"/>
                </a:moveTo>
                <a:lnTo>
                  <a:pt x="875" y="407"/>
                </a:lnTo>
                <a:lnTo>
                  <a:pt x="875" y="700"/>
                </a:lnTo>
                <a:lnTo>
                  <a:pt x="292" y="700"/>
                </a:lnTo>
                <a:lnTo>
                  <a:pt x="292" y="407"/>
                </a:lnTo>
                <a:close/>
                <a:moveTo>
                  <a:pt x="320" y="814"/>
                </a:moveTo>
                <a:cubicBezTo>
                  <a:pt x="320" y="782"/>
                  <a:pt x="344" y="757"/>
                  <a:pt x="377" y="757"/>
                </a:cubicBezTo>
                <a:cubicBezTo>
                  <a:pt x="410" y="757"/>
                  <a:pt x="437" y="781"/>
                  <a:pt x="437" y="814"/>
                </a:cubicBezTo>
                <a:cubicBezTo>
                  <a:pt x="437" y="846"/>
                  <a:pt x="410" y="875"/>
                  <a:pt x="377" y="875"/>
                </a:cubicBezTo>
                <a:cubicBezTo>
                  <a:pt x="344" y="875"/>
                  <a:pt x="320" y="847"/>
                  <a:pt x="320" y="814"/>
                </a:cubicBezTo>
                <a:close/>
                <a:moveTo>
                  <a:pt x="727" y="814"/>
                </a:moveTo>
                <a:cubicBezTo>
                  <a:pt x="727" y="782"/>
                  <a:pt x="754" y="757"/>
                  <a:pt x="787" y="757"/>
                </a:cubicBezTo>
                <a:cubicBezTo>
                  <a:pt x="820" y="757"/>
                  <a:pt x="845" y="781"/>
                  <a:pt x="845" y="814"/>
                </a:cubicBezTo>
                <a:cubicBezTo>
                  <a:pt x="845" y="846"/>
                  <a:pt x="820" y="875"/>
                  <a:pt x="787" y="875"/>
                </a:cubicBezTo>
                <a:cubicBezTo>
                  <a:pt x="754" y="875"/>
                  <a:pt x="727" y="847"/>
                  <a:pt x="727" y="81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715624" y="1509713"/>
            <a:ext cx="419100" cy="336550"/>
          </a:xfrm>
          <a:custGeom>
            <a:avLst/>
            <a:gdLst>
              <a:gd name="T0" fmla="*/ 1050 w 1166"/>
              <a:gd name="T1" fmla="*/ 586 h 937"/>
              <a:gd name="T2" fmla="*/ 1050 w 1166"/>
              <a:gd name="T3" fmla="*/ 468 h 937"/>
              <a:gd name="T4" fmla="*/ 465 w 1166"/>
              <a:gd name="T5" fmla="*/ 468 h 937"/>
              <a:gd name="T6" fmla="*/ 465 w 1166"/>
              <a:gd name="T7" fmla="*/ 586 h 937"/>
              <a:gd name="T8" fmla="*/ 1050 w 1166"/>
              <a:gd name="T9" fmla="*/ 586 h 937"/>
              <a:gd name="T10" fmla="*/ 1050 w 1166"/>
              <a:gd name="T11" fmla="*/ 818 h 937"/>
              <a:gd name="T12" fmla="*/ 1050 w 1166"/>
              <a:gd name="T13" fmla="*/ 700 h 937"/>
              <a:gd name="T14" fmla="*/ 815 w 1166"/>
              <a:gd name="T15" fmla="*/ 700 h 937"/>
              <a:gd name="T16" fmla="*/ 815 w 1166"/>
              <a:gd name="T17" fmla="*/ 818 h 937"/>
              <a:gd name="T18" fmla="*/ 1050 w 1166"/>
              <a:gd name="T19" fmla="*/ 818 h 937"/>
              <a:gd name="T20" fmla="*/ 700 w 1166"/>
              <a:gd name="T21" fmla="*/ 818 h 937"/>
              <a:gd name="T22" fmla="*/ 700 w 1166"/>
              <a:gd name="T23" fmla="*/ 700 h 937"/>
              <a:gd name="T24" fmla="*/ 115 w 1166"/>
              <a:gd name="T25" fmla="*/ 700 h 937"/>
              <a:gd name="T26" fmla="*/ 115 w 1166"/>
              <a:gd name="T27" fmla="*/ 818 h 937"/>
              <a:gd name="T28" fmla="*/ 700 w 1166"/>
              <a:gd name="T29" fmla="*/ 818 h 937"/>
              <a:gd name="T30" fmla="*/ 115 w 1166"/>
              <a:gd name="T31" fmla="*/ 468 h 937"/>
              <a:gd name="T32" fmla="*/ 115 w 1166"/>
              <a:gd name="T33" fmla="*/ 586 h 937"/>
              <a:gd name="T34" fmla="*/ 350 w 1166"/>
              <a:gd name="T35" fmla="*/ 586 h 937"/>
              <a:gd name="T36" fmla="*/ 350 w 1166"/>
              <a:gd name="T37" fmla="*/ 468 h 937"/>
              <a:gd name="T38" fmla="*/ 115 w 1166"/>
              <a:gd name="T39" fmla="*/ 468 h 937"/>
              <a:gd name="T40" fmla="*/ 1050 w 1166"/>
              <a:gd name="T41" fmla="*/ 0 h 937"/>
              <a:gd name="T42" fmla="*/ 1165 w 1166"/>
              <a:gd name="T43" fmla="*/ 118 h 937"/>
              <a:gd name="T44" fmla="*/ 1165 w 1166"/>
              <a:gd name="T45" fmla="*/ 818 h 937"/>
              <a:gd name="T46" fmla="*/ 1050 w 1166"/>
              <a:gd name="T47" fmla="*/ 936 h 937"/>
              <a:gd name="T48" fmla="*/ 115 w 1166"/>
              <a:gd name="T49" fmla="*/ 936 h 937"/>
              <a:gd name="T50" fmla="*/ 0 w 1166"/>
              <a:gd name="T51" fmla="*/ 818 h 937"/>
              <a:gd name="T52" fmla="*/ 0 w 1166"/>
              <a:gd name="T53" fmla="*/ 118 h 937"/>
              <a:gd name="T54" fmla="*/ 115 w 1166"/>
              <a:gd name="T55" fmla="*/ 0 h 937"/>
              <a:gd name="T56" fmla="*/ 1050 w 1166"/>
              <a:gd name="T57" fmla="*/ 0 h 9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166" h="937">
                <a:moveTo>
                  <a:pt x="1050" y="586"/>
                </a:moveTo>
                <a:lnTo>
                  <a:pt x="1050" y="468"/>
                </a:lnTo>
                <a:lnTo>
                  <a:pt x="465" y="468"/>
                </a:lnTo>
                <a:lnTo>
                  <a:pt x="465" y="586"/>
                </a:lnTo>
                <a:lnTo>
                  <a:pt x="1050" y="586"/>
                </a:lnTo>
                <a:close/>
                <a:moveTo>
                  <a:pt x="1050" y="818"/>
                </a:moveTo>
                <a:lnTo>
                  <a:pt x="1050" y="700"/>
                </a:lnTo>
                <a:lnTo>
                  <a:pt x="815" y="700"/>
                </a:lnTo>
                <a:lnTo>
                  <a:pt x="815" y="818"/>
                </a:lnTo>
                <a:lnTo>
                  <a:pt x="1050" y="818"/>
                </a:lnTo>
                <a:close/>
                <a:moveTo>
                  <a:pt x="700" y="818"/>
                </a:moveTo>
                <a:lnTo>
                  <a:pt x="700" y="700"/>
                </a:lnTo>
                <a:lnTo>
                  <a:pt x="115" y="700"/>
                </a:lnTo>
                <a:lnTo>
                  <a:pt x="115" y="818"/>
                </a:lnTo>
                <a:lnTo>
                  <a:pt x="700" y="818"/>
                </a:lnTo>
                <a:close/>
                <a:moveTo>
                  <a:pt x="115" y="468"/>
                </a:moveTo>
                <a:lnTo>
                  <a:pt x="115" y="586"/>
                </a:lnTo>
                <a:lnTo>
                  <a:pt x="350" y="586"/>
                </a:lnTo>
                <a:lnTo>
                  <a:pt x="350" y="468"/>
                </a:lnTo>
                <a:lnTo>
                  <a:pt x="115" y="468"/>
                </a:lnTo>
                <a:close/>
                <a:moveTo>
                  <a:pt x="1050" y="0"/>
                </a:moveTo>
                <a:cubicBezTo>
                  <a:pt x="1113" y="0"/>
                  <a:pt x="1165" y="55"/>
                  <a:pt x="1165" y="118"/>
                </a:cubicBezTo>
                <a:lnTo>
                  <a:pt x="1165" y="818"/>
                </a:lnTo>
                <a:cubicBezTo>
                  <a:pt x="1165" y="881"/>
                  <a:pt x="1113" y="936"/>
                  <a:pt x="1050" y="936"/>
                </a:cubicBezTo>
                <a:lnTo>
                  <a:pt x="115" y="936"/>
                </a:lnTo>
                <a:cubicBezTo>
                  <a:pt x="52" y="936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7" y="2403475"/>
            <a:ext cx="419100" cy="293688"/>
          </a:xfrm>
          <a:custGeom>
            <a:avLst/>
            <a:gdLst>
              <a:gd name="T0" fmla="*/ 845 w 1166"/>
              <a:gd name="T1" fmla="*/ 407 h 816"/>
              <a:gd name="T2" fmla="*/ 640 w 1166"/>
              <a:gd name="T3" fmla="*/ 202 h 816"/>
              <a:gd name="T4" fmla="*/ 640 w 1166"/>
              <a:gd name="T5" fmla="*/ 350 h 816"/>
              <a:gd name="T6" fmla="*/ 290 w 1166"/>
              <a:gd name="T7" fmla="*/ 350 h 816"/>
              <a:gd name="T8" fmla="*/ 290 w 1166"/>
              <a:gd name="T9" fmla="*/ 202 h 816"/>
              <a:gd name="T10" fmla="*/ 88 w 1166"/>
              <a:gd name="T11" fmla="*/ 407 h 816"/>
              <a:gd name="T12" fmla="*/ 290 w 1166"/>
              <a:gd name="T13" fmla="*/ 612 h 816"/>
              <a:gd name="T14" fmla="*/ 290 w 1166"/>
              <a:gd name="T15" fmla="*/ 465 h 816"/>
              <a:gd name="T16" fmla="*/ 640 w 1166"/>
              <a:gd name="T17" fmla="*/ 465 h 816"/>
              <a:gd name="T18" fmla="*/ 640 w 1166"/>
              <a:gd name="T19" fmla="*/ 612 h 816"/>
              <a:gd name="T20" fmla="*/ 845 w 1166"/>
              <a:gd name="T21" fmla="*/ 407 h 816"/>
              <a:gd name="T22" fmla="*/ 1165 w 1166"/>
              <a:gd name="T23" fmla="*/ 27 h 816"/>
              <a:gd name="T24" fmla="*/ 1165 w 1166"/>
              <a:gd name="T25" fmla="*/ 787 h 816"/>
              <a:gd name="T26" fmla="*/ 932 w 1166"/>
              <a:gd name="T27" fmla="*/ 552 h 816"/>
              <a:gd name="T28" fmla="*/ 932 w 1166"/>
              <a:gd name="T29" fmla="*/ 757 h 816"/>
              <a:gd name="T30" fmla="*/ 875 w 1166"/>
              <a:gd name="T31" fmla="*/ 815 h 816"/>
              <a:gd name="T32" fmla="*/ 57 w 1166"/>
              <a:gd name="T33" fmla="*/ 815 h 816"/>
              <a:gd name="T34" fmla="*/ 0 w 1166"/>
              <a:gd name="T35" fmla="*/ 757 h 816"/>
              <a:gd name="T36" fmla="*/ 0 w 1166"/>
              <a:gd name="T37" fmla="*/ 57 h 816"/>
              <a:gd name="T38" fmla="*/ 57 w 1166"/>
              <a:gd name="T39" fmla="*/ 0 h 816"/>
              <a:gd name="T40" fmla="*/ 875 w 1166"/>
              <a:gd name="T41" fmla="*/ 0 h 816"/>
              <a:gd name="T42" fmla="*/ 932 w 1166"/>
              <a:gd name="T43" fmla="*/ 57 h 816"/>
              <a:gd name="T44" fmla="*/ 932 w 1166"/>
              <a:gd name="T45" fmla="*/ 262 h 816"/>
              <a:gd name="T46" fmla="*/ 1165 w 1166"/>
              <a:gd name="T47" fmla="*/ 27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816">
                <a:moveTo>
                  <a:pt x="845" y="407"/>
                </a:moveTo>
                <a:lnTo>
                  <a:pt x="640" y="202"/>
                </a:lnTo>
                <a:lnTo>
                  <a:pt x="640" y="350"/>
                </a:lnTo>
                <a:lnTo>
                  <a:pt x="290" y="350"/>
                </a:lnTo>
                <a:lnTo>
                  <a:pt x="290" y="202"/>
                </a:lnTo>
                <a:lnTo>
                  <a:pt x="88" y="407"/>
                </a:lnTo>
                <a:lnTo>
                  <a:pt x="290" y="612"/>
                </a:lnTo>
                <a:lnTo>
                  <a:pt x="290" y="465"/>
                </a:lnTo>
                <a:lnTo>
                  <a:pt x="640" y="465"/>
                </a:lnTo>
                <a:lnTo>
                  <a:pt x="640" y="612"/>
                </a:lnTo>
                <a:lnTo>
                  <a:pt x="845" y="407"/>
                </a:lnTo>
                <a:close/>
                <a:moveTo>
                  <a:pt x="1165" y="27"/>
                </a:moveTo>
                <a:lnTo>
                  <a:pt x="1165" y="787"/>
                </a:lnTo>
                <a:lnTo>
                  <a:pt x="932" y="552"/>
                </a:lnTo>
                <a:lnTo>
                  <a:pt x="932" y="757"/>
                </a:lnTo>
                <a:cubicBezTo>
                  <a:pt x="932" y="790"/>
                  <a:pt x="908" y="815"/>
                  <a:pt x="875" y="815"/>
                </a:cubicBezTo>
                <a:lnTo>
                  <a:pt x="57" y="815"/>
                </a:lnTo>
                <a:cubicBezTo>
                  <a:pt x="25" y="815"/>
                  <a:pt x="0" y="790"/>
                  <a:pt x="0" y="757"/>
                </a:cubicBezTo>
                <a:lnTo>
                  <a:pt x="0" y="57"/>
                </a:lnTo>
                <a:cubicBezTo>
                  <a:pt x="0" y="25"/>
                  <a:pt x="25" y="0"/>
                  <a:pt x="57" y="0"/>
                </a:cubicBezTo>
                <a:lnTo>
                  <a:pt x="875" y="0"/>
                </a:lnTo>
                <a:cubicBezTo>
                  <a:pt x="908" y="0"/>
                  <a:pt x="932" y="25"/>
                  <a:pt x="932" y="57"/>
                </a:cubicBezTo>
                <a:lnTo>
                  <a:pt x="932" y="262"/>
                </a:lnTo>
                <a:lnTo>
                  <a:pt x="1165" y="2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43126" y="2298702"/>
            <a:ext cx="398463" cy="504825"/>
          </a:xfrm>
          <a:custGeom>
            <a:avLst/>
            <a:gdLst>
              <a:gd name="T0" fmla="*/ 990 w 1109"/>
              <a:gd name="T1" fmla="*/ 1108 h 1401"/>
              <a:gd name="T2" fmla="*/ 990 w 1109"/>
              <a:gd name="T3" fmla="*/ 175 h 1401"/>
              <a:gd name="T4" fmla="*/ 115 w 1109"/>
              <a:gd name="T5" fmla="*/ 175 h 1401"/>
              <a:gd name="T6" fmla="*/ 115 w 1109"/>
              <a:gd name="T7" fmla="*/ 1108 h 1401"/>
              <a:gd name="T8" fmla="*/ 990 w 1109"/>
              <a:gd name="T9" fmla="*/ 1108 h 1401"/>
              <a:gd name="T10" fmla="*/ 553 w 1109"/>
              <a:gd name="T11" fmla="*/ 1343 h 1401"/>
              <a:gd name="T12" fmla="*/ 640 w 1109"/>
              <a:gd name="T13" fmla="*/ 1255 h 1401"/>
              <a:gd name="T14" fmla="*/ 553 w 1109"/>
              <a:gd name="T15" fmla="*/ 1168 h 1401"/>
              <a:gd name="T16" fmla="*/ 465 w 1109"/>
              <a:gd name="T17" fmla="*/ 1255 h 1401"/>
              <a:gd name="T18" fmla="*/ 553 w 1109"/>
              <a:gd name="T19" fmla="*/ 1343 h 1401"/>
              <a:gd name="T20" fmla="*/ 963 w 1109"/>
              <a:gd name="T21" fmla="*/ 0 h 1401"/>
              <a:gd name="T22" fmla="*/ 1108 w 1109"/>
              <a:gd name="T23" fmla="*/ 145 h 1401"/>
              <a:gd name="T24" fmla="*/ 1108 w 1109"/>
              <a:gd name="T25" fmla="*/ 1255 h 1401"/>
              <a:gd name="T26" fmla="*/ 963 w 1109"/>
              <a:gd name="T27" fmla="*/ 1400 h 1401"/>
              <a:gd name="T28" fmla="*/ 145 w 1109"/>
              <a:gd name="T29" fmla="*/ 1400 h 1401"/>
              <a:gd name="T30" fmla="*/ 0 w 1109"/>
              <a:gd name="T31" fmla="*/ 1255 h 1401"/>
              <a:gd name="T32" fmla="*/ 0 w 1109"/>
              <a:gd name="T33" fmla="*/ 145 h 1401"/>
              <a:gd name="T34" fmla="*/ 145 w 1109"/>
              <a:gd name="T35" fmla="*/ 0 h 1401"/>
              <a:gd name="T36" fmla="*/ 963 w 1109"/>
              <a:gd name="T3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9" h="1401">
                <a:moveTo>
                  <a:pt x="990" y="1108"/>
                </a:moveTo>
                <a:lnTo>
                  <a:pt x="990" y="175"/>
                </a:lnTo>
                <a:lnTo>
                  <a:pt x="115" y="175"/>
                </a:lnTo>
                <a:lnTo>
                  <a:pt x="115" y="1108"/>
                </a:lnTo>
                <a:lnTo>
                  <a:pt x="990" y="1108"/>
                </a:lnTo>
                <a:close/>
                <a:moveTo>
                  <a:pt x="553" y="1343"/>
                </a:moveTo>
                <a:cubicBezTo>
                  <a:pt x="602" y="1343"/>
                  <a:pt x="640" y="1304"/>
                  <a:pt x="640" y="1255"/>
                </a:cubicBezTo>
                <a:cubicBezTo>
                  <a:pt x="640" y="1205"/>
                  <a:pt x="602" y="1168"/>
                  <a:pt x="553" y="1168"/>
                </a:cubicBezTo>
                <a:cubicBezTo>
                  <a:pt x="504" y="1168"/>
                  <a:pt x="465" y="1205"/>
                  <a:pt x="465" y="1255"/>
                </a:cubicBezTo>
                <a:cubicBezTo>
                  <a:pt x="465" y="1304"/>
                  <a:pt x="504" y="1343"/>
                  <a:pt x="553" y="1343"/>
                </a:cubicBezTo>
                <a:close/>
                <a:moveTo>
                  <a:pt x="963" y="0"/>
                </a:moveTo>
                <a:cubicBezTo>
                  <a:pt x="1042" y="0"/>
                  <a:pt x="1108" y="66"/>
                  <a:pt x="1108" y="145"/>
                </a:cubicBezTo>
                <a:lnTo>
                  <a:pt x="1108" y="1255"/>
                </a:lnTo>
                <a:cubicBezTo>
                  <a:pt x="1108" y="1335"/>
                  <a:pt x="1042" y="1400"/>
                  <a:pt x="963" y="1400"/>
                </a:cubicBezTo>
                <a:lnTo>
                  <a:pt x="145" y="1400"/>
                </a:lnTo>
                <a:cubicBezTo>
                  <a:pt x="66" y="1400"/>
                  <a:pt x="0" y="1335"/>
                  <a:pt x="0" y="1255"/>
                </a:cubicBezTo>
                <a:lnTo>
                  <a:pt x="0" y="145"/>
                </a:lnTo>
                <a:cubicBezTo>
                  <a:pt x="0" y="66"/>
                  <a:pt x="66" y="0"/>
                  <a:pt x="145" y="0"/>
                </a:cubicBezTo>
                <a:lnTo>
                  <a:pt x="963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30564" y="2298702"/>
            <a:ext cx="377825" cy="504825"/>
          </a:xfrm>
          <a:custGeom>
            <a:avLst/>
            <a:gdLst>
              <a:gd name="T0" fmla="*/ 949 w 1051"/>
              <a:gd name="T1" fmla="*/ 1108 h 1401"/>
              <a:gd name="T2" fmla="*/ 949 w 1051"/>
              <a:gd name="T3" fmla="*/ 175 h 1401"/>
              <a:gd name="T4" fmla="*/ 101 w 1051"/>
              <a:gd name="T5" fmla="*/ 175 h 1401"/>
              <a:gd name="T6" fmla="*/ 101 w 1051"/>
              <a:gd name="T7" fmla="*/ 1108 h 1401"/>
              <a:gd name="T8" fmla="*/ 949 w 1051"/>
              <a:gd name="T9" fmla="*/ 1108 h 1401"/>
              <a:gd name="T10" fmla="*/ 642 w 1051"/>
              <a:gd name="T11" fmla="*/ 1283 h 1401"/>
              <a:gd name="T12" fmla="*/ 642 w 1051"/>
              <a:gd name="T13" fmla="*/ 1225 h 1401"/>
              <a:gd name="T14" fmla="*/ 407 w 1051"/>
              <a:gd name="T15" fmla="*/ 1225 h 1401"/>
              <a:gd name="T16" fmla="*/ 407 w 1051"/>
              <a:gd name="T17" fmla="*/ 1283 h 1401"/>
              <a:gd name="T18" fmla="*/ 642 w 1051"/>
              <a:gd name="T19" fmla="*/ 1283 h 1401"/>
              <a:gd name="T20" fmla="*/ 875 w 1051"/>
              <a:gd name="T21" fmla="*/ 0 h 1401"/>
              <a:gd name="T22" fmla="*/ 1050 w 1051"/>
              <a:gd name="T23" fmla="*/ 175 h 1401"/>
              <a:gd name="T24" fmla="*/ 1050 w 1051"/>
              <a:gd name="T25" fmla="*/ 1225 h 1401"/>
              <a:gd name="T26" fmla="*/ 875 w 1051"/>
              <a:gd name="T27" fmla="*/ 1400 h 1401"/>
              <a:gd name="T28" fmla="*/ 175 w 1051"/>
              <a:gd name="T29" fmla="*/ 1400 h 1401"/>
              <a:gd name="T30" fmla="*/ 0 w 1051"/>
              <a:gd name="T31" fmla="*/ 1225 h 1401"/>
              <a:gd name="T32" fmla="*/ 0 w 1051"/>
              <a:gd name="T33" fmla="*/ 175 h 1401"/>
              <a:gd name="T34" fmla="*/ 175 w 1051"/>
              <a:gd name="T35" fmla="*/ 0 h 1401"/>
              <a:gd name="T36" fmla="*/ 875 w 1051"/>
              <a:gd name="T37" fmla="*/ 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51" h="1401">
                <a:moveTo>
                  <a:pt x="949" y="1108"/>
                </a:moveTo>
                <a:lnTo>
                  <a:pt x="949" y="175"/>
                </a:lnTo>
                <a:lnTo>
                  <a:pt x="101" y="175"/>
                </a:lnTo>
                <a:lnTo>
                  <a:pt x="101" y="1108"/>
                </a:lnTo>
                <a:lnTo>
                  <a:pt x="949" y="1108"/>
                </a:lnTo>
                <a:close/>
                <a:moveTo>
                  <a:pt x="642" y="1283"/>
                </a:moveTo>
                <a:lnTo>
                  <a:pt x="642" y="1225"/>
                </a:lnTo>
                <a:lnTo>
                  <a:pt x="407" y="1225"/>
                </a:lnTo>
                <a:lnTo>
                  <a:pt x="407" y="1283"/>
                </a:lnTo>
                <a:lnTo>
                  <a:pt x="642" y="1283"/>
                </a:lnTo>
                <a:close/>
                <a:moveTo>
                  <a:pt x="875" y="0"/>
                </a:moveTo>
                <a:cubicBezTo>
                  <a:pt x="970" y="0"/>
                  <a:pt x="1050" y="80"/>
                  <a:pt x="1050" y="175"/>
                </a:cubicBezTo>
                <a:lnTo>
                  <a:pt x="1050" y="1225"/>
                </a:lnTo>
                <a:cubicBezTo>
                  <a:pt x="1050" y="1321"/>
                  <a:pt x="970" y="1400"/>
                  <a:pt x="875" y="1400"/>
                </a:cubicBezTo>
                <a:lnTo>
                  <a:pt x="175" y="1400"/>
                </a:lnTo>
                <a:cubicBezTo>
                  <a:pt x="79" y="1400"/>
                  <a:pt x="0" y="1321"/>
                  <a:pt x="0" y="1225"/>
                </a:cubicBezTo>
                <a:lnTo>
                  <a:pt x="0" y="175"/>
                </a:lnTo>
                <a:cubicBezTo>
                  <a:pt x="0" y="80"/>
                  <a:pt x="79" y="0"/>
                  <a:pt x="175" y="0"/>
                </a:cubicBezTo>
                <a:lnTo>
                  <a:pt x="87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264024" y="2360614"/>
            <a:ext cx="463550" cy="377825"/>
          </a:xfrm>
          <a:custGeom>
            <a:avLst/>
            <a:gdLst>
              <a:gd name="T0" fmla="*/ 1167 w 1286"/>
              <a:gd name="T1" fmla="*/ 933 h 1051"/>
              <a:gd name="T2" fmla="*/ 1167 w 1286"/>
              <a:gd name="T3" fmla="*/ 350 h 1051"/>
              <a:gd name="T4" fmla="*/ 700 w 1286"/>
              <a:gd name="T5" fmla="*/ 350 h 1051"/>
              <a:gd name="T6" fmla="*/ 700 w 1286"/>
              <a:gd name="T7" fmla="*/ 118 h 1051"/>
              <a:gd name="T8" fmla="*/ 118 w 1286"/>
              <a:gd name="T9" fmla="*/ 118 h 1051"/>
              <a:gd name="T10" fmla="*/ 118 w 1286"/>
              <a:gd name="T11" fmla="*/ 933 h 1051"/>
              <a:gd name="T12" fmla="*/ 1167 w 1286"/>
              <a:gd name="T13" fmla="*/ 933 h 1051"/>
              <a:gd name="T14" fmla="*/ 1167 w 1286"/>
              <a:gd name="T15" fmla="*/ 0 h 1051"/>
              <a:gd name="T16" fmla="*/ 1285 w 1286"/>
              <a:gd name="T17" fmla="*/ 118 h 1051"/>
              <a:gd name="T18" fmla="*/ 1285 w 1286"/>
              <a:gd name="T19" fmla="*/ 933 h 1051"/>
              <a:gd name="T20" fmla="*/ 1167 w 1286"/>
              <a:gd name="T21" fmla="*/ 1050 h 1051"/>
              <a:gd name="T22" fmla="*/ 118 w 1286"/>
              <a:gd name="T23" fmla="*/ 1050 h 1051"/>
              <a:gd name="T24" fmla="*/ 0 w 1286"/>
              <a:gd name="T25" fmla="*/ 933 h 1051"/>
              <a:gd name="T26" fmla="*/ 0 w 1286"/>
              <a:gd name="T27" fmla="*/ 118 h 1051"/>
              <a:gd name="T28" fmla="*/ 118 w 1286"/>
              <a:gd name="T29" fmla="*/ 0 h 1051"/>
              <a:gd name="T30" fmla="*/ 1167 w 1286"/>
              <a:gd name="T31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6" h="1051">
                <a:moveTo>
                  <a:pt x="1167" y="933"/>
                </a:moveTo>
                <a:lnTo>
                  <a:pt x="1167" y="350"/>
                </a:lnTo>
                <a:lnTo>
                  <a:pt x="700" y="350"/>
                </a:lnTo>
                <a:lnTo>
                  <a:pt x="700" y="118"/>
                </a:lnTo>
                <a:lnTo>
                  <a:pt x="118" y="118"/>
                </a:lnTo>
                <a:lnTo>
                  <a:pt x="118" y="933"/>
                </a:lnTo>
                <a:lnTo>
                  <a:pt x="1167" y="933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933"/>
                </a:lnTo>
                <a:cubicBezTo>
                  <a:pt x="1285" y="996"/>
                  <a:pt x="1230" y="1050"/>
                  <a:pt x="1167" y="1050"/>
                </a:cubicBezTo>
                <a:lnTo>
                  <a:pt x="118" y="1050"/>
                </a:lnTo>
                <a:cubicBezTo>
                  <a:pt x="55" y="1050"/>
                  <a:pt x="0" y="996"/>
                  <a:pt x="0" y="933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41937" y="2360614"/>
            <a:ext cx="463550" cy="377825"/>
          </a:xfrm>
          <a:custGeom>
            <a:avLst/>
            <a:gdLst>
              <a:gd name="T0" fmla="*/ 935 w 1286"/>
              <a:gd name="T1" fmla="*/ 933 h 1051"/>
              <a:gd name="T2" fmla="*/ 1050 w 1286"/>
              <a:gd name="T3" fmla="*/ 1050 h 1051"/>
              <a:gd name="T4" fmla="*/ 700 w 1286"/>
              <a:gd name="T5" fmla="*/ 1050 h 1051"/>
              <a:gd name="T6" fmla="*/ 817 w 1286"/>
              <a:gd name="T7" fmla="*/ 933 h 1051"/>
              <a:gd name="T8" fmla="*/ 700 w 1286"/>
              <a:gd name="T9" fmla="*/ 1050 h 1051"/>
              <a:gd name="T10" fmla="*/ 1167 w 1286"/>
              <a:gd name="T11" fmla="*/ 468 h 1051"/>
              <a:gd name="T12" fmla="*/ 1285 w 1286"/>
              <a:gd name="T13" fmla="*/ 583 h 1051"/>
              <a:gd name="T14" fmla="*/ 1167 w 1286"/>
              <a:gd name="T15" fmla="*/ 1050 h 1051"/>
              <a:gd name="T16" fmla="*/ 1285 w 1286"/>
              <a:gd name="T17" fmla="*/ 933 h 1051"/>
              <a:gd name="T18" fmla="*/ 235 w 1286"/>
              <a:gd name="T19" fmla="*/ 118 h 1051"/>
              <a:gd name="T20" fmla="*/ 350 w 1286"/>
              <a:gd name="T21" fmla="*/ 0 h 1051"/>
              <a:gd name="T22" fmla="*/ 235 w 1286"/>
              <a:gd name="T23" fmla="*/ 118 h 1051"/>
              <a:gd name="T24" fmla="*/ 235 w 1286"/>
              <a:gd name="T25" fmla="*/ 933 h 1051"/>
              <a:gd name="T26" fmla="*/ 350 w 1286"/>
              <a:gd name="T27" fmla="*/ 1050 h 1051"/>
              <a:gd name="T28" fmla="*/ 467 w 1286"/>
              <a:gd name="T29" fmla="*/ 118 h 1051"/>
              <a:gd name="T30" fmla="*/ 585 w 1286"/>
              <a:gd name="T31" fmla="*/ 0 h 1051"/>
              <a:gd name="T32" fmla="*/ 467 w 1286"/>
              <a:gd name="T33" fmla="*/ 118 h 1051"/>
              <a:gd name="T34" fmla="*/ 1285 w 1286"/>
              <a:gd name="T35" fmla="*/ 700 h 1051"/>
              <a:gd name="T36" fmla="*/ 1167 w 1286"/>
              <a:gd name="T37" fmla="*/ 818 h 1051"/>
              <a:gd name="T38" fmla="*/ 1167 w 1286"/>
              <a:gd name="T39" fmla="*/ 0 h 1051"/>
              <a:gd name="T40" fmla="*/ 1285 w 1286"/>
              <a:gd name="T41" fmla="*/ 350 h 1051"/>
              <a:gd name="T42" fmla="*/ 700 w 1286"/>
              <a:gd name="T43" fmla="*/ 0 h 1051"/>
              <a:gd name="T44" fmla="*/ 117 w 1286"/>
              <a:gd name="T45" fmla="*/ 1050 h 1051"/>
              <a:gd name="T46" fmla="*/ 117 w 1286"/>
              <a:gd name="T47" fmla="*/ 933 h 1051"/>
              <a:gd name="T48" fmla="*/ 0 w 1286"/>
              <a:gd name="T49" fmla="*/ 700 h 1051"/>
              <a:gd name="T50" fmla="*/ 117 w 1286"/>
              <a:gd name="T51" fmla="*/ 818 h 1051"/>
              <a:gd name="T52" fmla="*/ 0 w 1286"/>
              <a:gd name="T53" fmla="*/ 700 h 1051"/>
              <a:gd name="T54" fmla="*/ 467 w 1286"/>
              <a:gd name="T55" fmla="*/ 933 h 1051"/>
              <a:gd name="T56" fmla="*/ 585 w 1286"/>
              <a:gd name="T57" fmla="*/ 1050 h 1051"/>
              <a:gd name="T58" fmla="*/ 0 w 1286"/>
              <a:gd name="T59" fmla="*/ 118 h 1051"/>
              <a:gd name="T60" fmla="*/ 117 w 1286"/>
              <a:gd name="T61" fmla="*/ 118 h 1051"/>
              <a:gd name="T62" fmla="*/ 0 w 1286"/>
              <a:gd name="T63" fmla="*/ 583 h 1051"/>
              <a:gd name="T64" fmla="*/ 117 w 1286"/>
              <a:gd name="T65" fmla="*/ 468 h 1051"/>
              <a:gd name="T66" fmla="*/ 0 w 1286"/>
              <a:gd name="T67" fmla="*/ 583 h 1051"/>
              <a:gd name="T68" fmla="*/ 0 w 1286"/>
              <a:gd name="T69" fmla="*/ 233 h 1051"/>
              <a:gd name="T70" fmla="*/ 117 w 1286"/>
              <a:gd name="T71" fmla="*/ 3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86" h="1051">
                <a:moveTo>
                  <a:pt x="935" y="1050"/>
                </a:moveTo>
                <a:lnTo>
                  <a:pt x="935" y="933"/>
                </a:lnTo>
                <a:lnTo>
                  <a:pt x="1050" y="933"/>
                </a:lnTo>
                <a:lnTo>
                  <a:pt x="1050" y="1050"/>
                </a:lnTo>
                <a:lnTo>
                  <a:pt x="935" y="1050"/>
                </a:lnTo>
                <a:close/>
                <a:moveTo>
                  <a:pt x="700" y="1050"/>
                </a:moveTo>
                <a:lnTo>
                  <a:pt x="700" y="933"/>
                </a:lnTo>
                <a:lnTo>
                  <a:pt x="817" y="933"/>
                </a:lnTo>
                <a:lnTo>
                  <a:pt x="817" y="1050"/>
                </a:lnTo>
                <a:lnTo>
                  <a:pt x="700" y="1050"/>
                </a:lnTo>
                <a:close/>
                <a:moveTo>
                  <a:pt x="1167" y="583"/>
                </a:moveTo>
                <a:lnTo>
                  <a:pt x="1167" y="468"/>
                </a:lnTo>
                <a:lnTo>
                  <a:pt x="1285" y="468"/>
                </a:lnTo>
                <a:lnTo>
                  <a:pt x="1285" y="583"/>
                </a:lnTo>
                <a:lnTo>
                  <a:pt x="1167" y="583"/>
                </a:lnTo>
                <a:close/>
                <a:moveTo>
                  <a:pt x="1167" y="1050"/>
                </a:moveTo>
                <a:lnTo>
                  <a:pt x="1167" y="933"/>
                </a:lnTo>
                <a:lnTo>
                  <a:pt x="1285" y="933"/>
                </a:lnTo>
                <a:cubicBezTo>
                  <a:pt x="1285" y="996"/>
                  <a:pt x="1230" y="1050"/>
                  <a:pt x="1167" y="1050"/>
                </a:cubicBezTo>
                <a:close/>
                <a:moveTo>
                  <a:pt x="235" y="118"/>
                </a:moveTo>
                <a:lnTo>
                  <a:pt x="235" y="0"/>
                </a:lnTo>
                <a:lnTo>
                  <a:pt x="350" y="0"/>
                </a:lnTo>
                <a:lnTo>
                  <a:pt x="350" y="118"/>
                </a:lnTo>
                <a:lnTo>
                  <a:pt x="235" y="118"/>
                </a:lnTo>
                <a:close/>
                <a:moveTo>
                  <a:pt x="235" y="1050"/>
                </a:moveTo>
                <a:lnTo>
                  <a:pt x="235" y="933"/>
                </a:lnTo>
                <a:lnTo>
                  <a:pt x="350" y="933"/>
                </a:lnTo>
                <a:lnTo>
                  <a:pt x="350" y="1050"/>
                </a:lnTo>
                <a:lnTo>
                  <a:pt x="235" y="1050"/>
                </a:lnTo>
                <a:close/>
                <a:moveTo>
                  <a:pt x="467" y="118"/>
                </a:moveTo>
                <a:lnTo>
                  <a:pt x="467" y="0"/>
                </a:lnTo>
                <a:lnTo>
                  <a:pt x="585" y="0"/>
                </a:lnTo>
                <a:lnTo>
                  <a:pt x="585" y="118"/>
                </a:lnTo>
                <a:lnTo>
                  <a:pt x="467" y="118"/>
                </a:lnTo>
                <a:close/>
                <a:moveTo>
                  <a:pt x="1167" y="700"/>
                </a:moveTo>
                <a:lnTo>
                  <a:pt x="1285" y="700"/>
                </a:lnTo>
                <a:lnTo>
                  <a:pt x="1285" y="818"/>
                </a:lnTo>
                <a:lnTo>
                  <a:pt x="1167" y="818"/>
                </a:lnTo>
                <a:lnTo>
                  <a:pt x="1167" y="700"/>
                </a:lnTo>
                <a:close/>
                <a:moveTo>
                  <a:pt x="1167" y="0"/>
                </a:moveTo>
                <a:cubicBezTo>
                  <a:pt x="1230" y="0"/>
                  <a:pt x="1285" y="55"/>
                  <a:pt x="1285" y="118"/>
                </a:cubicBezTo>
                <a:lnTo>
                  <a:pt x="1285" y="350"/>
                </a:lnTo>
                <a:lnTo>
                  <a:pt x="700" y="350"/>
                </a:lnTo>
                <a:lnTo>
                  <a:pt x="700" y="0"/>
                </a:lnTo>
                <a:lnTo>
                  <a:pt x="1167" y="0"/>
                </a:lnTo>
                <a:close/>
                <a:moveTo>
                  <a:pt x="117" y="1050"/>
                </a:moveTo>
                <a:cubicBezTo>
                  <a:pt x="54" y="1050"/>
                  <a:pt x="0" y="996"/>
                  <a:pt x="0" y="933"/>
                </a:cubicBezTo>
                <a:lnTo>
                  <a:pt x="117" y="933"/>
                </a:lnTo>
                <a:lnTo>
                  <a:pt x="117" y="1050"/>
                </a:lnTo>
                <a:close/>
                <a:moveTo>
                  <a:pt x="0" y="700"/>
                </a:moveTo>
                <a:lnTo>
                  <a:pt x="117" y="700"/>
                </a:lnTo>
                <a:lnTo>
                  <a:pt x="117" y="818"/>
                </a:lnTo>
                <a:lnTo>
                  <a:pt x="0" y="818"/>
                </a:lnTo>
                <a:lnTo>
                  <a:pt x="0" y="700"/>
                </a:lnTo>
                <a:close/>
                <a:moveTo>
                  <a:pt x="467" y="1050"/>
                </a:moveTo>
                <a:lnTo>
                  <a:pt x="467" y="933"/>
                </a:lnTo>
                <a:lnTo>
                  <a:pt x="585" y="933"/>
                </a:lnTo>
                <a:lnTo>
                  <a:pt x="585" y="1050"/>
                </a:lnTo>
                <a:lnTo>
                  <a:pt x="467" y="1050"/>
                </a:lnTo>
                <a:close/>
                <a:moveTo>
                  <a:pt x="0" y="118"/>
                </a:moveTo>
                <a:cubicBezTo>
                  <a:pt x="0" y="55"/>
                  <a:pt x="54" y="0"/>
                  <a:pt x="117" y="0"/>
                </a:cubicBezTo>
                <a:lnTo>
                  <a:pt x="117" y="118"/>
                </a:lnTo>
                <a:lnTo>
                  <a:pt x="0" y="118"/>
                </a:lnTo>
                <a:close/>
                <a:moveTo>
                  <a:pt x="0" y="583"/>
                </a:moveTo>
                <a:lnTo>
                  <a:pt x="0" y="468"/>
                </a:lnTo>
                <a:lnTo>
                  <a:pt x="117" y="468"/>
                </a:lnTo>
                <a:lnTo>
                  <a:pt x="117" y="583"/>
                </a:lnTo>
                <a:lnTo>
                  <a:pt x="0" y="583"/>
                </a:lnTo>
                <a:close/>
                <a:moveTo>
                  <a:pt x="0" y="350"/>
                </a:moveTo>
                <a:lnTo>
                  <a:pt x="0" y="233"/>
                </a:lnTo>
                <a:lnTo>
                  <a:pt x="117" y="233"/>
                </a:lnTo>
                <a:lnTo>
                  <a:pt x="117" y="350"/>
                </a:lnTo>
                <a:lnTo>
                  <a:pt x="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502399" y="2319338"/>
            <a:ext cx="293688" cy="463550"/>
          </a:xfrm>
          <a:custGeom>
            <a:avLst/>
            <a:gdLst>
              <a:gd name="T0" fmla="*/ 640 w 816"/>
              <a:gd name="T1" fmla="*/ 700 h 1286"/>
              <a:gd name="T2" fmla="*/ 408 w 816"/>
              <a:gd name="T3" fmla="*/ 935 h 1286"/>
              <a:gd name="T4" fmla="*/ 175 w 816"/>
              <a:gd name="T5" fmla="*/ 700 h 1286"/>
              <a:gd name="T6" fmla="*/ 350 w 816"/>
              <a:gd name="T7" fmla="*/ 700 h 1286"/>
              <a:gd name="T8" fmla="*/ 350 w 816"/>
              <a:gd name="T9" fmla="*/ 410 h 1286"/>
              <a:gd name="T10" fmla="*/ 465 w 816"/>
              <a:gd name="T11" fmla="*/ 410 h 1286"/>
              <a:gd name="T12" fmla="*/ 465 w 816"/>
              <a:gd name="T13" fmla="*/ 700 h 1286"/>
              <a:gd name="T14" fmla="*/ 640 w 816"/>
              <a:gd name="T15" fmla="*/ 700 h 1286"/>
              <a:gd name="T16" fmla="*/ 700 w 816"/>
              <a:gd name="T17" fmla="*/ 1050 h 1286"/>
              <a:gd name="T18" fmla="*/ 700 w 816"/>
              <a:gd name="T19" fmla="*/ 235 h 1286"/>
              <a:gd name="T20" fmla="*/ 115 w 816"/>
              <a:gd name="T21" fmla="*/ 235 h 1286"/>
              <a:gd name="T22" fmla="*/ 115 w 816"/>
              <a:gd name="T23" fmla="*/ 1050 h 1286"/>
              <a:gd name="T24" fmla="*/ 700 w 816"/>
              <a:gd name="T25" fmla="*/ 1050 h 1286"/>
              <a:gd name="T26" fmla="*/ 700 w 816"/>
              <a:gd name="T27" fmla="*/ 3 h 1286"/>
              <a:gd name="T28" fmla="*/ 815 w 816"/>
              <a:gd name="T29" fmla="*/ 117 h 1286"/>
              <a:gd name="T30" fmla="*/ 815 w 816"/>
              <a:gd name="T31" fmla="*/ 1167 h 1286"/>
              <a:gd name="T32" fmla="*/ 700 w 816"/>
              <a:gd name="T33" fmla="*/ 1285 h 1286"/>
              <a:gd name="T34" fmla="*/ 115 w 816"/>
              <a:gd name="T35" fmla="*/ 1285 h 1286"/>
              <a:gd name="T36" fmla="*/ 0 w 816"/>
              <a:gd name="T37" fmla="*/ 1167 h 1286"/>
              <a:gd name="T38" fmla="*/ 0 w 816"/>
              <a:gd name="T39" fmla="*/ 117 h 1286"/>
              <a:gd name="T40" fmla="*/ 115 w 816"/>
              <a:gd name="T41" fmla="*/ 0 h 1286"/>
              <a:gd name="T42" fmla="*/ 700 w 816"/>
              <a:gd name="T43" fmla="*/ 3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16" h="1286">
                <a:moveTo>
                  <a:pt x="640" y="700"/>
                </a:moveTo>
                <a:lnTo>
                  <a:pt x="408" y="935"/>
                </a:lnTo>
                <a:lnTo>
                  <a:pt x="175" y="700"/>
                </a:lnTo>
                <a:lnTo>
                  <a:pt x="350" y="700"/>
                </a:lnTo>
                <a:lnTo>
                  <a:pt x="350" y="410"/>
                </a:lnTo>
                <a:lnTo>
                  <a:pt x="465" y="410"/>
                </a:lnTo>
                <a:lnTo>
                  <a:pt x="465" y="700"/>
                </a:lnTo>
                <a:lnTo>
                  <a:pt x="640" y="700"/>
                </a:lnTo>
                <a:close/>
                <a:moveTo>
                  <a:pt x="700" y="1050"/>
                </a:moveTo>
                <a:lnTo>
                  <a:pt x="700" y="235"/>
                </a:lnTo>
                <a:lnTo>
                  <a:pt x="115" y="235"/>
                </a:lnTo>
                <a:lnTo>
                  <a:pt x="115" y="1050"/>
                </a:lnTo>
                <a:lnTo>
                  <a:pt x="700" y="1050"/>
                </a:lnTo>
                <a:close/>
                <a:moveTo>
                  <a:pt x="700" y="3"/>
                </a:moveTo>
                <a:cubicBezTo>
                  <a:pt x="763" y="3"/>
                  <a:pt x="815" y="55"/>
                  <a:pt x="815" y="117"/>
                </a:cubicBezTo>
                <a:lnTo>
                  <a:pt x="815" y="1167"/>
                </a:lnTo>
                <a:cubicBezTo>
                  <a:pt x="815" y="1230"/>
                  <a:pt x="763" y="1285"/>
                  <a:pt x="700" y="1285"/>
                </a:cubicBezTo>
                <a:lnTo>
                  <a:pt x="115" y="1285"/>
                </a:lnTo>
                <a:cubicBezTo>
                  <a:pt x="52" y="1285"/>
                  <a:pt x="0" y="1230"/>
                  <a:pt x="0" y="1167"/>
                </a:cubicBezTo>
                <a:lnTo>
                  <a:pt x="0" y="117"/>
                </a:lnTo>
                <a:cubicBezTo>
                  <a:pt x="0" y="55"/>
                  <a:pt x="52" y="0"/>
                  <a:pt x="115" y="0"/>
                </a:cubicBezTo>
                <a:lnTo>
                  <a:pt x="700" y="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494587" y="2360614"/>
            <a:ext cx="463550" cy="377825"/>
          </a:xfrm>
          <a:custGeom>
            <a:avLst/>
            <a:gdLst>
              <a:gd name="T0" fmla="*/ 1168 w 1286"/>
              <a:gd name="T1" fmla="*/ 0 h 1051"/>
              <a:gd name="T2" fmla="*/ 1285 w 1286"/>
              <a:gd name="T3" fmla="*/ 115 h 1051"/>
              <a:gd name="T4" fmla="*/ 1285 w 1286"/>
              <a:gd name="T5" fmla="*/ 933 h 1051"/>
              <a:gd name="T6" fmla="*/ 1168 w 1286"/>
              <a:gd name="T7" fmla="*/ 1050 h 1051"/>
              <a:gd name="T8" fmla="*/ 118 w 1286"/>
              <a:gd name="T9" fmla="*/ 1050 h 1051"/>
              <a:gd name="T10" fmla="*/ 0 w 1286"/>
              <a:gd name="T11" fmla="*/ 933 h 1051"/>
              <a:gd name="T12" fmla="*/ 0 w 1286"/>
              <a:gd name="T13" fmla="*/ 115 h 1051"/>
              <a:gd name="T14" fmla="*/ 118 w 1286"/>
              <a:gd name="T15" fmla="*/ 0 h 1051"/>
              <a:gd name="T16" fmla="*/ 468 w 1286"/>
              <a:gd name="T17" fmla="*/ 0 h 1051"/>
              <a:gd name="T18" fmla="*/ 468 w 1286"/>
              <a:gd name="T19" fmla="*/ 115 h 1051"/>
              <a:gd name="T20" fmla="*/ 118 w 1286"/>
              <a:gd name="T21" fmla="*/ 115 h 1051"/>
              <a:gd name="T22" fmla="*/ 118 w 1286"/>
              <a:gd name="T23" fmla="*/ 933 h 1051"/>
              <a:gd name="T24" fmla="*/ 1168 w 1286"/>
              <a:gd name="T25" fmla="*/ 933 h 1051"/>
              <a:gd name="T26" fmla="*/ 1168 w 1286"/>
              <a:gd name="T27" fmla="*/ 115 h 1051"/>
              <a:gd name="T28" fmla="*/ 818 w 1286"/>
              <a:gd name="T29" fmla="*/ 115 h 1051"/>
              <a:gd name="T30" fmla="*/ 818 w 1286"/>
              <a:gd name="T31" fmla="*/ 0 h 1051"/>
              <a:gd name="T32" fmla="*/ 1168 w 1286"/>
              <a:gd name="T33" fmla="*/ 0 h 1051"/>
              <a:gd name="T34" fmla="*/ 643 w 1286"/>
              <a:gd name="T35" fmla="*/ 758 h 1051"/>
              <a:gd name="T36" fmla="*/ 410 w 1286"/>
              <a:gd name="T37" fmla="*/ 525 h 1051"/>
              <a:gd name="T38" fmla="*/ 585 w 1286"/>
              <a:gd name="T39" fmla="*/ 525 h 1051"/>
              <a:gd name="T40" fmla="*/ 585 w 1286"/>
              <a:gd name="T41" fmla="*/ 0 h 1051"/>
              <a:gd name="T42" fmla="*/ 700 w 1286"/>
              <a:gd name="T43" fmla="*/ 0 h 1051"/>
              <a:gd name="T44" fmla="*/ 700 w 1286"/>
              <a:gd name="T45" fmla="*/ 525 h 1051"/>
              <a:gd name="T46" fmla="*/ 875 w 1286"/>
              <a:gd name="T47" fmla="*/ 525 h 1051"/>
              <a:gd name="T48" fmla="*/ 643 w 1286"/>
              <a:gd name="T49" fmla="*/ 75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286" h="1051">
                <a:moveTo>
                  <a:pt x="1168" y="0"/>
                </a:moveTo>
                <a:cubicBezTo>
                  <a:pt x="1230" y="0"/>
                  <a:pt x="1285" y="52"/>
                  <a:pt x="1285" y="115"/>
                </a:cubicBezTo>
                <a:lnTo>
                  <a:pt x="1285" y="933"/>
                </a:lnTo>
                <a:cubicBezTo>
                  <a:pt x="1285" y="996"/>
                  <a:pt x="1230" y="1050"/>
                  <a:pt x="1168" y="1050"/>
                </a:cubicBezTo>
                <a:lnTo>
                  <a:pt x="118" y="1050"/>
                </a:lnTo>
                <a:cubicBezTo>
                  <a:pt x="55" y="1050"/>
                  <a:pt x="0" y="996"/>
                  <a:pt x="0" y="933"/>
                </a:cubicBezTo>
                <a:lnTo>
                  <a:pt x="0" y="115"/>
                </a:lnTo>
                <a:cubicBezTo>
                  <a:pt x="0" y="52"/>
                  <a:pt x="55" y="0"/>
                  <a:pt x="118" y="0"/>
                </a:cubicBezTo>
                <a:lnTo>
                  <a:pt x="468" y="0"/>
                </a:lnTo>
                <a:lnTo>
                  <a:pt x="468" y="115"/>
                </a:lnTo>
                <a:lnTo>
                  <a:pt x="118" y="115"/>
                </a:lnTo>
                <a:lnTo>
                  <a:pt x="118" y="933"/>
                </a:lnTo>
                <a:lnTo>
                  <a:pt x="1168" y="933"/>
                </a:lnTo>
                <a:lnTo>
                  <a:pt x="1168" y="115"/>
                </a:lnTo>
                <a:lnTo>
                  <a:pt x="818" y="115"/>
                </a:lnTo>
                <a:lnTo>
                  <a:pt x="818" y="0"/>
                </a:lnTo>
                <a:lnTo>
                  <a:pt x="1168" y="0"/>
                </a:lnTo>
                <a:close/>
                <a:moveTo>
                  <a:pt x="643" y="758"/>
                </a:moveTo>
                <a:lnTo>
                  <a:pt x="410" y="525"/>
                </a:lnTo>
                <a:lnTo>
                  <a:pt x="585" y="525"/>
                </a:lnTo>
                <a:lnTo>
                  <a:pt x="585" y="0"/>
                </a:lnTo>
                <a:lnTo>
                  <a:pt x="700" y="0"/>
                </a:lnTo>
                <a:lnTo>
                  <a:pt x="700" y="525"/>
                </a:lnTo>
                <a:lnTo>
                  <a:pt x="875" y="525"/>
                </a:lnTo>
                <a:lnTo>
                  <a:pt x="643" y="75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634412" y="2319338"/>
            <a:ext cx="336550" cy="463550"/>
          </a:xfrm>
          <a:custGeom>
            <a:avLst/>
            <a:gdLst>
              <a:gd name="T0" fmla="*/ 467 w 936"/>
              <a:gd name="T1" fmla="*/ 992 h 1286"/>
              <a:gd name="T2" fmla="*/ 467 w 936"/>
              <a:gd name="T3" fmla="*/ 817 h 1286"/>
              <a:gd name="T4" fmla="*/ 700 w 936"/>
              <a:gd name="T5" fmla="*/ 1050 h 1286"/>
              <a:gd name="T6" fmla="*/ 467 w 936"/>
              <a:gd name="T7" fmla="*/ 1285 h 1286"/>
              <a:gd name="T8" fmla="*/ 467 w 936"/>
              <a:gd name="T9" fmla="*/ 1110 h 1286"/>
              <a:gd name="T10" fmla="*/ 0 w 936"/>
              <a:gd name="T11" fmla="*/ 642 h 1286"/>
              <a:gd name="T12" fmla="*/ 74 w 936"/>
              <a:gd name="T13" fmla="*/ 394 h 1286"/>
              <a:gd name="T14" fmla="*/ 158 w 936"/>
              <a:gd name="T15" fmla="*/ 478 h 1286"/>
              <a:gd name="T16" fmla="*/ 117 w 936"/>
              <a:gd name="T17" fmla="*/ 642 h 1286"/>
              <a:gd name="T18" fmla="*/ 467 w 936"/>
              <a:gd name="T19" fmla="*/ 992 h 1286"/>
              <a:gd name="T20" fmla="*/ 467 w 936"/>
              <a:gd name="T21" fmla="*/ 175 h 1286"/>
              <a:gd name="T22" fmla="*/ 935 w 936"/>
              <a:gd name="T23" fmla="*/ 642 h 1286"/>
              <a:gd name="T24" fmla="*/ 861 w 936"/>
              <a:gd name="T25" fmla="*/ 891 h 1286"/>
              <a:gd name="T26" fmla="*/ 776 w 936"/>
              <a:gd name="T27" fmla="*/ 806 h 1286"/>
              <a:gd name="T28" fmla="*/ 817 w 936"/>
              <a:gd name="T29" fmla="*/ 642 h 1286"/>
              <a:gd name="T30" fmla="*/ 467 w 936"/>
              <a:gd name="T31" fmla="*/ 292 h 1286"/>
              <a:gd name="T32" fmla="*/ 467 w 936"/>
              <a:gd name="T33" fmla="*/ 467 h 1286"/>
              <a:gd name="T34" fmla="*/ 235 w 936"/>
              <a:gd name="T35" fmla="*/ 235 h 1286"/>
              <a:gd name="T36" fmla="*/ 467 w 936"/>
              <a:gd name="T37" fmla="*/ 0 h 1286"/>
              <a:gd name="T38" fmla="*/ 467 w 936"/>
              <a:gd name="T39" fmla="*/ 17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6" h="1286">
                <a:moveTo>
                  <a:pt x="467" y="992"/>
                </a:moveTo>
                <a:lnTo>
                  <a:pt x="467" y="817"/>
                </a:lnTo>
                <a:lnTo>
                  <a:pt x="700" y="1050"/>
                </a:lnTo>
                <a:lnTo>
                  <a:pt x="467" y="1285"/>
                </a:lnTo>
                <a:lnTo>
                  <a:pt x="467" y="1110"/>
                </a:lnTo>
                <a:cubicBezTo>
                  <a:pt x="210" y="1110"/>
                  <a:pt x="0" y="899"/>
                  <a:pt x="0" y="642"/>
                </a:cubicBezTo>
                <a:cubicBezTo>
                  <a:pt x="0" y="552"/>
                  <a:pt x="27" y="465"/>
                  <a:pt x="74" y="394"/>
                </a:cubicBezTo>
                <a:lnTo>
                  <a:pt x="158" y="478"/>
                </a:lnTo>
                <a:cubicBezTo>
                  <a:pt x="131" y="527"/>
                  <a:pt x="117" y="582"/>
                  <a:pt x="117" y="642"/>
                </a:cubicBezTo>
                <a:cubicBezTo>
                  <a:pt x="117" y="836"/>
                  <a:pt x="273" y="992"/>
                  <a:pt x="467" y="992"/>
                </a:cubicBezTo>
                <a:close/>
                <a:moveTo>
                  <a:pt x="467" y="175"/>
                </a:moveTo>
                <a:cubicBezTo>
                  <a:pt x="724" y="175"/>
                  <a:pt x="935" y="385"/>
                  <a:pt x="935" y="642"/>
                </a:cubicBezTo>
                <a:cubicBezTo>
                  <a:pt x="935" y="733"/>
                  <a:pt x="907" y="820"/>
                  <a:pt x="861" y="891"/>
                </a:cubicBezTo>
                <a:lnTo>
                  <a:pt x="776" y="806"/>
                </a:lnTo>
                <a:cubicBezTo>
                  <a:pt x="804" y="757"/>
                  <a:pt x="817" y="702"/>
                  <a:pt x="817" y="642"/>
                </a:cubicBezTo>
                <a:cubicBezTo>
                  <a:pt x="817" y="448"/>
                  <a:pt x="661" y="292"/>
                  <a:pt x="467" y="292"/>
                </a:cubicBezTo>
                <a:lnTo>
                  <a:pt x="467" y="467"/>
                </a:lnTo>
                <a:lnTo>
                  <a:pt x="235" y="235"/>
                </a:lnTo>
                <a:lnTo>
                  <a:pt x="467" y="0"/>
                </a:lnTo>
                <a:lnTo>
                  <a:pt x="467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90101" y="2381250"/>
            <a:ext cx="377825" cy="336550"/>
          </a:xfrm>
          <a:custGeom>
            <a:avLst/>
            <a:gdLst>
              <a:gd name="T0" fmla="*/ 468 w 1051"/>
              <a:gd name="T1" fmla="*/ 525 h 936"/>
              <a:gd name="T2" fmla="*/ 468 w 1051"/>
              <a:gd name="T3" fmla="*/ 175 h 936"/>
              <a:gd name="T4" fmla="*/ 582 w 1051"/>
              <a:gd name="T5" fmla="*/ 175 h 936"/>
              <a:gd name="T6" fmla="*/ 582 w 1051"/>
              <a:gd name="T7" fmla="*/ 525 h 936"/>
              <a:gd name="T8" fmla="*/ 468 w 1051"/>
              <a:gd name="T9" fmla="*/ 525 h 936"/>
              <a:gd name="T10" fmla="*/ 1050 w 1051"/>
              <a:gd name="T11" fmla="*/ 0 h 936"/>
              <a:gd name="T12" fmla="*/ 913 w 1051"/>
              <a:gd name="T13" fmla="*/ 139 h 936"/>
              <a:gd name="T14" fmla="*/ 1050 w 1051"/>
              <a:gd name="T15" fmla="*/ 467 h 936"/>
              <a:gd name="T16" fmla="*/ 700 w 1051"/>
              <a:gd name="T17" fmla="*/ 918 h 936"/>
              <a:gd name="T18" fmla="*/ 700 w 1051"/>
              <a:gd name="T19" fmla="*/ 798 h 936"/>
              <a:gd name="T20" fmla="*/ 932 w 1051"/>
              <a:gd name="T21" fmla="*/ 467 h 936"/>
              <a:gd name="T22" fmla="*/ 831 w 1051"/>
              <a:gd name="T23" fmla="*/ 221 h 936"/>
              <a:gd name="T24" fmla="*/ 700 w 1051"/>
              <a:gd name="T25" fmla="*/ 350 h 936"/>
              <a:gd name="T26" fmla="*/ 700 w 1051"/>
              <a:gd name="T27" fmla="*/ 0 h 936"/>
              <a:gd name="T28" fmla="*/ 1050 w 1051"/>
              <a:gd name="T29" fmla="*/ 0 h 936"/>
              <a:gd name="T30" fmla="*/ 468 w 1051"/>
              <a:gd name="T31" fmla="*/ 642 h 936"/>
              <a:gd name="T32" fmla="*/ 582 w 1051"/>
              <a:gd name="T33" fmla="*/ 642 h 936"/>
              <a:gd name="T34" fmla="*/ 582 w 1051"/>
              <a:gd name="T35" fmla="*/ 760 h 936"/>
              <a:gd name="T36" fmla="*/ 468 w 1051"/>
              <a:gd name="T37" fmla="*/ 760 h 936"/>
              <a:gd name="T38" fmla="*/ 468 w 1051"/>
              <a:gd name="T39" fmla="*/ 642 h 936"/>
              <a:gd name="T40" fmla="*/ 0 w 1051"/>
              <a:gd name="T41" fmla="*/ 467 h 936"/>
              <a:gd name="T42" fmla="*/ 350 w 1051"/>
              <a:gd name="T43" fmla="*/ 16 h 936"/>
              <a:gd name="T44" fmla="*/ 350 w 1051"/>
              <a:gd name="T45" fmla="*/ 136 h 936"/>
              <a:gd name="T46" fmla="*/ 118 w 1051"/>
              <a:gd name="T47" fmla="*/ 467 h 936"/>
              <a:gd name="T48" fmla="*/ 219 w 1051"/>
              <a:gd name="T49" fmla="*/ 713 h 936"/>
              <a:gd name="T50" fmla="*/ 350 w 1051"/>
              <a:gd name="T51" fmla="*/ 585 h 936"/>
              <a:gd name="T52" fmla="*/ 350 w 1051"/>
              <a:gd name="T53" fmla="*/ 935 h 936"/>
              <a:gd name="T54" fmla="*/ 0 w 1051"/>
              <a:gd name="T55" fmla="*/ 935 h 936"/>
              <a:gd name="T56" fmla="*/ 137 w 1051"/>
              <a:gd name="T57" fmla="*/ 795 h 936"/>
              <a:gd name="T58" fmla="*/ 0 w 1051"/>
              <a:gd name="T59" fmla="*/ 467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936">
                <a:moveTo>
                  <a:pt x="468" y="525"/>
                </a:moveTo>
                <a:lnTo>
                  <a:pt x="468" y="175"/>
                </a:lnTo>
                <a:lnTo>
                  <a:pt x="582" y="175"/>
                </a:lnTo>
                <a:lnTo>
                  <a:pt x="582" y="525"/>
                </a:lnTo>
                <a:lnTo>
                  <a:pt x="468" y="525"/>
                </a:lnTo>
                <a:close/>
                <a:moveTo>
                  <a:pt x="1050" y="0"/>
                </a:moveTo>
                <a:lnTo>
                  <a:pt x="913" y="139"/>
                </a:lnTo>
                <a:cubicBezTo>
                  <a:pt x="998" y="224"/>
                  <a:pt x="1050" y="339"/>
                  <a:pt x="1050" y="467"/>
                </a:cubicBezTo>
                <a:cubicBezTo>
                  <a:pt x="1050" y="686"/>
                  <a:pt x="902" y="866"/>
                  <a:pt x="700" y="918"/>
                </a:cubicBezTo>
                <a:lnTo>
                  <a:pt x="700" y="798"/>
                </a:lnTo>
                <a:cubicBezTo>
                  <a:pt x="837" y="752"/>
                  <a:pt x="932" y="620"/>
                  <a:pt x="932" y="467"/>
                </a:cubicBezTo>
                <a:cubicBezTo>
                  <a:pt x="932" y="372"/>
                  <a:pt x="894" y="284"/>
                  <a:pt x="831" y="221"/>
                </a:cubicBezTo>
                <a:lnTo>
                  <a:pt x="700" y="350"/>
                </a:lnTo>
                <a:lnTo>
                  <a:pt x="700" y="0"/>
                </a:lnTo>
                <a:lnTo>
                  <a:pt x="1050" y="0"/>
                </a:lnTo>
                <a:close/>
                <a:moveTo>
                  <a:pt x="468" y="642"/>
                </a:moveTo>
                <a:lnTo>
                  <a:pt x="582" y="642"/>
                </a:lnTo>
                <a:lnTo>
                  <a:pt x="582" y="760"/>
                </a:lnTo>
                <a:lnTo>
                  <a:pt x="468" y="760"/>
                </a:lnTo>
                <a:lnTo>
                  <a:pt x="468" y="642"/>
                </a:lnTo>
                <a:close/>
                <a:moveTo>
                  <a:pt x="0" y="467"/>
                </a:moveTo>
                <a:cubicBezTo>
                  <a:pt x="0" y="249"/>
                  <a:pt x="148" y="68"/>
                  <a:pt x="350" y="16"/>
                </a:cubicBezTo>
                <a:lnTo>
                  <a:pt x="350" y="136"/>
                </a:lnTo>
                <a:cubicBezTo>
                  <a:pt x="213" y="183"/>
                  <a:pt x="118" y="314"/>
                  <a:pt x="118" y="467"/>
                </a:cubicBezTo>
                <a:cubicBezTo>
                  <a:pt x="118" y="563"/>
                  <a:pt x="156" y="650"/>
                  <a:pt x="219" y="713"/>
                </a:cubicBezTo>
                <a:lnTo>
                  <a:pt x="350" y="585"/>
                </a:lnTo>
                <a:lnTo>
                  <a:pt x="350" y="935"/>
                </a:lnTo>
                <a:lnTo>
                  <a:pt x="0" y="935"/>
                </a:lnTo>
                <a:lnTo>
                  <a:pt x="137" y="795"/>
                </a:lnTo>
                <a:cubicBezTo>
                  <a:pt x="52" y="711"/>
                  <a:pt x="0" y="596"/>
                  <a:pt x="0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74362" y="2370138"/>
            <a:ext cx="360362" cy="360362"/>
          </a:xfrm>
          <a:custGeom>
            <a:avLst/>
            <a:gdLst>
              <a:gd name="T0" fmla="*/ 1001 w 1002"/>
              <a:gd name="T1" fmla="*/ 0 h 1002"/>
              <a:gd name="T2" fmla="*/ 862 w 1002"/>
              <a:gd name="T3" fmla="*/ 139 h 1002"/>
              <a:gd name="T4" fmla="*/ 1001 w 1002"/>
              <a:gd name="T5" fmla="*/ 468 h 1002"/>
              <a:gd name="T6" fmla="*/ 930 w 1002"/>
              <a:gd name="T7" fmla="*/ 714 h 1002"/>
              <a:gd name="T8" fmla="*/ 842 w 1002"/>
              <a:gd name="T9" fmla="*/ 629 h 1002"/>
              <a:gd name="T10" fmla="*/ 883 w 1002"/>
              <a:gd name="T11" fmla="*/ 468 h 1002"/>
              <a:gd name="T12" fmla="*/ 780 w 1002"/>
              <a:gd name="T13" fmla="*/ 221 h 1002"/>
              <a:gd name="T14" fmla="*/ 651 w 1002"/>
              <a:gd name="T15" fmla="*/ 350 h 1002"/>
              <a:gd name="T16" fmla="*/ 651 w 1002"/>
              <a:gd name="T17" fmla="*/ 0 h 1002"/>
              <a:gd name="T18" fmla="*/ 1001 w 1002"/>
              <a:gd name="T19" fmla="*/ 0 h 1002"/>
              <a:gd name="T20" fmla="*/ 0 w 1002"/>
              <a:gd name="T21" fmla="*/ 82 h 1002"/>
              <a:gd name="T22" fmla="*/ 74 w 1002"/>
              <a:gd name="T23" fmla="*/ 8 h 1002"/>
              <a:gd name="T24" fmla="*/ 990 w 1002"/>
              <a:gd name="T25" fmla="*/ 927 h 1002"/>
              <a:gd name="T26" fmla="*/ 916 w 1002"/>
              <a:gd name="T27" fmla="*/ 1001 h 1002"/>
              <a:gd name="T28" fmla="*/ 780 w 1002"/>
              <a:gd name="T29" fmla="*/ 864 h 1002"/>
              <a:gd name="T30" fmla="*/ 648 w 1002"/>
              <a:gd name="T31" fmla="*/ 919 h 1002"/>
              <a:gd name="T32" fmla="*/ 648 w 1002"/>
              <a:gd name="T33" fmla="*/ 798 h 1002"/>
              <a:gd name="T34" fmla="*/ 695 w 1002"/>
              <a:gd name="T35" fmla="*/ 776 h 1002"/>
              <a:gd name="T36" fmla="*/ 224 w 1002"/>
              <a:gd name="T37" fmla="*/ 306 h 1002"/>
              <a:gd name="T38" fmla="*/ 183 w 1002"/>
              <a:gd name="T39" fmla="*/ 468 h 1002"/>
              <a:gd name="T40" fmla="*/ 287 w 1002"/>
              <a:gd name="T41" fmla="*/ 714 h 1002"/>
              <a:gd name="T42" fmla="*/ 416 w 1002"/>
              <a:gd name="T43" fmla="*/ 585 h 1002"/>
              <a:gd name="T44" fmla="*/ 416 w 1002"/>
              <a:gd name="T45" fmla="*/ 935 h 1002"/>
              <a:gd name="T46" fmla="*/ 66 w 1002"/>
              <a:gd name="T47" fmla="*/ 935 h 1002"/>
              <a:gd name="T48" fmla="*/ 205 w 1002"/>
              <a:gd name="T49" fmla="*/ 796 h 1002"/>
              <a:gd name="T50" fmla="*/ 66 w 1002"/>
              <a:gd name="T51" fmla="*/ 468 h 1002"/>
              <a:gd name="T52" fmla="*/ 137 w 1002"/>
              <a:gd name="T53" fmla="*/ 221 h 1002"/>
              <a:gd name="T54" fmla="*/ 0 w 1002"/>
              <a:gd name="T55" fmla="*/ 82 h 1002"/>
              <a:gd name="T56" fmla="*/ 416 w 1002"/>
              <a:gd name="T57" fmla="*/ 137 h 1002"/>
              <a:gd name="T58" fmla="*/ 372 w 1002"/>
              <a:gd name="T59" fmla="*/ 159 h 1002"/>
              <a:gd name="T60" fmla="*/ 287 w 1002"/>
              <a:gd name="T61" fmla="*/ 71 h 1002"/>
              <a:gd name="T62" fmla="*/ 416 w 1002"/>
              <a:gd name="T63" fmla="*/ 16 h 1002"/>
              <a:gd name="T64" fmla="*/ 416 w 1002"/>
              <a:gd name="T65" fmla="*/ 137 h 10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2" h="1002">
                <a:moveTo>
                  <a:pt x="1001" y="0"/>
                </a:moveTo>
                <a:lnTo>
                  <a:pt x="862" y="139"/>
                </a:lnTo>
                <a:cubicBezTo>
                  <a:pt x="946" y="224"/>
                  <a:pt x="1001" y="339"/>
                  <a:pt x="1001" y="468"/>
                </a:cubicBezTo>
                <a:cubicBezTo>
                  <a:pt x="1001" y="558"/>
                  <a:pt x="974" y="642"/>
                  <a:pt x="930" y="714"/>
                </a:cubicBezTo>
                <a:lnTo>
                  <a:pt x="842" y="629"/>
                </a:lnTo>
                <a:cubicBezTo>
                  <a:pt x="867" y="580"/>
                  <a:pt x="883" y="525"/>
                  <a:pt x="883" y="468"/>
                </a:cubicBezTo>
                <a:cubicBezTo>
                  <a:pt x="883" y="372"/>
                  <a:pt x="842" y="284"/>
                  <a:pt x="780" y="221"/>
                </a:cubicBezTo>
                <a:lnTo>
                  <a:pt x="651" y="350"/>
                </a:lnTo>
                <a:lnTo>
                  <a:pt x="651" y="0"/>
                </a:lnTo>
                <a:lnTo>
                  <a:pt x="1001" y="0"/>
                </a:lnTo>
                <a:close/>
                <a:moveTo>
                  <a:pt x="0" y="82"/>
                </a:moveTo>
                <a:lnTo>
                  <a:pt x="74" y="8"/>
                </a:lnTo>
                <a:lnTo>
                  <a:pt x="990" y="927"/>
                </a:lnTo>
                <a:lnTo>
                  <a:pt x="916" y="1001"/>
                </a:lnTo>
                <a:lnTo>
                  <a:pt x="780" y="864"/>
                </a:lnTo>
                <a:cubicBezTo>
                  <a:pt x="739" y="889"/>
                  <a:pt x="695" y="908"/>
                  <a:pt x="648" y="919"/>
                </a:cubicBezTo>
                <a:lnTo>
                  <a:pt x="648" y="798"/>
                </a:lnTo>
                <a:cubicBezTo>
                  <a:pt x="665" y="793"/>
                  <a:pt x="681" y="785"/>
                  <a:pt x="695" y="776"/>
                </a:cubicBezTo>
                <a:lnTo>
                  <a:pt x="224" y="306"/>
                </a:lnTo>
                <a:cubicBezTo>
                  <a:pt x="200" y="355"/>
                  <a:pt x="183" y="410"/>
                  <a:pt x="183" y="468"/>
                </a:cubicBezTo>
                <a:cubicBezTo>
                  <a:pt x="183" y="563"/>
                  <a:pt x="224" y="651"/>
                  <a:pt x="287" y="714"/>
                </a:cubicBezTo>
                <a:lnTo>
                  <a:pt x="416" y="585"/>
                </a:lnTo>
                <a:lnTo>
                  <a:pt x="416" y="935"/>
                </a:lnTo>
                <a:lnTo>
                  <a:pt x="66" y="935"/>
                </a:lnTo>
                <a:lnTo>
                  <a:pt x="205" y="796"/>
                </a:lnTo>
                <a:cubicBezTo>
                  <a:pt x="121" y="711"/>
                  <a:pt x="66" y="596"/>
                  <a:pt x="66" y="468"/>
                </a:cubicBezTo>
                <a:cubicBezTo>
                  <a:pt x="66" y="377"/>
                  <a:pt x="93" y="293"/>
                  <a:pt x="137" y="221"/>
                </a:cubicBezTo>
                <a:lnTo>
                  <a:pt x="0" y="82"/>
                </a:lnTo>
                <a:close/>
                <a:moveTo>
                  <a:pt x="416" y="137"/>
                </a:moveTo>
                <a:cubicBezTo>
                  <a:pt x="399" y="142"/>
                  <a:pt x="386" y="150"/>
                  <a:pt x="372" y="159"/>
                </a:cubicBezTo>
                <a:lnTo>
                  <a:pt x="287" y="71"/>
                </a:lnTo>
                <a:cubicBezTo>
                  <a:pt x="328" y="46"/>
                  <a:pt x="369" y="27"/>
                  <a:pt x="416" y="16"/>
                </a:cubicBezTo>
                <a:lnTo>
                  <a:pt x="416" y="13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7" y="3252788"/>
            <a:ext cx="463550" cy="336550"/>
          </a:xfrm>
          <a:custGeom>
            <a:avLst/>
            <a:gdLst>
              <a:gd name="T0" fmla="*/ 1050 w 1286"/>
              <a:gd name="T1" fmla="*/ 817 h 935"/>
              <a:gd name="T2" fmla="*/ 1050 w 1286"/>
              <a:gd name="T3" fmla="*/ 118 h 935"/>
              <a:gd name="T4" fmla="*/ 235 w 1286"/>
              <a:gd name="T5" fmla="*/ 118 h 935"/>
              <a:gd name="T6" fmla="*/ 235 w 1286"/>
              <a:gd name="T7" fmla="*/ 817 h 935"/>
              <a:gd name="T8" fmla="*/ 1050 w 1286"/>
              <a:gd name="T9" fmla="*/ 817 h 935"/>
              <a:gd name="T10" fmla="*/ 1285 w 1286"/>
              <a:gd name="T11" fmla="*/ 118 h 935"/>
              <a:gd name="T12" fmla="*/ 1282 w 1286"/>
              <a:gd name="T13" fmla="*/ 817 h 935"/>
              <a:gd name="T14" fmla="*/ 1168 w 1286"/>
              <a:gd name="T15" fmla="*/ 934 h 935"/>
              <a:gd name="T16" fmla="*/ 118 w 1286"/>
              <a:gd name="T17" fmla="*/ 934 h 935"/>
              <a:gd name="T18" fmla="*/ 0 w 1286"/>
              <a:gd name="T19" fmla="*/ 817 h 935"/>
              <a:gd name="T20" fmla="*/ 0 w 1286"/>
              <a:gd name="T21" fmla="*/ 118 h 935"/>
              <a:gd name="T22" fmla="*/ 118 w 1286"/>
              <a:gd name="T23" fmla="*/ 0 h 935"/>
              <a:gd name="T24" fmla="*/ 1168 w 1286"/>
              <a:gd name="T25" fmla="*/ 0 h 935"/>
              <a:gd name="T26" fmla="*/ 1285 w 1286"/>
              <a:gd name="T27" fmla="*/ 118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935">
                <a:moveTo>
                  <a:pt x="1050" y="817"/>
                </a:moveTo>
                <a:lnTo>
                  <a:pt x="1050" y="118"/>
                </a:lnTo>
                <a:lnTo>
                  <a:pt x="235" y="118"/>
                </a:lnTo>
                <a:lnTo>
                  <a:pt x="235" y="817"/>
                </a:lnTo>
                <a:lnTo>
                  <a:pt x="1050" y="817"/>
                </a:lnTo>
                <a:close/>
                <a:moveTo>
                  <a:pt x="1285" y="118"/>
                </a:moveTo>
                <a:lnTo>
                  <a:pt x="1282" y="817"/>
                </a:lnTo>
                <a:cubicBezTo>
                  <a:pt x="1282" y="879"/>
                  <a:pt x="1230" y="934"/>
                  <a:pt x="1168" y="934"/>
                </a:cubicBezTo>
                <a:lnTo>
                  <a:pt x="118" y="934"/>
                </a:lnTo>
                <a:cubicBezTo>
                  <a:pt x="55" y="934"/>
                  <a:pt x="0" y="879"/>
                  <a:pt x="0" y="817"/>
                </a:cubicBezTo>
                <a:lnTo>
                  <a:pt x="0" y="118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ubicBezTo>
                  <a:pt x="1230" y="0"/>
                  <a:pt x="1285" y="55"/>
                  <a:pt x="1285" y="11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27249" y="3211515"/>
            <a:ext cx="463550" cy="420687"/>
          </a:xfrm>
          <a:custGeom>
            <a:avLst/>
            <a:gdLst>
              <a:gd name="T0" fmla="*/ 1050 w 1286"/>
              <a:gd name="T1" fmla="*/ 0 h 1167"/>
              <a:gd name="T2" fmla="*/ 1285 w 1286"/>
              <a:gd name="T3" fmla="*/ 0 h 1167"/>
              <a:gd name="T4" fmla="*/ 1285 w 1286"/>
              <a:gd name="T5" fmla="*/ 699 h 1167"/>
              <a:gd name="T6" fmla="*/ 1050 w 1286"/>
              <a:gd name="T7" fmla="*/ 699 h 1167"/>
              <a:gd name="T8" fmla="*/ 1050 w 1286"/>
              <a:gd name="T9" fmla="*/ 0 h 1167"/>
              <a:gd name="T10" fmla="*/ 817 w 1286"/>
              <a:gd name="T11" fmla="*/ 0 h 1167"/>
              <a:gd name="T12" fmla="*/ 935 w 1286"/>
              <a:gd name="T13" fmla="*/ 117 h 1167"/>
              <a:gd name="T14" fmla="*/ 935 w 1286"/>
              <a:gd name="T15" fmla="*/ 699 h 1167"/>
              <a:gd name="T16" fmla="*/ 899 w 1286"/>
              <a:gd name="T17" fmla="*/ 781 h 1167"/>
              <a:gd name="T18" fmla="*/ 517 w 1286"/>
              <a:gd name="T19" fmla="*/ 1166 h 1167"/>
              <a:gd name="T20" fmla="*/ 454 w 1286"/>
              <a:gd name="T21" fmla="*/ 1103 h 1167"/>
              <a:gd name="T22" fmla="*/ 429 w 1286"/>
              <a:gd name="T23" fmla="*/ 1043 h 1167"/>
              <a:gd name="T24" fmla="*/ 429 w 1286"/>
              <a:gd name="T25" fmla="*/ 1024 h 1167"/>
              <a:gd name="T26" fmla="*/ 487 w 1286"/>
              <a:gd name="T27" fmla="*/ 756 h 1167"/>
              <a:gd name="T28" fmla="*/ 117 w 1286"/>
              <a:gd name="T29" fmla="*/ 756 h 1167"/>
              <a:gd name="T30" fmla="*/ 0 w 1286"/>
              <a:gd name="T31" fmla="*/ 641 h 1167"/>
              <a:gd name="T32" fmla="*/ 3 w 1286"/>
              <a:gd name="T33" fmla="*/ 636 h 1167"/>
              <a:gd name="T34" fmla="*/ 0 w 1286"/>
              <a:gd name="T35" fmla="*/ 636 h 1167"/>
              <a:gd name="T36" fmla="*/ 0 w 1286"/>
              <a:gd name="T37" fmla="*/ 525 h 1167"/>
              <a:gd name="T38" fmla="*/ 8 w 1286"/>
              <a:gd name="T39" fmla="*/ 481 h 1167"/>
              <a:gd name="T40" fmla="*/ 186 w 1286"/>
              <a:gd name="T41" fmla="*/ 71 h 1167"/>
              <a:gd name="T42" fmla="*/ 292 w 1286"/>
              <a:gd name="T43" fmla="*/ 0 h 1167"/>
              <a:gd name="T44" fmla="*/ 817 w 1286"/>
              <a:gd name="T45" fmla="*/ 0 h 11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1167">
                <a:moveTo>
                  <a:pt x="1050" y="0"/>
                </a:moveTo>
                <a:lnTo>
                  <a:pt x="1285" y="0"/>
                </a:lnTo>
                <a:lnTo>
                  <a:pt x="1285" y="699"/>
                </a:lnTo>
                <a:lnTo>
                  <a:pt x="1050" y="699"/>
                </a:lnTo>
                <a:lnTo>
                  <a:pt x="1050" y="0"/>
                </a:lnTo>
                <a:close/>
                <a:moveTo>
                  <a:pt x="817" y="0"/>
                </a:moveTo>
                <a:cubicBezTo>
                  <a:pt x="880" y="0"/>
                  <a:pt x="935" y="55"/>
                  <a:pt x="935" y="117"/>
                </a:cubicBezTo>
                <a:lnTo>
                  <a:pt x="935" y="699"/>
                </a:lnTo>
                <a:cubicBezTo>
                  <a:pt x="935" y="732"/>
                  <a:pt x="921" y="759"/>
                  <a:pt x="899" y="781"/>
                </a:cubicBezTo>
                <a:lnTo>
                  <a:pt x="517" y="1166"/>
                </a:lnTo>
                <a:lnTo>
                  <a:pt x="454" y="1103"/>
                </a:lnTo>
                <a:cubicBezTo>
                  <a:pt x="437" y="1087"/>
                  <a:pt x="429" y="1068"/>
                  <a:pt x="429" y="1043"/>
                </a:cubicBezTo>
                <a:lnTo>
                  <a:pt x="429" y="1024"/>
                </a:lnTo>
                <a:lnTo>
                  <a:pt x="487" y="756"/>
                </a:lnTo>
                <a:lnTo>
                  <a:pt x="117" y="756"/>
                </a:lnTo>
                <a:cubicBezTo>
                  <a:pt x="55" y="756"/>
                  <a:pt x="0" y="704"/>
                  <a:pt x="0" y="641"/>
                </a:cubicBezTo>
                <a:lnTo>
                  <a:pt x="3" y="636"/>
                </a:lnTo>
                <a:lnTo>
                  <a:pt x="0" y="636"/>
                </a:lnTo>
                <a:lnTo>
                  <a:pt x="0" y="525"/>
                </a:lnTo>
                <a:cubicBezTo>
                  <a:pt x="0" y="508"/>
                  <a:pt x="3" y="495"/>
                  <a:pt x="8" y="481"/>
                </a:cubicBezTo>
                <a:lnTo>
                  <a:pt x="186" y="71"/>
                </a:lnTo>
                <a:cubicBezTo>
                  <a:pt x="202" y="30"/>
                  <a:pt x="243" y="0"/>
                  <a:pt x="292" y="0"/>
                </a:cubicBez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60724" y="3232152"/>
            <a:ext cx="336550" cy="377825"/>
          </a:xfrm>
          <a:custGeom>
            <a:avLst/>
            <a:gdLst>
              <a:gd name="T0" fmla="*/ 817 w 936"/>
              <a:gd name="T1" fmla="*/ 350 h 1050"/>
              <a:gd name="T2" fmla="*/ 817 w 936"/>
              <a:gd name="T3" fmla="*/ 232 h 1050"/>
              <a:gd name="T4" fmla="*/ 700 w 936"/>
              <a:gd name="T5" fmla="*/ 232 h 1050"/>
              <a:gd name="T6" fmla="*/ 700 w 936"/>
              <a:gd name="T7" fmla="*/ 350 h 1050"/>
              <a:gd name="T8" fmla="*/ 817 w 936"/>
              <a:gd name="T9" fmla="*/ 350 h 1050"/>
              <a:gd name="T10" fmla="*/ 817 w 936"/>
              <a:gd name="T11" fmla="*/ 581 h 1050"/>
              <a:gd name="T12" fmla="*/ 817 w 936"/>
              <a:gd name="T13" fmla="*/ 467 h 1050"/>
              <a:gd name="T14" fmla="*/ 700 w 936"/>
              <a:gd name="T15" fmla="*/ 467 h 1050"/>
              <a:gd name="T16" fmla="*/ 700 w 936"/>
              <a:gd name="T17" fmla="*/ 581 h 1050"/>
              <a:gd name="T18" fmla="*/ 817 w 936"/>
              <a:gd name="T19" fmla="*/ 581 h 1050"/>
              <a:gd name="T20" fmla="*/ 817 w 936"/>
              <a:gd name="T21" fmla="*/ 816 h 1050"/>
              <a:gd name="T22" fmla="*/ 817 w 936"/>
              <a:gd name="T23" fmla="*/ 699 h 1050"/>
              <a:gd name="T24" fmla="*/ 700 w 936"/>
              <a:gd name="T25" fmla="*/ 699 h 1050"/>
              <a:gd name="T26" fmla="*/ 700 w 936"/>
              <a:gd name="T27" fmla="*/ 816 h 1050"/>
              <a:gd name="T28" fmla="*/ 817 w 936"/>
              <a:gd name="T29" fmla="*/ 816 h 1050"/>
              <a:gd name="T30" fmla="*/ 235 w 936"/>
              <a:gd name="T31" fmla="*/ 350 h 1050"/>
              <a:gd name="T32" fmla="*/ 235 w 936"/>
              <a:gd name="T33" fmla="*/ 232 h 1050"/>
              <a:gd name="T34" fmla="*/ 117 w 936"/>
              <a:gd name="T35" fmla="*/ 232 h 1050"/>
              <a:gd name="T36" fmla="*/ 117 w 936"/>
              <a:gd name="T37" fmla="*/ 350 h 1050"/>
              <a:gd name="T38" fmla="*/ 235 w 936"/>
              <a:gd name="T39" fmla="*/ 350 h 1050"/>
              <a:gd name="T40" fmla="*/ 235 w 936"/>
              <a:gd name="T41" fmla="*/ 581 h 1050"/>
              <a:gd name="T42" fmla="*/ 235 w 936"/>
              <a:gd name="T43" fmla="*/ 467 h 1050"/>
              <a:gd name="T44" fmla="*/ 117 w 936"/>
              <a:gd name="T45" fmla="*/ 467 h 1050"/>
              <a:gd name="T46" fmla="*/ 117 w 936"/>
              <a:gd name="T47" fmla="*/ 581 h 1050"/>
              <a:gd name="T48" fmla="*/ 235 w 936"/>
              <a:gd name="T49" fmla="*/ 581 h 1050"/>
              <a:gd name="T50" fmla="*/ 235 w 936"/>
              <a:gd name="T51" fmla="*/ 816 h 1050"/>
              <a:gd name="T52" fmla="*/ 235 w 936"/>
              <a:gd name="T53" fmla="*/ 699 h 1050"/>
              <a:gd name="T54" fmla="*/ 117 w 936"/>
              <a:gd name="T55" fmla="*/ 699 h 1050"/>
              <a:gd name="T56" fmla="*/ 117 w 936"/>
              <a:gd name="T57" fmla="*/ 816 h 1050"/>
              <a:gd name="T58" fmla="*/ 235 w 936"/>
              <a:gd name="T59" fmla="*/ 816 h 1050"/>
              <a:gd name="T60" fmla="*/ 817 w 936"/>
              <a:gd name="T61" fmla="*/ 0 h 1050"/>
              <a:gd name="T62" fmla="*/ 935 w 936"/>
              <a:gd name="T63" fmla="*/ 0 h 1050"/>
              <a:gd name="T64" fmla="*/ 935 w 936"/>
              <a:gd name="T65" fmla="*/ 1049 h 1050"/>
              <a:gd name="T66" fmla="*/ 817 w 936"/>
              <a:gd name="T67" fmla="*/ 1049 h 1050"/>
              <a:gd name="T68" fmla="*/ 817 w 936"/>
              <a:gd name="T69" fmla="*/ 931 h 1050"/>
              <a:gd name="T70" fmla="*/ 700 w 936"/>
              <a:gd name="T71" fmla="*/ 931 h 1050"/>
              <a:gd name="T72" fmla="*/ 700 w 936"/>
              <a:gd name="T73" fmla="*/ 1049 h 1050"/>
              <a:gd name="T74" fmla="*/ 235 w 936"/>
              <a:gd name="T75" fmla="*/ 1049 h 1050"/>
              <a:gd name="T76" fmla="*/ 235 w 936"/>
              <a:gd name="T77" fmla="*/ 931 h 1050"/>
              <a:gd name="T78" fmla="*/ 117 w 936"/>
              <a:gd name="T79" fmla="*/ 931 h 1050"/>
              <a:gd name="T80" fmla="*/ 117 w 936"/>
              <a:gd name="T81" fmla="*/ 1049 h 1050"/>
              <a:gd name="T82" fmla="*/ 0 w 936"/>
              <a:gd name="T83" fmla="*/ 1049 h 1050"/>
              <a:gd name="T84" fmla="*/ 0 w 936"/>
              <a:gd name="T85" fmla="*/ 0 h 1050"/>
              <a:gd name="T86" fmla="*/ 117 w 936"/>
              <a:gd name="T87" fmla="*/ 0 h 1050"/>
              <a:gd name="T88" fmla="*/ 117 w 936"/>
              <a:gd name="T89" fmla="*/ 117 h 1050"/>
              <a:gd name="T90" fmla="*/ 235 w 936"/>
              <a:gd name="T91" fmla="*/ 117 h 1050"/>
              <a:gd name="T92" fmla="*/ 235 w 936"/>
              <a:gd name="T93" fmla="*/ 0 h 1050"/>
              <a:gd name="T94" fmla="*/ 700 w 936"/>
              <a:gd name="T95" fmla="*/ 0 h 1050"/>
              <a:gd name="T96" fmla="*/ 700 w 936"/>
              <a:gd name="T97" fmla="*/ 117 h 1050"/>
              <a:gd name="T98" fmla="*/ 817 w 936"/>
              <a:gd name="T99" fmla="*/ 117 h 1050"/>
              <a:gd name="T100" fmla="*/ 817 w 936"/>
              <a:gd name="T101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36" h="1050">
                <a:moveTo>
                  <a:pt x="817" y="350"/>
                </a:moveTo>
                <a:lnTo>
                  <a:pt x="817" y="232"/>
                </a:lnTo>
                <a:lnTo>
                  <a:pt x="700" y="232"/>
                </a:lnTo>
                <a:lnTo>
                  <a:pt x="700" y="350"/>
                </a:lnTo>
                <a:lnTo>
                  <a:pt x="817" y="350"/>
                </a:lnTo>
                <a:close/>
                <a:moveTo>
                  <a:pt x="817" y="581"/>
                </a:moveTo>
                <a:lnTo>
                  <a:pt x="817" y="467"/>
                </a:lnTo>
                <a:lnTo>
                  <a:pt x="700" y="467"/>
                </a:lnTo>
                <a:lnTo>
                  <a:pt x="700" y="581"/>
                </a:lnTo>
                <a:lnTo>
                  <a:pt x="817" y="581"/>
                </a:lnTo>
                <a:close/>
                <a:moveTo>
                  <a:pt x="817" y="816"/>
                </a:moveTo>
                <a:lnTo>
                  <a:pt x="817" y="699"/>
                </a:lnTo>
                <a:lnTo>
                  <a:pt x="700" y="699"/>
                </a:lnTo>
                <a:lnTo>
                  <a:pt x="700" y="816"/>
                </a:lnTo>
                <a:lnTo>
                  <a:pt x="817" y="816"/>
                </a:lnTo>
                <a:close/>
                <a:moveTo>
                  <a:pt x="235" y="350"/>
                </a:moveTo>
                <a:lnTo>
                  <a:pt x="235" y="232"/>
                </a:lnTo>
                <a:lnTo>
                  <a:pt x="117" y="232"/>
                </a:lnTo>
                <a:lnTo>
                  <a:pt x="117" y="350"/>
                </a:lnTo>
                <a:lnTo>
                  <a:pt x="235" y="350"/>
                </a:lnTo>
                <a:close/>
                <a:moveTo>
                  <a:pt x="235" y="581"/>
                </a:moveTo>
                <a:lnTo>
                  <a:pt x="235" y="467"/>
                </a:lnTo>
                <a:lnTo>
                  <a:pt x="117" y="467"/>
                </a:lnTo>
                <a:lnTo>
                  <a:pt x="117" y="581"/>
                </a:lnTo>
                <a:lnTo>
                  <a:pt x="235" y="581"/>
                </a:lnTo>
                <a:close/>
                <a:moveTo>
                  <a:pt x="235" y="816"/>
                </a:moveTo>
                <a:lnTo>
                  <a:pt x="235" y="699"/>
                </a:lnTo>
                <a:lnTo>
                  <a:pt x="117" y="699"/>
                </a:lnTo>
                <a:lnTo>
                  <a:pt x="117" y="816"/>
                </a:lnTo>
                <a:lnTo>
                  <a:pt x="235" y="816"/>
                </a:lnTo>
                <a:close/>
                <a:moveTo>
                  <a:pt x="817" y="0"/>
                </a:moveTo>
                <a:lnTo>
                  <a:pt x="935" y="0"/>
                </a:lnTo>
                <a:lnTo>
                  <a:pt x="935" y="1049"/>
                </a:lnTo>
                <a:lnTo>
                  <a:pt x="817" y="1049"/>
                </a:lnTo>
                <a:lnTo>
                  <a:pt x="817" y="931"/>
                </a:lnTo>
                <a:lnTo>
                  <a:pt x="700" y="931"/>
                </a:lnTo>
                <a:lnTo>
                  <a:pt x="700" y="1049"/>
                </a:lnTo>
                <a:lnTo>
                  <a:pt x="235" y="1049"/>
                </a:lnTo>
                <a:lnTo>
                  <a:pt x="235" y="931"/>
                </a:lnTo>
                <a:lnTo>
                  <a:pt x="117" y="931"/>
                </a:lnTo>
                <a:lnTo>
                  <a:pt x="117" y="1049"/>
                </a:lnTo>
                <a:lnTo>
                  <a:pt x="0" y="1049"/>
                </a:lnTo>
                <a:lnTo>
                  <a:pt x="0" y="0"/>
                </a:lnTo>
                <a:lnTo>
                  <a:pt x="117" y="0"/>
                </a:lnTo>
                <a:lnTo>
                  <a:pt x="117" y="117"/>
                </a:lnTo>
                <a:lnTo>
                  <a:pt x="235" y="117"/>
                </a:lnTo>
                <a:lnTo>
                  <a:pt x="235" y="0"/>
                </a:lnTo>
                <a:lnTo>
                  <a:pt x="700" y="0"/>
                </a:lnTo>
                <a:lnTo>
                  <a:pt x="700" y="117"/>
                </a:lnTo>
                <a:lnTo>
                  <a:pt x="817" y="117"/>
                </a:lnTo>
                <a:lnTo>
                  <a:pt x="81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311651" y="3232152"/>
            <a:ext cx="377825" cy="377825"/>
          </a:xfrm>
          <a:custGeom>
            <a:avLst/>
            <a:gdLst>
              <a:gd name="T0" fmla="*/ 367 w 1051"/>
              <a:gd name="T1" fmla="*/ 1049 h 1050"/>
              <a:gd name="T2" fmla="*/ 1050 w 1051"/>
              <a:gd name="T3" fmla="*/ 366 h 1050"/>
              <a:gd name="T4" fmla="*/ 1050 w 1051"/>
              <a:gd name="T5" fmla="*/ 533 h 1050"/>
              <a:gd name="T6" fmla="*/ 533 w 1051"/>
              <a:gd name="T7" fmla="*/ 1049 h 1050"/>
              <a:gd name="T8" fmla="*/ 367 w 1051"/>
              <a:gd name="T9" fmla="*/ 1049 h 1050"/>
              <a:gd name="T10" fmla="*/ 1050 w 1051"/>
              <a:gd name="T11" fmla="*/ 931 h 1050"/>
              <a:gd name="T12" fmla="*/ 933 w 1051"/>
              <a:gd name="T13" fmla="*/ 1049 h 1050"/>
              <a:gd name="T14" fmla="*/ 818 w 1051"/>
              <a:gd name="T15" fmla="*/ 1049 h 1050"/>
              <a:gd name="T16" fmla="*/ 1050 w 1051"/>
              <a:gd name="T17" fmla="*/ 816 h 1050"/>
              <a:gd name="T18" fmla="*/ 1050 w 1051"/>
              <a:gd name="T19" fmla="*/ 931 h 1050"/>
              <a:gd name="T20" fmla="*/ 118 w 1051"/>
              <a:gd name="T21" fmla="*/ 0 h 1050"/>
              <a:gd name="T22" fmla="*/ 233 w 1051"/>
              <a:gd name="T23" fmla="*/ 0 h 1050"/>
              <a:gd name="T24" fmla="*/ 0 w 1051"/>
              <a:gd name="T25" fmla="*/ 232 h 1050"/>
              <a:gd name="T26" fmla="*/ 0 w 1051"/>
              <a:gd name="T27" fmla="*/ 117 h 1050"/>
              <a:gd name="T28" fmla="*/ 118 w 1051"/>
              <a:gd name="T29" fmla="*/ 0 h 1050"/>
              <a:gd name="T30" fmla="*/ 517 w 1051"/>
              <a:gd name="T31" fmla="*/ 0 h 1050"/>
              <a:gd name="T32" fmla="*/ 684 w 1051"/>
              <a:gd name="T33" fmla="*/ 0 h 1050"/>
              <a:gd name="T34" fmla="*/ 0 w 1051"/>
              <a:gd name="T35" fmla="*/ 682 h 1050"/>
              <a:gd name="T36" fmla="*/ 0 w 1051"/>
              <a:gd name="T37" fmla="*/ 516 h 1050"/>
              <a:gd name="T38" fmla="*/ 517 w 1051"/>
              <a:gd name="T39" fmla="*/ 0 h 1050"/>
              <a:gd name="T40" fmla="*/ 963 w 1051"/>
              <a:gd name="T41" fmla="*/ 5 h 1050"/>
              <a:gd name="T42" fmla="*/ 1047 w 1051"/>
              <a:gd name="T43" fmla="*/ 87 h 1050"/>
              <a:gd name="T44" fmla="*/ 88 w 1051"/>
              <a:gd name="T45" fmla="*/ 1043 h 1050"/>
              <a:gd name="T46" fmla="*/ 6 w 1051"/>
              <a:gd name="T47" fmla="*/ 961 h 1050"/>
              <a:gd name="T48" fmla="*/ 963 w 1051"/>
              <a:gd name="T49" fmla="*/ 5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051" h="1050">
                <a:moveTo>
                  <a:pt x="367" y="1049"/>
                </a:moveTo>
                <a:lnTo>
                  <a:pt x="1050" y="366"/>
                </a:lnTo>
                <a:lnTo>
                  <a:pt x="1050" y="533"/>
                </a:lnTo>
                <a:lnTo>
                  <a:pt x="533" y="1049"/>
                </a:lnTo>
                <a:lnTo>
                  <a:pt x="367" y="1049"/>
                </a:lnTo>
                <a:close/>
                <a:moveTo>
                  <a:pt x="1050" y="931"/>
                </a:moveTo>
                <a:cubicBezTo>
                  <a:pt x="1050" y="994"/>
                  <a:pt x="995" y="1049"/>
                  <a:pt x="933" y="1049"/>
                </a:cubicBezTo>
                <a:lnTo>
                  <a:pt x="818" y="1049"/>
                </a:lnTo>
                <a:lnTo>
                  <a:pt x="1050" y="816"/>
                </a:lnTo>
                <a:lnTo>
                  <a:pt x="1050" y="931"/>
                </a:lnTo>
                <a:close/>
                <a:moveTo>
                  <a:pt x="118" y="0"/>
                </a:moveTo>
                <a:lnTo>
                  <a:pt x="233" y="0"/>
                </a:lnTo>
                <a:lnTo>
                  <a:pt x="0" y="232"/>
                </a:ln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close/>
                <a:moveTo>
                  <a:pt x="517" y="0"/>
                </a:moveTo>
                <a:lnTo>
                  <a:pt x="684" y="0"/>
                </a:lnTo>
                <a:lnTo>
                  <a:pt x="0" y="682"/>
                </a:lnTo>
                <a:lnTo>
                  <a:pt x="0" y="516"/>
                </a:lnTo>
                <a:lnTo>
                  <a:pt x="517" y="0"/>
                </a:lnTo>
                <a:close/>
                <a:moveTo>
                  <a:pt x="963" y="5"/>
                </a:moveTo>
                <a:cubicBezTo>
                  <a:pt x="1004" y="16"/>
                  <a:pt x="1037" y="46"/>
                  <a:pt x="1047" y="87"/>
                </a:cubicBezTo>
                <a:lnTo>
                  <a:pt x="88" y="1043"/>
                </a:lnTo>
                <a:cubicBezTo>
                  <a:pt x="48" y="1032"/>
                  <a:pt x="17" y="1001"/>
                  <a:pt x="6" y="961"/>
                </a:cubicBezTo>
                <a:lnTo>
                  <a:pt x="963" y="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362574" y="3211513"/>
            <a:ext cx="419100" cy="419100"/>
          </a:xfrm>
          <a:custGeom>
            <a:avLst/>
            <a:gdLst>
              <a:gd name="T0" fmla="*/ 875 w 1166"/>
              <a:gd name="T1" fmla="*/ 525 h 1165"/>
              <a:gd name="T2" fmla="*/ 875 w 1166"/>
              <a:gd name="T3" fmla="*/ 408 h 1165"/>
              <a:gd name="T4" fmla="*/ 757 w 1166"/>
              <a:gd name="T5" fmla="*/ 408 h 1165"/>
              <a:gd name="T6" fmla="*/ 757 w 1166"/>
              <a:gd name="T7" fmla="*/ 525 h 1165"/>
              <a:gd name="T8" fmla="*/ 875 w 1166"/>
              <a:gd name="T9" fmla="*/ 525 h 1165"/>
              <a:gd name="T10" fmla="*/ 640 w 1166"/>
              <a:gd name="T11" fmla="*/ 525 h 1165"/>
              <a:gd name="T12" fmla="*/ 640 w 1166"/>
              <a:gd name="T13" fmla="*/ 408 h 1165"/>
              <a:gd name="T14" fmla="*/ 525 w 1166"/>
              <a:gd name="T15" fmla="*/ 408 h 1165"/>
              <a:gd name="T16" fmla="*/ 525 w 1166"/>
              <a:gd name="T17" fmla="*/ 525 h 1165"/>
              <a:gd name="T18" fmla="*/ 640 w 1166"/>
              <a:gd name="T19" fmla="*/ 525 h 1165"/>
              <a:gd name="T20" fmla="*/ 407 w 1166"/>
              <a:gd name="T21" fmla="*/ 525 h 1165"/>
              <a:gd name="T22" fmla="*/ 407 w 1166"/>
              <a:gd name="T23" fmla="*/ 408 h 1165"/>
              <a:gd name="T24" fmla="*/ 290 w 1166"/>
              <a:gd name="T25" fmla="*/ 408 h 1165"/>
              <a:gd name="T26" fmla="*/ 290 w 1166"/>
              <a:gd name="T27" fmla="*/ 525 h 1165"/>
              <a:gd name="T28" fmla="*/ 407 w 1166"/>
              <a:gd name="T29" fmla="*/ 525 h 1165"/>
              <a:gd name="T30" fmla="*/ 1050 w 1166"/>
              <a:gd name="T31" fmla="*/ 0 h 1165"/>
              <a:gd name="T32" fmla="*/ 1165 w 1166"/>
              <a:gd name="T33" fmla="*/ 115 h 1165"/>
              <a:gd name="T34" fmla="*/ 1165 w 1166"/>
              <a:gd name="T35" fmla="*/ 814 h 1165"/>
              <a:gd name="T36" fmla="*/ 1050 w 1166"/>
              <a:gd name="T37" fmla="*/ 932 h 1165"/>
              <a:gd name="T38" fmla="*/ 232 w 1166"/>
              <a:gd name="T39" fmla="*/ 932 h 1165"/>
              <a:gd name="T40" fmla="*/ 0 w 1166"/>
              <a:gd name="T41" fmla="*/ 1164 h 1165"/>
              <a:gd name="T42" fmla="*/ 0 w 1166"/>
              <a:gd name="T43" fmla="*/ 115 h 1165"/>
              <a:gd name="T44" fmla="*/ 115 w 1166"/>
              <a:gd name="T45" fmla="*/ 0 h 1165"/>
              <a:gd name="T46" fmla="*/ 1050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875" y="525"/>
                </a:moveTo>
                <a:lnTo>
                  <a:pt x="875" y="408"/>
                </a:lnTo>
                <a:lnTo>
                  <a:pt x="757" y="408"/>
                </a:lnTo>
                <a:lnTo>
                  <a:pt x="757" y="525"/>
                </a:lnTo>
                <a:lnTo>
                  <a:pt x="875" y="525"/>
                </a:lnTo>
                <a:close/>
                <a:moveTo>
                  <a:pt x="640" y="525"/>
                </a:moveTo>
                <a:lnTo>
                  <a:pt x="640" y="408"/>
                </a:lnTo>
                <a:lnTo>
                  <a:pt x="525" y="408"/>
                </a:lnTo>
                <a:lnTo>
                  <a:pt x="525" y="525"/>
                </a:lnTo>
                <a:lnTo>
                  <a:pt x="640" y="525"/>
                </a:lnTo>
                <a:close/>
                <a:moveTo>
                  <a:pt x="407" y="525"/>
                </a:moveTo>
                <a:lnTo>
                  <a:pt x="407" y="408"/>
                </a:lnTo>
                <a:lnTo>
                  <a:pt x="290" y="408"/>
                </a:lnTo>
                <a:lnTo>
                  <a:pt x="290" y="525"/>
                </a:lnTo>
                <a:lnTo>
                  <a:pt x="407" y="525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4"/>
                </a:lnTo>
                <a:cubicBezTo>
                  <a:pt x="1165" y="877"/>
                  <a:pt x="1113" y="932"/>
                  <a:pt x="1050" y="932"/>
                </a:cubicBezTo>
                <a:lnTo>
                  <a:pt x="232" y="932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96049" y="3263902"/>
            <a:ext cx="293688" cy="314325"/>
          </a:xfrm>
          <a:custGeom>
            <a:avLst/>
            <a:gdLst>
              <a:gd name="T0" fmla="*/ 407 w 815"/>
              <a:gd name="T1" fmla="*/ 118 h 875"/>
              <a:gd name="T2" fmla="*/ 298 w 815"/>
              <a:gd name="T3" fmla="*/ 410 h 875"/>
              <a:gd name="T4" fmla="*/ 516 w 815"/>
              <a:gd name="T5" fmla="*/ 410 h 875"/>
              <a:gd name="T6" fmla="*/ 407 w 815"/>
              <a:gd name="T7" fmla="*/ 118 h 875"/>
              <a:gd name="T8" fmla="*/ 262 w 815"/>
              <a:gd name="T9" fmla="*/ 513 h 875"/>
              <a:gd name="T10" fmla="*/ 207 w 815"/>
              <a:gd name="T11" fmla="*/ 642 h 875"/>
              <a:gd name="T12" fmla="*/ 87 w 815"/>
              <a:gd name="T13" fmla="*/ 642 h 875"/>
              <a:gd name="T14" fmla="*/ 363 w 815"/>
              <a:gd name="T15" fmla="*/ 0 h 875"/>
              <a:gd name="T16" fmla="*/ 451 w 815"/>
              <a:gd name="T17" fmla="*/ 0 h 875"/>
              <a:gd name="T18" fmla="*/ 727 w 815"/>
              <a:gd name="T19" fmla="*/ 642 h 875"/>
              <a:gd name="T20" fmla="*/ 607 w 815"/>
              <a:gd name="T21" fmla="*/ 642 h 875"/>
              <a:gd name="T22" fmla="*/ 552 w 815"/>
              <a:gd name="T23" fmla="*/ 513 h 875"/>
              <a:gd name="T24" fmla="*/ 262 w 815"/>
              <a:gd name="T25" fmla="*/ 513 h 875"/>
              <a:gd name="T26" fmla="*/ 0 w 815"/>
              <a:gd name="T27" fmla="*/ 759 h 875"/>
              <a:gd name="T28" fmla="*/ 814 w 815"/>
              <a:gd name="T29" fmla="*/ 759 h 875"/>
              <a:gd name="T30" fmla="*/ 814 w 815"/>
              <a:gd name="T31" fmla="*/ 874 h 875"/>
              <a:gd name="T32" fmla="*/ 0 w 815"/>
              <a:gd name="T33" fmla="*/ 874 h 875"/>
              <a:gd name="T34" fmla="*/ 0 w 815"/>
              <a:gd name="T35" fmla="*/ 759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15" h="875">
                <a:moveTo>
                  <a:pt x="407" y="118"/>
                </a:moveTo>
                <a:lnTo>
                  <a:pt x="298" y="410"/>
                </a:lnTo>
                <a:lnTo>
                  <a:pt x="516" y="410"/>
                </a:lnTo>
                <a:lnTo>
                  <a:pt x="407" y="118"/>
                </a:lnTo>
                <a:close/>
                <a:moveTo>
                  <a:pt x="262" y="513"/>
                </a:moveTo>
                <a:lnTo>
                  <a:pt x="207" y="642"/>
                </a:lnTo>
                <a:lnTo>
                  <a:pt x="87" y="642"/>
                </a:lnTo>
                <a:lnTo>
                  <a:pt x="363" y="0"/>
                </a:lnTo>
                <a:lnTo>
                  <a:pt x="451" y="0"/>
                </a:lnTo>
                <a:lnTo>
                  <a:pt x="727" y="642"/>
                </a:lnTo>
                <a:lnTo>
                  <a:pt x="607" y="642"/>
                </a:lnTo>
                <a:lnTo>
                  <a:pt x="552" y="513"/>
                </a:lnTo>
                <a:lnTo>
                  <a:pt x="262" y="513"/>
                </a:lnTo>
                <a:close/>
                <a:moveTo>
                  <a:pt x="0" y="759"/>
                </a:moveTo>
                <a:lnTo>
                  <a:pt x="814" y="759"/>
                </a:lnTo>
                <a:lnTo>
                  <a:pt x="814" y="874"/>
                </a:lnTo>
                <a:lnTo>
                  <a:pt x="0" y="874"/>
                </a:lnTo>
                <a:lnTo>
                  <a:pt x="0" y="75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513637" y="3263902"/>
            <a:ext cx="400050" cy="314325"/>
          </a:xfrm>
          <a:custGeom>
            <a:avLst/>
            <a:gdLst>
              <a:gd name="T0" fmla="*/ 1110 w 1111"/>
              <a:gd name="T1" fmla="*/ 293 h 875"/>
              <a:gd name="T2" fmla="*/ 1110 w 1111"/>
              <a:gd name="T3" fmla="*/ 467 h 875"/>
              <a:gd name="T4" fmla="*/ 935 w 1111"/>
              <a:gd name="T5" fmla="*/ 467 h 875"/>
              <a:gd name="T6" fmla="*/ 935 w 1111"/>
              <a:gd name="T7" fmla="*/ 874 h 875"/>
              <a:gd name="T8" fmla="*/ 760 w 1111"/>
              <a:gd name="T9" fmla="*/ 874 h 875"/>
              <a:gd name="T10" fmla="*/ 760 w 1111"/>
              <a:gd name="T11" fmla="*/ 467 h 875"/>
              <a:gd name="T12" fmla="*/ 585 w 1111"/>
              <a:gd name="T13" fmla="*/ 467 h 875"/>
              <a:gd name="T14" fmla="*/ 585 w 1111"/>
              <a:gd name="T15" fmla="*/ 293 h 875"/>
              <a:gd name="T16" fmla="*/ 1110 w 1111"/>
              <a:gd name="T17" fmla="*/ 293 h 875"/>
              <a:gd name="T18" fmla="*/ 0 w 1111"/>
              <a:gd name="T19" fmla="*/ 0 h 875"/>
              <a:gd name="T20" fmla="*/ 760 w 1111"/>
              <a:gd name="T21" fmla="*/ 0 h 875"/>
              <a:gd name="T22" fmla="*/ 760 w 1111"/>
              <a:gd name="T23" fmla="*/ 175 h 875"/>
              <a:gd name="T24" fmla="*/ 467 w 1111"/>
              <a:gd name="T25" fmla="*/ 175 h 875"/>
              <a:gd name="T26" fmla="*/ 467 w 1111"/>
              <a:gd name="T27" fmla="*/ 874 h 875"/>
              <a:gd name="T28" fmla="*/ 292 w 1111"/>
              <a:gd name="T29" fmla="*/ 874 h 875"/>
              <a:gd name="T30" fmla="*/ 292 w 1111"/>
              <a:gd name="T31" fmla="*/ 175 h 875"/>
              <a:gd name="T32" fmla="*/ 0 w 1111"/>
              <a:gd name="T33" fmla="*/ 175 h 875"/>
              <a:gd name="T34" fmla="*/ 0 w 1111"/>
              <a:gd name="T35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11" h="875">
                <a:moveTo>
                  <a:pt x="1110" y="293"/>
                </a:moveTo>
                <a:lnTo>
                  <a:pt x="1110" y="467"/>
                </a:lnTo>
                <a:lnTo>
                  <a:pt x="935" y="467"/>
                </a:lnTo>
                <a:lnTo>
                  <a:pt x="935" y="874"/>
                </a:lnTo>
                <a:lnTo>
                  <a:pt x="760" y="874"/>
                </a:lnTo>
                <a:lnTo>
                  <a:pt x="760" y="467"/>
                </a:lnTo>
                <a:lnTo>
                  <a:pt x="585" y="467"/>
                </a:lnTo>
                <a:lnTo>
                  <a:pt x="585" y="293"/>
                </a:lnTo>
                <a:lnTo>
                  <a:pt x="1110" y="293"/>
                </a:lnTo>
                <a:close/>
                <a:moveTo>
                  <a:pt x="0" y="0"/>
                </a:moveTo>
                <a:lnTo>
                  <a:pt x="760" y="0"/>
                </a:lnTo>
                <a:lnTo>
                  <a:pt x="760" y="175"/>
                </a:lnTo>
                <a:lnTo>
                  <a:pt x="467" y="175"/>
                </a:lnTo>
                <a:lnTo>
                  <a:pt x="467" y="874"/>
                </a:lnTo>
                <a:lnTo>
                  <a:pt x="292" y="874"/>
                </a:lnTo>
                <a:lnTo>
                  <a:pt x="292" y="175"/>
                </a:lnTo>
                <a:lnTo>
                  <a:pt x="0" y="175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51862" y="3295651"/>
            <a:ext cx="463550" cy="252412"/>
          </a:xfrm>
          <a:custGeom>
            <a:avLst/>
            <a:gdLst>
              <a:gd name="T0" fmla="*/ 760 w 1286"/>
              <a:gd name="T1" fmla="*/ 0 h 700"/>
              <a:gd name="T2" fmla="*/ 1285 w 1286"/>
              <a:gd name="T3" fmla="*/ 699 h 700"/>
              <a:gd name="T4" fmla="*/ 0 w 1286"/>
              <a:gd name="T5" fmla="*/ 699 h 700"/>
              <a:gd name="T6" fmla="*/ 350 w 1286"/>
              <a:gd name="T7" fmla="*/ 232 h 700"/>
              <a:gd name="T8" fmla="*/ 613 w 1286"/>
              <a:gd name="T9" fmla="*/ 581 h 700"/>
              <a:gd name="T10" fmla="*/ 706 w 1286"/>
              <a:gd name="T11" fmla="*/ 513 h 700"/>
              <a:gd name="T12" fmla="*/ 542 w 1286"/>
              <a:gd name="T13" fmla="*/ 292 h 700"/>
              <a:gd name="T14" fmla="*/ 760 w 1286"/>
              <a:gd name="T15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86" h="700">
                <a:moveTo>
                  <a:pt x="760" y="0"/>
                </a:moveTo>
                <a:lnTo>
                  <a:pt x="1285" y="699"/>
                </a:lnTo>
                <a:lnTo>
                  <a:pt x="0" y="699"/>
                </a:lnTo>
                <a:lnTo>
                  <a:pt x="350" y="232"/>
                </a:lnTo>
                <a:lnTo>
                  <a:pt x="613" y="581"/>
                </a:lnTo>
                <a:lnTo>
                  <a:pt x="706" y="513"/>
                </a:lnTo>
                <a:lnTo>
                  <a:pt x="542" y="292"/>
                </a:lnTo>
                <a:lnTo>
                  <a:pt x="76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77399" y="3190877"/>
            <a:ext cx="357188" cy="461963"/>
          </a:xfrm>
          <a:custGeom>
            <a:avLst/>
            <a:gdLst>
              <a:gd name="T0" fmla="*/ 875 w 991"/>
              <a:gd name="T1" fmla="*/ 3 h 1285"/>
              <a:gd name="T2" fmla="*/ 990 w 991"/>
              <a:gd name="T3" fmla="*/ 118 h 1285"/>
              <a:gd name="T4" fmla="*/ 990 w 991"/>
              <a:gd name="T5" fmla="*/ 1109 h 1285"/>
              <a:gd name="T6" fmla="*/ 875 w 991"/>
              <a:gd name="T7" fmla="*/ 1224 h 1285"/>
              <a:gd name="T8" fmla="*/ 752 w 991"/>
              <a:gd name="T9" fmla="*/ 1224 h 1285"/>
              <a:gd name="T10" fmla="*/ 697 w 991"/>
              <a:gd name="T11" fmla="*/ 992 h 1285"/>
              <a:gd name="T12" fmla="*/ 875 w 991"/>
              <a:gd name="T13" fmla="*/ 992 h 1285"/>
              <a:gd name="T14" fmla="*/ 875 w 991"/>
              <a:gd name="T15" fmla="*/ 235 h 1285"/>
              <a:gd name="T16" fmla="*/ 290 w 991"/>
              <a:gd name="T17" fmla="*/ 235 h 1285"/>
              <a:gd name="T18" fmla="*/ 290 w 991"/>
              <a:gd name="T19" fmla="*/ 585 h 1285"/>
              <a:gd name="T20" fmla="*/ 175 w 991"/>
              <a:gd name="T21" fmla="*/ 547 h 1285"/>
              <a:gd name="T22" fmla="*/ 175 w 991"/>
              <a:gd name="T23" fmla="*/ 118 h 1285"/>
              <a:gd name="T24" fmla="*/ 290 w 991"/>
              <a:gd name="T25" fmla="*/ 0 h 1285"/>
              <a:gd name="T26" fmla="*/ 875 w 991"/>
              <a:gd name="T27" fmla="*/ 3 h 1285"/>
              <a:gd name="T28" fmla="*/ 0 w 991"/>
              <a:gd name="T29" fmla="*/ 643 h 1285"/>
              <a:gd name="T30" fmla="*/ 640 w 991"/>
              <a:gd name="T31" fmla="*/ 1284 h 1285"/>
              <a:gd name="T32" fmla="*/ 525 w 991"/>
              <a:gd name="T33" fmla="*/ 1284 h 1285"/>
              <a:gd name="T34" fmla="*/ 0 w 991"/>
              <a:gd name="T35" fmla="*/ 759 h 1285"/>
              <a:gd name="T36" fmla="*/ 0 w 991"/>
              <a:gd name="T37" fmla="*/ 643 h 1285"/>
              <a:gd name="T38" fmla="*/ 0 w 991"/>
              <a:gd name="T39" fmla="*/ 1109 h 1285"/>
              <a:gd name="T40" fmla="*/ 175 w 991"/>
              <a:gd name="T41" fmla="*/ 1284 h 1285"/>
              <a:gd name="T42" fmla="*/ 0 w 991"/>
              <a:gd name="T43" fmla="*/ 1284 h 1285"/>
              <a:gd name="T44" fmla="*/ 0 w 991"/>
              <a:gd name="T45" fmla="*/ 1109 h 1285"/>
              <a:gd name="T46" fmla="*/ 0 w 991"/>
              <a:gd name="T47" fmla="*/ 874 h 1285"/>
              <a:gd name="T48" fmla="*/ 407 w 991"/>
              <a:gd name="T49" fmla="*/ 1284 h 1285"/>
              <a:gd name="T50" fmla="*/ 290 w 991"/>
              <a:gd name="T51" fmla="*/ 1284 h 1285"/>
              <a:gd name="T52" fmla="*/ 0 w 991"/>
              <a:gd name="T53" fmla="*/ 992 h 1285"/>
              <a:gd name="T54" fmla="*/ 0 w 991"/>
              <a:gd name="T55" fmla="*/ 874 h 1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91" h="1285">
                <a:moveTo>
                  <a:pt x="875" y="3"/>
                </a:moveTo>
                <a:cubicBezTo>
                  <a:pt x="938" y="3"/>
                  <a:pt x="990" y="55"/>
                  <a:pt x="990" y="118"/>
                </a:cubicBezTo>
                <a:lnTo>
                  <a:pt x="990" y="1109"/>
                </a:lnTo>
                <a:cubicBezTo>
                  <a:pt x="990" y="1172"/>
                  <a:pt x="938" y="1224"/>
                  <a:pt x="875" y="1224"/>
                </a:cubicBezTo>
                <a:lnTo>
                  <a:pt x="752" y="1224"/>
                </a:lnTo>
                <a:cubicBezTo>
                  <a:pt x="746" y="1142"/>
                  <a:pt x="727" y="1065"/>
                  <a:pt x="697" y="992"/>
                </a:cubicBezTo>
                <a:lnTo>
                  <a:pt x="875" y="992"/>
                </a:lnTo>
                <a:lnTo>
                  <a:pt x="875" y="235"/>
                </a:lnTo>
                <a:lnTo>
                  <a:pt x="290" y="235"/>
                </a:lnTo>
                <a:lnTo>
                  <a:pt x="290" y="585"/>
                </a:lnTo>
                <a:cubicBezTo>
                  <a:pt x="251" y="569"/>
                  <a:pt x="216" y="555"/>
                  <a:pt x="175" y="547"/>
                </a:cubicBezTo>
                <a:lnTo>
                  <a:pt x="175" y="118"/>
                </a:lnTo>
                <a:cubicBezTo>
                  <a:pt x="175" y="55"/>
                  <a:pt x="227" y="0"/>
                  <a:pt x="290" y="0"/>
                </a:cubicBezTo>
                <a:lnTo>
                  <a:pt x="875" y="3"/>
                </a:lnTo>
                <a:close/>
                <a:moveTo>
                  <a:pt x="0" y="643"/>
                </a:moveTo>
                <a:cubicBezTo>
                  <a:pt x="355" y="643"/>
                  <a:pt x="640" y="929"/>
                  <a:pt x="640" y="1284"/>
                </a:cubicBezTo>
                <a:lnTo>
                  <a:pt x="525" y="1284"/>
                </a:lnTo>
                <a:cubicBezTo>
                  <a:pt x="525" y="994"/>
                  <a:pt x="290" y="759"/>
                  <a:pt x="0" y="759"/>
                </a:cubicBezTo>
                <a:lnTo>
                  <a:pt x="0" y="643"/>
                </a:lnTo>
                <a:close/>
                <a:moveTo>
                  <a:pt x="0" y="1109"/>
                </a:moveTo>
                <a:cubicBezTo>
                  <a:pt x="96" y="1109"/>
                  <a:pt x="175" y="1188"/>
                  <a:pt x="175" y="1284"/>
                </a:cubicBezTo>
                <a:lnTo>
                  <a:pt x="0" y="1284"/>
                </a:lnTo>
                <a:lnTo>
                  <a:pt x="0" y="1109"/>
                </a:lnTo>
                <a:close/>
                <a:moveTo>
                  <a:pt x="0" y="874"/>
                </a:moveTo>
                <a:cubicBezTo>
                  <a:pt x="227" y="874"/>
                  <a:pt x="407" y="1057"/>
                  <a:pt x="407" y="1284"/>
                </a:cubicBezTo>
                <a:lnTo>
                  <a:pt x="290" y="1284"/>
                </a:lnTo>
                <a:cubicBezTo>
                  <a:pt x="290" y="1123"/>
                  <a:pt x="161" y="992"/>
                  <a:pt x="0" y="992"/>
                </a:cubicBezTo>
                <a:lnTo>
                  <a:pt x="0" y="87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715624" y="3211513"/>
            <a:ext cx="419100" cy="419100"/>
          </a:xfrm>
          <a:custGeom>
            <a:avLst/>
            <a:gdLst>
              <a:gd name="T0" fmla="*/ 583 w 1166"/>
              <a:gd name="T1" fmla="*/ 901 h 1165"/>
              <a:gd name="T2" fmla="*/ 285 w 1166"/>
              <a:gd name="T3" fmla="*/ 699 h 1165"/>
              <a:gd name="T4" fmla="*/ 881 w 1166"/>
              <a:gd name="T5" fmla="*/ 699 h 1165"/>
              <a:gd name="T6" fmla="*/ 583 w 1166"/>
              <a:gd name="T7" fmla="*/ 901 h 1165"/>
              <a:gd name="T8" fmla="*/ 378 w 1166"/>
              <a:gd name="T9" fmla="*/ 525 h 1165"/>
              <a:gd name="T10" fmla="*/ 290 w 1166"/>
              <a:gd name="T11" fmla="*/ 438 h 1165"/>
              <a:gd name="T12" fmla="*/ 378 w 1166"/>
              <a:gd name="T13" fmla="*/ 350 h 1165"/>
              <a:gd name="T14" fmla="*/ 465 w 1166"/>
              <a:gd name="T15" fmla="*/ 438 h 1165"/>
              <a:gd name="T16" fmla="*/ 378 w 1166"/>
              <a:gd name="T17" fmla="*/ 525 h 1165"/>
              <a:gd name="T18" fmla="*/ 788 w 1166"/>
              <a:gd name="T19" fmla="*/ 525 h 1165"/>
              <a:gd name="T20" fmla="*/ 700 w 1166"/>
              <a:gd name="T21" fmla="*/ 438 h 1165"/>
              <a:gd name="T22" fmla="*/ 788 w 1166"/>
              <a:gd name="T23" fmla="*/ 350 h 1165"/>
              <a:gd name="T24" fmla="*/ 875 w 1166"/>
              <a:gd name="T25" fmla="*/ 438 h 1165"/>
              <a:gd name="T26" fmla="*/ 788 w 1166"/>
              <a:gd name="T27" fmla="*/ 525 h 1165"/>
              <a:gd name="T28" fmla="*/ 583 w 1166"/>
              <a:gd name="T29" fmla="*/ 1049 h 1165"/>
              <a:gd name="T30" fmla="*/ 1050 w 1166"/>
              <a:gd name="T31" fmla="*/ 583 h 1165"/>
              <a:gd name="T32" fmla="*/ 583 w 1166"/>
              <a:gd name="T33" fmla="*/ 115 h 1165"/>
              <a:gd name="T34" fmla="*/ 115 w 1166"/>
              <a:gd name="T35" fmla="*/ 583 h 1165"/>
              <a:gd name="T36" fmla="*/ 583 w 1166"/>
              <a:gd name="T37" fmla="*/ 1049 h 1165"/>
              <a:gd name="T38" fmla="*/ 583 w 1166"/>
              <a:gd name="T39" fmla="*/ 0 h 1165"/>
              <a:gd name="T40" fmla="*/ 1165 w 1166"/>
              <a:gd name="T41" fmla="*/ 583 h 1165"/>
              <a:gd name="T42" fmla="*/ 583 w 1166"/>
              <a:gd name="T43" fmla="*/ 1164 h 1165"/>
              <a:gd name="T44" fmla="*/ 0 w 1166"/>
              <a:gd name="T45" fmla="*/ 583 h 1165"/>
              <a:gd name="T46" fmla="*/ 583 w 1166"/>
              <a:gd name="T47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1165">
                <a:moveTo>
                  <a:pt x="583" y="901"/>
                </a:moveTo>
                <a:cubicBezTo>
                  <a:pt x="446" y="901"/>
                  <a:pt x="331" y="819"/>
                  <a:pt x="285" y="699"/>
                </a:cubicBezTo>
                <a:lnTo>
                  <a:pt x="881" y="699"/>
                </a:lnTo>
                <a:cubicBezTo>
                  <a:pt x="834" y="819"/>
                  <a:pt x="719" y="901"/>
                  <a:pt x="583" y="901"/>
                </a:cubicBezTo>
                <a:close/>
                <a:moveTo>
                  <a:pt x="378" y="525"/>
                </a:moveTo>
                <a:cubicBezTo>
                  <a:pt x="328" y="525"/>
                  <a:pt x="290" y="487"/>
                  <a:pt x="290" y="438"/>
                </a:cubicBezTo>
                <a:cubicBezTo>
                  <a:pt x="290" y="388"/>
                  <a:pt x="329" y="350"/>
                  <a:pt x="378" y="350"/>
                </a:cubicBezTo>
                <a:cubicBezTo>
                  <a:pt x="428" y="350"/>
                  <a:pt x="465" y="388"/>
                  <a:pt x="465" y="438"/>
                </a:cubicBezTo>
                <a:cubicBezTo>
                  <a:pt x="465" y="487"/>
                  <a:pt x="427" y="525"/>
                  <a:pt x="378" y="525"/>
                </a:cubicBezTo>
                <a:close/>
                <a:moveTo>
                  <a:pt x="788" y="525"/>
                </a:moveTo>
                <a:cubicBezTo>
                  <a:pt x="738" y="525"/>
                  <a:pt x="700" y="487"/>
                  <a:pt x="700" y="438"/>
                </a:cubicBezTo>
                <a:cubicBezTo>
                  <a:pt x="700" y="388"/>
                  <a:pt x="739" y="350"/>
                  <a:pt x="788" y="350"/>
                </a:cubicBezTo>
                <a:cubicBezTo>
                  <a:pt x="838" y="350"/>
                  <a:pt x="875" y="388"/>
                  <a:pt x="875" y="438"/>
                </a:cubicBezTo>
                <a:cubicBezTo>
                  <a:pt x="875" y="487"/>
                  <a:pt x="837" y="525"/>
                  <a:pt x="788" y="525"/>
                </a:cubicBezTo>
                <a:close/>
                <a:moveTo>
                  <a:pt x="583" y="1049"/>
                </a:moveTo>
                <a:cubicBezTo>
                  <a:pt x="840" y="1049"/>
                  <a:pt x="1050" y="839"/>
                  <a:pt x="1050" y="583"/>
                </a:cubicBezTo>
                <a:cubicBezTo>
                  <a:pt x="1050" y="326"/>
                  <a:pt x="840" y="115"/>
                  <a:pt x="583" y="115"/>
                </a:cubicBezTo>
                <a:cubicBezTo>
                  <a:pt x="326" y="115"/>
                  <a:pt x="115" y="326"/>
                  <a:pt x="115" y="583"/>
                </a:cubicBezTo>
                <a:cubicBezTo>
                  <a:pt x="115" y="839"/>
                  <a:pt x="326" y="1049"/>
                  <a:pt x="583" y="1049"/>
                </a:cubicBezTo>
                <a:close/>
                <a:moveTo>
                  <a:pt x="583" y="0"/>
                </a:moveTo>
                <a:cubicBezTo>
                  <a:pt x="905" y="0"/>
                  <a:pt x="1165" y="260"/>
                  <a:pt x="1165" y="583"/>
                </a:cubicBezTo>
                <a:cubicBezTo>
                  <a:pt x="1165" y="905"/>
                  <a:pt x="906" y="1164"/>
                  <a:pt x="583" y="1164"/>
                </a:cubicBezTo>
                <a:cubicBezTo>
                  <a:pt x="261" y="1164"/>
                  <a:pt x="0" y="905"/>
                  <a:pt x="0" y="583"/>
                </a:cubicBezTo>
                <a:cubicBezTo>
                  <a:pt x="0" y="260"/>
                  <a:pt x="260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7" y="4083051"/>
            <a:ext cx="463550" cy="420689"/>
          </a:xfrm>
          <a:custGeom>
            <a:avLst/>
            <a:gdLst>
              <a:gd name="T0" fmla="*/ 1285 w 1286"/>
              <a:gd name="T1" fmla="*/ 525 h 1169"/>
              <a:gd name="T2" fmla="*/ 1282 w 1286"/>
              <a:gd name="T3" fmla="*/ 531 h 1169"/>
              <a:gd name="T4" fmla="*/ 1285 w 1286"/>
              <a:gd name="T5" fmla="*/ 531 h 1169"/>
              <a:gd name="T6" fmla="*/ 1285 w 1286"/>
              <a:gd name="T7" fmla="*/ 643 h 1169"/>
              <a:gd name="T8" fmla="*/ 1277 w 1286"/>
              <a:gd name="T9" fmla="*/ 686 h 1169"/>
              <a:gd name="T10" fmla="*/ 1099 w 1286"/>
              <a:gd name="T11" fmla="*/ 1097 h 1169"/>
              <a:gd name="T12" fmla="*/ 993 w 1286"/>
              <a:gd name="T13" fmla="*/ 1168 h 1169"/>
              <a:gd name="T14" fmla="*/ 468 w 1286"/>
              <a:gd name="T15" fmla="*/ 1168 h 1169"/>
              <a:gd name="T16" fmla="*/ 350 w 1286"/>
              <a:gd name="T17" fmla="*/ 1050 h 1169"/>
              <a:gd name="T18" fmla="*/ 350 w 1286"/>
              <a:gd name="T19" fmla="*/ 468 h 1169"/>
              <a:gd name="T20" fmla="*/ 386 w 1286"/>
              <a:gd name="T21" fmla="*/ 386 h 1169"/>
              <a:gd name="T22" fmla="*/ 768 w 1286"/>
              <a:gd name="T23" fmla="*/ 0 h 1169"/>
              <a:gd name="T24" fmla="*/ 831 w 1286"/>
              <a:gd name="T25" fmla="*/ 63 h 1169"/>
              <a:gd name="T26" fmla="*/ 856 w 1286"/>
              <a:gd name="T27" fmla="*/ 123 h 1169"/>
              <a:gd name="T28" fmla="*/ 856 w 1286"/>
              <a:gd name="T29" fmla="*/ 142 h 1169"/>
              <a:gd name="T30" fmla="*/ 798 w 1286"/>
              <a:gd name="T31" fmla="*/ 410 h 1169"/>
              <a:gd name="T32" fmla="*/ 1168 w 1286"/>
              <a:gd name="T33" fmla="*/ 410 h 1169"/>
              <a:gd name="T34" fmla="*/ 1285 w 1286"/>
              <a:gd name="T35" fmla="*/ 525 h 1169"/>
              <a:gd name="T36" fmla="*/ 0 w 1286"/>
              <a:gd name="T37" fmla="*/ 1168 h 1169"/>
              <a:gd name="T38" fmla="*/ 0 w 1286"/>
              <a:gd name="T39" fmla="*/ 468 h 1169"/>
              <a:gd name="T40" fmla="*/ 235 w 1286"/>
              <a:gd name="T41" fmla="*/ 468 h 1169"/>
              <a:gd name="T42" fmla="*/ 235 w 1286"/>
              <a:gd name="T43" fmla="*/ 1168 h 1169"/>
              <a:gd name="T44" fmla="*/ 0 w 1286"/>
              <a:gd name="T45" fmla="*/ 1168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86" h="1169">
                <a:moveTo>
                  <a:pt x="1285" y="525"/>
                </a:moveTo>
                <a:lnTo>
                  <a:pt x="1282" y="531"/>
                </a:lnTo>
                <a:lnTo>
                  <a:pt x="1285" y="531"/>
                </a:lnTo>
                <a:lnTo>
                  <a:pt x="1285" y="643"/>
                </a:lnTo>
                <a:cubicBezTo>
                  <a:pt x="1285" y="659"/>
                  <a:pt x="1282" y="673"/>
                  <a:pt x="1277" y="686"/>
                </a:cubicBezTo>
                <a:lnTo>
                  <a:pt x="1099" y="1097"/>
                </a:lnTo>
                <a:cubicBezTo>
                  <a:pt x="1083" y="1138"/>
                  <a:pt x="1042" y="1168"/>
                  <a:pt x="993" y="1168"/>
                </a:cubicBezTo>
                <a:lnTo>
                  <a:pt x="468" y="1168"/>
                </a:lnTo>
                <a:cubicBezTo>
                  <a:pt x="405" y="1168"/>
                  <a:pt x="350" y="1113"/>
                  <a:pt x="350" y="1050"/>
                </a:cubicBezTo>
                <a:lnTo>
                  <a:pt x="350" y="468"/>
                </a:lnTo>
                <a:cubicBezTo>
                  <a:pt x="350" y="435"/>
                  <a:pt x="364" y="408"/>
                  <a:pt x="386" y="386"/>
                </a:cubicBezTo>
                <a:lnTo>
                  <a:pt x="768" y="0"/>
                </a:lnTo>
                <a:lnTo>
                  <a:pt x="831" y="63"/>
                </a:lnTo>
                <a:cubicBezTo>
                  <a:pt x="848" y="79"/>
                  <a:pt x="856" y="99"/>
                  <a:pt x="856" y="123"/>
                </a:cubicBezTo>
                <a:lnTo>
                  <a:pt x="856" y="142"/>
                </a:lnTo>
                <a:lnTo>
                  <a:pt x="798" y="410"/>
                </a:lnTo>
                <a:lnTo>
                  <a:pt x="1168" y="410"/>
                </a:lnTo>
                <a:cubicBezTo>
                  <a:pt x="1230" y="410"/>
                  <a:pt x="1285" y="462"/>
                  <a:pt x="1285" y="525"/>
                </a:cubicBezTo>
                <a:close/>
                <a:moveTo>
                  <a:pt x="0" y="1168"/>
                </a:moveTo>
                <a:lnTo>
                  <a:pt x="0" y="468"/>
                </a:lnTo>
                <a:lnTo>
                  <a:pt x="235" y="468"/>
                </a:lnTo>
                <a:lnTo>
                  <a:pt x="235" y="1168"/>
                </a:lnTo>
                <a:lnTo>
                  <a:pt x="0" y="116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206624" y="4135438"/>
            <a:ext cx="293688" cy="315912"/>
          </a:xfrm>
          <a:custGeom>
            <a:avLst/>
            <a:gdLst>
              <a:gd name="T0" fmla="*/ 0 w 816"/>
              <a:gd name="T1" fmla="*/ 0 h 876"/>
              <a:gd name="T2" fmla="*/ 815 w 816"/>
              <a:gd name="T3" fmla="*/ 0 h 876"/>
              <a:gd name="T4" fmla="*/ 815 w 816"/>
              <a:gd name="T5" fmla="*/ 175 h 876"/>
              <a:gd name="T6" fmla="*/ 495 w 816"/>
              <a:gd name="T7" fmla="*/ 175 h 876"/>
              <a:gd name="T8" fmla="*/ 495 w 816"/>
              <a:gd name="T9" fmla="*/ 875 h 876"/>
              <a:gd name="T10" fmla="*/ 320 w 816"/>
              <a:gd name="T11" fmla="*/ 875 h 876"/>
              <a:gd name="T12" fmla="*/ 320 w 816"/>
              <a:gd name="T13" fmla="*/ 175 h 876"/>
              <a:gd name="T14" fmla="*/ 0 w 816"/>
              <a:gd name="T15" fmla="*/ 175 h 876"/>
              <a:gd name="T16" fmla="*/ 0 w 816"/>
              <a:gd name="T17" fmla="*/ 0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6" h="876">
                <a:moveTo>
                  <a:pt x="0" y="0"/>
                </a:moveTo>
                <a:lnTo>
                  <a:pt x="815" y="0"/>
                </a:lnTo>
                <a:lnTo>
                  <a:pt x="815" y="175"/>
                </a:lnTo>
                <a:lnTo>
                  <a:pt x="495" y="175"/>
                </a:lnTo>
                <a:lnTo>
                  <a:pt x="495" y="875"/>
                </a:lnTo>
                <a:lnTo>
                  <a:pt x="320" y="875"/>
                </a:lnTo>
                <a:lnTo>
                  <a:pt x="320" y="175"/>
                </a:lnTo>
                <a:lnTo>
                  <a:pt x="0" y="175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30564" y="4071939"/>
            <a:ext cx="377825" cy="441325"/>
          </a:xfrm>
          <a:custGeom>
            <a:avLst/>
            <a:gdLst>
              <a:gd name="T0" fmla="*/ 525 w 1051"/>
              <a:gd name="T1" fmla="*/ 1111 h 1226"/>
              <a:gd name="T2" fmla="*/ 933 w 1051"/>
              <a:gd name="T3" fmla="*/ 700 h 1226"/>
              <a:gd name="T4" fmla="*/ 525 w 1051"/>
              <a:gd name="T5" fmla="*/ 293 h 1226"/>
              <a:gd name="T6" fmla="*/ 118 w 1051"/>
              <a:gd name="T7" fmla="*/ 700 h 1226"/>
              <a:gd name="T8" fmla="*/ 525 w 1051"/>
              <a:gd name="T9" fmla="*/ 1111 h 1226"/>
              <a:gd name="T10" fmla="*/ 935 w 1051"/>
              <a:gd name="T11" fmla="*/ 375 h 1226"/>
              <a:gd name="T12" fmla="*/ 1050 w 1051"/>
              <a:gd name="T13" fmla="*/ 700 h 1226"/>
              <a:gd name="T14" fmla="*/ 525 w 1051"/>
              <a:gd name="T15" fmla="*/ 1225 h 1226"/>
              <a:gd name="T16" fmla="*/ 0 w 1051"/>
              <a:gd name="T17" fmla="*/ 700 h 1226"/>
              <a:gd name="T18" fmla="*/ 525 w 1051"/>
              <a:gd name="T19" fmla="*/ 175 h 1226"/>
              <a:gd name="T20" fmla="*/ 853 w 1051"/>
              <a:gd name="T21" fmla="*/ 293 h 1226"/>
              <a:gd name="T22" fmla="*/ 935 w 1051"/>
              <a:gd name="T23" fmla="*/ 208 h 1226"/>
              <a:gd name="T24" fmla="*/ 1017 w 1051"/>
              <a:gd name="T25" fmla="*/ 290 h 1226"/>
              <a:gd name="T26" fmla="*/ 935 w 1051"/>
              <a:gd name="T27" fmla="*/ 375 h 1226"/>
              <a:gd name="T28" fmla="*/ 468 w 1051"/>
              <a:gd name="T29" fmla="*/ 761 h 1226"/>
              <a:gd name="T30" fmla="*/ 468 w 1051"/>
              <a:gd name="T31" fmla="*/ 411 h 1226"/>
              <a:gd name="T32" fmla="*/ 583 w 1051"/>
              <a:gd name="T33" fmla="*/ 411 h 1226"/>
              <a:gd name="T34" fmla="*/ 583 w 1051"/>
              <a:gd name="T35" fmla="*/ 761 h 1226"/>
              <a:gd name="T36" fmla="*/ 468 w 1051"/>
              <a:gd name="T37" fmla="*/ 761 h 1226"/>
              <a:gd name="T38" fmla="*/ 700 w 1051"/>
              <a:gd name="T39" fmla="*/ 0 h 1226"/>
              <a:gd name="T40" fmla="*/ 700 w 1051"/>
              <a:gd name="T41" fmla="*/ 118 h 1226"/>
              <a:gd name="T42" fmla="*/ 350 w 1051"/>
              <a:gd name="T43" fmla="*/ 118 h 1226"/>
              <a:gd name="T44" fmla="*/ 350 w 1051"/>
              <a:gd name="T45" fmla="*/ 0 h 1226"/>
              <a:gd name="T46" fmla="*/ 700 w 1051"/>
              <a:gd name="T47" fmla="*/ 0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226">
                <a:moveTo>
                  <a:pt x="525" y="1111"/>
                </a:moveTo>
                <a:cubicBezTo>
                  <a:pt x="752" y="1111"/>
                  <a:pt x="933" y="927"/>
                  <a:pt x="933" y="700"/>
                </a:cubicBezTo>
                <a:cubicBezTo>
                  <a:pt x="933" y="473"/>
                  <a:pt x="752" y="293"/>
                  <a:pt x="525" y="293"/>
                </a:cubicBezTo>
                <a:cubicBezTo>
                  <a:pt x="298" y="293"/>
                  <a:pt x="118" y="473"/>
                  <a:pt x="118" y="700"/>
                </a:cubicBezTo>
                <a:cubicBezTo>
                  <a:pt x="118" y="927"/>
                  <a:pt x="298" y="1111"/>
                  <a:pt x="525" y="1111"/>
                </a:cubicBezTo>
                <a:close/>
                <a:moveTo>
                  <a:pt x="935" y="375"/>
                </a:moveTo>
                <a:cubicBezTo>
                  <a:pt x="1006" y="465"/>
                  <a:pt x="1050" y="577"/>
                  <a:pt x="1050" y="700"/>
                </a:cubicBezTo>
                <a:cubicBezTo>
                  <a:pt x="1050" y="990"/>
                  <a:pt x="815" y="1225"/>
                  <a:pt x="525" y="1225"/>
                </a:cubicBezTo>
                <a:cubicBezTo>
                  <a:pt x="235" y="1225"/>
                  <a:pt x="0" y="990"/>
                  <a:pt x="0" y="700"/>
                </a:cubicBezTo>
                <a:cubicBezTo>
                  <a:pt x="0" y="411"/>
                  <a:pt x="235" y="175"/>
                  <a:pt x="525" y="175"/>
                </a:cubicBezTo>
                <a:cubicBezTo>
                  <a:pt x="648" y="175"/>
                  <a:pt x="763" y="222"/>
                  <a:pt x="853" y="293"/>
                </a:cubicBezTo>
                <a:lnTo>
                  <a:pt x="935" y="208"/>
                </a:lnTo>
                <a:cubicBezTo>
                  <a:pt x="965" y="233"/>
                  <a:pt x="993" y="260"/>
                  <a:pt x="1017" y="290"/>
                </a:cubicBezTo>
                <a:lnTo>
                  <a:pt x="935" y="375"/>
                </a:lnTo>
                <a:close/>
                <a:moveTo>
                  <a:pt x="468" y="761"/>
                </a:moveTo>
                <a:lnTo>
                  <a:pt x="468" y="411"/>
                </a:lnTo>
                <a:lnTo>
                  <a:pt x="583" y="411"/>
                </a:lnTo>
                <a:lnTo>
                  <a:pt x="583" y="761"/>
                </a:lnTo>
                <a:lnTo>
                  <a:pt x="468" y="761"/>
                </a:lnTo>
                <a:close/>
                <a:moveTo>
                  <a:pt x="700" y="0"/>
                </a:moveTo>
                <a:lnTo>
                  <a:pt x="700" y="118"/>
                </a:lnTo>
                <a:lnTo>
                  <a:pt x="350" y="118"/>
                </a:lnTo>
                <a:lnTo>
                  <a:pt x="350" y="0"/>
                </a:ln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84662" y="4060825"/>
            <a:ext cx="404812" cy="463550"/>
          </a:xfrm>
          <a:custGeom>
            <a:avLst/>
            <a:gdLst>
              <a:gd name="T0" fmla="*/ 599 w 1125"/>
              <a:gd name="T1" fmla="*/ 1110 h 1286"/>
              <a:gd name="T2" fmla="*/ 804 w 1125"/>
              <a:gd name="T3" fmla="*/ 1053 h 1286"/>
              <a:gd name="T4" fmla="*/ 246 w 1125"/>
              <a:gd name="T5" fmla="*/ 495 h 1286"/>
              <a:gd name="T6" fmla="*/ 192 w 1125"/>
              <a:gd name="T7" fmla="*/ 700 h 1286"/>
              <a:gd name="T8" fmla="*/ 599 w 1125"/>
              <a:gd name="T9" fmla="*/ 1110 h 1286"/>
              <a:gd name="T10" fmla="*/ 74 w 1125"/>
              <a:gd name="T11" fmla="*/ 175 h 1286"/>
              <a:gd name="T12" fmla="*/ 1110 w 1125"/>
              <a:gd name="T13" fmla="*/ 1212 h 1286"/>
              <a:gd name="T14" fmla="*/ 1036 w 1125"/>
              <a:gd name="T15" fmla="*/ 1285 h 1286"/>
              <a:gd name="T16" fmla="*/ 889 w 1125"/>
              <a:gd name="T17" fmla="*/ 1138 h 1286"/>
              <a:gd name="T18" fmla="*/ 599 w 1125"/>
              <a:gd name="T19" fmla="*/ 1225 h 1286"/>
              <a:gd name="T20" fmla="*/ 74 w 1125"/>
              <a:gd name="T21" fmla="*/ 700 h 1286"/>
              <a:gd name="T22" fmla="*/ 161 w 1125"/>
              <a:gd name="T23" fmla="*/ 411 h 1286"/>
              <a:gd name="T24" fmla="*/ 0 w 1125"/>
              <a:gd name="T25" fmla="*/ 249 h 1286"/>
              <a:gd name="T26" fmla="*/ 74 w 1125"/>
              <a:gd name="T27" fmla="*/ 175 h 1286"/>
              <a:gd name="T28" fmla="*/ 542 w 1125"/>
              <a:gd name="T29" fmla="*/ 493 h 1286"/>
              <a:gd name="T30" fmla="*/ 542 w 1125"/>
              <a:gd name="T31" fmla="*/ 410 h 1286"/>
              <a:gd name="T32" fmla="*/ 656 w 1125"/>
              <a:gd name="T33" fmla="*/ 410 h 1286"/>
              <a:gd name="T34" fmla="*/ 656 w 1125"/>
              <a:gd name="T35" fmla="*/ 610 h 1286"/>
              <a:gd name="T36" fmla="*/ 542 w 1125"/>
              <a:gd name="T37" fmla="*/ 493 h 1286"/>
              <a:gd name="T38" fmla="*/ 774 w 1125"/>
              <a:gd name="T39" fmla="*/ 0 h 1286"/>
              <a:gd name="T40" fmla="*/ 774 w 1125"/>
              <a:gd name="T41" fmla="*/ 118 h 1286"/>
              <a:gd name="T42" fmla="*/ 424 w 1125"/>
              <a:gd name="T43" fmla="*/ 118 h 1286"/>
              <a:gd name="T44" fmla="*/ 424 w 1125"/>
              <a:gd name="T45" fmla="*/ 0 h 1286"/>
              <a:gd name="T46" fmla="*/ 774 w 1125"/>
              <a:gd name="T47" fmla="*/ 0 h 1286"/>
              <a:gd name="T48" fmla="*/ 1009 w 1125"/>
              <a:gd name="T49" fmla="*/ 208 h 1286"/>
              <a:gd name="T50" fmla="*/ 1091 w 1125"/>
              <a:gd name="T51" fmla="*/ 290 h 1286"/>
              <a:gd name="T52" fmla="*/ 1009 w 1125"/>
              <a:gd name="T53" fmla="*/ 375 h 1286"/>
              <a:gd name="T54" fmla="*/ 1124 w 1125"/>
              <a:gd name="T55" fmla="*/ 700 h 1286"/>
              <a:gd name="T56" fmla="*/ 1036 w 1125"/>
              <a:gd name="T57" fmla="*/ 990 h 1286"/>
              <a:gd name="T58" fmla="*/ 952 w 1125"/>
              <a:gd name="T59" fmla="*/ 905 h 1286"/>
              <a:gd name="T60" fmla="*/ 1006 w 1125"/>
              <a:gd name="T61" fmla="*/ 700 h 1286"/>
              <a:gd name="T62" fmla="*/ 599 w 1125"/>
              <a:gd name="T63" fmla="*/ 293 h 1286"/>
              <a:gd name="T64" fmla="*/ 397 w 1125"/>
              <a:gd name="T65" fmla="*/ 348 h 1286"/>
              <a:gd name="T66" fmla="*/ 309 w 1125"/>
              <a:gd name="T67" fmla="*/ 263 h 1286"/>
              <a:gd name="T68" fmla="*/ 599 w 1125"/>
              <a:gd name="T69" fmla="*/ 175 h 1286"/>
              <a:gd name="T70" fmla="*/ 927 w 1125"/>
              <a:gd name="T71" fmla="*/ 290 h 1286"/>
              <a:gd name="T72" fmla="*/ 1009 w 1125"/>
              <a:gd name="T73" fmla="*/ 208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25" h="1286">
                <a:moveTo>
                  <a:pt x="599" y="1110"/>
                </a:moveTo>
                <a:cubicBezTo>
                  <a:pt x="673" y="1110"/>
                  <a:pt x="744" y="1089"/>
                  <a:pt x="804" y="1053"/>
                </a:cubicBezTo>
                <a:lnTo>
                  <a:pt x="246" y="495"/>
                </a:lnTo>
                <a:cubicBezTo>
                  <a:pt x="211" y="555"/>
                  <a:pt x="192" y="626"/>
                  <a:pt x="192" y="700"/>
                </a:cubicBezTo>
                <a:cubicBezTo>
                  <a:pt x="192" y="927"/>
                  <a:pt x="372" y="1110"/>
                  <a:pt x="599" y="1110"/>
                </a:cubicBezTo>
                <a:close/>
                <a:moveTo>
                  <a:pt x="74" y="175"/>
                </a:moveTo>
                <a:lnTo>
                  <a:pt x="1110" y="1212"/>
                </a:lnTo>
                <a:lnTo>
                  <a:pt x="1036" y="1285"/>
                </a:lnTo>
                <a:lnTo>
                  <a:pt x="889" y="1138"/>
                </a:lnTo>
                <a:cubicBezTo>
                  <a:pt x="804" y="1192"/>
                  <a:pt x="706" y="1225"/>
                  <a:pt x="599" y="1225"/>
                </a:cubicBezTo>
                <a:cubicBezTo>
                  <a:pt x="309" y="1225"/>
                  <a:pt x="74" y="990"/>
                  <a:pt x="74" y="700"/>
                </a:cubicBezTo>
                <a:cubicBezTo>
                  <a:pt x="74" y="594"/>
                  <a:pt x="107" y="493"/>
                  <a:pt x="161" y="411"/>
                </a:cubicBezTo>
                <a:lnTo>
                  <a:pt x="0" y="249"/>
                </a:lnTo>
                <a:lnTo>
                  <a:pt x="74" y="175"/>
                </a:lnTo>
                <a:close/>
                <a:moveTo>
                  <a:pt x="542" y="493"/>
                </a:moveTo>
                <a:lnTo>
                  <a:pt x="542" y="410"/>
                </a:lnTo>
                <a:lnTo>
                  <a:pt x="656" y="410"/>
                </a:lnTo>
                <a:lnTo>
                  <a:pt x="656" y="610"/>
                </a:lnTo>
                <a:lnTo>
                  <a:pt x="542" y="493"/>
                </a:lnTo>
                <a:close/>
                <a:moveTo>
                  <a:pt x="774" y="0"/>
                </a:moveTo>
                <a:lnTo>
                  <a:pt x="774" y="118"/>
                </a:lnTo>
                <a:lnTo>
                  <a:pt x="424" y="118"/>
                </a:lnTo>
                <a:lnTo>
                  <a:pt x="424" y="0"/>
                </a:lnTo>
                <a:lnTo>
                  <a:pt x="774" y="0"/>
                </a:lnTo>
                <a:close/>
                <a:moveTo>
                  <a:pt x="1009" y="208"/>
                </a:moveTo>
                <a:lnTo>
                  <a:pt x="1091" y="290"/>
                </a:lnTo>
                <a:lnTo>
                  <a:pt x="1009" y="375"/>
                </a:lnTo>
                <a:cubicBezTo>
                  <a:pt x="1080" y="465"/>
                  <a:pt x="1124" y="577"/>
                  <a:pt x="1124" y="700"/>
                </a:cubicBezTo>
                <a:cubicBezTo>
                  <a:pt x="1124" y="807"/>
                  <a:pt x="1091" y="908"/>
                  <a:pt x="1036" y="990"/>
                </a:cubicBezTo>
                <a:lnTo>
                  <a:pt x="952" y="905"/>
                </a:lnTo>
                <a:cubicBezTo>
                  <a:pt x="987" y="845"/>
                  <a:pt x="1006" y="774"/>
                  <a:pt x="1006" y="700"/>
                </a:cubicBezTo>
                <a:cubicBezTo>
                  <a:pt x="1006" y="473"/>
                  <a:pt x="826" y="293"/>
                  <a:pt x="599" y="293"/>
                </a:cubicBezTo>
                <a:cubicBezTo>
                  <a:pt x="525" y="293"/>
                  <a:pt x="457" y="312"/>
                  <a:pt x="397" y="348"/>
                </a:cubicBezTo>
                <a:lnTo>
                  <a:pt x="309" y="263"/>
                </a:lnTo>
                <a:cubicBezTo>
                  <a:pt x="391" y="208"/>
                  <a:pt x="492" y="175"/>
                  <a:pt x="599" y="175"/>
                </a:cubicBezTo>
                <a:cubicBezTo>
                  <a:pt x="722" y="175"/>
                  <a:pt x="837" y="219"/>
                  <a:pt x="927" y="290"/>
                </a:cubicBezTo>
                <a:lnTo>
                  <a:pt x="1009" y="20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00664" y="4164015"/>
            <a:ext cx="504825" cy="255587"/>
          </a:xfrm>
          <a:custGeom>
            <a:avLst/>
            <a:gdLst>
              <a:gd name="T0" fmla="*/ 752 w 1401"/>
              <a:gd name="T1" fmla="*/ 427 h 712"/>
              <a:gd name="T2" fmla="*/ 752 w 1401"/>
              <a:gd name="T3" fmla="*/ 279 h 712"/>
              <a:gd name="T4" fmla="*/ 724 w 1401"/>
              <a:gd name="T5" fmla="*/ 134 h 712"/>
              <a:gd name="T6" fmla="*/ 642 w 1401"/>
              <a:gd name="T7" fmla="*/ 93 h 712"/>
              <a:gd name="T8" fmla="*/ 593 w 1401"/>
              <a:gd name="T9" fmla="*/ 102 h 712"/>
              <a:gd name="T10" fmla="*/ 530 w 1401"/>
              <a:gd name="T11" fmla="*/ 282 h 712"/>
              <a:gd name="T12" fmla="*/ 530 w 1401"/>
              <a:gd name="T13" fmla="*/ 427 h 712"/>
              <a:gd name="T14" fmla="*/ 536 w 1401"/>
              <a:gd name="T15" fmla="*/ 517 h 712"/>
              <a:gd name="T16" fmla="*/ 560 w 1401"/>
              <a:gd name="T17" fmla="*/ 575 h 712"/>
              <a:gd name="T18" fmla="*/ 642 w 1401"/>
              <a:gd name="T19" fmla="*/ 618 h 712"/>
              <a:gd name="T20" fmla="*/ 724 w 1401"/>
              <a:gd name="T21" fmla="*/ 575 h 712"/>
              <a:gd name="T22" fmla="*/ 746 w 1401"/>
              <a:gd name="T23" fmla="*/ 517 h 712"/>
              <a:gd name="T24" fmla="*/ 752 w 1401"/>
              <a:gd name="T25" fmla="*/ 427 h 712"/>
              <a:gd name="T26" fmla="*/ 415 w 1401"/>
              <a:gd name="T27" fmla="*/ 298 h 712"/>
              <a:gd name="T28" fmla="*/ 642 w 1401"/>
              <a:gd name="T29" fmla="*/ 0 h 712"/>
              <a:gd name="T30" fmla="*/ 807 w 1401"/>
              <a:gd name="T31" fmla="*/ 66 h 712"/>
              <a:gd name="T32" fmla="*/ 867 w 1401"/>
              <a:gd name="T33" fmla="*/ 298 h 712"/>
              <a:gd name="T34" fmla="*/ 867 w 1401"/>
              <a:gd name="T35" fmla="*/ 411 h 712"/>
              <a:gd name="T36" fmla="*/ 642 w 1401"/>
              <a:gd name="T37" fmla="*/ 711 h 712"/>
              <a:gd name="T38" fmla="*/ 415 w 1401"/>
              <a:gd name="T39" fmla="*/ 411 h 712"/>
              <a:gd name="T40" fmla="*/ 415 w 1401"/>
              <a:gd name="T41" fmla="*/ 298 h 712"/>
              <a:gd name="T42" fmla="*/ 1192 w 1401"/>
              <a:gd name="T43" fmla="*/ 266 h 712"/>
              <a:gd name="T44" fmla="*/ 1110 w 1401"/>
              <a:gd name="T45" fmla="*/ 329 h 712"/>
              <a:gd name="T46" fmla="*/ 1162 w 1401"/>
              <a:gd name="T47" fmla="*/ 383 h 712"/>
              <a:gd name="T48" fmla="*/ 1214 w 1401"/>
              <a:gd name="T49" fmla="*/ 397 h 712"/>
              <a:gd name="T50" fmla="*/ 1290 w 1401"/>
              <a:gd name="T51" fmla="*/ 419 h 712"/>
              <a:gd name="T52" fmla="*/ 1351 w 1401"/>
              <a:gd name="T53" fmla="*/ 452 h 712"/>
              <a:gd name="T54" fmla="*/ 1386 w 1401"/>
              <a:gd name="T55" fmla="*/ 495 h 712"/>
              <a:gd name="T56" fmla="*/ 1400 w 1401"/>
              <a:gd name="T57" fmla="*/ 553 h 712"/>
              <a:gd name="T58" fmla="*/ 1280 w 1401"/>
              <a:gd name="T59" fmla="*/ 695 h 712"/>
              <a:gd name="T60" fmla="*/ 1198 w 1401"/>
              <a:gd name="T61" fmla="*/ 706 h 712"/>
              <a:gd name="T62" fmla="*/ 995 w 1401"/>
              <a:gd name="T63" fmla="*/ 599 h 712"/>
              <a:gd name="T64" fmla="*/ 981 w 1401"/>
              <a:gd name="T65" fmla="*/ 539 h 712"/>
              <a:gd name="T66" fmla="*/ 1094 w 1401"/>
              <a:gd name="T67" fmla="*/ 539 h 712"/>
              <a:gd name="T68" fmla="*/ 1198 w 1401"/>
              <a:gd name="T69" fmla="*/ 621 h 712"/>
              <a:gd name="T70" fmla="*/ 1288 w 1401"/>
              <a:gd name="T71" fmla="*/ 558 h 712"/>
              <a:gd name="T72" fmla="*/ 1236 w 1401"/>
              <a:gd name="T73" fmla="*/ 501 h 712"/>
              <a:gd name="T74" fmla="*/ 1105 w 1401"/>
              <a:gd name="T75" fmla="*/ 463 h 712"/>
              <a:gd name="T76" fmla="*/ 1050 w 1401"/>
              <a:gd name="T77" fmla="*/ 432 h 712"/>
              <a:gd name="T78" fmla="*/ 998 w 1401"/>
              <a:gd name="T79" fmla="*/ 334 h 712"/>
              <a:gd name="T80" fmla="*/ 1113 w 1401"/>
              <a:gd name="T81" fmla="*/ 192 h 712"/>
              <a:gd name="T82" fmla="*/ 1192 w 1401"/>
              <a:gd name="T83" fmla="*/ 181 h 712"/>
              <a:gd name="T84" fmla="*/ 1397 w 1401"/>
              <a:gd name="T85" fmla="*/ 342 h 712"/>
              <a:gd name="T86" fmla="*/ 1282 w 1401"/>
              <a:gd name="T87" fmla="*/ 342 h 712"/>
              <a:gd name="T88" fmla="*/ 1233 w 1401"/>
              <a:gd name="T89" fmla="*/ 274 h 712"/>
              <a:gd name="T90" fmla="*/ 1192 w 1401"/>
              <a:gd name="T91" fmla="*/ 266 h 712"/>
              <a:gd name="T92" fmla="*/ 0 w 1401"/>
              <a:gd name="T93" fmla="*/ 107 h 712"/>
              <a:gd name="T94" fmla="*/ 276 w 1401"/>
              <a:gd name="T95" fmla="*/ 6 h 712"/>
              <a:gd name="T96" fmla="*/ 292 w 1401"/>
              <a:gd name="T97" fmla="*/ 6 h 712"/>
              <a:gd name="T98" fmla="*/ 292 w 1401"/>
              <a:gd name="T99" fmla="*/ 706 h 712"/>
              <a:gd name="T100" fmla="*/ 175 w 1401"/>
              <a:gd name="T101" fmla="*/ 706 h 712"/>
              <a:gd name="T102" fmla="*/ 175 w 1401"/>
              <a:gd name="T103" fmla="*/ 145 h 712"/>
              <a:gd name="T104" fmla="*/ 0 w 1401"/>
              <a:gd name="T105" fmla="*/ 206 h 712"/>
              <a:gd name="T106" fmla="*/ 0 w 1401"/>
              <a:gd name="T107" fmla="*/ 107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1" h="712">
                <a:moveTo>
                  <a:pt x="752" y="427"/>
                </a:moveTo>
                <a:lnTo>
                  <a:pt x="752" y="279"/>
                </a:lnTo>
                <a:cubicBezTo>
                  <a:pt x="752" y="216"/>
                  <a:pt x="746" y="170"/>
                  <a:pt x="724" y="134"/>
                </a:cubicBezTo>
                <a:cubicBezTo>
                  <a:pt x="710" y="105"/>
                  <a:pt x="683" y="93"/>
                  <a:pt x="642" y="93"/>
                </a:cubicBezTo>
                <a:cubicBezTo>
                  <a:pt x="626" y="93"/>
                  <a:pt x="607" y="96"/>
                  <a:pt x="593" y="102"/>
                </a:cubicBezTo>
                <a:cubicBezTo>
                  <a:pt x="540" y="133"/>
                  <a:pt x="530" y="195"/>
                  <a:pt x="530" y="282"/>
                </a:cubicBezTo>
                <a:lnTo>
                  <a:pt x="530" y="427"/>
                </a:lnTo>
                <a:cubicBezTo>
                  <a:pt x="530" y="463"/>
                  <a:pt x="530" y="493"/>
                  <a:pt x="536" y="517"/>
                </a:cubicBezTo>
                <a:cubicBezTo>
                  <a:pt x="541" y="542"/>
                  <a:pt x="552" y="558"/>
                  <a:pt x="560" y="575"/>
                </a:cubicBezTo>
                <a:cubicBezTo>
                  <a:pt x="576" y="605"/>
                  <a:pt x="599" y="618"/>
                  <a:pt x="642" y="618"/>
                </a:cubicBezTo>
                <a:cubicBezTo>
                  <a:pt x="685" y="618"/>
                  <a:pt x="710" y="604"/>
                  <a:pt x="724" y="575"/>
                </a:cubicBezTo>
                <a:cubicBezTo>
                  <a:pt x="733" y="558"/>
                  <a:pt x="740" y="542"/>
                  <a:pt x="746" y="517"/>
                </a:cubicBezTo>
                <a:cubicBezTo>
                  <a:pt x="751" y="493"/>
                  <a:pt x="752" y="463"/>
                  <a:pt x="752" y="427"/>
                </a:cubicBezTo>
                <a:close/>
                <a:moveTo>
                  <a:pt x="415" y="298"/>
                </a:moveTo>
                <a:cubicBezTo>
                  <a:pt x="415" y="123"/>
                  <a:pt x="472" y="0"/>
                  <a:pt x="642" y="0"/>
                </a:cubicBezTo>
                <a:cubicBezTo>
                  <a:pt x="713" y="0"/>
                  <a:pt x="773" y="23"/>
                  <a:pt x="807" y="66"/>
                </a:cubicBezTo>
                <a:cubicBezTo>
                  <a:pt x="848" y="120"/>
                  <a:pt x="867" y="199"/>
                  <a:pt x="867" y="298"/>
                </a:cubicBezTo>
                <a:lnTo>
                  <a:pt x="867" y="411"/>
                </a:lnTo>
                <a:cubicBezTo>
                  <a:pt x="867" y="585"/>
                  <a:pt x="813" y="711"/>
                  <a:pt x="642" y="711"/>
                </a:cubicBezTo>
                <a:cubicBezTo>
                  <a:pt x="473" y="711"/>
                  <a:pt x="415" y="585"/>
                  <a:pt x="415" y="411"/>
                </a:cubicBezTo>
                <a:lnTo>
                  <a:pt x="415" y="298"/>
                </a:lnTo>
                <a:close/>
                <a:moveTo>
                  <a:pt x="1192" y="266"/>
                </a:moveTo>
                <a:cubicBezTo>
                  <a:pt x="1147" y="266"/>
                  <a:pt x="1110" y="284"/>
                  <a:pt x="1110" y="329"/>
                </a:cubicBezTo>
                <a:cubicBezTo>
                  <a:pt x="1110" y="368"/>
                  <a:pt x="1131" y="371"/>
                  <a:pt x="1162" y="383"/>
                </a:cubicBezTo>
                <a:cubicBezTo>
                  <a:pt x="1176" y="389"/>
                  <a:pt x="1195" y="394"/>
                  <a:pt x="1214" y="397"/>
                </a:cubicBezTo>
                <a:cubicBezTo>
                  <a:pt x="1244" y="402"/>
                  <a:pt x="1266" y="411"/>
                  <a:pt x="1290" y="419"/>
                </a:cubicBezTo>
                <a:cubicBezTo>
                  <a:pt x="1315" y="427"/>
                  <a:pt x="1334" y="441"/>
                  <a:pt x="1351" y="452"/>
                </a:cubicBezTo>
                <a:cubicBezTo>
                  <a:pt x="1367" y="463"/>
                  <a:pt x="1378" y="479"/>
                  <a:pt x="1386" y="495"/>
                </a:cubicBezTo>
                <a:cubicBezTo>
                  <a:pt x="1394" y="512"/>
                  <a:pt x="1400" y="528"/>
                  <a:pt x="1400" y="553"/>
                </a:cubicBezTo>
                <a:cubicBezTo>
                  <a:pt x="1400" y="637"/>
                  <a:pt x="1345" y="673"/>
                  <a:pt x="1280" y="695"/>
                </a:cubicBezTo>
                <a:cubicBezTo>
                  <a:pt x="1255" y="703"/>
                  <a:pt x="1228" y="706"/>
                  <a:pt x="1198" y="706"/>
                </a:cubicBezTo>
                <a:cubicBezTo>
                  <a:pt x="1099" y="706"/>
                  <a:pt x="1024" y="666"/>
                  <a:pt x="995" y="599"/>
                </a:cubicBezTo>
                <a:cubicBezTo>
                  <a:pt x="987" y="580"/>
                  <a:pt x="981" y="561"/>
                  <a:pt x="981" y="539"/>
                </a:cubicBezTo>
                <a:lnTo>
                  <a:pt x="1094" y="539"/>
                </a:lnTo>
                <a:cubicBezTo>
                  <a:pt x="1094" y="597"/>
                  <a:pt x="1140" y="621"/>
                  <a:pt x="1198" y="621"/>
                </a:cubicBezTo>
                <a:cubicBezTo>
                  <a:pt x="1249" y="621"/>
                  <a:pt x="1288" y="605"/>
                  <a:pt x="1288" y="558"/>
                </a:cubicBezTo>
                <a:cubicBezTo>
                  <a:pt x="1288" y="521"/>
                  <a:pt x="1264" y="512"/>
                  <a:pt x="1236" y="501"/>
                </a:cubicBezTo>
                <a:cubicBezTo>
                  <a:pt x="1201" y="487"/>
                  <a:pt x="1140" y="476"/>
                  <a:pt x="1105" y="463"/>
                </a:cubicBezTo>
                <a:cubicBezTo>
                  <a:pt x="1083" y="454"/>
                  <a:pt x="1066" y="443"/>
                  <a:pt x="1050" y="432"/>
                </a:cubicBezTo>
                <a:cubicBezTo>
                  <a:pt x="1020" y="412"/>
                  <a:pt x="998" y="382"/>
                  <a:pt x="998" y="334"/>
                </a:cubicBezTo>
                <a:cubicBezTo>
                  <a:pt x="998" y="259"/>
                  <a:pt x="1054" y="212"/>
                  <a:pt x="1113" y="192"/>
                </a:cubicBezTo>
                <a:cubicBezTo>
                  <a:pt x="1137" y="184"/>
                  <a:pt x="1162" y="181"/>
                  <a:pt x="1192" y="181"/>
                </a:cubicBezTo>
                <a:cubicBezTo>
                  <a:pt x="1304" y="181"/>
                  <a:pt x="1397" y="233"/>
                  <a:pt x="1397" y="342"/>
                </a:cubicBezTo>
                <a:lnTo>
                  <a:pt x="1282" y="342"/>
                </a:lnTo>
                <a:cubicBezTo>
                  <a:pt x="1282" y="309"/>
                  <a:pt x="1261" y="281"/>
                  <a:pt x="1233" y="274"/>
                </a:cubicBezTo>
                <a:cubicBezTo>
                  <a:pt x="1222" y="271"/>
                  <a:pt x="1206" y="266"/>
                  <a:pt x="1192" y="266"/>
                </a:cubicBezTo>
                <a:close/>
                <a:moveTo>
                  <a:pt x="0" y="107"/>
                </a:moveTo>
                <a:lnTo>
                  <a:pt x="276" y="6"/>
                </a:lnTo>
                <a:lnTo>
                  <a:pt x="292" y="6"/>
                </a:lnTo>
                <a:lnTo>
                  <a:pt x="292" y="706"/>
                </a:lnTo>
                <a:lnTo>
                  <a:pt x="175" y="706"/>
                </a:lnTo>
                <a:lnTo>
                  <a:pt x="175" y="145"/>
                </a:lnTo>
                <a:lnTo>
                  <a:pt x="0" y="206"/>
                </a:lnTo>
                <a:lnTo>
                  <a:pt x="0" y="10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440487" y="4164015"/>
            <a:ext cx="355600" cy="255587"/>
          </a:xfrm>
          <a:custGeom>
            <a:avLst/>
            <a:gdLst>
              <a:gd name="T0" fmla="*/ 779 w 988"/>
              <a:gd name="T1" fmla="*/ 266 h 712"/>
              <a:gd name="T2" fmla="*/ 695 w 988"/>
              <a:gd name="T3" fmla="*/ 329 h 712"/>
              <a:gd name="T4" fmla="*/ 749 w 988"/>
              <a:gd name="T5" fmla="*/ 383 h 712"/>
              <a:gd name="T6" fmla="*/ 799 w 988"/>
              <a:gd name="T7" fmla="*/ 397 h 712"/>
              <a:gd name="T8" fmla="*/ 878 w 988"/>
              <a:gd name="T9" fmla="*/ 419 h 712"/>
              <a:gd name="T10" fmla="*/ 938 w 988"/>
              <a:gd name="T11" fmla="*/ 452 h 712"/>
              <a:gd name="T12" fmla="*/ 974 w 988"/>
              <a:gd name="T13" fmla="*/ 495 h 712"/>
              <a:gd name="T14" fmla="*/ 987 w 988"/>
              <a:gd name="T15" fmla="*/ 553 h 712"/>
              <a:gd name="T16" fmla="*/ 867 w 988"/>
              <a:gd name="T17" fmla="*/ 695 h 712"/>
              <a:gd name="T18" fmla="*/ 782 w 988"/>
              <a:gd name="T19" fmla="*/ 706 h 712"/>
              <a:gd name="T20" fmla="*/ 583 w 988"/>
              <a:gd name="T21" fmla="*/ 599 h 712"/>
              <a:gd name="T22" fmla="*/ 569 w 988"/>
              <a:gd name="T23" fmla="*/ 539 h 712"/>
              <a:gd name="T24" fmla="*/ 678 w 988"/>
              <a:gd name="T25" fmla="*/ 539 h 712"/>
              <a:gd name="T26" fmla="*/ 785 w 988"/>
              <a:gd name="T27" fmla="*/ 621 h 712"/>
              <a:gd name="T28" fmla="*/ 875 w 988"/>
              <a:gd name="T29" fmla="*/ 558 h 712"/>
              <a:gd name="T30" fmla="*/ 823 w 988"/>
              <a:gd name="T31" fmla="*/ 501 h 712"/>
              <a:gd name="T32" fmla="*/ 766 w 988"/>
              <a:gd name="T33" fmla="*/ 484 h 712"/>
              <a:gd name="T34" fmla="*/ 635 w 988"/>
              <a:gd name="T35" fmla="*/ 432 h 712"/>
              <a:gd name="T36" fmla="*/ 585 w 988"/>
              <a:gd name="T37" fmla="*/ 334 h 712"/>
              <a:gd name="T38" fmla="*/ 700 w 988"/>
              <a:gd name="T39" fmla="*/ 192 h 712"/>
              <a:gd name="T40" fmla="*/ 779 w 988"/>
              <a:gd name="T41" fmla="*/ 181 h 712"/>
              <a:gd name="T42" fmla="*/ 985 w 988"/>
              <a:gd name="T43" fmla="*/ 342 h 712"/>
              <a:gd name="T44" fmla="*/ 870 w 988"/>
              <a:gd name="T45" fmla="*/ 342 h 712"/>
              <a:gd name="T46" fmla="*/ 818 w 988"/>
              <a:gd name="T47" fmla="*/ 274 h 712"/>
              <a:gd name="T48" fmla="*/ 779 w 988"/>
              <a:gd name="T49" fmla="*/ 266 h 712"/>
              <a:gd name="T50" fmla="*/ 345 w 988"/>
              <a:gd name="T51" fmla="*/ 348 h 712"/>
              <a:gd name="T52" fmla="*/ 460 w 988"/>
              <a:gd name="T53" fmla="*/ 506 h 712"/>
              <a:gd name="T54" fmla="*/ 394 w 988"/>
              <a:gd name="T55" fmla="*/ 657 h 712"/>
              <a:gd name="T56" fmla="*/ 230 w 988"/>
              <a:gd name="T57" fmla="*/ 711 h 712"/>
              <a:gd name="T58" fmla="*/ 0 w 988"/>
              <a:gd name="T59" fmla="*/ 514 h 712"/>
              <a:gd name="T60" fmla="*/ 118 w 988"/>
              <a:gd name="T61" fmla="*/ 514 h 712"/>
              <a:gd name="T62" fmla="*/ 148 w 988"/>
              <a:gd name="T63" fmla="*/ 591 h 712"/>
              <a:gd name="T64" fmla="*/ 230 w 988"/>
              <a:gd name="T65" fmla="*/ 618 h 712"/>
              <a:gd name="T66" fmla="*/ 345 w 988"/>
              <a:gd name="T67" fmla="*/ 506 h 712"/>
              <a:gd name="T68" fmla="*/ 219 w 988"/>
              <a:gd name="T69" fmla="*/ 394 h 712"/>
              <a:gd name="T70" fmla="*/ 148 w 988"/>
              <a:gd name="T71" fmla="*/ 394 h 712"/>
              <a:gd name="T72" fmla="*/ 148 w 988"/>
              <a:gd name="T73" fmla="*/ 304 h 712"/>
              <a:gd name="T74" fmla="*/ 216 w 988"/>
              <a:gd name="T75" fmla="*/ 304 h 712"/>
              <a:gd name="T76" fmla="*/ 328 w 988"/>
              <a:gd name="T77" fmla="*/ 241 h 712"/>
              <a:gd name="T78" fmla="*/ 334 w 988"/>
              <a:gd name="T79" fmla="*/ 197 h 712"/>
              <a:gd name="T80" fmla="*/ 230 w 988"/>
              <a:gd name="T81" fmla="*/ 93 h 712"/>
              <a:gd name="T82" fmla="*/ 131 w 988"/>
              <a:gd name="T83" fmla="*/ 148 h 712"/>
              <a:gd name="T84" fmla="*/ 123 w 988"/>
              <a:gd name="T85" fmla="*/ 189 h 712"/>
              <a:gd name="T86" fmla="*/ 8 w 988"/>
              <a:gd name="T87" fmla="*/ 189 h 712"/>
              <a:gd name="T88" fmla="*/ 140 w 988"/>
              <a:gd name="T89" fmla="*/ 14 h 712"/>
              <a:gd name="T90" fmla="*/ 230 w 988"/>
              <a:gd name="T91" fmla="*/ 0 h 712"/>
              <a:gd name="T92" fmla="*/ 449 w 988"/>
              <a:gd name="T93" fmla="*/ 197 h 712"/>
              <a:gd name="T94" fmla="*/ 345 w 988"/>
              <a:gd name="T95" fmla="*/ 348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988" h="712">
                <a:moveTo>
                  <a:pt x="779" y="266"/>
                </a:moveTo>
                <a:cubicBezTo>
                  <a:pt x="736" y="266"/>
                  <a:pt x="695" y="286"/>
                  <a:pt x="695" y="329"/>
                </a:cubicBezTo>
                <a:cubicBezTo>
                  <a:pt x="695" y="366"/>
                  <a:pt x="720" y="372"/>
                  <a:pt x="749" y="383"/>
                </a:cubicBezTo>
                <a:cubicBezTo>
                  <a:pt x="763" y="389"/>
                  <a:pt x="779" y="394"/>
                  <a:pt x="799" y="397"/>
                </a:cubicBezTo>
                <a:cubicBezTo>
                  <a:pt x="829" y="402"/>
                  <a:pt x="854" y="411"/>
                  <a:pt x="878" y="419"/>
                </a:cubicBezTo>
                <a:cubicBezTo>
                  <a:pt x="903" y="427"/>
                  <a:pt x="922" y="441"/>
                  <a:pt x="938" y="452"/>
                </a:cubicBezTo>
                <a:cubicBezTo>
                  <a:pt x="954" y="463"/>
                  <a:pt x="966" y="479"/>
                  <a:pt x="974" y="495"/>
                </a:cubicBezTo>
                <a:cubicBezTo>
                  <a:pt x="983" y="512"/>
                  <a:pt x="987" y="528"/>
                  <a:pt x="987" y="553"/>
                </a:cubicBezTo>
                <a:cubicBezTo>
                  <a:pt x="987" y="637"/>
                  <a:pt x="932" y="673"/>
                  <a:pt x="867" y="695"/>
                </a:cubicBezTo>
                <a:cubicBezTo>
                  <a:pt x="842" y="703"/>
                  <a:pt x="812" y="706"/>
                  <a:pt x="782" y="706"/>
                </a:cubicBezTo>
                <a:cubicBezTo>
                  <a:pt x="685" y="706"/>
                  <a:pt x="611" y="666"/>
                  <a:pt x="583" y="599"/>
                </a:cubicBezTo>
                <a:cubicBezTo>
                  <a:pt x="574" y="580"/>
                  <a:pt x="569" y="561"/>
                  <a:pt x="569" y="539"/>
                </a:cubicBezTo>
                <a:lnTo>
                  <a:pt x="678" y="539"/>
                </a:lnTo>
                <a:cubicBezTo>
                  <a:pt x="678" y="595"/>
                  <a:pt x="729" y="621"/>
                  <a:pt x="785" y="621"/>
                </a:cubicBezTo>
                <a:cubicBezTo>
                  <a:pt x="836" y="621"/>
                  <a:pt x="875" y="605"/>
                  <a:pt x="875" y="558"/>
                </a:cubicBezTo>
                <a:cubicBezTo>
                  <a:pt x="875" y="521"/>
                  <a:pt x="852" y="512"/>
                  <a:pt x="823" y="501"/>
                </a:cubicBezTo>
                <a:cubicBezTo>
                  <a:pt x="810" y="495"/>
                  <a:pt x="788" y="490"/>
                  <a:pt x="766" y="484"/>
                </a:cubicBezTo>
                <a:cubicBezTo>
                  <a:pt x="714" y="474"/>
                  <a:pt x="670" y="456"/>
                  <a:pt x="635" y="432"/>
                </a:cubicBezTo>
                <a:cubicBezTo>
                  <a:pt x="606" y="413"/>
                  <a:pt x="585" y="379"/>
                  <a:pt x="585" y="334"/>
                </a:cubicBezTo>
                <a:cubicBezTo>
                  <a:pt x="585" y="259"/>
                  <a:pt x="641" y="212"/>
                  <a:pt x="700" y="192"/>
                </a:cubicBezTo>
                <a:cubicBezTo>
                  <a:pt x="725" y="184"/>
                  <a:pt x="749" y="181"/>
                  <a:pt x="779" y="181"/>
                </a:cubicBezTo>
                <a:cubicBezTo>
                  <a:pt x="891" y="181"/>
                  <a:pt x="985" y="233"/>
                  <a:pt x="985" y="342"/>
                </a:cubicBezTo>
                <a:lnTo>
                  <a:pt x="870" y="342"/>
                </a:lnTo>
                <a:cubicBezTo>
                  <a:pt x="870" y="307"/>
                  <a:pt x="847" y="281"/>
                  <a:pt x="818" y="274"/>
                </a:cubicBezTo>
                <a:cubicBezTo>
                  <a:pt x="807" y="271"/>
                  <a:pt x="793" y="266"/>
                  <a:pt x="779" y="266"/>
                </a:cubicBezTo>
                <a:close/>
                <a:moveTo>
                  <a:pt x="345" y="348"/>
                </a:moveTo>
                <a:cubicBezTo>
                  <a:pt x="412" y="373"/>
                  <a:pt x="460" y="417"/>
                  <a:pt x="460" y="506"/>
                </a:cubicBezTo>
                <a:cubicBezTo>
                  <a:pt x="460" y="576"/>
                  <a:pt x="435" y="626"/>
                  <a:pt x="394" y="657"/>
                </a:cubicBezTo>
                <a:cubicBezTo>
                  <a:pt x="356" y="690"/>
                  <a:pt x="300" y="711"/>
                  <a:pt x="230" y="711"/>
                </a:cubicBezTo>
                <a:cubicBezTo>
                  <a:pt x="102" y="711"/>
                  <a:pt x="0" y="642"/>
                  <a:pt x="0" y="514"/>
                </a:cubicBezTo>
                <a:lnTo>
                  <a:pt x="118" y="514"/>
                </a:lnTo>
                <a:cubicBezTo>
                  <a:pt x="118" y="546"/>
                  <a:pt x="129" y="577"/>
                  <a:pt x="148" y="591"/>
                </a:cubicBezTo>
                <a:cubicBezTo>
                  <a:pt x="168" y="606"/>
                  <a:pt x="196" y="618"/>
                  <a:pt x="230" y="618"/>
                </a:cubicBezTo>
                <a:cubicBezTo>
                  <a:pt x="304" y="618"/>
                  <a:pt x="345" y="580"/>
                  <a:pt x="345" y="506"/>
                </a:cubicBezTo>
                <a:cubicBezTo>
                  <a:pt x="345" y="428"/>
                  <a:pt x="298" y="394"/>
                  <a:pt x="219" y="394"/>
                </a:cubicBezTo>
                <a:lnTo>
                  <a:pt x="148" y="394"/>
                </a:lnTo>
                <a:lnTo>
                  <a:pt x="148" y="304"/>
                </a:lnTo>
                <a:lnTo>
                  <a:pt x="216" y="304"/>
                </a:lnTo>
                <a:cubicBezTo>
                  <a:pt x="272" y="304"/>
                  <a:pt x="312" y="281"/>
                  <a:pt x="328" y="241"/>
                </a:cubicBezTo>
                <a:cubicBezTo>
                  <a:pt x="334" y="227"/>
                  <a:pt x="334" y="214"/>
                  <a:pt x="334" y="197"/>
                </a:cubicBezTo>
                <a:cubicBezTo>
                  <a:pt x="334" y="129"/>
                  <a:pt x="300" y="93"/>
                  <a:pt x="230" y="93"/>
                </a:cubicBezTo>
                <a:cubicBezTo>
                  <a:pt x="179" y="93"/>
                  <a:pt x="149" y="114"/>
                  <a:pt x="131" y="148"/>
                </a:cubicBezTo>
                <a:cubicBezTo>
                  <a:pt x="126" y="159"/>
                  <a:pt x="123" y="173"/>
                  <a:pt x="123" y="189"/>
                </a:cubicBezTo>
                <a:lnTo>
                  <a:pt x="8" y="189"/>
                </a:lnTo>
                <a:cubicBezTo>
                  <a:pt x="8" y="95"/>
                  <a:pt x="71" y="42"/>
                  <a:pt x="140" y="14"/>
                </a:cubicBezTo>
                <a:cubicBezTo>
                  <a:pt x="167" y="6"/>
                  <a:pt x="197" y="0"/>
                  <a:pt x="230" y="0"/>
                </a:cubicBezTo>
                <a:cubicBezTo>
                  <a:pt x="363" y="0"/>
                  <a:pt x="449" y="65"/>
                  <a:pt x="449" y="197"/>
                </a:cubicBezTo>
                <a:cubicBezTo>
                  <a:pt x="449" y="275"/>
                  <a:pt x="398" y="321"/>
                  <a:pt x="345" y="348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453312" y="4167188"/>
            <a:ext cx="463550" cy="252412"/>
          </a:xfrm>
          <a:custGeom>
            <a:avLst/>
            <a:gdLst>
              <a:gd name="T0" fmla="*/ 1168 w 1286"/>
              <a:gd name="T1" fmla="*/ 232 h 701"/>
              <a:gd name="T2" fmla="*/ 1137 w 1286"/>
              <a:gd name="T3" fmla="*/ 230 h 701"/>
              <a:gd name="T4" fmla="*/ 930 w 1286"/>
              <a:gd name="T5" fmla="*/ 437 h 701"/>
              <a:gd name="T6" fmla="*/ 935 w 1286"/>
              <a:gd name="T7" fmla="*/ 467 h 701"/>
              <a:gd name="T8" fmla="*/ 818 w 1286"/>
              <a:gd name="T9" fmla="*/ 582 h 701"/>
              <a:gd name="T10" fmla="*/ 700 w 1286"/>
              <a:gd name="T11" fmla="*/ 467 h 701"/>
              <a:gd name="T12" fmla="*/ 705 w 1286"/>
              <a:gd name="T13" fmla="*/ 437 h 701"/>
              <a:gd name="T14" fmla="*/ 555 w 1286"/>
              <a:gd name="T15" fmla="*/ 287 h 701"/>
              <a:gd name="T16" fmla="*/ 525 w 1286"/>
              <a:gd name="T17" fmla="*/ 292 h 701"/>
              <a:gd name="T18" fmla="*/ 495 w 1286"/>
              <a:gd name="T19" fmla="*/ 287 h 701"/>
              <a:gd name="T20" fmla="*/ 230 w 1286"/>
              <a:gd name="T21" fmla="*/ 552 h 701"/>
              <a:gd name="T22" fmla="*/ 235 w 1286"/>
              <a:gd name="T23" fmla="*/ 582 h 701"/>
              <a:gd name="T24" fmla="*/ 118 w 1286"/>
              <a:gd name="T25" fmla="*/ 700 h 701"/>
              <a:gd name="T26" fmla="*/ 0 w 1286"/>
              <a:gd name="T27" fmla="*/ 582 h 701"/>
              <a:gd name="T28" fmla="*/ 118 w 1286"/>
              <a:gd name="T29" fmla="*/ 467 h 701"/>
              <a:gd name="T30" fmla="*/ 148 w 1286"/>
              <a:gd name="T31" fmla="*/ 470 h 701"/>
              <a:gd name="T32" fmla="*/ 413 w 1286"/>
              <a:gd name="T33" fmla="*/ 205 h 701"/>
              <a:gd name="T34" fmla="*/ 410 w 1286"/>
              <a:gd name="T35" fmla="*/ 175 h 701"/>
              <a:gd name="T36" fmla="*/ 525 w 1286"/>
              <a:gd name="T37" fmla="*/ 57 h 701"/>
              <a:gd name="T38" fmla="*/ 643 w 1286"/>
              <a:gd name="T39" fmla="*/ 175 h 701"/>
              <a:gd name="T40" fmla="*/ 640 w 1286"/>
              <a:gd name="T41" fmla="*/ 205 h 701"/>
              <a:gd name="T42" fmla="*/ 787 w 1286"/>
              <a:gd name="T43" fmla="*/ 353 h 701"/>
              <a:gd name="T44" fmla="*/ 818 w 1286"/>
              <a:gd name="T45" fmla="*/ 350 h 701"/>
              <a:gd name="T46" fmla="*/ 848 w 1286"/>
              <a:gd name="T47" fmla="*/ 353 h 701"/>
              <a:gd name="T48" fmla="*/ 1055 w 1286"/>
              <a:gd name="T49" fmla="*/ 148 h 701"/>
              <a:gd name="T50" fmla="*/ 1050 w 1286"/>
              <a:gd name="T51" fmla="*/ 118 h 701"/>
              <a:gd name="T52" fmla="*/ 1168 w 1286"/>
              <a:gd name="T53" fmla="*/ 0 h 701"/>
              <a:gd name="T54" fmla="*/ 1285 w 1286"/>
              <a:gd name="T55" fmla="*/ 118 h 701"/>
              <a:gd name="T56" fmla="*/ 1285 w 1286"/>
              <a:gd name="T57" fmla="*/ 118 h 701"/>
              <a:gd name="T58" fmla="*/ 1168 w 1286"/>
              <a:gd name="T59" fmla="*/ 23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286" h="701">
                <a:moveTo>
                  <a:pt x="1168" y="232"/>
                </a:moveTo>
                <a:cubicBezTo>
                  <a:pt x="1157" y="232"/>
                  <a:pt x="1146" y="232"/>
                  <a:pt x="1137" y="230"/>
                </a:cubicBezTo>
                <a:lnTo>
                  <a:pt x="930" y="437"/>
                </a:lnTo>
                <a:cubicBezTo>
                  <a:pt x="932" y="446"/>
                  <a:pt x="935" y="457"/>
                  <a:pt x="935" y="467"/>
                </a:cubicBezTo>
                <a:cubicBezTo>
                  <a:pt x="935" y="530"/>
                  <a:pt x="880" y="582"/>
                  <a:pt x="818" y="582"/>
                </a:cubicBezTo>
                <a:cubicBezTo>
                  <a:pt x="755" y="582"/>
                  <a:pt x="700" y="530"/>
                  <a:pt x="700" y="467"/>
                </a:cubicBezTo>
                <a:cubicBezTo>
                  <a:pt x="700" y="457"/>
                  <a:pt x="703" y="446"/>
                  <a:pt x="705" y="437"/>
                </a:cubicBezTo>
                <a:lnTo>
                  <a:pt x="555" y="287"/>
                </a:lnTo>
                <a:cubicBezTo>
                  <a:pt x="547" y="290"/>
                  <a:pt x="536" y="292"/>
                  <a:pt x="525" y="292"/>
                </a:cubicBezTo>
                <a:cubicBezTo>
                  <a:pt x="514" y="292"/>
                  <a:pt x="503" y="290"/>
                  <a:pt x="495" y="287"/>
                </a:cubicBezTo>
                <a:lnTo>
                  <a:pt x="230" y="552"/>
                </a:lnTo>
                <a:cubicBezTo>
                  <a:pt x="232" y="560"/>
                  <a:pt x="235" y="571"/>
                  <a:pt x="235" y="582"/>
                </a:cubicBezTo>
                <a:cubicBezTo>
                  <a:pt x="235" y="645"/>
                  <a:pt x="180" y="700"/>
                  <a:pt x="118" y="700"/>
                </a:cubicBezTo>
                <a:cubicBezTo>
                  <a:pt x="55" y="700"/>
                  <a:pt x="0" y="645"/>
                  <a:pt x="0" y="582"/>
                </a:cubicBezTo>
                <a:cubicBezTo>
                  <a:pt x="0" y="519"/>
                  <a:pt x="55" y="467"/>
                  <a:pt x="118" y="467"/>
                </a:cubicBezTo>
                <a:cubicBezTo>
                  <a:pt x="129" y="467"/>
                  <a:pt x="139" y="467"/>
                  <a:pt x="148" y="470"/>
                </a:cubicBezTo>
                <a:lnTo>
                  <a:pt x="413" y="205"/>
                </a:lnTo>
                <a:cubicBezTo>
                  <a:pt x="410" y="197"/>
                  <a:pt x="410" y="186"/>
                  <a:pt x="410" y="175"/>
                </a:cubicBezTo>
                <a:cubicBezTo>
                  <a:pt x="410" y="112"/>
                  <a:pt x="462" y="57"/>
                  <a:pt x="525" y="57"/>
                </a:cubicBezTo>
                <a:cubicBezTo>
                  <a:pt x="588" y="57"/>
                  <a:pt x="643" y="112"/>
                  <a:pt x="643" y="175"/>
                </a:cubicBezTo>
                <a:cubicBezTo>
                  <a:pt x="643" y="186"/>
                  <a:pt x="643" y="197"/>
                  <a:pt x="640" y="205"/>
                </a:cubicBezTo>
                <a:lnTo>
                  <a:pt x="787" y="353"/>
                </a:lnTo>
                <a:cubicBezTo>
                  <a:pt x="796" y="350"/>
                  <a:pt x="808" y="350"/>
                  <a:pt x="818" y="350"/>
                </a:cubicBezTo>
                <a:cubicBezTo>
                  <a:pt x="829" y="350"/>
                  <a:pt x="839" y="350"/>
                  <a:pt x="848" y="353"/>
                </a:cubicBezTo>
                <a:lnTo>
                  <a:pt x="1055" y="148"/>
                </a:lnTo>
                <a:cubicBezTo>
                  <a:pt x="1053" y="139"/>
                  <a:pt x="1050" y="128"/>
                  <a:pt x="1050" y="118"/>
                </a:cubicBezTo>
                <a:cubicBezTo>
                  <a:pt x="1050" y="55"/>
                  <a:pt x="1106" y="0"/>
                  <a:pt x="1168" y="0"/>
                </a:cubicBezTo>
                <a:cubicBezTo>
                  <a:pt x="1231" y="0"/>
                  <a:pt x="1285" y="55"/>
                  <a:pt x="1285" y="118"/>
                </a:cubicBezTo>
                <a:lnTo>
                  <a:pt x="1285" y="118"/>
                </a:lnTo>
                <a:cubicBezTo>
                  <a:pt x="1285" y="180"/>
                  <a:pt x="1230" y="232"/>
                  <a:pt x="1168" y="232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40749" y="4083050"/>
            <a:ext cx="419100" cy="419100"/>
          </a:xfrm>
          <a:custGeom>
            <a:avLst/>
            <a:gdLst>
              <a:gd name="T0" fmla="*/ 582 w 1166"/>
              <a:gd name="T1" fmla="*/ 1049 h 1165"/>
              <a:gd name="T2" fmla="*/ 1050 w 1166"/>
              <a:gd name="T3" fmla="*/ 582 h 1165"/>
              <a:gd name="T4" fmla="*/ 582 w 1166"/>
              <a:gd name="T5" fmla="*/ 114 h 1165"/>
              <a:gd name="T6" fmla="*/ 115 w 1166"/>
              <a:gd name="T7" fmla="*/ 582 h 1165"/>
              <a:gd name="T8" fmla="*/ 582 w 1166"/>
              <a:gd name="T9" fmla="*/ 1049 h 1165"/>
              <a:gd name="T10" fmla="*/ 582 w 1166"/>
              <a:gd name="T11" fmla="*/ 0 h 1165"/>
              <a:gd name="T12" fmla="*/ 1165 w 1166"/>
              <a:gd name="T13" fmla="*/ 582 h 1165"/>
              <a:gd name="T14" fmla="*/ 582 w 1166"/>
              <a:gd name="T15" fmla="*/ 1164 h 1165"/>
              <a:gd name="T16" fmla="*/ 0 w 1166"/>
              <a:gd name="T17" fmla="*/ 582 h 1165"/>
              <a:gd name="T18" fmla="*/ 582 w 1166"/>
              <a:gd name="T19" fmla="*/ 0 h 1165"/>
              <a:gd name="T20" fmla="*/ 828 w 1166"/>
              <a:gd name="T21" fmla="*/ 336 h 1165"/>
              <a:gd name="T22" fmla="*/ 831 w 1166"/>
              <a:gd name="T23" fmla="*/ 828 h 1165"/>
              <a:gd name="T24" fmla="*/ 336 w 1166"/>
              <a:gd name="T25" fmla="*/ 828 h 1165"/>
              <a:gd name="T26" fmla="*/ 582 w 1166"/>
              <a:gd name="T27" fmla="*/ 582 h 1165"/>
              <a:gd name="T28" fmla="*/ 582 w 1166"/>
              <a:gd name="T29" fmla="*/ 232 h 1165"/>
              <a:gd name="T30" fmla="*/ 828 w 1166"/>
              <a:gd name="T31" fmla="*/ 336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6" h="1165">
                <a:moveTo>
                  <a:pt x="582" y="1049"/>
                </a:moveTo>
                <a:cubicBezTo>
                  <a:pt x="839" y="1049"/>
                  <a:pt x="1050" y="839"/>
                  <a:pt x="1050" y="582"/>
                </a:cubicBezTo>
                <a:cubicBezTo>
                  <a:pt x="1050" y="325"/>
                  <a:pt x="839" y="114"/>
                  <a:pt x="582" y="114"/>
                </a:cubicBezTo>
                <a:cubicBezTo>
                  <a:pt x="325" y="114"/>
                  <a:pt x="115" y="325"/>
                  <a:pt x="115" y="582"/>
                </a:cubicBezTo>
                <a:cubicBezTo>
                  <a:pt x="115" y="839"/>
                  <a:pt x="325" y="1049"/>
                  <a:pt x="582" y="1049"/>
                </a:cubicBezTo>
                <a:close/>
                <a:moveTo>
                  <a:pt x="582" y="0"/>
                </a:moveTo>
                <a:cubicBezTo>
                  <a:pt x="905" y="0"/>
                  <a:pt x="1165" y="259"/>
                  <a:pt x="1165" y="582"/>
                </a:cubicBezTo>
                <a:cubicBezTo>
                  <a:pt x="1165" y="905"/>
                  <a:pt x="905" y="1164"/>
                  <a:pt x="582" y="1164"/>
                </a:cubicBezTo>
                <a:cubicBezTo>
                  <a:pt x="260" y="1164"/>
                  <a:pt x="0" y="905"/>
                  <a:pt x="0" y="582"/>
                </a:cubicBezTo>
                <a:cubicBezTo>
                  <a:pt x="0" y="259"/>
                  <a:pt x="260" y="0"/>
                  <a:pt x="582" y="0"/>
                </a:cubicBezTo>
                <a:close/>
                <a:moveTo>
                  <a:pt x="828" y="336"/>
                </a:moveTo>
                <a:cubicBezTo>
                  <a:pt x="965" y="473"/>
                  <a:pt x="968" y="691"/>
                  <a:pt x="831" y="828"/>
                </a:cubicBezTo>
                <a:cubicBezTo>
                  <a:pt x="694" y="965"/>
                  <a:pt x="473" y="965"/>
                  <a:pt x="336" y="828"/>
                </a:cubicBezTo>
                <a:lnTo>
                  <a:pt x="582" y="582"/>
                </a:lnTo>
                <a:lnTo>
                  <a:pt x="582" y="232"/>
                </a:lnTo>
                <a:cubicBezTo>
                  <a:pt x="673" y="232"/>
                  <a:pt x="760" y="267"/>
                  <a:pt x="828" y="33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28189" y="4124325"/>
            <a:ext cx="377825" cy="336550"/>
          </a:xfrm>
          <a:custGeom>
            <a:avLst/>
            <a:gdLst>
              <a:gd name="T0" fmla="*/ 118 w 1051"/>
              <a:gd name="T1" fmla="*/ 350 h 936"/>
              <a:gd name="T2" fmla="*/ 933 w 1051"/>
              <a:gd name="T3" fmla="*/ 350 h 936"/>
              <a:gd name="T4" fmla="*/ 845 w 1051"/>
              <a:gd name="T5" fmla="*/ 88 h 936"/>
              <a:gd name="T6" fmla="*/ 205 w 1051"/>
              <a:gd name="T7" fmla="*/ 88 h 936"/>
              <a:gd name="T8" fmla="*/ 118 w 1051"/>
              <a:gd name="T9" fmla="*/ 350 h 936"/>
              <a:gd name="T10" fmla="*/ 845 w 1051"/>
              <a:gd name="T11" fmla="*/ 643 h 936"/>
              <a:gd name="T12" fmla="*/ 933 w 1051"/>
              <a:gd name="T13" fmla="*/ 555 h 936"/>
              <a:gd name="T14" fmla="*/ 845 w 1051"/>
              <a:gd name="T15" fmla="*/ 468 h 936"/>
              <a:gd name="T16" fmla="*/ 758 w 1051"/>
              <a:gd name="T17" fmla="*/ 555 h 936"/>
              <a:gd name="T18" fmla="*/ 845 w 1051"/>
              <a:gd name="T19" fmla="*/ 643 h 936"/>
              <a:gd name="T20" fmla="*/ 205 w 1051"/>
              <a:gd name="T21" fmla="*/ 643 h 936"/>
              <a:gd name="T22" fmla="*/ 293 w 1051"/>
              <a:gd name="T23" fmla="*/ 555 h 936"/>
              <a:gd name="T24" fmla="*/ 205 w 1051"/>
              <a:gd name="T25" fmla="*/ 468 h 936"/>
              <a:gd name="T26" fmla="*/ 118 w 1051"/>
              <a:gd name="T27" fmla="*/ 555 h 936"/>
              <a:gd name="T28" fmla="*/ 205 w 1051"/>
              <a:gd name="T29" fmla="*/ 643 h 936"/>
              <a:gd name="T30" fmla="*/ 930 w 1051"/>
              <a:gd name="T31" fmla="*/ 61 h 936"/>
              <a:gd name="T32" fmla="*/ 1050 w 1051"/>
              <a:gd name="T33" fmla="*/ 410 h 936"/>
              <a:gd name="T34" fmla="*/ 1050 w 1051"/>
              <a:gd name="T35" fmla="*/ 875 h 936"/>
              <a:gd name="T36" fmla="*/ 993 w 1051"/>
              <a:gd name="T37" fmla="*/ 935 h 936"/>
              <a:gd name="T38" fmla="*/ 933 w 1051"/>
              <a:gd name="T39" fmla="*/ 935 h 936"/>
              <a:gd name="T40" fmla="*/ 875 w 1051"/>
              <a:gd name="T41" fmla="*/ 875 h 936"/>
              <a:gd name="T42" fmla="*/ 875 w 1051"/>
              <a:gd name="T43" fmla="*/ 818 h 936"/>
              <a:gd name="T44" fmla="*/ 175 w 1051"/>
              <a:gd name="T45" fmla="*/ 818 h 936"/>
              <a:gd name="T46" fmla="*/ 175 w 1051"/>
              <a:gd name="T47" fmla="*/ 875 h 936"/>
              <a:gd name="T48" fmla="*/ 118 w 1051"/>
              <a:gd name="T49" fmla="*/ 935 h 936"/>
              <a:gd name="T50" fmla="*/ 58 w 1051"/>
              <a:gd name="T51" fmla="*/ 935 h 936"/>
              <a:gd name="T52" fmla="*/ 0 w 1051"/>
              <a:gd name="T53" fmla="*/ 875 h 936"/>
              <a:gd name="T54" fmla="*/ 0 w 1051"/>
              <a:gd name="T55" fmla="*/ 410 h 936"/>
              <a:gd name="T56" fmla="*/ 120 w 1051"/>
              <a:gd name="T57" fmla="*/ 61 h 936"/>
              <a:gd name="T58" fmla="*/ 205 w 1051"/>
              <a:gd name="T59" fmla="*/ 0 h 936"/>
              <a:gd name="T60" fmla="*/ 845 w 1051"/>
              <a:gd name="T61" fmla="*/ 0 h 936"/>
              <a:gd name="T62" fmla="*/ 930 w 1051"/>
              <a:gd name="T63" fmla="*/ 61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51" h="936">
                <a:moveTo>
                  <a:pt x="118" y="350"/>
                </a:moveTo>
                <a:lnTo>
                  <a:pt x="933" y="350"/>
                </a:lnTo>
                <a:lnTo>
                  <a:pt x="845" y="88"/>
                </a:lnTo>
                <a:lnTo>
                  <a:pt x="205" y="88"/>
                </a:lnTo>
                <a:lnTo>
                  <a:pt x="118" y="350"/>
                </a:lnTo>
                <a:close/>
                <a:moveTo>
                  <a:pt x="845" y="643"/>
                </a:moveTo>
                <a:cubicBezTo>
                  <a:pt x="894" y="643"/>
                  <a:pt x="933" y="605"/>
                  <a:pt x="933" y="555"/>
                </a:cubicBezTo>
                <a:cubicBezTo>
                  <a:pt x="933" y="506"/>
                  <a:pt x="894" y="468"/>
                  <a:pt x="845" y="468"/>
                </a:cubicBezTo>
                <a:cubicBezTo>
                  <a:pt x="796" y="468"/>
                  <a:pt x="758" y="506"/>
                  <a:pt x="758" y="555"/>
                </a:cubicBezTo>
                <a:cubicBezTo>
                  <a:pt x="758" y="605"/>
                  <a:pt x="796" y="643"/>
                  <a:pt x="845" y="643"/>
                </a:cubicBezTo>
                <a:close/>
                <a:moveTo>
                  <a:pt x="205" y="643"/>
                </a:moveTo>
                <a:cubicBezTo>
                  <a:pt x="255" y="643"/>
                  <a:pt x="293" y="605"/>
                  <a:pt x="293" y="555"/>
                </a:cubicBezTo>
                <a:cubicBezTo>
                  <a:pt x="293" y="506"/>
                  <a:pt x="255" y="468"/>
                  <a:pt x="205" y="468"/>
                </a:cubicBezTo>
                <a:cubicBezTo>
                  <a:pt x="156" y="468"/>
                  <a:pt x="118" y="506"/>
                  <a:pt x="118" y="555"/>
                </a:cubicBezTo>
                <a:cubicBezTo>
                  <a:pt x="118" y="605"/>
                  <a:pt x="156" y="643"/>
                  <a:pt x="205" y="643"/>
                </a:cubicBezTo>
                <a:close/>
                <a:moveTo>
                  <a:pt x="930" y="61"/>
                </a:moveTo>
                <a:lnTo>
                  <a:pt x="1050" y="410"/>
                </a:lnTo>
                <a:lnTo>
                  <a:pt x="1050" y="875"/>
                </a:lnTo>
                <a:cubicBezTo>
                  <a:pt x="1050" y="908"/>
                  <a:pt x="1026" y="935"/>
                  <a:pt x="993" y="935"/>
                </a:cubicBezTo>
                <a:lnTo>
                  <a:pt x="933" y="935"/>
                </a:lnTo>
                <a:cubicBezTo>
                  <a:pt x="900" y="935"/>
                  <a:pt x="875" y="908"/>
                  <a:pt x="875" y="875"/>
                </a:cubicBezTo>
                <a:lnTo>
                  <a:pt x="875" y="818"/>
                </a:lnTo>
                <a:lnTo>
                  <a:pt x="175" y="818"/>
                </a:lnTo>
                <a:lnTo>
                  <a:pt x="175" y="875"/>
                </a:lnTo>
                <a:cubicBezTo>
                  <a:pt x="175" y="908"/>
                  <a:pt x="151" y="935"/>
                  <a:pt x="118" y="935"/>
                </a:cubicBezTo>
                <a:lnTo>
                  <a:pt x="58" y="935"/>
                </a:lnTo>
                <a:cubicBezTo>
                  <a:pt x="25" y="935"/>
                  <a:pt x="0" y="908"/>
                  <a:pt x="0" y="875"/>
                </a:cubicBezTo>
                <a:lnTo>
                  <a:pt x="0" y="410"/>
                </a:lnTo>
                <a:lnTo>
                  <a:pt x="120" y="61"/>
                </a:lnTo>
                <a:cubicBezTo>
                  <a:pt x="131" y="25"/>
                  <a:pt x="167" y="0"/>
                  <a:pt x="205" y="0"/>
                </a:cubicBezTo>
                <a:lnTo>
                  <a:pt x="845" y="0"/>
                </a:lnTo>
                <a:cubicBezTo>
                  <a:pt x="883" y="0"/>
                  <a:pt x="919" y="25"/>
                  <a:pt x="930" y="61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631489" y="4040189"/>
            <a:ext cx="504825" cy="504825"/>
          </a:xfrm>
          <a:custGeom>
            <a:avLst/>
            <a:gdLst>
              <a:gd name="T0" fmla="*/ 1313 w 1401"/>
              <a:gd name="T1" fmla="*/ 582 h 1401"/>
              <a:gd name="T2" fmla="*/ 1400 w 1401"/>
              <a:gd name="T3" fmla="*/ 670 h 1401"/>
              <a:gd name="T4" fmla="*/ 1400 w 1401"/>
              <a:gd name="T5" fmla="*/ 1050 h 1401"/>
              <a:gd name="T6" fmla="*/ 1375 w 1401"/>
              <a:gd name="T7" fmla="*/ 1113 h 1401"/>
              <a:gd name="T8" fmla="*/ 1086 w 1401"/>
              <a:gd name="T9" fmla="*/ 1400 h 1401"/>
              <a:gd name="T10" fmla="*/ 1039 w 1401"/>
              <a:gd name="T11" fmla="*/ 1353 h 1401"/>
              <a:gd name="T12" fmla="*/ 1020 w 1401"/>
              <a:gd name="T13" fmla="*/ 1307 h 1401"/>
              <a:gd name="T14" fmla="*/ 1061 w 1401"/>
              <a:gd name="T15" fmla="*/ 1107 h 1401"/>
              <a:gd name="T16" fmla="*/ 757 w 1401"/>
              <a:gd name="T17" fmla="*/ 1107 h 1401"/>
              <a:gd name="T18" fmla="*/ 700 w 1401"/>
              <a:gd name="T19" fmla="*/ 1050 h 1401"/>
              <a:gd name="T20" fmla="*/ 700 w 1401"/>
              <a:gd name="T21" fmla="*/ 976 h 1401"/>
              <a:gd name="T22" fmla="*/ 705 w 1401"/>
              <a:gd name="T23" fmla="*/ 946 h 1401"/>
              <a:gd name="T24" fmla="*/ 839 w 1401"/>
              <a:gd name="T25" fmla="*/ 637 h 1401"/>
              <a:gd name="T26" fmla="*/ 919 w 1401"/>
              <a:gd name="T27" fmla="*/ 582 h 1401"/>
              <a:gd name="T28" fmla="*/ 1312 w 1401"/>
              <a:gd name="T29" fmla="*/ 582 h 1401"/>
              <a:gd name="T30" fmla="*/ 1313 w 1401"/>
              <a:gd name="T31" fmla="*/ 582 h 1401"/>
              <a:gd name="T32" fmla="*/ 700 w 1401"/>
              <a:gd name="T33" fmla="*/ 424 h 1401"/>
              <a:gd name="T34" fmla="*/ 695 w 1401"/>
              <a:gd name="T35" fmla="*/ 454 h 1401"/>
              <a:gd name="T36" fmla="*/ 561 w 1401"/>
              <a:gd name="T37" fmla="*/ 763 h 1401"/>
              <a:gd name="T38" fmla="*/ 481 w 1401"/>
              <a:gd name="T39" fmla="*/ 817 h 1401"/>
              <a:gd name="T40" fmla="*/ 88 w 1401"/>
              <a:gd name="T41" fmla="*/ 817 h 1401"/>
              <a:gd name="T42" fmla="*/ 0 w 1401"/>
              <a:gd name="T43" fmla="*/ 730 h 1401"/>
              <a:gd name="T44" fmla="*/ 0 w 1401"/>
              <a:gd name="T45" fmla="*/ 350 h 1401"/>
              <a:gd name="T46" fmla="*/ 25 w 1401"/>
              <a:gd name="T47" fmla="*/ 287 h 1401"/>
              <a:gd name="T48" fmla="*/ 314 w 1401"/>
              <a:gd name="T49" fmla="*/ 0 h 1401"/>
              <a:gd name="T50" fmla="*/ 361 w 1401"/>
              <a:gd name="T51" fmla="*/ 46 h 1401"/>
              <a:gd name="T52" fmla="*/ 380 w 1401"/>
              <a:gd name="T53" fmla="*/ 93 h 1401"/>
              <a:gd name="T54" fmla="*/ 339 w 1401"/>
              <a:gd name="T55" fmla="*/ 293 h 1401"/>
              <a:gd name="T56" fmla="*/ 643 w 1401"/>
              <a:gd name="T57" fmla="*/ 293 h 1401"/>
              <a:gd name="T58" fmla="*/ 700 w 1401"/>
              <a:gd name="T59" fmla="*/ 350 h 1401"/>
              <a:gd name="T60" fmla="*/ 700 w 1401"/>
              <a:gd name="T61" fmla="*/ 424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01" h="1401">
                <a:moveTo>
                  <a:pt x="1313" y="582"/>
                </a:moveTo>
                <a:cubicBezTo>
                  <a:pt x="1362" y="582"/>
                  <a:pt x="1400" y="621"/>
                  <a:pt x="1400" y="670"/>
                </a:cubicBezTo>
                <a:lnTo>
                  <a:pt x="1400" y="1050"/>
                </a:lnTo>
                <a:cubicBezTo>
                  <a:pt x="1400" y="1074"/>
                  <a:pt x="1392" y="1096"/>
                  <a:pt x="1375" y="1113"/>
                </a:cubicBezTo>
                <a:lnTo>
                  <a:pt x="1086" y="1400"/>
                </a:lnTo>
                <a:lnTo>
                  <a:pt x="1039" y="1353"/>
                </a:lnTo>
                <a:cubicBezTo>
                  <a:pt x="1028" y="1342"/>
                  <a:pt x="1020" y="1326"/>
                  <a:pt x="1020" y="1307"/>
                </a:cubicBezTo>
                <a:cubicBezTo>
                  <a:pt x="1033" y="1240"/>
                  <a:pt x="1047" y="1174"/>
                  <a:pt x="1061" y="1107"/>
                </a:cubicBezTo>
                <a:lnTo>
                  <a:pt x="757" y="1107"/>
                </a:lnTo>
                <a:cubicBezTo>
                  <a:pt x="725" y="1107"/>
                  <a:pt x="700" y="1083"/>
                  <a:pt x="700" y="1050"/>
                </a:cubicBezTo>
                <a:lnTo>
                  <a:pt x="700" y="976"/>
                </a:lnTo>
                <a:cubicBezTo>
                  <a:pt x="700" y="965"/>
                  <a:pt x="703" y="957"/>
                  <a:pt x="705" y="946"/>
                </a:cubicBezTo>
                <a:lnTo>
                  <a:pt x="839" y="637"/>
                </a:lnTo>
                <a:cubicBezTo>
                  <a:pt x="853" y="607"/>
                  <a:pt x="883" y="582"/>
                  <a:pt x="919" y="582"/>
                </a:cubicBezTo>
                <a:lnTo>
                  <a:pt x="1312" y="582"/>
                </a:lnTo>
                <a:lnTo>
                  <a:pt x="1313" y="582"/>
                </a:lnTo>
                <a:close/>
                <a:moveTo>
                  <a:pt x="700" y="424"/>
                </a:moveTo>
                <a:cubicBezTo>
                  <a:pt x="700" y="435"/>
                  <a:pt x="697" y="443"/>
                  <a:pt x="695" y="454"/>
                </a:cubicBezTo>
                <a:lnTo>
                  <a:pt x="561" y="763"/>
                </a:lnTo>
                <a:cubicBezTo>
                  <a:pt x="547" y="793"/>
                  <a:pt x="517" y="817"/>
                  <a:pt x="481" y="817"/>
                </a:cubicBezTo>
                <a:lnTo>
                  <a:pt x="88" y="817"/>
                </a:lnTo>
                <a:cubicBezTo>
                  <a:pt x="38" y="817"/>
                  <a:pt x="0" y="779"/>
                  <a:pt x="0" y="730"/>
                </a:cubicBezTo>
                <a:lnTo>
                  <a:pt x="0" y="350"/>
                </a:lnTo>
                <a:cubicBezTo>
                  <a:pt x="0" y="325"/>
                  <a:pt x="8" y="303"/>
                  <a:pt x="25" y="287"/>
                </a:cubicBezTo>
                <a:lnTo>
                  <a:pt x="314" y="0"/>
                </a:lnTo>
                <a:lnTo>
                  <a:pt x="361" y="46"/>
                </a:lnTo>
                <a:cubicBezTo>
                  <a:pt x="372" y="57"/>
                  <a:pt x="380" y="74"/>
                  <a:pt x="380" y="93"/>
                </a:cubicBezTo>
                <a:cubicBezTo>
                  <a:pt x="367" y="160"/>
                  <a:pt x="353" y="226"/>
                  <a:pt x="339" y="293"/>
                </a:cubicBezTo>
                <a:lnTo>
                  <a:pt x="643" y="293"/>
                </a:lnTo>
                <a:cubicBezTo>
                  <a:pt x="675" y="293"/>
                  <a:pt x="700" y="317"/>
                  <a:pt x="700" y="350"/>
                </a:cubicBezTo>
                <a:lnTo>
                  <a:pt x="700" y="42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9" y="5059365"/>
            <a:ext cx="377825" cy="211137"/>
          </a:xfrm>
          <a:custGeom>
            <a:avLst/>
            <a:gdLst>
              <a:gd name="T0" fmla="*/ 932 w 1051"/>
              <a:gd name="T1" fmla="*/ 350 h 586"/>
              <a:gd name="T2" fmla="*/ 932 w 1051"/>
              <a:gd name="T3" fmla="*/ 235 h 586"/>
              <a:gd name="T4" fmla="*/ 1050 w 1051"/>
              <a:gd name="T5" fmla="*/ 235 h 586"/>
              <a:gd name="T6" fmla="*/ 1050 w 1051"/>
              <a:gd name="T7" fmla="*/ 350 h 586"/>
              <a:gd name="T8" fmla="*/ 932 w 1051"/>
              <a:gd name="T9" fmla="*/ 350 h 586"/>
              <a:gd name="T10" fmla="*/ 932 w 1051"/>
              <a:gd name="T11" fmla="*/ 0 h 586"/>
              <a:gd name="T12" fmla="*/ 1050 w 1051"/>
              <a:gd name="T13" fmla="*/ 0 h 586"/>
              <a:gd name="T14" fmla="*/ 1050 w 1051"/>
              <a:gd name="T15" fmla="*/ 117 h 586"/>
              <a:gd name="T16" fmla="*/ 932 w 1051"/>
              <a:gd name="T17" fmla="*/ 117 h 586"/>
              <a:gd name="T18" fmla="*/ 932 w 1051"/>
              <a:gd name="T19" fmla="*/ 0 h 586"/>
              <a:gd name="T20" fmla="*/ 932 w 1051"/>
              <a:gd name="T21" fmla="*/ 585 h 586"/>
              <a:gd name="T22" fmla="*/ 932 w 1051"/>
              <a:gd name="T23" fmla="*/ 467 h 586"/>
              <a:gd name="T24" fmla="*/ 1050 w 1051"/>
              <a:gd name="T25" fmla="*/ 467 h 586"/>
              <a:gd name="T26" fmla="*/ 1050 w 1051"/>
              <a:gd name="T27" fmla="*/ 585 h 586"/>
              <a:gd name="T28" fmla="*/ 932 w 1051"/>
              <a:gd name="T29" fmla="*/ 585 h 586"/>
              <a:gd name="T30" fmla="*/ 0 w 1051"/>
              <a:gd name="T31" fmla="*/ 585 h 586"/>
              <a:gd name="T32" fmla="*/ 0 w 1051"/>
              <a:gd name="T33" fmla="*/ 467 h 586"/>
              <a:gd name="T34" fmla="*/ 818 w 1051"/>
              <a:gd name="T35" fmla="*/ 467 h 586"/>
              <a:gd name="T36" fmla="*/ 818 w 1051"/>
              <a:gd name="T37" fmla="*/ 585 h 586"/>
              <a:gd name="T38" fmla="*/ 0 w 1051"/>
              <a:gd name="T39" fmla="*/ 585 h 586"/>
              <a:gd name="T40" fmla="*/ 0 w 1051"/>
              <a:gd name="T41" fmla="*/ 350 h 586"/>
              <a:gd name="T42" fmla="*/ 0 w 1051"/>
              <a:gd name="T43" fmla="*/ 235 h 586"/>
              <a:gd name="T44" fmla="*/ 818 w 1051"/>
              <a:gd name="T45" fmla="*/ 235 h 586"/>
              <a:gd name="T46" fmla="*/ 818 w 1051"/>
              <a:gd name="T47" fmla="*/ 350 h 586"/>
              <a:gd name="T48" fmla="*/ 0 w 1051"/>
              <a:gd name="T49" fmla="*/ 350 h 586"/>
              <a:gd name="T50" fmla="*/ 0 w 1051"/>
              <a:gd name="T51" fmla="*/ 117 h 586"/>
              <a:gd name="T52" fmla="*/ 0 w 1051"/>
              <a:gd name="T53" fmla="*/ 0 h 586"/>
              <a:gd name="T54" fmla="*/ 818 w 1051"/>
              <a:gd name="T55" fmla="*/ 0 h 586"/>
              <a:gd name="T56" fmla="*/ 818 w 1051"/>
              <a:gd name="T57" fmla="*/ 117 h 586"/>
              <a:gd name="T58" fmla="*/ 0 w 1051"/>
              <a:gd name="T59" fmla="*/ 117 h 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51" h="586">
                <a:moveTo>
                  <a:pt x="932" y="350"/>
                </a:moveTo>
                <a:lnTo>
                  <a:pt x="932" y="235"/>
                </a:lnTo>
                <a:lnTo>
                  <a:pt x="1050" y="235"/>
                </a:lnTo>
                <a:lnTo>
                  <a:pt x="1050" y="350"/>
                </a:lnTo>
                <a:lnTo>
                  <a:pt x="932" y="350"/>
                </a:lnTo>
                <a:close/>
                <a:moveTo>
                  <a:pt x="932" y="0"/>
                </a:moveTo>
                <a:lnTo>
                  <a:pt x="1050" y="0"/>
                </a:lnTo>
                <a:lnTo>
                  <a:pt x="1050" y="117"/>
                </a:lnTo>
                <a:lnTo>
                  <a:pt x="932" y="117"/>
                </a:lnTo>
                <a:lnTo>
                  <a:pt x="932" y="0"/>
                </a:lnTo>
                <a:close/>
                <a:moveTo>
                  <a:pt x="932" y="585"/>
                </a:moveTo>
                <a:lnTo>
                  <a:pt x="932" y="467"/>
                </a:lnTo>
                <a:lnTo>
                  <a:pt x="1050" y="467"/>
                </a:lnTo>
                <a:lnTo>
                  <a:pt x="1050" y="585"/>
                </a:lnTo>
                <a:lnTo>
                  <a:pt x="932" y="585"/>
                </a:lnTo>
                <a:close/>
                <a:moveTo>
                  <a:pt x="0" y="585"/>
                </a:moveTo>
                <a:lnTo>
                  <a:pt x="0" y="467"/>
                </a:lnTo>
                <a:lnTo>
                  <a:pt x="818" y="467"/>
                </a:lnTo>
                <a:lnTo>
                  <a:pt x="818" y="585"/>
                </a:lnTo>
                <a:lnTo>
                  <a:pt x="0" y="585"/>
                </a:lnTo>
                <a:close/>
                <a:moveTo>
                  <a:pt x="0" y="350"/>
                </a:moveTo>
                <a:lnTo>
                  <a:pt x="0" y="235"/>
                </a:lnTo>
                <a:lnTo>
                  <a:pt x="818" y="235"/>
                </a:lnTo>
                <a:lnTo>
                  <a:pt x="818" y="350"/>
                </a:lnTo>
                <a:lnTo>
                  <a:pt x="0" y="350"/>
                </a:lnTo>
                <a:close/>
                <a:moveTo>
                  <a:pt x="0" y="117"/>
                </a:moveTo>
                <a:lnTo>
                  <a:pt x="0" y="0"/>
                </a:lnTo>
                <a:lnTo>
                  <a:pt x="818" y="0"/>
                </a:lnTo>
                <a:lnTo>
                  <a:pt x="818" y="117"/>
                </a:lnTo>
                <a:lnTo>
                  <a:pt x="0" y="1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76464" y="4954588"/>
            <a:ext cx="293687" cy="419100"/>
          </a:xfrm>
          <a:custGeom>
            <a:avLst/>
            <a:gdLst>
              <a:gd name="T0" fmla="*/ 700 w 816"/>
              <a:gd name="T1" fmla="*/ 700 h 1166"/>
              <a:gd name="T2" fmla="*/ 700 w 816"/>
              <a:gd name="T3" fmla="*/ 407 h 1166"/>
              <a:gd name="T4" fmla="*/ 115 w 816"/>
              <a:gd name="T5" fmla="*/ 407 h 1166"/>
              <a:gd name="T6" fmla="*/ 115 w 816"/>
              <a:gd name="T7" fmla="*/ 700 h 1166"/>
              <a:gd name="T8" fmla="*/ 700 w 816"/>
              <a:gd name="T9" fmla="*/ 700 h 1166"/>
              <a:gd name="T10" fmla="*/ 407 w 816"/>
              <a:gd name="T11" fmla="*/ 962 h 1166"/>
              <a:gd name="T12" fmla="*/ 495 w 816"/>
              <a:gd name="T13" fmla="*/ 875 h 1166"/>
              <a:gd name="T14" fmla="*/ 407 w 816"/>
              <a:gd name="T15" fmla="*/ 787 h 1166"/>
              <a:gd name="T16" fmla="*/ 320 w 816"/>
              <a:gd name="T17" fmla="*/ 875 h 1166"/>
              <a:gd name="T18" fmla="*/ 407 w 816"/>
              <a:gd name="T19" fmla="*/ 962 h 1166"/>
              <a:gd name="T20" fmla="*/ 815 w 816"/>
              <a:gd name="T21" fmla="*/ 869 h 1166"/>
              <a:gd name="T22" fmla="*/ 664 w 816"/>
              <a:gd name="T23" fmla="*/ 1050 h 1166"/>
              <a:gd name="T24" fmla="*/ 670 w 816"/>
              <a:gd name="T25" fmla="*/ 1050 h 1166"/>
              <a:gd name="T26" fmla="*/ 757 w 816"/>
              <a:gd name="T27" fmla="*/ 1137 h 1166"/>
              <a:gd name="T28" fmla="*/ 757 w 816"/>
              <a:gd name="T29" fmla="*/ 1165 h 1166"/>
              <a:gd name="T30" fmla="*/ 640 w 816"/>
              <a:gd name="T31" fmla="*/ 1165 h 1166"/>
              <a:gd name="T32" fmla="*/ 525 w 816"/>
              <a:gd name="T33" fmla="*/ 1050 h 1166"/>
              <a:gd name="T34" fmla="*/ 303 w 816"/>
              <a:gd name="T35" fmla="*/ 1050 h 1166"/>
              <a:gd name="T36" fmla="*/ 189 w 816"/>
              <a:gd name="T37" fmla="*/ 1165 h 1166"/>
              <a:gd name="T38" fmla="*/ 57 w 816"/>
              <a:gd name="T39" fmla="*/ 1165 h 1166"/>
              <a:gd name="T40" fmla="*/ 57 w 816"/>
              <a:gd name="T41" fmla="*/ 1137 h 1166"/>
              <a:gd name="T42" fmla="*/ 150 w 816"/>
              <a:gd name="T43" fmla="*/ 1044 h 1166"/>
              <a:gd name="T44" fmla="*/ 0 w 816"/>
              <a:gd name="T45" fmla="*/ 869 h 1166"/>
              <a:gd name="T46" fmla="*/ 0 w 816"/>
              <a:gd name="T47" fmla="*/ 377 h 1166"/>
              <a:gd name="T48" fmla="*/ 347 w 816"/>
              <a:gd name="T49" fmla="*/ 175 h 1166"/>
              <a:gd name="T50" fmla="*/ 394 w 816"/>
              <a:gd name="T51" fmla="*/ 87 h 1166"/>
              <a:gd name="T52" fmla="*/ 115 w 816"/>
              <a:gd name="T53" fmla="*/ 87 h 1166"/>
              <a:gd name="T54" fmla="*/ 115 w 816"/>
              <a:gd name="T55" fmla="*/ 0 h 1166"/>
              <a:gd name="T56" fmla="*/ 700 w 816"/>
              <a:gd name="T57" fmla="*/ 0 h 1166"/>
              <a:gd name="T58" fmla="*/ 700 w 816"/>
              <a:gd name="T59" fmla="*/ 87 h 1166"/>
              <a:gd name="T60" fmla="*/ 509 w 816"/>
              <a:gd name="T61" fmla="*/ 87 h 1166"/>
              <a:gd name="T62" fmla="*/ 465 w 816"/>
              <a:gd name="T63" fmla="*/ 175 h 1166"/>
              <a:gd name="T64" fmla="*/ 815 w 816"/>
              <a:gd name="T65" fmla="*/ 377 h 1166"/>
              <a:gd name="T66" fmla="*/ 815 w 816"/>
              <a:gd name="T67" fmla="*/ 869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16" h="1166">
                <a:moveTo>
                  <a:pt x="700" y="700"/>
                </a:moveTo>
                <a:lnTo>
                  <a:pt x="700" y="407"/>
                </a:lnTo>
                <a:lnTo>
                  <a:pt x="115" y="407"/>
                </a:lnTo>
                <a:lnTo>
                  <a:pt x="115" y="700"/>
                </a:lnTo>
                <a:lnTo>
                  <a:pt x="700" y="700"/>
                </a:lnTo>
                <a:close/>
                <a:moveTo>
                  <a:pt x="407" y="962"/>
                </a:moveTo>
                <a:cubicBezTo>
                  <a:pt x="457" y="962"/>
                  <a:pt x="495" y="924"/>
                  <a:pt x="495" y="875"/>
                </a:cubicBezTo>
                <a:cubicBezTo>
                  <a:pt x="495" y="826"/>
                  <a:pt x="456" y="787"/>
                  <a:pt x="407" y="787"/>
                </a:cubicBezTo>
                <a:cubicBezTo>
                  <a:pt x="357" y="787"/>
                  <a:pt x="320" y="826"/>
                  <a:pt x="320" y="875"/>
                </a:cubicBezTo>
                <a:cubicBezTo>
                  <a:pt x="320" y="924"/>
                  <a:pt x="358" y="962"/>
                  <a:pt x="407" y="962"/>
                </a:cubicBezTo>
                <a:close/>
                <a:moveTo>
                  <a:pt x="815" y="869"/>
                </a:moveTo>
                <a:cubicBezTo>
                  <a:pt x="815" y="968"/>
                  <a:pt x="763" y="1050"/>
                  <a:pt x="664" y="1050"/>
                </a:cubicBezTo>
                <a:lnTo>
                  <a:pt x="670" y="1050"/>
                </a:lnTo>
                <a:lnTo>
                  <a:pt x="757" y="1137"/>
                </a:lnTo>
                <a:lnTo>
                  <a:pt x="757" y="1165"/>
                </a:lnTo>
                <a:lnTo>
                  <a:pt x="640" y="1165"/>
                </a:lnTo>
                <a:lnTo>
                  <a:pt x="525" y="1050"/>
                </a:lnTo>
                <a:lnTo>
                  <a:pt x="303" y="1050"/>
                </a:lnTo>
                <a:lnTo>
                  <a:pt x="189" y="1165"/>
                </a:lnTo>
                <a:lnTo>
                  <a:pt x="57" y="1165"/>
                </a:lnTo>
                <a:lnTo>
                  <a:pt x="57" y="1137"/>
                </a:lnTo>
                <a:lnTo>
                  <a:pt x="150" y="1044"/>
                </a:lnTo>
                <a:cubicBezTo>
                  <a:pt x="68" y="1025"/>
                  <a:pt x="0" y="954"/>
                  <a:pt x="0" y="869"/>
                </a:cubicBezTo>
                <a:lnTo>
                  <a:pt x="0" y="377"/>
                </a:lnTo>
                <a:cubicBezTo>
                  <a:pt x="0" y="216"/>
                  <a:pt x="164" y="180"/>
                  <a:pt x="347" y="175"/>
                </a:cubicBezTo>
                <a:lnTo>
                  <a:pt x="394" y="87"/>
                </a:lnTo>
                <a:lnTo>
                  <a:pt x="115" y="87"/>
                </a:lnTo>
                <a:lnTo>
                  <a:pt x="115" y="0"/>
                </a:lnTo>
                <a:lnTo>
                  <a:pt x="700" y="0"/>
                </a:lnTo>
                <a:lnTo>
                  <a:pt x="700" y="87"/>
                </a:lnTo>
                <a:lnTo>
                  <a:pt x="509" y="87"/>
                </a:lnTo>
                <a:lnTo>
                  <a:pt x="465" y="175"/>
                </a:lnTo>
                <a:cubicBezTo>
                  <a:pt x="664" y="180"/>
                  <a:pt x="815" y="213"/>
                  <a:pt x="815" y="377"/>
                </a:cubicBezTo>
                <a:lnTo>
                  <a:pt x="815" y="86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232149" y="4964115"/>
            <a:ext cx="336550" cy="398461"/>
          </a:xfrm>
          <a:custGeom>
            <a:avLst/>
            <a:gdLst>
              <a:gd name="T0" fmla="*/ 730 w 936"/>
              <a:gd name="T1" fmla="*/ 874 h 1108"/>
              <a:gd name="T2" fmla="*/ 818 w 936"/>
              <a:gd name="T3" fmla="*/ 787 h 1108"/>
              <a:gd name="T4" fmla="*/ 730 w 936"/>
              <a:gd name="T5" fmla="*/ 699 h 1108"/>
              <a:gd name="T6" fmla="*/ 643 w 936"/>
              <a:gd name="T7" fmla="*/ 787 h 1108"/>
              <a:gd name="T8" fmla="*/ 730 w 936"/>
              <a:gd name="T9" fmla="*/ 874 h 1108"/>
              <a:gd name="T10" fmla="*/ 525 w 936"/>
              <a:gd name="T11" fmla="*/ 464 h 1108"/>
              <a:gd name="T12" fmla="*/ 818 w 936"/>
              <a:gd name="T13" fmla="*/ 464 h 1108"/>
              <a:gd name="T14" fmla="*/ 818 w 936"/>
              <a:gd name="T15" fmla="*/ 232 h 1108"/>
              <a:gd name="T16" fmla="*/ 525 w 936"/>
              <a:gd name="T17" fmla="*/ 232 h 1108"/>
              <a:gd name="T18" fmla="*/ 525 w 936"/>
              <a:gd name="T19" fmla="*/ 464 h 1108"/>
              <a:gd name="T20" fmla="*/ 410 w 936"/>
              <a:gd name="T21" fmla="*/ 464 h 1108"/>
              <a:gd name="T22" fmla="*/ 410 w 936"/>
              <a:gd name="T23" fmla="*/ 232 h 1108"/>
              <a:gd name="T24" fmla="*/ 118 w 936"/>
              <a:gd name="T25" fmla="*/ 232 h 1108"/>
              <a:gd name="T26" fmla="*/ 118 w 936"/>
              <a:gd name="T27" fmla="*/ 464 h 1108"/>
              <a:gd name="T28" fmla="*/ 410 w 936"/>
              <a:gd name="T29" fmla="*/ 464 h 1108"/>
              <a:gd name="T30" fmla="*/ 205 w 936"/>
              <a:gd name="T31" fmla="*/ 874 h 1108"/>
              <a:gd name="T32" fmla="*/ 293 w 936"/>
              <a:gd name="T33" fmla="*/ 787 h 1108"/>
              <a:gd name="T34" fmla="*/ 205 w 936"/>
              <a:gd name="T35" fmla="*/ 699 h 1108"/>
              <a:gd name="T36" fmla="*/ 118 w 936"/>
              <a:gd name="T37" fmla="*/ 787 h 1108"/>
              <a:gd name="T38" fmla="*/ 205 w 936"/>
              <a:gd name="T39" fmla="*/ 874 h 1108"/>
              <a:gd name="T40" fmla="*/ 468 w 936"/>
              <a:gd name="T41" fmla="*/ 0 h 1108"/>
              <a:gd name="T42" fmla="*/ 935 w 936"/>
              <a:gd name="T43" fmla="*/ 232 h 1108"/>
              <a:gd name="T44" fmla="*/ 935 w 936"/>
              <a:gd name="T45" fmla="*/ 787 h 1108"/>
              <a:gd name="T46" fmla="*/ 730 w 936"/>
              <a:gd name="T47" fmla="*/ 989 h 1108"/>
              <a:gd name="T48" fmla="*/ 818 w 936"/>
              <a:gd name="T49" fmla="*/ 1077 h 1108"/>
              <a:gd name="T50" fmla="*/ 818 w 936"/>
              <a:gd name="T51" fmla="*/ 1107 h 1108"/>
              <a:gd name="T52" fmla="*/ 700 w 936"/>
              <a:gd name="T53" fmla="*/ 1107 h 1108"/>
              <a:gd name="T54" fmla="*/ 585 w 936"/>
              <a:gd name="T55" fmla="*/ 989 h 1108"/>
              <a:gd name="T56" fmla="*/ 364 w 936"/>
              <a:gd name="T57" fmla="*/ 989 h 1108"/>
              <a:gd name="T58" fmla="*/ 249 w 936"/>
              <a:gd name="T59" fmla="*/ 1107 h 1108"/>
              <a:gd name="T60" fmla="*/ 118 w 936"/>
              <a:gd name="T61" fmla="*/ 1107 h 1108"/>
              <a:gd name="T62" fmla="*/ 118 w 936"/>
              <a:gd name="T63" fmla="*/ 1077 h 1108"/>
              <a:gd name="T64" fmla="*/ 205 w 936"/>
              <a:gd name="T65" fmla="*/ 989 h 1108"/>
              <a:gd name="T66" fmla="*/ 0 w 936"/>
              <a:gd name="T67" fmla="*/ 787 h 1108"/>
              <a:gd name="T68" fmla="*/ 0 w 936"/>
              <a:gd name="T69" fmla="*/ 232 h 1108"/>
              <a:gd name="T70" fmla="*/ 468 w 936"/>
              <a:gd name="T71" fmla="*/ 0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36" h="1108">
                <a:moveTo>
                  <a:pt x="730" y="874"/>
                </a:moveTo>
                <a:cubicBezTo>
                  <a:pt x="779" y="874"/>
                  <a:pt x="818" y="836"/>
                  <a:pt x="818" y="787"/>
                </a:cubicBezTo>
                <a:cubicBezTo>
                  <a:pt x="818" y="738"/>
                  <a:pt x="779" y="699"/>
                  <a:pt x="730" y="699"/>
                </a:cubicBezTo>
                <a:cubicBezTo>
                  <a:pt x="681" y="699"/>
                  <a:pt x="643" y="738"/>
                  <a:pt x="643" y="787"/>
                </a:cubicBezTo>
                <a:cubicBezTo>
                  <a:pt x="643" y="836"/>
                  <a:pt x="681" y="874"/>
                  <a:pt x="730" y="874"/>
                </a:cubicBezTo>
                <a:close/>
                <a:moveTo>
                  <a:pt x="525" y="464"/>
                </a:moveTo>
                <a:lnTo>
                  <a:pt x="818" y="464"/>
                </a:lnTo>
                <a:lnTo>
                  <a:pt x="818" y="232"/>
                </a:lnTo>
                <a:lnTo>
                  <a:pt x="525" y="232"/>
                </a:lnTo>
                <a:lnTo>
                  <a:pt x="525" y="464"/>
                </a:lnTo>
                <a:close/>
                <a:moveTo>
                  <a:pt x="410" y="464"/>
                </a:moveTo>
                <a:lnTo>
                  <a:pt x="410" y="232"/>
                </a:lnTo>
                <a:lnTo>
                  <a:pt x="118" y="232"/>
                </a:lnTo>
                <a:lnTo>
                  <a:pt x="118" y="464"/>
                </a:lnTo>
                <a:lnTo>
                  <a:pt x="410" y="464"/>
                </a:lnTo>
                <a:close/>
                <a:moveTo>
                  <a:pt x="205" y="874"/>
                </a:moveTo>
                <a:cubicBezTo>
                  <a:pt x="254" y="874"/>
                  <a:pt x="293" y="836"/>
                  <a:pt x="293" y="787"/>
                </a:cubicBezTo>
                <a:cubicBezTo>
                  <a:pt x="293" y="738"/>
                  <a:pt x="254" y="699"/>
                  <a:pt x="205" y="699"/>
                </a:cubicBezTo>
                <a:cubicBezTo>
                  <a:pt x="156" y="699"/>
                  <a:pt x="118" y="738"/>
                  <a:pt x="118" y="787"/>
                </a:cubicBezTo>
                <a:cubicBezTo>
                  <a:pt x="118" y="836"/>
                  <a:pt x="156" y="874"/>
                  <a:pt x="205" y="874"/>
                </a:cubicBezTo>
                <a:close/>
                <a:moveTo>
                  <a:pt x="468" y="0"/>
                </a:moveTo>
                <a:cubicBezTo>
                  <a:pt x="725" y="0"/>
                  <a:pt x="935" y="27"/>
                  <a:pt x="935" y="232"/>
                </a:cubicBezTo>
                <a:lnTo>
                  <a:pt x="935" y="787"/>
                </a:lnTo>
                <a:cubicBezTo>
                  <a:pt x="935" y="899"/>
                  <a:pt x="842" y="989"/>
                  <a:pt x="730" y="989"/>
                </a:cubicBezTo>
                <a:lnTo>
                  <a:pt x="818" y="1077"/>
                </a:lnTo>
                <a:lnTo>
                  <a:pt x="818" y="1107"/>
                </a:lnTo>
                <a:lnTo>
                  <a:pt x="700" y="1107"/>
                </a:lnTo>
                <a:lnTo>
                  <a:pt x="585" y="989"/>
                </a:lnTo>
                <a:lnTo>
                  <a:pt x="364" y="989"/>
                </a:lnTo>
                <a:lnTo>
                  <a:pt x="249" y="1107"/>
                </a:lnTo>
                <a:lnTo>
                  <a:pt x="118" y="1107"/>
                </a:lnTo>
                <a:lnTo>
                  <a:pt x="118" y="1077"/>
                </a:lnTo>
                <a:lnTo>
                  <a:pt x="205" y="989"/>
                </a:lnTo>
                <a:cubicBezTo>
                  <a:pt x="93" y="989"/>
                  <a:pt x="0" y="899"/>
                  <a:pt x="0" y="787"/>
                </a:cubicBezTo>
                <a:lnTo>
                  <a:pt x="0" y="232"/>
                </a:lnTo>
                <a:cubicBezTo>
                  <a:pt x="0" y="27"/>
                  <a:pt x="235" y="0"/>
                  <a:pt x="468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310062" y="4975227"/>
            <a:ext cx="336550" cy="377825"/>
          </a:xfrm>
          <a:custGeom>
            <a:avLst/>
            <a:gdLst>
              <a:gd name="T0" fmla="*/ 468 w 937"/>
              <a:gd name="T1" fmla="*/ 350 h 1051"/>
              <a:gd name="T2" fmla="*/ 586 w 937"/>
              <a:gd name="T3" fmla="*/ 233 h 1051"/>
              <a:gd name="T4" fmla="*/ 468 w 937"/>
              <a:gd name="T5" fmla="*/ 118 h 1051"/>
              <a:gd name="T6" fmla="*/ 350 w 937"/>
              <a:gd name="T7" fmla="*/ 233 h 1051"/>
              <a:gd name="T8" fmla="*/ 468 w 937"/>
              <a:gd name="T9" fmla="*/ 350 h 1051"/>
              <a:gd name="T10" fmla="*/ 468 w 937"/>
              <a:gd name="T11" fmla="*/ 643 h 1051"/>
              <a:gd name="T12" fmla="*/ 586 w 937"/>
              <a:gd name="T13" fmla="*/ 525 h 1051"/>
              <a:gd name="T14" fmla="*/ 468 w 937"/>
              <a:gd name="T15" fmla="*/ 408 h 1051"/>
              <a:gd name="T16" fmla="*/ 350 w 937"/>
              <a:gd name="T17" fmla="*/ 525 h 1051"/>
              <a:gd name="T18" fmla="*/ 468 w 937"/>
              <a:gd name="T19" fmla="*/ 643 h 1051"/>
              <a:gd name="T20" fmla="*/ 468 w 937"/>
              <a:gd name="T21" fmla="*/ 933 h 1051"/>
              <a:gd name="T22" fmla="*/ 586 w 937"/>
              <a:gd name="T23" fmla="*/ 818 h 1051"/>
              <a:gd name="T24" fmla="*/ 468 w 937"/>
              <a:gd name="T25" fmla="*/ 700 h 1051"/>
              <a:gd name="T26" fmla="*/ 350 w 937"/>
              <a:gd name="T27" fmla="*/ 818 h 1051"/>
              <a:gd name="T28" fmla="*/ 468 w 937"/>
              <a:gd name="T29" fmla="*/ 933 h 1051"/>
              <a:gd name="T30" fmla="*/ 936 w 937"/>
              <a:gd name="T31" fmla="*/ 408 h 1051"/>
              <a:gd name="T32" fmla="*/ 761 w 937"/>
              <a:gd name="T33" fmla="*/ 635 h 1051"/>
              <a:gd name="T34" fmla="*/ 761 w 937"/>
              <a:gd name="T35" fmla="*/ 700 h 1051"/>
              <a:gd name="T36" fmla="*/ 936 w 937"/>
              <a:gd name="T37" fmla="*/ 700 h 1051"/>
              <a:gd name="T38" fmla="*/ 761 w 937"/>
              <a:gd name="T39" fmla="*/ 924 h 1051"/>
              <a:gd name="T40" fmla="*/ 761 w 937"/>
              <a:gd name="T41" fmla="*/ 993 h 1051"/>
              <a:gd name="T42" fmla="*/ 700 w 937"/>
              <a:gd name="T43" fmla="*/ 1050 h 1051"/>
              <a:gd name="T44" fmla="*/ 236 w 937"/>
              <a:gd name="T45" fmla="*/ 1050 h 1051"/>
              <a:gd name="T46" fmla="*/ 175 w 937"/>
              <a:gd name="T47" fmla="*/ 993 h 1051"/>
              <a:gd name="T48" fmla="*/ 175 w 937"/>
              <a:gd name="T49" fmla="*/ 924 h 1051"/>
              <a:gd name="T50" fmla="*/ 0 w 937"/>
              <a:gd name="T51" fmla="*/ 700 h 1051"/>
              <a:gd name="T52" fmla="*/ 175 w 937"/>
              <a:gd name="T53" fmla="*/ 700 h 1051"/>
              <a:gd name="T54" fmla="*/ 175 w 937"/>
              <a:gd name="T55" fmla="*/ 635 h 1051"/>
              <a:gd name="T56" fmla="*/ 0 w 937"/>
              <a:gd name="T57" fmla="*/ 408 h 1051"/>
              <a:gd name="T58" fmla="*/ 175 w 937"/>
              <a:gd name="T59" fmla="*/ 408 h 1051"/>
              <a:gd name="T60" fmla="*/ 175 w 937"/>
              <a:gd name="T61" fmla="*/ 342 h 1051"/>
              <a:gd name="T62" fmla="*/ 0 w 937"/>
              <a:gd name="T63" fmla="*/ 118 h 1051"/>
              <a:gd name="T64" fmla="*/ 175 w 937"/>
              <a:gd name="T65" fmla="*/ 118 h 1051"/>
              <a:gd name="T66" fmla="*/ 175 w 937"/>
              <a:gd name="T67" fmla="*/ 58 h 1051"/>
              <a:gd name="T68" fmla="*/ 236 w 937"/>
              <a:gd name="T69" fmla="*/ 0 h 1051"/>
              <a:gd name="T70" fmla="*/ 700 w 937"/>
              <a:gd name="T71" fmla="*/ 0 h 1051"/>
              <a:gd name="T72" fmla="*/ 761 w 937"/>
              <a:gd name="T73" fmla="*/ 58 h 1051"/>
              <a:gd name="T74" fmla="*/ 761 w 937"/>
              <a:gd name="T75" fmla="*/ 118 h 1051"/>
              <a:gd name="T76" fmla="*/ 936 w 937"/>
              <a:gd name="T77" fmla="*/ 118 h 1051"/>
              <a:gd name="T78" fmla="*/ 761 w 937"/>
              <a:gd name="T79" fmla="*/ 342 h 1051"/>
              <a:gd name="T80" fmla="*/ 761 w 937"/>
              <a:gd name="T81" fmla="*/ 408 h 1051"/>
              <a:gd name="T82" fmla="*/ 936 w 937"/>
              <a:gd name="T83" fmla="*/ 408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37" h="1051">
                <a:moveTo>
                  <a:pt x="468" y="350"/>
                </a:moveTo>
                <a:cubicBezTo>
                  <a:pt x="534" y="350"/>
                  <a:pt x="586" y="296"/>
                  <a:pt x="586" y="233"/>
                </a:cubicBezTo>
                <a:cubicBezTo>
                  <a:pt x="586" y="167"/>
                  <a:pt x="531" y="118"/>
                  <a:pt x="468" y="118"/>
                </a:cubicBezTo>
                <a:cubicBezTo>
                  <a:pt x="402" y="118"/>
                  <a:pt x="350" y="167"/>
                  <a:pt x="350" y="233"/>
                </a:cubicBezTo>
                <a:cubicBezTo>
                  <a:pt x="350" y="296"/>
                  <a:pt x="402" y="350"/>
                  <a:pt x="468" y="350"/>
                </a:cubicBezTo>
                <a:close/>
                <a:moveTo>
                  <a:pt x="468" y="643"/>
                </a:moveTo>
                <a:cubicBezTo>
                  <a:pt x="534" y="643"/>
                  <a:pt x="586" y="588"/>
                  <a:pt x="586" y="525"/>
                </a:cubicBezTo>
                <a:cubicBezTo>
                  <a:pt x="586" y="462"/>
                  <a:pt x="531" y="408"/>
                  <a:pt x="468" y="408"/>
                </a:cubicBezTo>
                <a:cubicBezTo>
                  <a:pt x="402" y="408"/>
                  <a:pt x="350" y="462"/>
                  <a:pt x="350" y="525"/>
                </a:cubicBezTo>
                <a:cubicBezTo>
                  <a:pt x="350" y="588"/>
                  <a:pt x="402" y="643"/>
                  <a:pt x="468" y="643"/>
                </a:cubicBezTo>
                <a:close/>
                <a:moveTo>
                  <a:pt x="468" y="933"/>
                </a:moveTo>
                <a:cubicBezTo>
                  <a:pt x="534" y="933"/>
                  <a:pt x="586" y="881"/>
                  <a:pt x="586" y="818"/>
                </a:cubicBezTo>
                <a:cubicBezTo>
                  <a:pt x="586" y="755"/>
                  <a:pt x="531" y="700"/>
                  <a:pt x="468" y="700"/>
                </a:cubicBezTo>
                <a:cubicBezTo>
                  <a:pt x="402" y="700"/>
                  <a:pt x="350" y="755"/>
                  <a:pt x="350" y="818"/>
                </a:cubicBezTo>
                <a:cubicBezTo>
                  <a:pt x="350" y="881"/>
                  <a:pt x="402" y="933"/>
                  <a:pt x="468" y="933"/>
                </a:cubicBezTo>
                <a:close/>
                <a:moveTo>
                  <a:pt x="936" y="408"/>
                </a:moveTo>
                <a:cubicBezTo>
                  <a:pt x="936" y="517"/>
                  <a:pt x="862" y="607"/>
                  <a:pt x="761" y="635"/>
                </a:cubicBezTo>
                <a:lnTo>
                  <a:pt x="761" y="700"/>
                </a:lnTo>
                <a:lnTo>
                  <a:pt x="936" y="700"/>
                </a:lnTo>
                <a:cubicBezTo>
                  <a:pt x="936" y="810"/>
                  <a:pt x="862" y="897"/>
                  <a:pt x="761" y="924"/>
                </a:cubicBezTo>
                <a:lnTo>
                  <a:pt x="761" y="993"/>
                </a:lnTo>
                <a:cubicBezTo>
                  <a:pt x="761" y="1026"/>
                  <a:pt x="733" y="1050"/>
                  <a:pt x="700" y="1050"/>
                </a:cubicBezTo>
                <a:lnTo>
                  <a:pt x="236" y="1050"/>
                </a:lnTo>
                <a:cubicBezTo>
                  <a:pt x="203" y="1050"/>
                  <a:pt x="175" y="1026"/>
                  <a:pt x="175" y="993"/>
                </a:cubicBezTo>
                <a:lnTo>
                  <a:pt x="175" y="924"/>
                </a:lnTo>
                <a:cubicBezTo>
                  <a:pt x="74" y="897"/>
                  <a:pt x="0" y="810"/>
                  <a:pt x="0" y="700"/>
                </a:cubicBezTo>
                <a:lnTo>
                  <a:pt x="175" y="700"/>
                </a:lnTo>
                <a:lnTo>
                  <a:pt x="175" y="635"/>
                </a:lnTo>
                <a:cubicBezTo>
                  <a:pt x="74" y="607"/>
                  <a:pt x="0" y="517"/>
                  <a:pt x="0" y="408"/>
                </a:cubicBezTo>
                <a:lnTo>
                  <a:pt x="175" y="408"/>
                </a:lnTo>
                <a:lnTo>
                  <a:pt x="175" y="342"/>
                </a:lnTo>
                <a:cubicBezTo>
                  <a:pt x="74" y="315"/>
                  <a:pt x="0" y="227"/>
                  <a:pt x="0" y="118"/>
                </a:cubicBezTo>
                <a:lnTo>
                  <a:pt x="175" y="118"/>
                </a:lnTo>
                <a:lnTo>
                  <a:pt x="175" y="58"/>
                </a:lnTo>
                <a:cubicBezTo>
                  <a:pt x="175" y="25"/>
                  <a:pt x="203" y="0"/>
                  <a:pt x="236" y="0"/>
                </a:cubicBezTo>
                <a:lnTo>
                  <a:pt x="700" y="0"/>
                </a:lnTo>
                <a:cubicBezTo>
                  <a:pt x="733" y="0"/>
                  <a:pt x="761" y="25"/>
                  <a:pt x="761" y="58"/>
                </a:cubicBezTo>
                <a:lnTo>
                  <a:pt x="761" y="118"/>
                </a:lnTo>
                <a:lnTo>
                  <a:pt x="936" y="118"/>
                </a:lnTo>
                <a:cubicBezTo>
                  <a:pt x="936" y="227"/>
                  <a:pt x="862" y="315"/>
                  <a:pt x="761" y="342"/>
                </a:cubicBezTo>
                <a:lnTo>
                  <a:pt x="761" y="408"/>
                </a:lnTo>
                <a:lnTo>
                  <a:pt x="936" y="40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346699" y="4954588"/>
            <a:ext cx="419100" cy="419100"/>
          </a:xfrm>
          <a:custGeom>
            <a:avLst/>
            <a:gdLst>
              <a:gd name="T0" fmla="*/ 995 w 1166"/>
              <a:gd name="T1" fmla="*/ 169 h 1166"/>
              <a:gd name="T2" fmla="*/ 1165 w 1166"/>
              <a:gd name="T3" fmla="*/ 582 h 1166"/>
              <a:gd name="T4" fmla="*/ 582 w 1166"/>
              <a:gd name="T5" fmla="*/ 1165 h 1166"/>
              <a:gd name="T6" fmla="*/ 0 w 1166"/>
              <a:gd name="T7" fmla="*/ 582 h 1166"/>
              <a:gd name="T8" fmla="*/ 582 w 1166"/>
              <a:gd name="T9" fmla="*/ 0 h 1166"/>
              <a:gd name="T10" fmla="*/ 640 w 1166"/>
              <a:gd name="T11" fmla="*/ 0 h 1166"/>
              <a:gd name="T12" fmla="*/ 640 w 1166"/>
              <a:gd name="T13" fmla="*/ 481 h 1166"/>
              <a:gd name="T14" fmla="*/ 700 w 1166"/>
              <a:gd name="T15" fmla="*/ 582 h 1166"/>
              <a:gd name="T16" fmla="*/ 582 w 1166"/>
              <a:gd name="T17" fmla="*/ 700 h 1166"/>
              <a:gd name="T18" fmla="*/ 465 w 1166"/>
              <a:gd name="T19" fmla="*/ 582 h 1166"/>
              <a:gd name="T20" fmla="*/ 525 w 1166"/>
              <a:gd name="T21" fmla="*/ 481 h 1166"/>
              <a:gd name="T22" fmla="*/ 525 w 1166"/>
              <a:gd name="T23" fmla="*/ 358 h 1166"/>
              <a:gd name="T24" fmla="*/ 350 w 1166"/>
              <a:gd name="T25" fmla="*/ 582 h 1166"/>
              <a:gd name="T26" fmla="*/ 582 w 1166"/>
              <a:gd name="T27" fmla="*/ 815 h 1166"/>
              <a:gd name="T28" fmla="*/ 815 w 1166"/>
              <a:gd name="T29" fmla="*/ 582 h 1166"/>
              <a:gd name="T30" fmla="*/ 746 w 1166"/>
              <a:gd name="T31" fmla="*/ 418 h 1166"/>
              <a:gd name="T32" fmla="*/ 828 w 1166"/>
              <a:gd name="T33" fmla="*/ 336 h 1166"/>
              <a:gd name="T34" fmla="*/ 932 w 1166"/>
              <a:gd name="T35" fmla="*/ 582 h 1166"/>
              <a:gd name="T36" fmla="*/ 582 w 1166"/>
              <a:gd name="T37" fmla="*/ 932 h 1166"/>
              <a:gd name="T38" fmla="*/ 232 w 1166"/>
              <a:gd name="T39" fmla="*/ 582 h 1166"/>
              <a:gd name="T40" fmla="*/ 525 w 1166"/>
              <a:gd name="T41" fmla="*/ 238 h 1166"/>
              <a:gd name="T42" fmla="*/ 525 w 1166"/>
              <a:gd name="T43" fmla="*/ 120 h 1166"/>
              <a:gd name="T44" fmla="*/ 115 w 1166"/>
              <a:gd name="T45" fmla="*/ 582 h 1166"/>
              <a:gd name="T46" fmla="*/ 582 w 1166"/>
              <a:gd name="T47" fmla="*/ 1050 h 1166"/>
              <a:gd name="T48" fmla="*/ 1050 w 1166"/>
              <a:gd name="T49" fmla="*/ 582 h 1166"/>
              <a:gd name="T50" fmla="*/ 913 w 1166"/>
              <a:gd name="T51" fmla="*/ 251 h 1166"/>
              <a:gd name="T52" fmla="*/ 995 w 1166"/>
              <a:gd name="T53" fmla="*/ 169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166">
                <a:moveTo>
                  <a:pt x="995" y="169"/>
                </a:moveTo>
                <a:cubicBezTo>
                  <a:pt x="1102" y="276"/>
                  <a:pt x="1165" y="421"/>
                  <a:pt x="1165" y="582"/>
                </a:cubicBezTo>
                <a:cubicBezTo>
                  <a:pt x="1165" y="905"/>
                  <a:pt x="904" y="1165"/>
                  <a:pt x="582" y="1165"/>
                </a:cubicBezTo>
                <a:cubicBezTo>
                  <a:pt x="259" y="1165"/>
                  <a:pt x="0" y="905"/>
                  <a:pt x="0" y="582"/>
                </a:cubicBezTo>
                <a:cubicBezTo>
                  <a:pt x="0" y="260"/>
                  <a:pt x="260" y="0"/>
                  <a:pt x="582" y="0"/>
                </a:cubicBezTo>
                <a:lnTo>
                  <a:pt x="640" y="0"/>
                </a:lnTo>
                <a:lnTo>
                  <a:pt x="640" y="481"/>
                </a:lnTo>
                <a:cubicBezTo>
                  <a:pt x="675" y="500"/>
                  <a:pt x="700" y="538"/>
                  <a:pt x="700" y="582"/>
                </a:cubicBezTo>
                <a:cubicBezTo>
                  <a:pt x="700" y="645"/>
                  <a:pt x="645" y="700"/>
                  <a:pt x="582" y="700"/>
                </a:cubicBezTo>
                <a:cubicBezTo>
                  <a:pt x="519" y="700"/>
                  <a:pt x="465" y="645"/>
                  <a:pt x="465" y="582"/>
                </a:cubicBezTo>
                <a:cubicBezTo>
                  <a:pt x="465" y="538"/>
                  <a:pt x="489" y="500"/>
                  <a:pt x="525" y="481"/>
                </a:cubicBezTo>
                <a:lnTo>
                  <a:pt x="525" y="358"/>
                </a:lnTo>
                <a:cubicBezTo>
                  <a:pt x="424" y="385"/>
                  <a:pt x="350" y="473"/>
                  <a:pt x="350" y="582"/>
                </a:cubicBezTo>
                <a:cubicBezTo>
                  <a:pt x="350" y="711"/>
                  <a:pt x="454" y="815"/>
                  <a:pt x="582" y="815"/>
                </a:cubicBezTo>
                <a:cubicBezTo>
                  <a:pt x="711" y="815"/>
                  <a:pt x="815" y="711"/>
                  <a:pt x="815" y="582"/>
                </a:cubicBezTo>
                <a:cubicBezTo>
                  <a:pt x="815" y="519"/>
                  <a:pt x="787" y="462"/>
                  <a:pt x="746" y="418"/>
                </a:cubicBezTo>
                <a:lnTo>
                  <a:pt x="828" y="336"/>
                </a:lnTo>
                <a:cubicBezTo>
                  <a:pt x="891" y="399"/>
                  <a:pt x="932" y="486"/>
                  <a:pt x="932" y="582"/>
                </a:cubicBezTo>
                <a:cubicBezTo>
                  <a:pt x="932" y="776"/>
                  <a:pt x="776" y="932"/>
                  <a:pt x="582" y="932"/>
                </a:cubicBezTo>
                <a:cubicBezTo>
                  <a:pt x="388" y="932"/>
                  <a:pt x="232" y="776"/>
                  <a:pt x="232" y="582"/>
                </a:cubicBezTo>
                <a:cubicBezTo>
                  <a:pt x="232" y="410"/>
                  <a:pt x="358" y="265"/>
                  <a:pt x="525" y="238"/>
                </a:cubicBezTo>
                <a:lnTo>
                  <a:pt x="525" y="120"/>
                </a:lnTo>
                <a:cubicBezTo>
                  <a:pt x="295" y="147"/>
                  <a:pt x="115" y="344"/>
                  <a:pt x="115" y="582"/>
                </a:cubicBezTo>
                <a:cubicBezTo>
                  <a:pt x="115" y="839"/>
                  <a:pt x="325" y="1050"/>
                  <a:pt x="582" y="1050"/>
                </a:cubicBezTo>
                <a:cubicBezTo>
                  <a:pt x="839" y="1050"/>
                  <a:pt x="1050" y="839"/>
                  <a:pt x="1050" y="582"/>
                </a:cubicBezTo>
                <a:cubicBezTo>
                  <a:pt x="1050" y="454"/>
                  <a:pt x="998" y="336"/>
                  <a:pt x="913" y="251"/>
                </a:cubicBezTo>
                <a:lnTo>
                  <a:pt x="995" y="169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03974" y="4932363"/>
            <a:ext cx="463550" cy="463550"/>
          </a:xfrm>
          <a:custGeom>
            <a:avLst/>
            <a:gdLst>
              <a:gd name="T0" fmla="*/ 643 w 1286"/>
              <a:gd name="T1" fmla="*/ 642 h 1286"/>
              <a:gd name="T2" fmla="*/ 323 w 1286"/>
              <a:gd name="T3" fmla="*/ 962 h 1286"/>
              <a:gd name="T4" fmla="*/ 0 w 1286"/>
              <a:gd name="T5" fmla="*/ 642 h 1286"/>
              <a:gd name="T6" fmla="*/ 643 w 1286"/>
              <a:gd name="T7" fmla="*/ 642 h 1286"/>
              <a:gd name="T8" fmla="*/ 643 w 1286"/>
              <a:gd name="T9" fmla="*/ 642 h 1286"/>
              <a:gd name="T10" fmla="*/ 323 w 1286"/>
              <a:gd name="T11" fmla="*/ 322 h 1286"/>
              <a:gd name="T12" fmla="*/ 643 w 1286"/>
              <a:gd name="T13" fmla="*/ 0 h 1286"/>
              <a:gd name="T14" fmla="*/ 643 w 1286"/>
              <a:gd name="T15" fmla="*/ 642 h 1286"/>
              <a:gd name="T16" fmla="*/ 643 w 1286"/>
              <a:gd name="T17" fmla="*/ 642 h 1286"/>
              <a:gd name="T18" fmla="*/ 963 w 1286"/>
              <a:gd name="T19" fmla="*/ 962 h 1286"/>
              <a:gd name="T20" fmla="*/ 643 w 1286"/>
              <a:gd name="T21" fmla="*/ 1285 h 1286"/>
              <a:gd name="T22" fmla="*/ 643 w 1286"/>
              <a:gd name="T23" fmla="*/ 642 h 1286"/>
              <a:gd name="T24" fmla="*/ 643 w 1286"/>
              <a:gd name="T25" fmla="*/ 642 h 1286"/>
              <a:gd name="T26" fmla="*/ 963 w 1286"/>
              <a:gd name="T27" fmla="*/ 322 h 1286"/>
              <a:gd name="T28" fmla="*/ 1285 w 1286"/>
              <a:gd name="T29" fmla="*/ 642 h 1286"/>
              <a:gd name="T30" fmla="*/ 643 w 1286"/>
              <a:gd name="T31" fmla="*/ 642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86" h="1286">
                <a:moveTo>
                  <a:pt x="643" y="642"/>
                </a:moveTo>
                <a:cubicBezTo>
                  <a:pt x="643" y="817"/>
                  <a:pt x="498" y="962"/>
                  <a:pt x="323" y="962"/>
                </a:cubicBezTo>
                <a:cubicBezTo>
                  <a:pt x="148" y="962"/>
                  <a:pt x="0" y="817"/>
                  <a:pt x="0" y="642"/>
                </a:cubicBezTo>
                <a:lnTo>
                  <a:pt x="643" y="642"/>
                </a:lnTo>
                <a:close/>
                <a:moveTo>
                  <a:pt x="643" y="642"/>
                </a:moveTo>
                <a:cubicBezTo>
                  <a:pt x="468" y="642"/>
                  <a:pt x="323" y="497"/>
                  <a:pt x="323" y="322"/>
                </a:cubicBezTo>
                <a:cubicBezTo>
                  <a:pt x="323" y="147"/>
                  <a:pt x="468" y="0"/>
                  <a:pt x="643" y="0"/>
                </a:cubicBezTo>
                <a:lnTo>
                  <a:pt x="643" y="642"/>
                </a:lnTo>
                <a:close/>
                <a:moveTo>
                  <a:pt x="643" y="642"/>
                </a:moveTo>
                <a:cubicBezTo>
                  <a:pt x="818" y="642"/>
                  <a:pt x="963" y="787"/>
                  <a:pt x="963" y="962"/>
                </a:cubicBezTo>
                <a:cubicBezTo>
                  <a:pt x="963" y="1137"/>
                  <a:pt x="818" y="1285"/>
                  <a:pt x="643" y="1285"/>
                </a:cubicBezTo>
                <a:lnTo>
                  <a:pt x="643" y="642"/>
                </a:lnTo>
                <a:close/>
                <a:moveTo>
                  <a:pt x="643" y="642"/>
                </a:moveTo>
                <a:cubicBezTo>
                  <a:pt x="643" y="467"/>
                  <a:pt x="788" y="322"/>
                  <a:pt x="963" y="322"/>
                </a:cubicBezTo>
                <a:cubicBezTo>
                  <a:pt x="1138" y="322"/>
                  <a:pt x="1285" y="467"/>
                  <a:pt x="1285" y="642"/>
                </a:cubicBezTo>
                <a:lnTo>
                  <a:pt x="643" y="64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54914" y="4943477"/>
            <a:ext cx="314325" cy="441325"/>
          </a:xfrm>
          <a:custGeom>
            <a:avLst/>
            <a:gdLst>
              <a:gd name="T0" fmla="*/ 823 w 875"/>
              <a:gd name="T1" fmla="*/ 752 h 1226"/>
              <a:gd name="T2" fmla="*/ 874 w 875"/>
              <a:gd name="T3" fmla="*/ 831 h 1226"/>
              <a:gd name="T4" fmla="*/ 874 w 875"/>
              <a:gd name="T5" fmla="*/ 842 h 1226"/>
              <a:gd name="T6" fmla="*/ 831 w 875"/>
              <a:gd name="T7" fmla="*/ 1151 h 1226"/>
              <a:gd name="T8" fmla="*/ 746 w 875"/>
              <a:gd name="T9" fmla="*/ 1225 h 1226"/>
              <a:gd name="T10" fmla="*/ 350 w 875"/>
              <a:gd name="T11" fmla="*/ 1225 h 1226"/>
              <a:gd name="T12" fmla="*/ 289 w 875"/>
              <a:gd name="T13" fmla="*/ 1200 h 1226"/>
              <a:gd name="T14" fmla="*/ 0 w 875"/>
              <a:gd name="T15" fmla="*/ 910 h 1226"/>
              <a:gd name="T16" fmla="*/ 46 w 875"/>
              <a:gd name="T17" fmla="*/ 864 h 1226"/>
              <a:gd name="T18" fmla="*/ 93 w 875"/>
              <a:gd name="T19" fmla="*/ 845 h 1226"/>
              <a:gd name="T20" fmla="*/ 106 w 875"/>
              <a:gd name="T21" fmla="*/ 847 h 1226"/>
              <a:gd name="T22" fmla="*/ 306 w 875"/>
              <a:gd name="T23" fmla="*/ 888 h 1226"/>
              <a:gd name="T24" fmla="*/ 306 w 875"/>
              <a:gd name="T25" fmla="*/ 262 h 1226"/>
              <a:gd name="T26" fmla="*/ 393 w 875"/>
              <a:gd name="T27" fmla="*/ 175 h 1226"/>
              <a:gd name="T28" fmla="*/ 481 w 875"/>
              <a:gd name="T29" fmla="*/ 262 h 1226"/>
              <a:gd name="T30" fmla="*/ 481 w 875"/>
              <a:gd name="T31" fmla="*/ 612 h 1226"/>
              <a:gd name="T32" fmla="*/ 527 w 875"/>
              <a:gd name="T33" fmla="*/ 612 h 1226"/>
              <a:gd name="T34" fmla="*/ 557 w 875"/>
              <a:gd name="T35" fmla="*/ 618 h 1226"/>
              <a:gd name="T36" fmla="*/ 823 w 875"/>
              <a:gd name="T37" fmla="*/ 752 h 1226"/>
              <a:gd name="T38" fmla="*/ 248 w 875"/>
              <a:gd name="T39" fmla="*/ 481 h 1226"/>
              <a:gd name="T40" fmla="*/ 131 w 875"/>
              <a:gd name="T41" fmla="*/ 262 h 1226"/>
              <a:gd name="T42" fmla="*/ 393 w 875"/>
              <a:gd name="T43" fmla="*/ 0 h 1226"/>
              <a:gd name="T44" fmla="*/ 656 w 875"/>
              <a:gd name="T45" fmla="*/ 262 h 1226"/>
              <a:gd name="T46" fmla="*/ 541 w 875"/>
              <a:gd name="T47" fmla="*/ 481 h 1226"/>
              <a:gd name="T48" fmla="*/ 541 w 875"/>
              <a:gd name="T49" fmla="*/ 262 h 1226"/>
              <a:gd name="T50" fmla="*/ 393 w 875"/>
              <a:gd name="T51" fmla="*/ 117 h 1226"/>
              <a:gd name="T52" fmla="*/ 248 w 875"/>
              <a:gd name="T53" fmla="*/ 262 h 1226"/>
              <a:gd name="T54" fmla="*/ 248 w 875"/>
              <a:gd name="T55" fmla="*/ 481 h 1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75" h="1226">
                <a:moveTo>
                  <a:pt x="823" y="752"/>
                </a:moveTo>
                <a:cubicBezTo>
                  <a:pt x="853" y="765"/>
                  <a:pt x="874" y="795"/>
                  <a:pt x="874" y="831"/>
                </a:cubicBezTo>
                <a:lnTo>
                  <a:pt x="874" y="842"/>
                </a:lnTo>
                <a:lnTo>
                  <a:pt x="831" y="1151"/>
                </a:lnTo>
                <a:cubicBezTo>
                  <a:pt x="825" y="1195"/>
                  <a:pt x="790" y="1225"/>
                  <a:pt x="746" y="1225"/>
                </a:cubicBezTo>
                <a:lnTo>
                  <a:pt x="350" y="1225"/>
                </a:lnTo>
                <a:cubicBezTo>
                  <a:pt x="325" y="1225"/>
                  <a:pt x="306" y="1216"/>
                  <a:pt x="289" y="1200"/>
                </a:cubicBezTo>
                <a:lnTo>
                  <a:pt x="0" y="910"/>
                </a:lnTo>
                <a:lnTo>
                  <a:pt x="46" y="864"/>
                </a:lnTo>
                <a:cubicBezTo>
                  <a:pt x="57" y="853"/>
                  <a:pt x="73" y="845"/>
                  <a:pt x="93" y="845"/>
                </a:cubicBezTo>
                <a:cubicBezTo>
                  <a:pt x="98" y="845"/>
                  <a:pt x="101" y="847"/>
                  <a:pt x="106" y="847"/>
                </a:cubicBezTo>
                <a:lnTo>
                  <a:pt x="306" y="888"/>
                </a:lnTo>
                <a:lnTo>
                  <a:pt x="306" y="262"/>
                </a:lnTo>
                <a:cubicBezTo>
                  <a:pt x="306" y="213"/>
                  <a:pt x="344" y="175"/>
                  <a:pt x="393" y="175"/>
                </a:cubicBezTo>
                <a:cubicBezTo>
                  <a:pt x="443" y="175"/>
                  <a:pt x="481" y="213"/>
                  <a:pt x="481" y="262"/>
                </a:cubicBezTo>
                <a:lnTo>
                  <a:pt x="481" y="612"/>
                </a:lnTo>
                <a:lnTo>
                  <a:pt x="527" y="612"/>
                </a:lnTo>
                <a:cubicBezTo>
                  <a:pt x="538" y="612"/>
                  <a:pt x="546" y="615"/>
                  <a:pt x="557" y="618"/>
                </a:cubicBezTo>
                <a:lnTo>
                  <a:pt x="823" y="752"/>
                </a:lnTo>
                <a:close/>
                <a:moveTo>
                  <a:pt x="248" y="481"/>
                </a:moveTo>
                <a:cubicBezTo>
                  <a:pt x="177" y="434"/>
                  <a:pt x="131" y="352"/>
                  <a:pt x="131" y="262"/>
                </a:cubicBezTo>
                <a:cubicBezTo>
                  <a:pt x="131" y="117"/>
                  <a:pt x="248" y="0"/>
                  <a:pt x="393" y="0"/>
                </a:cubicBezTo>
                <a:cubicBezTo>
                  <a:pt x="538" y="0"/>
                  <a:pt x="656" y="117"/>
                  <a:pt x="656" y="262"/>
                </a:cubicBezTo>
                <a:cubicBezTo>
                  <a:pt x="656" y="352"/>
                  <a:pt x="612" y="434"/>
                  <a:pt x="541" y="481"/>
                </a:cubicBezTo>
                <a:lnTo>
                  <a:pt x="541" y="262"/>
                </a:lnTo>
                <a:cubicBezTo>
                  <a:pt x="541" y="183"/>
                  <a:pt x="473" y="117"/>
                  <a:pt x="393" y="117"/>
                </a:cubicBezTo>
                <a:cubicBezTo>
                  <a:pt x="314" y="117"/>
                  <a:pt x="248" y="183"/>
                  <a:pt x="248" y="262"/>
                </a:cubicBezTo>
                <a:lnTo>
                  <a:pt x="248" y="481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80437" y="4954588"/>
            <a:ext cx="419100" cy="419100"/>
          </a:xfrm>
          <a:custGeom>
            <a:avLst/>
            <a:gdLst>
              <a:gd name="T0" fmla="*/ 1034 w 1166"/>
              <a:gd name="T1" fmla="*/ 700 h 1166"/>
              <a:gd name="T2" fmla="*/ 1044 w 1166"/>
              <a:gd name="T3" fmla="*/ 640 h 1166"/>
              <a:gd name="T4" fmla="*/ 640 w 1166"/>
              <a:gd name="T5" fmla="*/ 640 h 1166"/>
              <a:gd name="T6" fmla="*/ 640 w 1166"/>
              <a:gd name="T7" fmla="*/ 700 h 1166"/>
              <a:gd name="T8" fmla="*/ 1034 w 1166"/>
              <a:gd name="T9" fmla="*/ 700 h 1166"/>
              <a:gd name="T10" fmla="*/ 946 w 1166"/>
              <a:gd name="T11" fmla="*/ 875 h 1166"/>
              <a:gd name="T12" fmla="*/ 987 w 1166"/>
              <a:gd name="T13" fmla="*/ 815 h 1166"/>
              <a:gd name="T14" fmla="*/ 640 w 1166"/>
              <a:gd name="T15" fmla="*/ 815 h 1166"/>
              <a:gd name="T16" fmla="*/ 640 w 1166"/>
              <a:gd name="T17" fmla="*/ 875 h 1166"/>
              <a:gd name="T18" fmla="*/ 946 w 1166"/>
              <a:gd name="T19" fmla="*/ 875 h 1166"/>
              <a:gd name="T20" fmla="*/ 640 w 1166"/>
              <a:gd name="T21" fmla="*/ 1044 h 1166"/>
              <a:gd name="T22" fmla="*/ 809 w 1166"/>
              <a:gd name="T23" fmla="*/ 990 h 1166"/>
              <a:gd name="T24" fmla="*/ 640 w 1166"/>
              <a:gd name="T25" fmla="*/ 990 h 1166"/>
              <a:gd name="T26" fmla="*/ 640 w 1166"/>
              <a:gd name="T27" fmla="*/ 1044 h 1166"/>
              <a:gd name="T28" fmla="*/ 640 w 1166"/>
              <a:gd name="T29" fmla="*/ 465 h 1166"/>
              <a:gd name="T30" fmla="*/ 640 w 1166"/>
              <a:gd name="T31" fmla="*/ 525 h 1166"/>
              <a:gd name="T32" fmla="*/ 1044 w 1166"/>
              <a:gd name="T33" fmla="*/ 525 h 1166"/>
              <a:gd name="T34" fmla="*/ 1034 w 1166"/>
              <a:gd name="T35" fmla="*/ 465 h 1166"/>
              <a:gd name="T36" fmla="*/ 640 w 1166"/>
              <a:gd name="T37" fmla="*/ 465 h 1166"/>
              <a:gd name="T38" fmla="*/ 640 w 1166"/>
              <a:gd name="T39" fmla="*/ 290 h 1166"/>
              <a:gd name="T40" fmla="*/ 640 w 1166"/>
              <a:gd name="T41" fmla="*/ 350 h 1166"/>
              <a:gd name="T42" fmla="*/ 987 w 1166"/>
              <a:gd name="T43" fmla="*/ 350 h 1166"/>
              <a:gd name="T44" fmla="*/ 946 w 1166"/>
              <a:gd name="T45" fmla="*/ 290 h 1166"/>
              <a:gd name="T46" fmla="*/ 640 w 1166"/>
              <a:gd name="T47" fmla="*/ 290 h 1166"/>
              <a:gd name="T48" fmla="*/ 640 w 1166"/>
              <a:gd name="T49" fmla="*/ 120 h 1166"/>
              <a:gd name="T50" fmla="*/ 640 w 1166"/>
              <a:gd name="T51" fmla="*/ 175 h 1166"/>
              <a:gd name="T52" fmla="*/ 809 w 1166"/>
              <a:gd name="T53" fmla="*/ 175 h 1166"/>
              <a:gd name="T54" fmla="*/ 640 w 1166"/>
              <a:gd name="T55" fmla="*/ 120 h 1166"/>
              <a:gd name="T56" fmla="*/ 525 w 1166"/>
              <a:gd name="T57" fmla="*/ 1044 h 1166"/>
              <a:gd name="T58" fmla="*/ 525 w 1166"/>
              <a:gd name="T59" fmla="*/ 120 h 1166"/>
              <a:gd name="T60" fmla="*/ 115 w 1166"/>
              <a:gd name="T61" fmla="*/ 582 h 1166"/>
              <a:gd name="T62" fmla="*/ 525 w 1166"/>
              <a:gd name="T63" fmla="*/ 1044 h 1166"/>
              <a:gd name="T64" fmla="*/ 582 w 1166"/>
              <a:gd name="T65" fmla="*/ 0 h 1166"/>
              <a:gd name="T66" fmla="*/ 1165 w 1166"/>
              <a:gd name="T67" fmla="*/ 582 h 1166"/>
              <a:gd name="T68" fmla="*/ 582 w 1166"/>
              <a:gd name="T69" fmla="*/ 1165 h 1166"/>
              <a:gd name="T70" fmla="*/ 0 w 1166"/>
              <a:gd name="T71" fmla="*/ 582 h 1166"/>
              <a:gd name="T72" fmla="*/ 582 w 1166"/>
              <a:gd name="T73" fmla="*/ 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66" h="1166">
                <a:moveTo>
                  <a:pt x="1034" y="700"/>
                </a:moveTo>
                <a:cubicBezTo>
                  <a:pt x="1039" y="681"/>
                  <a:pt x="1042" y="659"/>
                  <a:pt x="1044" y="640"/>
                </a:cubicBezTo>
                <a:lnTo>
                  <a:pt x="640" y="640"/>
                </a:lnTo>
                <a:lnTo>
                  <a:pt x="640" y="700"/>
                </a:lnTo>
                <a:lnTo>
                  <a:pt x="1034" y="700"/>
                </a:lnTo>
                <a:close/>
                <a:moveTo>
                  <a:pt x="946" y="875"/>
                </a:moveTo>
                <a:cubicBezTo>
                  <a:pt x="960" y="856"/>
                  <a:pt x="976" y="834"/>
                  <a:pt x="987" y="815"/>
                </a:cubicBezTo>
                <a:lnTo>
                  <a:pt x="640" y="815"/>
                </a:lnTo>
                <a:lnTo>
                  <a:pt x="640" y="875"/>
                </a:lnTo>
                <a:lnTo>
                  <a:pt x="946" y="875"/>
                </a:lnTo>
                <a:close/>
                <a:moveTo>
                  <a:pt x="640" y="1044"/>
                </a:moveTo>
                <a:cubicBezTo>
                  <a:pt x="700" y="1036"/>
                  <a:pt x="757" y="1017"/>
                  <a:pt x="809" y="990"/>
                </a:cubicBezTo>
                <a:lnTo>
                  <a:pt x="640" y="990"/>
                </a:lnTo>
                <a:lnTo>
                  <a:pt x="640" y="1044"/>
                </a:lnTo>
                <a:close/>
                <a:moveTo>
                  <a:pt x="640" y="465"/>
                </a:moveTo>
                <a:lnTo>
                  <a:pt x="640" y="525"/>
                </a:lnTo>
                <a:lnTo>
                  <a:pt x="1044" y="525"/>
                </a:lnTo>
                <a:cubicBezTo>
                  <a:pt x="1042" y="506"/>
                  <a:pt x="1039" y="484"/>
                  <a:pt x="1034" y="465"/>
                </a:cubicBezTo>
                <a:lnTo>
                  <a:pt x="640" y="465"/>
                </a:lnTo>
                <a:close/>
                <a:moveTo>
                  <a:pt x="640" y="290"/>
                </a:moveTo>
                <a:lnTo>
                  <a:pt x="640" y="350"/>
                </a:lnTo>
                <a:lnTo>
                  <a:pt x="987" y="350"/>
                </a:lnTo>
                <a:cubicBezTo>
                  <a:pt x="976" y="331"/>
                  <a:pt x="960" y="309"/>
                  <a:pt x="946" y="290"/>
                </a:cubicBezTo>
                <a:lnTo>
                  <a:pt x="640" y="290"/>
                </a:lnTo>
                <a:close/>
                <a:moveTo>
                  <a:pt x="640" y="120"/>
                </a:moveTo>
                <a:lnTo>
                  <a:pt x="640" y="175"/>
                </a:lnTo>
                <a:lnTo>
                  <a:pt x="809" y="175"/>
                </a:lnTo>
                <a:cubicBezTo>
                  <a:pt x="757" y="147"/>
                  <a:pt x="700" y="128"/>
                  <a:pt x="640" y="120"/>
                </a:cubicBezTo>
                <a:close/>
                <a:moveTo>
                  <a:pt x="525" y="1044"/>
                </a:moveTo>
                <a:lnTo>
                  <a:pt x="525" y="120"/>
                </a:lnTo>
                <a:cubicBezTo>
                  <a:pt x="295" y="147"/>
                  <a:pt x="115" y="344"/>
                  <a:pt x="115" y="582"/>
                </a:cubicBezTo>
                <a:cubicBezTo>
                  <a:pt x="115" y="820"/>
                  <a:pt x="295" y="1017"/>
                  <a:pt x="525" y="1044"/>
                </a:cubicBezTo>
                <a:close/>
                <a:moveTo>
                  <a:pt x="582" y="0"/>
                </a:moveTo>
                <a:cubicBezTo>
                  <a:pt x="905" y="0"/>
                  <a:pt x="1165" y="260"/>
                  <a:pt x="1165" y="582"/>
                </a:cubicBezTo>
                <a:cubicBezTo>
                  <a:pt x="1165" y="905"/>
                  <a:pt x="905" y="1165"/>
                  <a:pt x="582" y="1165"/>
                </a:cubicBezTo>
                <a:cubicBezTo>
                  <a:pt x="260" y="1165"/>
                  <a:pt x="0" y="905"/>
                  <a:pt x="0" y="582"/>
                </a:cubicBezTo>
                <a:cubicBezTo>
                  <a:pt x="0" y="260"/>
                  <a:pt x="260" y="0"/>
                  <a:pt x="58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37712" y="4995863"/>
            <a:ext cx="463550" cy="336550"/>
          </a:xfrm>
          <a:custGeom>
            <a:avLst/>
            <a:gdLst>
              <a:gd name="T0" fmla="*/ 118 w 1286"/>
              <a:gd name="T1" fmla="*/ 467 h 936"/>
              <a:gd name="T2" fmla="*/ 350 w 1286"/>
              <a:gd name="T3" fmla="*/ 798 h 936"/>
              <a:gd name="T4" fmla="*/ 350 w 1286"/>
              <a:gd name="T5" fmla="*/ 918 h 936"/>
              <a:gd name="T6" fmla="*/ 0 w 1286"/>
              <a:gd name="T7" fmla="*/ 467 h 936"/>
              <a:gd name="T8" fmla="*/ 350 w 1286"/>
              <a:gd name="T9" fmla="*/ 16 h 936"/>
              <a:gd name="T10" fmla="*/ 350 w 1286"/>
              <a:gd name="T11" fmla="*/ 136 h 936"/>
              <a:gd name="T12" fmla="*/ 118 w 1286"/>
              <a:gd name="T13" fmla="*/ 467 h 936"/>
              <a:gd name="T14" fmla="*/ 818 w 1286"/>
              <a:gd name="T15" fmla="*/ 817 h 936"/>
              <a:gd name="T16" fmla="*/ 1168 w 1286"/>
              <a:gd name="T17" fmla="*/ 467 h 936"/>
              <a:gd name="T18" fmla="*/ 818 w 1286"/>
              <a:gd name="T19" fmla="*/ 117 h 936"/>
              <a:gd name="T20" fmla="*/ 468 w 1286"/>
              <a:gd name="T21" fmla="*/ 467 h 936"/>
              <a:gd name="T22" fmla="*/ 818 w 1286"/>
              <a:gd name="T23" fmla="*/ 817 h 936"/>
              <a:gd name="T24" fmla="*/ 818 w 1286"/>
              <a:gd name="T25" fmla="*/ 0 h 936"/>
              <a:gd name="T26" fmla="*/ 1285 w 1286"/>
              <a:gd name="T27" fmla="*/ 467 h 936"/>
              <a:gd name="T28" fmla="*/ 818 w 1286"/>
              <a:gd name="T29" fmla="*/ 935 h 936"/>
              <a:gd name="T30" fmla="*/ 350 w 1286"/>
              <a:gd name="T31" fmla="*/ 467 h 936"/>
              <a:gd name="T32" fmla="*/ 818 w 1286"/>
              <a:gd name="T33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6" h="936">
                <a:moveTo>
                  <a:pt x="118" y="467"/>
                </a:moveTo>
                <a:cubicBezTo>
                  <a:pt x="118" y="620"/>
                  <a:pt x="213" y="752"/>
                  <a:pt x="350" y="798"/>
                </a:cubicBezTo>
                <a:lnTo>
                  <a:pt x="350" y="918"/>
                </a:lnTo>
                <a:cubicBezTo>
                  <a:pt x="148" y="866"/>
                  <a:pt x="0" y="686"/>
                  <a:pt x="0" y="467"/>
                </a:cubicBezTo>
                <a:cubicBezTo>
                  <a:pt x="0" y="248"/>
                  <a:pt x="148" y="68"/>
                  <a:pt x="350" y="16"/>
                </a:cubicBezTo>
                <a:lnTo>
                  <a:pt x="350" y="136"/>
                </a:lnTo>
                <a:cubicBezTo>
                  <a:pt x="213" y="183"/>
                  <a:pt x="118" y="314"/>
                  <a:pt x="118" y="467"/>
                </a:cubicBezTo>
                <a:close/>
                <a:moveTo>
                  <a:pt x="818" y="817"/>
                </a:moveTo>
                <a:cubicBezTo>
                  <a:pt x="1012" y="817"/>
                  <a:pt x="1168" y="661"/>
                  <a:pt x="1168" y="467"/>
                </a:cubicBezTo>
                <a:cubicBezTo>
                  <a:pt x="1168" y="273"/>
                  <a:pt x="1012" y="117"/>
                  <a:pt x="818" y="117"/>
                </a:cubicBezTo>
                <a:cubicBezTo>
                  <a:pt x="624" y="117"/>
                  <a:pt x="468" y="273"/>
                  <a:pt x="468" y="467"/>
                </a:cubicBezTo>
                <a:cubicBezTo>
                  <a:pt x="468" y="661"/>
                  <a:pt x="624" y="817"/>
                  <a:pt x="818" y="817"/>
                </a:cubicBezTo>
                <a:close/>
                <a:moveTo>
                  <a:pt x="818" y="0"/>
                </a:moveTo>
                <a:cubicBezTo>
                  <a:pt x="1075" y="0"/>
                  <a:pt x="1285" y="210"/>
                  <a:pt x="1285" y="467"/>
                </a:cubicBezTo>
                <a:cubicBezTo>
                  <a:pt x="1285" y="724"/>
                  <a:pt x="1075" y="935"/>
                  <a:pt x="818" y="935"/>
                </a:cubicBezTo>
                <a:cubicBezTo>
                  <a:pt x="561" y="935"/>
                  <a:pt x="350" y="724"/>
                  <a:pt x="350" y="467"/>
                </a:cubicBezTo>
                <a:cubicBezTo>
                  <a:pt x="350" y="210"/>
                  <a:pt x="561" y="0"/>
                  <a:pt x="818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56901" y="4953001"/>
            <a:ext cx="377825" cy="420689"/>
          </a:xfrm>
          <a:custGeom>
            <a:avLst/>
            <a:gdLst>
              <a:gd name="T0" fmla="*/ 232 w 1051"/>
              <a:gd name="T1" fmla="*/ 525 h 1169"/>
              <a:gd name="T2" fmla="*/ 525 w 1051"/>
              <a:gd name="T3" fmla="*/ 525 h 1169"/>
              <a:gd name="T4" fmla="*/ 525 w 1051"/>
              <a:gd name="T5" fmla="*/ 818 h 1169"/>
              <a:gd name="T6" fmla="*/ 232 w 1051"/>
              <a:gd name="T7" fmla="*/ 818 h 1169"/>
              <a:gd name="T8" fmla="*/ 232 w 1051"/>
              <a:gd name="T9" fmla="*/ 525 h 1169"/>
              <a:gd name="T10" fmla="*/ 932 w 1051"/>
              <a:gd name="T11" fmla="*/ 1050 h 1169"/>
              <a:gd name="T12" fmla="*/ 932 w 1051"/>
              <a:gd name="T13" fmla="*/ 411 h 1169"/>
              <a:gd name="T14" fmla="*/ 118 w 1051"/>
              <a:gd name="T15" fmla="*/ 411 h 1169"/>
              <a:gd name="T16" fmla="*/ 118 w 1051"/>
              <a:gd name="T17" fmla="*/ 1050 h 1169"/>
              <a:gd name="T18" fmla="*/ 932 w 1051"/>
              <a:gd name="T19" fmla="*/ 1050 h 1169"/>
              <a:gd name="T20" fmla="*/ 1050 w 1051"/>
              <a:gd name="T21" fmla="*/ 236 h 1169"/>
              <a:gd name="T22" fmla="*/ 1050 w 1051"/>
              <a:gd name="T23" fmla="*/ 1050 h 1169"/>
              <a:gd name="T24" fmla="*/ 932 w 1051"/>
              <a:gd name="T25" fmla="*/ 1168 h 1169"/>
              <a:gd name="T26" fmla="*/ 118 w 1051"/>
              <a:gd name="T27" fmla="*/ 1168 h 1169"/>
              <a:gd name="T28" fmla="*/ 0 w 1051"/>
              <a:gd name="T29" fmla="*/ 1050 h 1169"/>
              <a:gd name="T30" fmla="*/ 0 w 1051"/>
              <a:gd name="T31" fmla="*/ 236 h 1169"/>
              <a:gd name="T32" fmla="*/ 118 w 1051"/>
              <a:gd name="T33" fmla="*/ 118 h 1169"/>
              <a:gd name="T34" fmla="*/ 175 w 1051"/>
              <a:gd name="T35" fmla="*/ 118 h 1169"/>
              <a:gd name="T36" fmla="*/ 175 w 1051"/>
              <a:gd name="T37" fmla="*/ 0 h 1169"/>
              <a:gd name="T38" fmla="*/ 293 w 1051"/>
              <a:gd name="T39" fmla="*/ 0 h 1169"/>
              <a:gd name="T40" fmla="*/ 293 w 1051"/>
              <a:gd name="T41" fmla="*/ 118 h 1169"/>
              <a:gd name="T42" fmla="*/ 757 w 1051"/>
              <a:gd name="T43" fmla="*/ 118 h 1169"/>
              <a:gd name="T44" fmla="*/ 757 w 1051"/>
              <a:gd name="T45" fmla="*/ 0 h 1169"/>
              <a:gd name="T46" fmla="*/ 875 w 1051"/>
              <a:gd name="T47" fmla="*/ 0 h 1169"/>
              <a:gd name="T48" fmla="*/ 875 w 1051"/>
              <a:gd name="T49" fmla="*/ 118 h 1169"/>
              <a:gd name="T50" fmla="*/ 932 w 1051"/>
              <a:gd name="T51" fmla="*/ 118 h 1169"/>
              <a:gd name="T52" fmla="*/ 1050 w 1051"/>
              <a:gd name="T53" fmla="*/ 236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051" h="1169">
                <a:moveTo>
                  <a:pt x="232" y="525"/>
                </a:moveTo>
                <a:lnTo>
                  <a:pt x="525" y="525"/>
                </a:lnTo>
                <a:lnTo>
                  <a:pt x="525" y="818"/>
                </a:lnTo>
                <a:lnTo>
                  <a:pt x="232" y="818"/>
                </a:lnTo>
                <a:lnTo>
                  <a:pt x="232" y="525"/>
                </a:lnTo>
                <a:close/>
                <a:moveTo>
                  <a:pt x="932" y="1050"/>
                </a:moveTo>
                <a:lnTo>
                  <a:pt x="932" y="411"/>
                </a:lnTo>
                <a:lnTo>
                  <a:pt x="118" y="411"/>
                </a:lnTo>
                <a:lnTo>
                  <a:pt x="118" y="1050"/>
                </a:lnTo>
                <a:lnTo>
                  <a:pt x="932" y="1050"/>
                </a:lnTo>
                <a:close/>
                <a:moveTo>
                  <a:pt x="1050" y="236"/>
                </a:moveTo>
                <a:lnTo>
                  <a:pt x="1050" y="1050"/>
                </a:lnTo>
                <a:cubicBezTo>
                  <a:pt x="1050" y="1113"/>
                  <a:pt x="995" y="1168"/>
                  <a:pt x="932" y="1168"/>
                </a:cubicBezTo>
                <a:lnTo>
                  <a:pt x="118" y="1168"/>
                </a:lnTo>
                <a:cubicBezTo>
                  <a:pt x="52" y="1168"/>
                  <a:pt x="0" y="1113"/>
                  <a:pt x="0" y="1050"/>
                </a:cubicBezTo>
                <a:lnTo>
                  <a:pt x="0" y="236"/>
                </a:lnTo>
                <a:cubicBezTo>
                  <a:pt x="0" y="173"/>
                  <a:pt x="52" y="118"/>
                  <a:pt x="118" y="118"/>
                </a:cubicBezTo>
                <a:lnTo>
                  <a:pt x="175" y="118"/>
                </a:lnTo>
                <a:lnTo>
                  <a:pt x="175" y="0"/>
                </a:lnTo>
                <a:lnTo>
                  <a:pt x="293" y="0"/>
                </a:lnTo>
                <a:lnTo>
                  <a:pt x="293" y="118"/>
                </a:lnTo>
                <a:lnTo>
                  <a:pt x="757" y="118"/>
                </a:lnTo>
                <a:lnTo>
                  <a:pt x="757" y="0"/>
                </a:lnTo>
                <a:lnTo>
                  <a:pt x="875" y="0"/>
                </a:lnTo>
                <a:lnTo>
                  <a:pt x="875" y="118"/>
                </a:lnTo>
                <a:lnTo>
                  <a:pt x="932" y="118"/>
                </a:lnTo>
                <a:cubicBezTo>
                  <a:pt x="995" y="118"/>
                  <a:pt x="1050" y="173"/>
                  <a:pt x="1050" y="236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7" y="5808665"/>
            <a:ext cx="419100" cy="452437"/>
          </a:xfrm>
          <a:custGeom>
            <a:avLst/>
            <a:gdLst>
              <a:gd name="T0" fmla="*/ 219 w 1166"/>
              <a:gd name="T1" fmla="*/ 432 h 1256"/>
              <a:gd name="T2" fmla="*/ 115 w 1166"/>
              <a:gd name="T3" fmla="*/ 476 h 1256"/>
              <a:gd name="T4" fmla="*/ 115 w 1166"/>
              <a:gd name="T5" fmla="*/ 670 h 1256"/>
              <a:gd name="T6" fmla="*/ 0 w 1166"/>
              <a:gd name="T7" fmla="*/ 670 h 1256"/>
              <a:gd name="T8" fmla="*/ 0 w 1166"/>
              <a:gd name="T9" fmla="*/ 396 h 1256"/>
              <a:gd name="T10" fmla="*/ 306 w 1166"/>
              <a:gd name="T11" fmla="*/ 271 h 1256"/>
              <a:gd name="T12" fmla="*/ 350 w 1166"/>
              <a:gd name="T13" fmla="*/ 262 h 1256"/>
              <a:gd name="T14" fmla="*/ 448 w 1166"/>
              <a:gd name="T15" fmla="*/ 317 h 1256"/>
              <a:gd name="T16" fmla="*/ 503 w 1166"/>
              <a:gd name="T17" fmla="*/ 410 h 1256"/>
              <a:gd name="T18" fmla="*/ 757 w 1166"/>
              <a:gd name="T19" fmla="*/ 555 h 1256"/>
              <a:gd name="T20" fmla="*/ 757 w 1166"/>
              <a:gd name="T21" fmla="*/ 670 h 1256"/>
              <a:gd name="T22" fmla="*/ 440 w 1166"/>
              <a:gd name="T23" fmla="*/ 519 h 1256"/>
              <a:gd name="T24" fmla="*/ 405 w 1166"/>
              <a:gd name="T25" fmla="*/ 694 h 1256"/>
              <a:gd name="T26" fmla="*/ 525 w 1166"/>
              <a:gd name="T27" fmla="*/ 815 h 1256"/>
              <a:gd name="T28" fmla="*/ 525 w 1166"/>
              <a:gd name="T29" fmla="*/ 1255 h 1256"/>
              <a:gd name="T30" fmla="*/ 407 w 1166"/>
              <a:gd name="T31" fmla="*/ 1255 h 1256"/>
              <a:gd name="T32" fmla="*/ 407 w 1166"/>
              <a:gd name="T33" fmla="*/ 905 h 1256"/>
              <a:gd name="T34" fmla="*/ 282 w 1166"/>
              <a:gd name="T35" fmla="*/ 787 h 1256"/>
              <a:gd name="T36" fmla="*/ 180 w 1166"/>
              <a:gd name="T37" fmla="*/ 1255 h 1256"/>
              <a:gd name="T38" fmla="*/ 57 w 1166"/>
              <a:gd name="T39" fmla="*/ 1255 h 1256"/>
              <a:gd name="T40" fmla="*/ 219 w 1166"/>
              <a:gd name="T41" fmla="*/ 432 h 1256"/>
              <a:gd name="T42" fmla="*/ 437 w 1166"/>
              <a:gd name="T43" fmla="*/ 232 h 1256"/>
              <a:gd name="T44" fmla="*/ 320 w 1166"/>
              <a:gd name="T45" fmla="*/ 118 h 1256"/>
              <a:gd name="T46" fmla="*/ 437 w 1166"/>
              <a:gd name="T47" fmla="*/ 0 h 1256"/>
              <a:gd name="T48" fmla="*/ 552 w 1166"/>
              <a:gd name="T49" fmla="*/ 118 h 1256"/>
              <a:gd name="T50" fmla="*/ 437 w 1166"/>
              <a:gd name="T51" fmla="*/ 232 h 1256"/>
              <a:gd name="T52" fmla="*/ 1020 w 1166"/>
              <a:gd name="T53" fmla="*/ 1064 h 1256"/>
              <a:gd name="T54" fmla="*/ 1020 w 1166"/>
              <a:gd name="T55" fmla="*/ 962 h 1256"/>
              <a:gd name="T56" fmla="*/ 1165 w 1166"/>
              <a:gd name="T57" fmla="*/ 1107 h 1256"/>
              <a:gd name="T58" fmla="*/ 1020 w 1166"/>
              <a:gd name="T59" fmla="*/ 1255 h 1256"/>
              <a:gd name="T60" fmla="*/ 1020 w 1166"/>
              <a:gd name="T61" fmla="*/ 1151 h 1256"/>
              <a:gd name="T62" fmla="*/ 700 w 1166"/>
              <a:gd name="T63" fmla="*/ 1151 h 1256"/>
              <a:gd name="T64" fmla="*/ 700 w 1166"/>
              <a:gd name="T65" fmla="*/ 1064 h 1256"/>
              <a:gd name="T66" fmla="*/ 1020 w 1166"/>
              <a:gd name="T67" fmla="*/ 1064 h 1256"/>
              <a:gd name="T68" fmla="*/ 845 w 1166"/>
              <a:gd name="T69" fmla="*/ 818 h 1256"/>
              <a:gd name="T70" fmla="*/ 1165 w 1166"/>
              <a:gd name="T71" fmla="*/ 818 h 1256"/>
              <a:gd name="T72" fmla="*/ 1165 w 1166"/>
              <a:gd name="T73" fmla="*/ 905 h 1256"/>
              <a:gd name="T74" fmla="*/ 845 w 1166"/>
              <a:gd name="T75" fmla="*/ 905 h 1256"/>
              <a:gd name="T76" fmla="*/ 845 w 1166"/>
              <a:gd name="T77" fmla="*/ 1006 h 1256"/>
              <a:gd name="T78" fmla="*/ 700 w 1166"/>
              <a:gd name="T79" fmla="*/ 861 h 1256"/>
              <a:gd name="T80" fmla="*/ 845 w 1166"/>
              <a:gd name="T81" fmla="*/ 714 h 1256"/>
              <a:gd name="T82" fmla="*/ 845 w 1166"/>
              <a:gd name="T83" fmla="*/ 818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66" h="1256">
                <a:moveTo>
                  <a:pt x="219" y="432"/>
                </a:moveTo>
                <a:lnTo>
                  <a:pt x="115" y="476"/>
                </a:lnTo>
                <a:lnTo>
                  <a:pt x="115" y="670"/>
                </a:lnTo>
                <a:lnTo>
                  <a:pt x="0" y="670"/>
                </a:lnTo>
                <a:lnTo>
                  <a:pt x="0" y="396"/>
                </a:lnTo>
                <a:lnTo>
                  <a:pt x="306" y="271"/>
                </a:lnTo>
                <a:cubicBezTo>
                  <a:pt x="320" y="265"/>
                  <a:pt x="336" y="262"/>
                  <a:pt x="350" y="262"/>
                </a:cubicBezTo>
                <a:cubicBezTo>
                  <a:pt x="391" y="262"/>
                  <a:pt x="429" y="282"/>
                  <a:pt x="448" y="317"/>
                </a:cubicBezTo>
                <a:lnTo>
                  <a:pt x="503" y="410"/>
                </a:lnTo>
                <a:cubicBezTo>
                  <a:pt x="555" y="495"/>
                  <a:pt x="651" y="555"/>
                  <a:pt x="757" y="555"/>
                </a:cubicBezTo>
                <a:lnTo>
                  <a:pt x="757" y="670"/>
                </a:lnTo>
                <a:cubicBezTo>
                  <a:pt x="629" y="670"/>
                  <a:pt x="517" y="612"/>
                  <a:pt x="440" y="519"/>
                </a:cubicBezTo>
                <a:lnTo>
                  <a:pt x="405" y="694"/>
                </a:lnTo>
                <a:lnTo>
                  <a:pt x="525" y="815"/>
                </a:lnTo>
                <a:lnTo>
                  <a:pt x="525" y="1255"/>
                </a:lnTo>
                <a:lnTo>
                  <a:pt x="407" y="1255"/>
                </a:lnTo>
                <a:lnTo>
                  <a:pt x="407" y="905"/>
                </a:lnTo>
                <a:lnTo>
                  <a:pt x="282" y="787"/>
                </a:lnTo>
                <a:lnTo>
                  <a:pt x="180" y="1255"/>
                </a:lnTo>
                <a:lnTo>
                  <a:pt x="57" y="1255"/>
                </a:lnTo>
                <a:lnTo>
                  <a:pt x="219" y="432"/>
                </a:lnTo>
                <a:close/>
                <a:moveTo>
                  <a:pt x="437" y="232"/>
                </a:moveTo>
                <a:cubicBezTo>
                  <a:pt x="375" y="232"/>
                  <a:pt x="320" y="180"/>
                  <a:pt x="320" y="118"/>
                </a:cubicBezTo>
                <a:cubicBezTo>
                  <a:pt x="320" y="55"/>
                  <a:pt x="374" y="0"/>
                  <a:pt x="437" y="0"/>
                </a:cubicBezTo>
                <a:cubicBezTo>
                  <a:pt x="499" y="0"/>
                  <a:pt x="552" y="55"/>
                  <a:pt x="552" y="118"/>
                </a:cubicBezTo>
                <a:cubicBezTo>
                  <a:pt x="552" y="180"/>
                  <a:pt x="500" y="232"/>
                  <a:pt x="437" y="232"/>
                </a:cubicBezTo>
                <a:close/>
                <a:moveTo>
                  <a:pt x="1020" y="1064"/>
                </a:moveTo>
                <a:lnTo>
                  <a:pt x="1020" y="962"/>
                </a:lnTo>
                <a:lnTo>
                  <a:pt x="1165" y="1107"/>
                </a:lnTo>
                <a:lnTo>
                  <a:pt x="1020" y="1255"/>
                </a:lnTo>
                <a:lnTo>
                  <a:pt x="1020" y="1151"/>
                </a:lnTo>
                <a:lnTo>
                  <a:pt x="700" y="1151"/>
                </a:lnTo>
                <a:lnTo>
                  <a:pt x="700" y="1064"/>
                </a:lnTo>
                <a:lnTo>
                  <a:pt x="1020" y="1064"/>
                </a:lnTo>
                <a:close/>
                <a:moveTo>
                  <a:pt x="845" y="818"/>
                </a:moveTo>
                <a:lnTo>
                  <a:pt x="1165" y="818"/>
                </a:lnTo>
                <a:lnTo>
                  <a:pt x="1165" y="905"/>
                </a:lnTo>
                <a:lnTo>
                  <a:pt x="845" y="905"/>
                </a:lnTo>
                <a:lnTo>
                  <a:pt x="845" y="1006"/>
                </a:lnTo>
                <a:lnTo>
                  <a:pt x="700" y="861"/>
                </a:lnTo>
                <a:lnTo>
                  <a:pt x="845" y="714"/>
                </a:lnTo>
                <a:lnTo>
                  <a:pt x="845" y="81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08199" y="5846764"/>
            <a:ext cx="463550" cy="377825"/>
          </a:xfrm>
          <a:custGeom>
            <a:avLst/>
            <a:gdLst>
              <a:gd name="T0" fmla="*/ 1168 w 1287"/>
              <a:gd name="T1" fmla="*/ 817 h 1050"/>
              <a:gd name="T2" fmla="*/ 1168 w 1287"/>
              <a:gd name="T3" fmla="*/ 117 h 1050"/>
              <a:gd name="T4" fmla="*/ 118 w 1287"/>
              <a:gd name="T5" fmla="*/ 117 h 1050"/>
              <a:gd name="T6" fmla="*/ 118 w 1287"/>
              <a:gd name="T7" fmla="*/ 817 h 1050"/>
              <a:gd name="T8" fmla="*/ 1168 w 1287"/>
              <a:gd name="T9" fmla="*/ 817 h 1050"/>
              <a:gd name="T10" fmla="*/ 1168 w 1287"/>
              <a:gd name="T11" fmla="*/ 0 h 1050"/>
              <a:gd name="T12" fmla="*/ 1286 w 1287"/>
              <a:gd name="T13" fmla="*/ 117 h 1050"/>
              <a:gd name="T14" fmla="*/ 1283 w 1287"/>
              <a:gd name="T15" fmla="*/ 817 h 1050"/>
              <a:gd name="T16" fmla="*/ 1168 w 1287"/>
              <a:gd name="T17" fmla="*/ 932 h 1050"/>
              <a:gd name="T18" fmla="*/ 875 w 1287"/>
              <a:gd name="T19" fmla="*/ 932 h 1050"/>
              <a:gd name="T20" fmla="*/ 875 w 1287"/>
              <a:gd name="T21" fmla="*/ 1049 h 1050"/>
              <a:gd name="T22" fmla="*/ 411 w 1287"/>
              <a:gd name="T23" fmla="*/ 1049 h 1050"/>
              <a:gd name="T24" fmla="*/ 411 w 1287"/>
              <a:gd name="T25" fmla="*/ 932 h 1050"/>
              <a:gd name="T26" fmla="*/ 118 w 1287"/>
              <a:gd name="T27" fmla="*/ 932 h 1050"/>
              <a:gd name="T28" fmla="*/ 0 w 1287"/>
              <a:gd name="T29" fmla="*/ 817 h 1050"/>
              <a:gd name="T30" fmla="*/ 0 w 1287"/>
              <a:gd name="T31" fmla="*/ 117 h 1050"/>
              <a:gd name="T32" fmla="*/ 118 w 1287"/>
              <a:gd name="T33" fmla="*/ 0 h 1050"/>
              <a:gd name="T34" fmla="*/ 1168 w 1287"/>
              <a:gd name="T35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287" h="1050">
                <a:moveTo>
                  <a:pt x="1168" y="817"/>
                </a:moveTo>
                <a:lnTo>
                  <a:pt x="1168" y="117"/>
                </a:lnTo>
                <a:lnTo>
                  <a:pt x="118" y="117"/>
                </a:lnTo>
                <a:lnTo>
                  <a:pt x="118" y="817"/>
                </a:lnTo>
                <a:lnTo>
                  <a:pt x="1168" y="817"/>
                </a:lnTo>
                <a:close/>
                <a:moveTo>
                  <a:pt x="1168" y="0"/>
                </a:moveTo>
                <a:cubicBezTo>
                  <a:pt x="1231" y="0"/>
                  <a:pt x="1286" y="54"/>
                  <a:pt x="1286" y="117"/>
                </a:cubicBezTo>
                <a:lnTo>
                  <a:pt x="1283" y="817"/>
                </a:lnTo>
                <a:cubicBezTo>
                  <a:pt x="1283" y="880"/>
                  <a:pt x="1231" y="932"/>
                  <a:pt x="1168" y="932"/>
                </a:cubicBezTo>
                <a:lnTo>
                  <a:pt x="875" y="932"/>
                </a:lnTo>
                <a:lnTo>
                  <a:pt x="875" y="1049"/>
                </a:lnTo>
                <a:lnTo>
                  <a:pt x="411" y="1049"/>
                </a:lnTo>
                <a:lnTo>
                  <a:pt x="411" y="932"/>
                </a:lnTo>
                <a:lnTo>
                  <a:pt x="118" y="932"/>
                </a:lnTo>
                <a:cubicBezTo>
                  <a:pt x="55" y="932"/>
                  <a:pt x="0" y="880"/>
                  <a:pt x="0" y="817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265489" y="5846764"/>
            <a:ext cx="293687" cy="377825"/>
          </a:xfrm>
          <a:custGeom>
            <a:avLst/>
            <a:gdLst>
              <a:gd name="T0" fmla="*/ 815 w 816"/>
              <a:gd name="T1" fmla="*/ 117 h 1050"/>
              <a:gd name="T2" fmla="*/ 815 w 816"/>
              <a:gd name="T3" fmla="*/ 1049 h 1050"/>
              <a:gd name="T4" fmla="*/ 408 w 816"/>
              <a:gd name="T5" fmla="*/ 874 h 1050"/>
              <a:gd name="T6" fmla="*/ 0 w 816"/>
              <a:gd name="T7" fmla="*/ 1049 h 1050"/>
              <a:gd name="T8" fmla="*/ 0 w 816"/>
              <a:gd name="T9" fmla="*/ 117 h 1050"/>
              <a:gd name="T10" fmla="*/ 115 w 816"/>
              <a:gd name="T11" fmla="*/ 0 h 1050"/>
              <a:gd name="T12" fmla="*/ 700 w 816"/>
              <a:gd name="T13" fmla="*/ 0 h 1050"/>
              <a:gd name="T14" fmla="*/ 815 w 816"/>
              <a:gd name="T15" fmla="*/ 1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16" h="1050">
                <a:moveTo>
                  <a:pt x="815" y="117"/>
                </a:moveTo>
                <a:lnTo>
                  <a:pt x="815" y="1049"/>
                </a:lnTo>
                <a:lnTo>
                  <a:pt x="408" y="874"/>
                </a:lnTo>
                <a:lnTo>
                  <a:pt x="0" y="1049"/>
                </a:ln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700" y="0"/>
                </a:lnTo>
                <a:cubicBezTo>
                  <a:pt x="763" y="0"/>
                  <a:pt x="815" y="54"/>
                  <a:pt x="815" y="117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338639" y="5846764"/>
            <a:ext cx="293687" cy="377825"/>
          </a:xfrm>
          <a:custGeom>
            <a:avLst/>
            <a:gdLst>
              <a:gd name="T0" fmla="*/ 700 w 816"/>
              <a:gd name="T1" fmla="*/ 874 h 1050"/>
              <a:gd name="T2" fmla="*/ 700 w 816"/>
              <a:gd name="T3" fmla="*/ 117 h 1050"/>
              <a:gd name="T4" fmla="*/ 115 w 816"/>
              <a:gd name="T5" fmla="*/ 117 h 1050"/>
              <a:gd name="T6" fmla="*/ 115 w 816"/>
              <a:gd name="T7" fmla="*/ 874 h 1050"/>
              <a:gd name="T8" fmla="*/ 407 w 816"/>
              <a:gd name="T9" fmla="*/ 746 h 1050"/>
              <a:gd name="T10" fmla="*/ 700 w 816"/>
              <a:gd name="T11" fmla="*/ 874 h 1050"/>
              <a:gd name="T12" fmla="*/ 815 w 816"/>
              <a:gd name="T13" fmla="*/ 117 h 1050"/>
              <a:gd name="T14" fmla="*/ 815 w 816"/>
              <a:gd name="T15" fmla="*/ 1049 h 1050"/>
              <a:gd name="T16" fmla="*/ 407 w 816"/>
              <a:gd name="T17" fmla="*/ 874 h 1050"/>
              <a:gd name="T18" fmla="*/ 0 w 816"/>
              <a:gd name="T19" fmla="*/ 1049 h 1050"/>
              <a:gd name="T20" fmla="*/ 0 w 816"/>
              <a:gd name="T21" fmla="*/ 117 h 1050"/>
              <a:gd name="T22" fmla="*/ 115 w 816"/>
              <a:gd name="T23" fmla="*/ 0 h 1050"/>
              <a:gd name="T24" fmla="*/ 700 w 816"/>
              <a:gd name="T25" fmla="*/ 0 h 1050"/>
              <a:gd name="T26" fmla="*/ 815 w 816"/>
              <a:gd name="T27" fmla="*/ 1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16" h="1050">
                <a:moveTo>
                  <a:pt x="700" y="874"/>
                </a:moveTo>
                <a:lnTo>
                  <a:pt x="700" y="117"/>
                </a:lnTo>
                <a:lnTo>
                  <a:pt x="115" y="117"/>
                </a:lnTo>
                <a:lnTo>
                  <a:pt x="115" y="874"/>
                </a:lnTo>
                <a:lnTo>
                  <a:pt x="407" y="746"/>
                </a:lnTo>
                <a:lnTo>
                  <a:pt x="700" y="874"/>
                </a:lnTo>
                <a:close/>
                <a:moveTo>
                  <a:pt x="815" y="117"/>
                </a:moveTo>
                <a:lnTo>
                  <a:pt x="815" y="1049"/>
                </a:lnTo>
                <a:lnTo>
                  <a:pt x="407" y="874"/>
                </a:lnTo>
                <a:lnTo>
                  <a:pt x="0" y="1049"/>
                </a:lnTo>
                <a:lnTo>
                  <a:pt x="0" y="117"/>
                </a:lnTo>
                <a:cubicBezTo>
                  <a:pt x="0" y="54"/>
                  <a:pt x="52" y="0"/>
                  <a:pt x="115" y="0"/>
                </a:cubicBezTo>
                <a:lnTo>
                  <a:pt x="700" y="0"/>
                </a:lnTo>
                <a:cubicBezTo>
                  <a:pt x="763" y="0"/>
                  <a:pt x="815" y="54"/>
                  <a:pt x="81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370514" y="5846764"/>
            <a:ext cx="377825" cy="377825"/>
          </a:xfrm>
          <a:custGeom>
            <a:avLst/>
            <a:gdLst>
              <a:gd name="T0" fmla="*/ 700 w 1051"/>
              <a:gd name="T1" fmla="*/ 350 h 1050"/>
              <a:gd name="T2" fmla="*/ 700 w 1051"/>
              <a:gd name="T3" fmla="*/ 0 h 1050"/>
              <a:gd name="T4" fmla="*/ 817 w 1051"/>
              <a:gd name="T5" fmla="*/ 0 h 1050"/>
              <a:gd name="T6" fmla="*/ 817 w 1051"/>
              <a:gd name="T7" fmla="*/ 117 h 1050"/>
              <a:gd name="T8" fmla="*/ 1050 w 1051"/>
              <a:gd name="T9" fmla="*/ 117 h 1050"/>
              <a:gd name="T10" fmla="*/ 1050 w 1051"/>
              <a:gd name="T11" fmla="*/ 232 h 1050"/>
              <a:gd name="T12" fmla="*/ 817 w 1051"/>
              <a:gd name="T13" fmla="*/ 232 h 1050"/>
              <a:gd name="T14" fmla="*/ 817 w 1051"/>
              <a:gd name="T15" fmla="*/ 350 h 1050"/>
              <a:gd name="T16" fmla="*/ 700 w 1051"/>
              <a:gd name="T17" fmla="*/ 350 h 1050"/>
              <a:gd name="T18" fmla="*/ 1050 w 1051"/>
              <a:gd name="T19" fmla="*/ 582 h 1050"/>
              <a:gd name="T20" fmla="*/ 467 w 1051"/>
              <a:gd name="T21" fmla="*/ 582 h 1050"/>
              <a:gd name="T22" fmla="*/ 467 w 1051"/>
              <a:gd name="T23" fmla="*/ 467 h 1050"/>
              <a:gd name="T24" fmla="*/ 1050 w 1051"/>
              <a:gd name="T25" fmla="*/ 467 h 1050"/>
              <a:gd name="T26" fmla="*/ 1050 w 1051"/>
              <a:gd name="T27" fmla="*/ 582 h 1050"/>
              <a:gd name="T28" fmla="*/ 232 w 1051"/>
              <a:gd name="T29" fmla="*/ 350 h 1050"/>
              <a:gd name="T30" fmla="*/ 350 w 1051"/>
              <a:gd name="T31" fmla="*/ 350 h 1050"/>
              <a:gd name="T32" fmla="*/ 350 w 1051"/>
              <a:gd name="T33" fmla="*/ 699 h 1050"/>
              <a:gd name="T34" fmla="*/ 232 w 1051"/>
              <a:gd name="T35" fmla="*/ 699 h 1050"/>
              <a:gd name="T36" fmla="*/ 232 w 1051"/>
              <a:gd name="T37" fmla="*/ 582 h 1050"/>
              <a:gd name="T38" fmla="*/ 0 w 1051"/>
              <a:gd name="T39" fmla="*/ 582 h 1050"/>
              <a:gd name="T40" fmla="*/ 0 w 1051"/>
              <a:gd name="T41" fmla="*/ 467 h 1050"/>
              <a:gd name="T42" fmla="*/ 232 w 1051"/>
              <a:gd name="T43" fmla="*/ 467 h 1050"/>
              <a:gd name="T44" fmla="*/ 232 w 1051"/>
              <a:gd name="T45" fmla="*/ 350 h 1050"/>
              <a:gd name="T46" fmla="*/ 582 w 1051"/>
              <a:gd name="T47" fmla="*/ 1049 h 1050"/>
              <a:gd name="T48" fmla="*/ 467 w 1051"/>
              <a:gd name="T49" fmla="*/ 1049 h 1050"/>
              <a:gd name="T50" fmla="*/ 467 w 1051"/>
              <a:gd name="T51" fmla="*/ 699 h 1050"/>
              <a:gd name="T52" fmla="*/ 582 w 1051"/>
              <a:gd name="T53" fmla="*/ 699 h 1050"/>
              <a:gd name="T54" fmla="*/ 582 w 1051"/>
              <a:gd name="T55" fmla="*/ 817 h 1050"/>
              <a:gd name="T56" fmla="*/ 1050 w 1051"/>
              <a:gd name="T57" fmla="*/ 817 h 1050"/>
              <a:gd name="T58" fmla="*/ 1050 w 1051"/>
              <a:gd name="T59" fmla="*/ 932 h 1050"/>
              <a:gd name="T60" fmla="*/ 582 w 1051"/>
              <a:gd name="T61" fmla="*/ 932 h 1050"/>
              <a:gd name="T62" fmla="*/ 582 w 1051"/>
              <a:gd name="T63" fmla="*/ 1049 h 1050"/>
              <a:gd name="T64" fmla="*/ 0 w 1051"/>
              <a:gd name="T65" fmla="*/ 117 h 1050"/>
              <a:gd name="T66" fmla="*/ 582 w 1051"/>
              <a:gd name="T67" fmla="*/ 117 h 1050"/>
              <a:gd name="T68" fmla="*/ 582 w 1051"/>
              <a:gd name="T69" fmla="*/ 232 h 1050"/>
              <a:gd name="T70" fmla="*/ 0 w 1051"/>
              <a:gd name="T71" fmla="*/ 232 h 1050"/>
              <a:gd name="T72" fmla="*/ 0 w 1051"/>
              <a:gd name="T73" fmla="*/ 117 h 1050"/>
              <a:gd name="T74" fmla="*/ 0 w 1051"/>
              <a:gd name="T75" fmla="*/ 817 h 1050"/>
              <a:gd name="T76" fmla="*/ 350 w 1051"/>
              <a:gd name="T77" fmla="*/ 817 h 1050"/>
              <a:gd name="T78" fmla="*/ 350 w 1051"/>
              <a:gd name="T79" fmla="*/ 932 h 1050"/>
              <a:gd name="T80" fmla="*/ 0 w 1051"/>
              <a:gd name="T81" fmla="*/ 932 h 1050"/>
              <a:gd name="T82" fmla="*/ 0 w 1051"/>
              <a:gd name="T83" fmla="*/ 8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051" h="1050">
                <a:moveTo>
                  <a:pt x="700" y="350"/>
                </a:moveTo>
                <a:lnTo>
                  <a:pt x="700" y="0"/>
                </a:lnTo>
                <a:lnTo>
                  <a:pt x="817" y="0"/>
                </a:lnTo>
                <a:lnTo>
                  <a:pt x="817" y="117"/>
                </a:lnTo>
                <a:lnTo>
                  <a:pt x="1050" y="117"/>
                </a:lnTo>
                <a:lnTo>
                  <a:pt x="1050" y="232"/>
                </a:lnTo>
                <a:lnTo>
                  <a:pt x="817" y="232"/>
                </a:lnTo>
                <a:lnTo>
                  <a:pt x="817" y="350"/>
                </a:lnTo>
                <a:lnTo>
                  <a:pt x="700" y="350"/>
                </a:lnTo>
                <a:close/>
                <a:moveTo>
                  <a:pt x="1050" y="582"/>
                </a:moveTo>
                <a:lnTo>
                  <a:pt x="467" y="582"/>
                </a:lnTo>
                <a:lnTo>
                  <a:pt x="467" y="467"/>
                </a:lnTo>
                <a:lnTo>
                  <a:pt x="1050" y="467"/>
                </a:lnTo>
                <a:lnTo>
                  <a:pt x="1050" y="582"/>
                </a:lnTo>
                <a:close/>
                <a:moveTo>
                  <a:pt x="232" y="350"/>
                </a:moveTo>
                <a:lnTo>
                  <a:pt x="350" y="350"/>
                </a:lnTo>
                <a:lnTo>
                  <a:pt x="350" y="699"/>
                </a:lnTo>
                <a:lnTo>
                  <a:pt x="232" y="699"/>
                </a:lnTo>
                <a:lnTo>
                  <a:pt x="232" y="582"/>
                </a:lnTo>
                <a:lnTo>
                  <a:pt x="0" y="582"/>
                </a:lnTo>
                <a:lnTo>
                  <a:pt x="0" y="467"/>
                </a:lnTo>
                <a:lnTo>
                  <a:pt x="232" y="467"/>
                </a:lnTo>
                <a:lnTo>
                  <a:pt x="232" y="350"/>
                </a:lnTo>
                <a:close/>
                <a:moveTo>
                  <a:pt x="582" y="1049"/>
                </a:moveTo>
                <a:lnTo>
                  <a:pt x="467" y="1049"/>
                </a:lnTo>
                <a:lnTo>
                  <a:pt x="467" y="699"/>
                </a:lnTo>
                <a:lnTo>
                  <a:pt x="582" y="699"/>
                </a:lnTo>
                <a:lnTo>
                  <a:pt x="582" y="817"/>
                </a:lnTo>
                <a:lnTo>
                  <a:pt x="1050" y="817"/>
                </a:lnTo>
                <a:lnTo>
                  <a:pt x="1050" y="932"/>
                </a:lnTo>
                <a:lnTo>
                  <a:pt x="582" y="932"/>
                </a:lnTo>
                <a:lnTo>
                  <a:pt x="582" y="1049"/>
                </a:lnTo>
                <a:close/>
                <a:moveTo>
                  <a:pt x="0" y="117"/>
                </a:moveTo>
                <a:lnTo>
                  <a:pt x="582" y="117"/>
                </a:lnTo>
                <a:lnTo>
                  <a:pt x="582" y="232"/>
                </a:lnTo>
                <a:lnTo>
                  <a:pt x="0" y="232"/>
                </a:lnTo>
                <a:lnTo>
                  <a:pt x="0" y="117"/>
                </a:lnTo>
                <a:close/>
                <a:moveTo>
                  <a:pt x="0" y="817"/>
                </a:moveTo>
                <a:lnTo>
                  <a:pt x="350" y="817"/>
                </a:lnTo>
                <a:lnTo>
                  <a:pt x="350" y="932"/>
                </a:lnTo>
                <a:lnTo>
                  <a:pt x="0" y="932"/>
                </a:lnTo>
                <a:lnTo>
                  <a:pt x="0" y="81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8" name="Freeform 67"/>
          <p:cNvSpPr>
            <a:spLocks noChangeArrowheads="1"/>
          </p:cNvSpPr>
          <p:nvPr/>
        </p:nvSpPr>
        <p:spPr bwMode="auto">
          <a:xfrm>
            <a:off x="6423024" y="5908676"/>
            <a:ext cx="419100" cy="252412"/>
          </a:xfrm>
          <a:custGeom>
            <a:avLst/>
            <a:gdLst>
              <a:gd name="T0" fmla="*/ 815 w 1166"/>
              <a:gd name="T1" fmla="*/ 0 h 700"/>
              <a:gd name="T2" fmla="*/ 1165 w 1166"/>
              <a:gd name="T3" fmla="*/ 0 h 700"/>
              <a:gd name="T4" fmla="*/ 1165 w 1166"/>
              <a:gd name="T5" fmla="*/ 350 h 700"/>
              <a:gd name="T6" fmla="*/ 1031 w 1166"/>
              <a:gd name="T7" fmla="*/ 216 h 700"/>
              <a:gd name="T8" fmla="*/ 664 w 1166"/>
              <a:gd name="T9" fmla="*/ 582 h 700"/>
              <a:gd name="T10" fmla="*/ 432 w 1166"/>
              <a:gd name="T11" fmla="*/ 349 h 700"/>
              <a:gd name="T12" fmla="*/ 82 w 1166"/>
              <a:gd name="T13" fmla="*/ 699 h 700"/>
              <a:gd name="T14" fmla="*/ 0 w 1166"/>
              <a:gd name="T15" fmla="*/ 617 h 700"/>
              <a:gd name="T16" fmla="*/ 432 w 1166"/>
              <a:gd name="T17" fmla="*/ 185 h 700"/>
              <a:gd name="T18" fmla="*/ 664 w 1166"/>
              <a:gd name="T19" fmla="*/ 418 h 700"/>
              <a:gd name="T20" fmla="*/ 949 w 1166"/>
              <a:gd name="T21" fmla="*/ 134 h 700"/>
              <a:gd name="T22" fmla="*/ 815 w 1166"/>
              <a:gd name="T23" fmla="*/ 0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700">
                <a:moveTo>
                  <a:pt x="815" y="0"/>
                </a:moveTo>
                <a:lnTo>
                  <a:pt x="1165" y="0"/>
                </a:lnTo>
                <a:lnTo>
                  <a:pt x="1165" y="350"/>
                </a:lnTo>
                <a:lnTo>
                  <a:pt x="1031" y="216"/>
                </a:lnTo>
                <a:lnTo>
                  <a:pt x="664" y="582"/>
                </a:lnTo>
                <a:lnTo>
                  <a:pt x="432" y="349"/>
                </a:lnTo>
                <a:lnTo>
                  <a:pt x="82" y="699"/>
                </a:lnTo>
                <a:lnTo>
                  <a:pt x="0" y="617"/>
                </a:lnTo>
                <a:lnTo>
                  <a:pt x="432" y="185"/>
                </a:lnTo>
                <a:lnTo>
                  <a:pt x="664" y="418"/>
                </a:lnTo>
                <a:lnTo>
                  <a:pt x="949" y="134"/>
                </a:lnTo>
                <a:lnTo>
                  <a:pt x="815" y="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9" name="Freeform 68"/>
          <p:cNvSpPr>
            <a:spLocks noChangeArrowheads="1"/>
          </p:cNvSpPr>
          <p:nvPr/>
        </p:nvSpPr>
        <p:spPr bwMode="auto">
          <a:xfrm>
            <a:off x="7505701" y="5951539"/>
            <a:ext cx="398463" cy="168275"/>
          </a:xfrm>
          <a:custGeom>
            <a:avLst/>
            <a:gdLst>
              <a:gd name="T0" fmla="*/ 1108 w 1109"/>
              <a:gd name="T1" fmla="*/ 232 h 466"/>
              <a:gd name="T2" fmla="*/ 875 w 1109"/>
              <a:gd name="T3" fmla="*/ 465 h 466"/>
              <a:gd name="T4" fmla="*/ 875 w 1109"/>
              <a:gd name="T5" fmla="*/ 290 h 466"/>
              <a:gd name="T6" fmla="*/ 0 w 1109"/>
              <a:gd name="T7" fmla="*/ 290 h 466"/>
              <a:gd name="T8" fmla="*/ 0 w 1109"/>
              <a:gd name="T9" fmla="*/ 175 h 466"/>
              <a:gd name="T10" fmla="*/ 875 w 1109"/>
              <a:gd name="T11" fmla="*/ 175 h 466"/>
              <a:gd name="T12" fmla="*/ 875 w 1109"/>
              <a:gd name="T13" fmla="*/ 0 h 466"/>
              <a:gd name="T14" fmla="*/ 1108 w 1109"/>
              <a:gd name="T15" fmla="*/ 232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09" h="466">
                <a:moveTo>
                  <a:pt x="1108" y="232"/>
                </a:moveTo>
                <a:lnTo>
                  <a:pt x="875" y="465"/>
                </a:lnTo>
                <a:lnTo>
                  <a:pt x="875" y="290"/>
                </a:lnTo>
                <a:lnTo>
                  <a:pt x="0" y="290"/>
                </a:lnTo>
                <a:lnTo>
                  <a:pt x="0" y="175"/>
                </a:lnTo>
                <a:lnTo>
                  <a:pt x="875" y="175"/>
                </a:lnTo>
                <a:lnTo>
                  <a:pt x="875" y="0"/>
                </a:lnTo>
                <a:lnTo>
                  <a:pt x="1108" y="23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8569324" y="5908676"/>
            <a:ext cx="419100" cy="252412"/>
          </a:xfrm>
          <a:custGeom>
            <a:avLst/>
            <a:gdLst>
              <a:gd name="T0" fmla="*/ 949 w 1166"/>
              <a:gd name="T1" fmla="*/ 565 h 700"/>
              <a:gd name="T2" fmla="*/ 664 w 1166"/>
              <a:gd name="T3" fmla="*/ 281 h 700"/>
              <a:gd name="T4" fmla="*/ 432 w 1166"/>
              <a:gd name="T5" fmla="*/ 514 h 700"/>
              <a:gd name="T6" fmla="*/ 0 w 1166"/>
              <a:gd name="T7" fmla="*/ 82 h 700"/>
              <a:gd name="T8" fmla="*/ 82 w 1166"/>
              <a:gd name="T9" fmla="*/ 0 h 700"/>
              <a:gd name="T10" fmla="*/ 432 w 1166"/>
              <a:gd name="T11" fmla="*/ 349 h 700"/>
              <a:gd name="T12" fmla="*/ 664 w 1166"/>
              <a:gd name="T13" fmla="*/ 117 h 700"/>
              <a:gd name="T14" fmla="*/ 1031 w 1166"/>
              <a:gd name="T15" fmla="*/ 483 h 700"/>
              <a:gd name="T16" fmla="*/ 1165 w 1166"/>
              <a:gd name="T17" fmla="*/ 349 h 700"/>
              <a:gd name="T18" fmla="*/ 1165 w 1166"/>
              <a:gd name="T19" fmla="*/ 699 h 700"/>
              <a:gd name="T20" fmla="*/ 815 w 1166"/>
              <a:gd name="T21" fmla="*/ 699 h 700"/>
              <a:gd name="T22" fmla="*/ 949 w 1166"/>
              <a:gd name="T23" fmla="*/ 565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700">
                <a:moveTo>
                  <a:pt x="949" y="565"/>
                </a:moveTo>
                <a:lnTo>
                  <a:pt x="664" y="281"/>
                </a:lnTo>
                <a:lnTo>
                  <a:pt x="432" y="514"/>
                </a:lnTo>
                <a:lnTo>
                  <a:pt x="0" y="82"/>
                </a:lnTo>
                <a:lnTo>
                  <a:pt x="82" y="0"/>
                </a:lnTo>
                <a:lnTo>
                  <a:pt x="432" y="349"/>
                </a:lnTo>
                <a:lnTo>
                  <a:pt x="664" y="117"/>
                </a:lnTo>
                <a:lnTo>
                  <a:pt x="1031" y="483"/>
                </a:lnTo>
                <a:lnTo>
                  <a:pt x="1165" y="349"/>
                </a:lnTo>
                <a:lnTo>
                  <a:pt x="1165" y="699"/>
                </a:lnTo>
                <a:lnTo>
                  <a:pt x="815" y="699"/>
                </a:lnTo>
                <a:lnTo>
                  <a:pt x="949" y="565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20249" y="5826125"/>
            <a:ext cx="463550" cy="419100"/>
          </a:xfrm>
          <a:custGeom>
            <a:avLst/>
            <a:gdLst>
              <a:gd name="T0" fmla="*/ 870 w 1287"/>
              <a:gd name="T1" fmla="*/ 875 h 1166"/>
              <a:gd name="T2" fmla="*/ 1059 w 1287"/>
              <a:gd name="T3" fmla="*/ 875 h 1166"/>
              <a:gd name="T4" fmla="*/ 963 w 1287"/>
              <a:gd name="T5" fmla="*/ 621 h 1166"/>
              <a:gd name="T6" fmla="*/ 870 w 1287"/>
              <a:gd name="T7" fmla="*/ 875 h 1166"/>
              <a:gd name="T8" fmla="*/ 1023 w 1287"/>
              <a:gd name="T9" fmla="*/ 465 h 1166"/>
              <a:gd name="T10" fmla="*/ 1286 w 1287"/>
              <a:gd name="T11" fmla="*/ 1165 h 1166"/>
              <a:gd name="T12" fmla="*/ 1168 w 1287"/>
              <a:gd name="T13" fmla="*/ 1165 h 1166"/>
              <a:gd name="T14" fmla="*/ 1102 w 1287"/>
              <a:gd name="T15" fmla="*/ 990 h 1166"/>
              <a:gd name="T16" fmla="*/ 826 w 1287"/>
              <a:gd name="T17" fmla="*/ 990 h 1166"/>
              <a:gd name="T18" fmla="*/ 761 w 1287"/>
              <a:gd name="T19" fmla="*/ 1165 h 1166"/>
              <a:gd name="T20" fmla="*/ 643 w 1287"/>
              <a:gd name="T21" fmla="*/ 1165 h 1166"/>
              <a:gd name="T22" fmla="*/ 906 w 1287"/>
              <a:gd name="T23" fmla="*/ 465 h 1166"/>
              <a:gd name="T24" fmla="*/ 1023 w 1287"/>
              <a:gd name="T25" fmla="*/ 465 h 1166"/>
              <a:gd name="T26" fmla="*/ 695 w 1287"/>
              <a:gd name="T27" fmla="*/ 760 h 1166"/>
              <a:gd name="T28" fmla="*/ 648 w 1287"/>
              <a:gd name="T29" fmla="*/ 880 h 1166"/>
              <a:gd name="T30" fmla="*/ 468 w 1287"/>
              <a:gd name="T31" fmla="*/ 700 h 1166"/>
              <a:gd name="T32" fmla="*/ 175 w 1287"/>
              <a:gd name="T33" fmla="*/ 990 h 1166"/>
              <a:gd name="T34" fmla="*/ 93 w 1287"/>
              <a:gd name="T35" fmla="*/ 908 h 1166"/>
              <a:gd name="T36" fmla="*/ 391 w 1287"/>
              <a:gd name="T37" fmla="*/ 615 h 1166"/>
              <a:gd name="T38" fmla="*/ 216 w 1287"/>
              <a:gd name="T39" fmla="*/ 350 h 1166"/>
              <a:gd name="T40" fmla="*/ 334 w 1287"/>
              <a:gd name="T41" fmla="*/ 350 h 1166"/>
              <a:gd name="T42" fmla="*/ 468 w 1287"/>
              <a:gd name="T43" fmla="*/ 544 h 1166"/>
              <a:gd name="T44" fmla="*/ 654 w 1287"/>
              <a:gd name="T45" fmla="*/ 233 h 1166"/>
              <a:gd name="T46" fmla="*/ 0 w 1287"/>
              <a:gd name="T47" fmla="*/ 233 h 1166"/>
              <a:gd name="T48" fmla="*/ 0 w 1287"/>
              <a:gd name="T49" fmla="*/ 115 h 1166"/>
              <a:gd name="T50" fmla="*/ 411 w 1287"/>
              <a:gd name="T51" fmla="*/ 115 h 1166"/>
              <a:gd name="T52" fmla="*/ 411 w 1287"/>
              <a:gd name="T53" fmla="*/ 0 h 1166"/>
              <a:gd name="T54" fmla="*/ 525 w 1287"/>
              <a:gd name="T55" fmla="*/ 0 h 1166"/>
              <a:gd name="T56" fmla="*/ 525 w 1287"/>
              <a:gd name="T57" fmla="*/ 115 h 1166"/>
              <a:gd name="T58" fmla="*/ 936 w 1287"/>
              <a:gd name="T59" fmla="*/ 115 h 1166"/>
              <a:gd name="T60" fmla="*/ 936 w 1287"/>
              <a:gd name="T61" fmla="*/ 233 h 1166"/>
              <a:gd name="T62" fmla="*/ 763 w 1287"/>
              <a:gd name="T63" fmla="*/ 233 h 1166"/>
              <a:gd name="T64" fmla="*/ 547 w 1287"/>
              <a:gd name="T65" fmla="*/ 613 h 1166"/>
              <a:gd name="T66" fmla="*/ 545 w 1287"/>
              <a:gd name="T67" fmla="*/ 615 h 1166"/>
              <a:gd name="T68" fmla="*/ 695 w 1287"/>
              <a:gd name="T69" fmla="*/ 760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87" h="1166">
                <a:moveTo>
                  <a:pt x="870" y="875"/>
                </a:moveTo>
                <a:lnTo>
                  <a:pt x="1059" y="875"/>
                </a:lnTo>
                <a:lnTo>
                  <a:pt x="963" y="621"/>
                </a:lnTo>
                <a:lnTo>
                  <a:pt x="870" y="875"/>
                </a:lnTo>
                <a:close/>
                <a:moveTo>
                  <a:pt x="1023" y="465"/>
                </a:moveTo>
                <a:lnTo>
                  <a:pt x="1286" y="1165"/>
                </a:lnTo>
                <a:lnTo>
                  <a:pt x="1168" y="1165"/>
                </a:lnTo>
                <a:lnTo>
                  <a:pt x="1102" y="990"/>
                </a:lnTo>
                <a:lnTo>
                  <a:pt x="826" y="990"/>
                </a:lnTo>
                <a:lnTo>
                  <a:pt x="761" y="1165"/>
                </a:lnTo>
                <a:lnTo>
                  <a:pt x="643" y="1165"/>
                </a:lnTo>
                <a:lnTo>
                  <a:pt x="906" y="465"/>
                </a:lnTo>
                <a:lnTo>
                  <a:pt x="1023" y="465"/>
                </a:lnTo>
                <a:close/>
                <a:moveTo>
                  <a:pt x="695" y="760"/>
                </a:moveTo>
                <a:lnTo>
                  <a:pt x="648" y="880"/>
                </a:lnTo>
                <a:lnTo>
                  <a:pt x="468" y="700"/>
                </a:lnTo>
                <a:lnTo>
                  <a:pt x="175" y="990"/>
                </a:lnTo>
                <a:lnTo>
                  <a:pt x="93" y="908"/>
                </a:lnTo>
                <a:lnTo>
                  <a:pt x="391" y="615"/>
                </a:lnTo>
                <a:cubicBezTo>
                  <a:pt x="318" y="533"/>
                  <a:pt x="260" y="446"/>
                  <a:pt x="216" y="350"/>
                </a:cubicBezTo>
                <a:lnTo>
                  <a:pt x="334" y="350"/>
                </a:lnTo>
                <a:cubicBezTo>
                  <a:pt x="370" y="418"/>
                  <a:pt x="413" y="484"/>
                  <a:pt x="468" y="544"/>
                </a:cubicBezTo>
                <a:cubicBezTo>
                  <a:pt x="553" y="451"/>
                  <a:pt x="616" y="345"/>
                  <a:pt x="654" y="233"/>
                </a:cubicBezTo>
                <a:lnTo>
                  <a:pt x="0" y="233"/>
                </a:lnTo>
                <a:lnTo>
                  <a:pt x="0" y="115"/>
                </a:lnTo>
                <a:lnTo>
                  <a:pt x="411" y="115"/>
                </a:lnTo>
                <a:lnTo>
                  <a:pt x="411" y="0"/>
                </a:lnTo>
                <a:lnTo>
                  <a:pt x="525" y="0"/>
                </a:lnTo>
                <a:lnTo>
                  <a:pt x="525" y="115"/>
                </a:lnTo>
                <a:lnTo>
                  <a:pt x="936" y="115"/>
                </a:lnTo>
                <a:lnTo>
                  <a:pt x="936" y="233"/>
                </a:lnTo>
                <a:lnTo>
                  <a:pt x="763" y="233"/>
                </a:lnTo>
                <a:cubicBezTo>
                  <a:pt x="720" y="369"/>
                  <a:pt x="649" y="500"/>
                  <a:pt x="547" y="613"/>
                </a:cubicBezTo>
                <a:lnTo>
                  <a:pt x="545" y="615"/>
                </a:lnTo>
                <a:lnTo>
                  <a:pt x="695" y="76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2" name="Freeform 71"/>
          <p:cNvSpPr>
            <a:spLocks noChangeArrowheads="1"/>
          </p:cNvSpPr>
          <p:nvPr/>
        </p:nvSpPr>
        <p:spPr bwMode="auto">
          <a:xfrm>
            <a:off x="10883901" y="5908677"/>
            <a:ext cx="168275" cy="168275"/>
          </a:xfrm>
          <a:custGeom>
            <a:avLst/>
            <a:gdLst>
              <a:gd name="T0" fmla="*/ 0 w 469"/>
              <a:gd name="T1" fmla="*/ 117 h 468"/>
              <a:gd name="T2" fmla="*/ 0 w 469"/>
              <a:gd name="T3" fmla="*/ 0 h 468"/>
              <a:gd name="T4" fmla="*/ 350 w 469"/>
              <a:gd name="T5" fmla="*/ 0 h 468"/>
              <a:gd name="T6" fmla="*/ 468 w 469"/>
              <a:gd name="T7" fmla="*/ 117 h 468"/>
              <a:gd name="T8" fmla="*/ 468 w 469"/>
              <a:gd name="T9" fmla="*/ 467 h 468"/>
              <a:gd name="T10" fmla="*/ 350 w 469"/>
              <a:gd name="T11" fmla="*/ 467 h 468"/>
              <a:gd name="T12" fmla="*/ 350 w 469"/>
              <a:gd name="T13" fmla="*/ 117 h 468"/>
              <a:gd name="T14" fmla="*/ 0 w 469"/>
              <a:gd name="T15" fmla="*/ 117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69" h="468">
                <a:moveTo>
                  <a:pt x="0" y="117"/>
                </a:moveTo>
                <a:lnTo>
                  <a:pt x="0" y="0"/>
                </a:lnTo>
                <a:lnTo>
                  <a:pt x="350" y="0"/>
                </a:lnTo>
                <a:cubicBezTo>
                  <a:pt x="413" y="0"/>
                  <a:pt x="468" y="54"/>
                  <a:pt x="468" y="117"/>
                </a:cubicBezTo>
                <a:lnTo>
                  <a:pt x="468" y="467"/>
                </a:lnTo>
                <a:lnTo>
                  <a:pt x="350" y="467"/>
                </a:lnTo>
                <a:lnTo>
                  <a:pt x="350" y="117"/>
                </a:lnTo>
                <a:lnTo>
                  <a:pt x="0" y="117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6611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66152A1-8191-49F7-AE9E-2F379FEB5C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4431" y="3621549"/>
            <a:ext cx="6184293" cy="3596301"/>
          </a:xfrm>
        </p:spPr>
      </p:pic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D8EEB4-A818-4658-ADBB-2B40311EC3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4" b="5474"/>
          <a:stretch>
            <a:fillRect/>
          </a:stretch>
        </p:blipFill>
        <p:spPr>
          <a:xfrm>
            <a:off x="3788992" y="459552"/>
            <a:ext cx="4728753" cy="296944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7FCC51-F178-4CD0-9AF3-F12B8DB443C3}"/>
              </a:ext>
            </a:extLst>
          </p:cNvPr>
          <p:cNvSpPr txBox="1"/>
          <p:nvPr/>
        </p:nvSpPr>
        <p:spPr>
          <a:xfrm>
            <a:off x="8700656" y="3583"/>
            <a:ext cx="3491344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USER TEST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CC16F8-24BB-4DE7-B5D2-EA8FD29ECB3F}"/>
              </a:ext>
            </a:extLst>
          </p:cNvPr>
          <p:cNvSpPr txBox="1"/>
          <p:nvPr/>
        </p:nvSpPr>
        <p:spPr>
          <a:xfrm>
            <a:off x="437663" y="452424"/>
            <a:ext cx="2088776" cy="463595"/>
          </a:xfrm>
          <a:prstGeom prst="rect">
            <a:avLst/>
          </a:prstGeom>
          <a:solidFill>
            <a:srgbClr val="EAB200">
              <a:alpha val="96863"/>
            </a:srgb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bIns="0" rtlCol="0" anchor="t" anchorCtr="1">
            <a:normAutofit/>
          </a:bodyPr>
          <a:lstStyle/>
          <a:p>
            <a:pPr algn="ctr">
              <a:lnSpc>
                <a:spcPts val="3500"/>
              </a:lnSpc>
            </a:pPr>
            <a:r>
              <a:rPr lang="en-US" sz="2000" b="1" dirty="0">
                <a:solidFill>
                  <a:schemeClr val="tx2"/>
                </a:solidFill>
                <a:latin typeface="Bitter" panose="00000500000000000000" pitchFamily="50" charset="0"/>
              </a:rPr>
              <a:t>ORIGINAL SITE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2BB87C-176C-4A19-AF48-6CD5F4AFC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79704"/>
            <a:ext cx="7577985" cy="749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4F4331-6671-4D62-940A-BF5F192B3FC0}"/>
              </a:ext>
            </a:extLst>
          </p:cNvPr>
          <p:cNvSpPr txBox="1"/>
          <p:nvPr/>
        </p:nvSpPr>
        <p:spPr>
          <a:xfrm>
            <a:off x="331769" y="3390957"/>
            <a:ext cx="2088776" cy="463595"/>
          </a:xfrm>
          <a:prstGeom prst="rect">
            <a:avLst/>
          </a:prstGeom>
          <a:solidFill>
            <a:srgbClr val="EAB200">
              <a:alpha val="96863"/>
            </a:srgb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tIns="0" bIns="0" rtlCol="0" anchor="t" anchorCtr="1">
            <a:normAutofit/>
          </a:bodyPr>
          <a:lstStyle/>
          <a:p>
            <a:pPr algn="ctr">
              <a:lnSpc>
                <a:spcPts val="3500"/>
              </a:lnSpc>
            </a:pPr>
            <a:r>
              <a:rPr lang="en-US" sz="2000" b="1" dirty="0">
                <a:solidFill>
                  <a:schemeClr val="tx2"/>
                </a:solidFill>
                <a:latin typeface="Bitter" panose="00000500000000000000" pitchFamily="50" charset="0"/>
              </a:rPr>
              <a:t>PROTOTYPE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E24C4C-A2B8-43D9-B20A-58734245EA1D}"/>
              </a:ext>
            </a:extLst>
          </p:cNvPr>
          <p:cNvSpPr txBox="1"/>
          <p:nvPr/>
        </p:nvSpPr>
        <p:spPr>
          <a:xfrm>
            <a:off x="8989112" y="644973"/>
            <a:ext cx="2914431" cy="2693045"/>
          </a:xfrm>
          <a:prstGeom prst="rect">
            <a:avLst/>
          </a:prstGeom>
          <a:noFill/>
          <a:ln>
            <a:noFill/>
          </a:ln>
        </p:spPr>
        <p:txBody>
          <a:bodyPr wrap="square" lIns="36576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Errors</a:t>
            </a:r>
            <a:endParaRPr lang="en-US" sz="2800" b="1" dirty="0"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3   KAYAK 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10 FATAL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Average Time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2 minutes</a:t>
            </a:r>
            <a:endParaRPr lang="en-US" sz="2800" b="1" dirty="0">
              <a:latin typeface="Bitter" panose="00000500000000000000" pitchFamily="50" charset="0"/>
            </a:endParaRPr>
          </a:p>
          <a:p>
            <a:pPr algn="ctr">
              <a:lnSpc>
                <a:spcPts val="3500"/>
              </a:lnSpc>
            </a:pP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F53F645-235C-49F6-906C-81D05A7D47DC}"/>
              </a:ext>
            </a:extLst>
          </p:cNvPr>
          <p:cNvSpPr txBox="1"/>
          <p:nvPr/>
        </p:nvSpPr>
        <p:spPr>
          <a:xfrm>
            <a:off x="9098724" y="4161372"/>
            <a:ext cx="2914431" cy="2693045"/>
          </a:xfrm>
          <a:prstGeom prst="rect">
            <a:avLst/>
          </a:prstGeom>
          <a:noFill/>
          <a:ln>
            <a:noFill/>
          </a:ln>
        </p:spPr>
        <p:txBody>
          <a:bodyPr wrap="square" lIns="36576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Errors</a:t>
            </a:r>
            <a:endParaRPr lang="en-US" sz="2800" b="1" dirty="0"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3 KAYAK 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0 FATAL 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Average Time</a:t>
            </a:r>
          </a:p>
          <a:p>
            <a:pPr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1.2 minutes</a:t>
            </a:r>
            <a:endParaRPr lang="en-US" sz="2800" b="1" dirty="0">
              <a:latin typeface="Bitter" panose="00000500000000000000" pitchFamily="50" charset="0"/>
            </a:endParaRPr>
          </a:p>
          <a:p>
            <a:pPr algn="ctr">
              <a:lnSpc>
                <a:spcPts val="3500"/>
              </a:lnSpc>
            </a:pP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67B891-AD4C-49D7-8239-5E581D803460}"/>
              </a:ext>
            </a:extLst>
          </p:cNvPr>
          <p:cNvSpPr txBox="1"/>
          <p:nvPr/>
        </p:nvSpPr>
        <p:spPr>
          <a:xfrm>
            <a:off x="333964" y="764542"/>
            <a:ext cx="3158835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Difficulty:   </a:t>
            </a:r>
            <a:r>
              <a:rPr lang="en-US" b="1" dirty="0">
                <a:latin typeface="Bitter" panose="00000500000000000000" pitchFamily="50" charset="0"/>
              </a:rPr>
              <a:t>Very </a:t>
            </a:r>
          </a:p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Mood:   </a:t>
            </a:r>
            <a:r>
              <a:rPr lang="en-US" b="1" dirty="0">
                <a:latin typeface="Bitter" panose="00000500000000000000" pitchFamily="50" charset="0"/>
              </a:rPr>
              <a:t> 	  Confused</a:t>
            </a:r>
          </a:p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Recommend:   </a:t>
            </a:r>
            <a:r>
              <a:rPr lang="en-US" b="1" dirty="0">
                <a:latin typeface="Bitter" panose="00000500000000000000" pitchFamily="50" charset="0"/>
              </a:rPr>
              <a:t> 75%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DEBD3-DB50-4231-AD9B-34715063C456}"/>
              </a:ext>
            </a:extLst>
          </p:cNvPr>
          <p:cNvSpPr txBox="1"/>
          <p:nvPr/>
        </p:nvSpPr>
        <p:spPr>
          <a:xfrm>
            <a:off x="239409" y="3730257"/>
            <a:ext cx="3158835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Difficulty:   </a:t>
            </a:r>
            <a:r>
              <a:rPr lang="en-US" b="1" dirty="0">
                <a:latin typeface="Bitter" panose="00000500000000000000" pitchFamily="50" charset="0"/>
              </a:rPr>
              <a:t>Easy </a:t>
            </a:r>
          </a:p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Mood:   </a:t>
            </a:r>
            <a:r>
              <a:rPr lang="en-US" b="1" dirty="0">
                <a:latin typeface="Bitter" panose="00000500000000000000" pitchFamily="50" charset="0"/>
              </a:rPr>
              <a:t>     Good</a:t>
            </a:r>
          </a:p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Recommend:   </a:t>
            </a:r>
            <a:r>
              <a:rPr lang="en-US" b="1" dirty="0">
                <a:latin typeface="Bitter" panose="00000500000000000000" pitchFamily="50" charset="0"/>
              </a:rPr>
              <a:t> 100% YES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2BC95-EA06-4384-9F21-CBBAB760AC63}"/>
              </a:ext>
            </a:extLst>
          </p:cNvPr>
          <p:cNvSpPr txBox="1"/>
          <p:nvPr/>
        </p:nvSpPr>
        <p:spPr>
          <a:xfrm>
            <a:off x="333964" y="1967685"/>
            <a:ext cx="3741012" cy="1387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1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Comments:  </a:t>
            </a:r>
            <a:r>
              <a:rPr lang="en-US" b="1" dirty="0">
                <a:latin typeface="Bitter" panose="00000500000000000000" pitchFamily="50" charset="0"/>
              </a:rPr>
              <a:t>Unprofessional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itter" panose="00000500000000000000" pitchFamily="50" charset="0"/>
              </a:rPr>
              <a:t>	Bad Design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itter" panose="00000500000000000000" pitchFamily="50" charset="0"/>
              </a:rPr>
              <a:t>	Lacking Functionality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58859-5827-4E79-83CE-705026390D2A}"/>
              </a:ext>
            </a:extLst>
          </p:cNvPr>
          <p:cNvSpPr txBox="1"/>
          <p:nvPr/>
        </p:nvSpPr>
        <p:spPr>
          <a:xfrm>
            <a:off x="239409" y="4955781"/>
            <a:ext cx="3741012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1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Comments:   </a:t>
            </a:r>
            <a:r>
              <a:rPr lang="en-US" b="1" dirty="0">
                <a:latin typeface="Bitter" panose="00000500000000000000" pitchFamily="50" charset="0"/>
              </a:rPr>
              <a:t>Professional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itter" panose="00000500000000000000" pitchFamily="50" charset="0"/>
              </a:rPr>
              <a:t>	Good for everyone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itter" panose="00000500000000000000" pitchFamily="50" charset="0"/>
              </a:rPr>
              <a:t>	Intuitive</a:t>
            </a:r>
          </a:p>
          <a:p>
            <a:pPr>
              <a:lnSpc>
                <a:spcPts val="3500"/>
              </a:lnSpc>
            </a:pPr>
            <a:r>
              <a:rPr lang="en-US" b="1" dirty="0">
                <a:latin typeface="Bitter" panose="00000500000000000000" pitchFamily="50" charset="0"/>
              </a:rPr>
              <a:t>	Organized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EE5139-50DE-4FC3-A101-ED0667FDB430}"/>
              </a:ext>
            </a:extLst>
          </p:cNvPr>
          <p:cNvSpPr txBox="1"/>
          <p:nvPr/>
        </p:nvSpPr>
        <p:spPr>
          <a:xfrm>
            <a:off x="9236591" y="3049744"/>
            <a:ext cx="241947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274320" bIns="18288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Average Time:</a:t>
            </a:r>
          </a:p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60% improvement</a:t>
            </a:r>
          </a:p>
        </p:txBody>
      </p:sp>
    </p:spTree>
    <p:extLst>
      <p:ext uri="{BB962C8B-B14F-4D97-AF65-F5344CB8AC3E}">
        <p14:creationId xmlns:p14="http://schemas.microsoft.com/office/powerpoint/2010/main" val="12301293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ChangeArrowheads="1"/>
          </p:cNvSpPr>
          <p:nvPr/>
        </p:nvSpPr>
        <p:spPr bwMode="auto">
          <a:xfrm>
            <a:off x="1055689" y="637382"/>
            <a:ext cx="377825" cy="377825"/>
          </a:xfrm>
          <a:custGeom>
            <a:avLst/>
            <a:gdLst>
              <a:gd name="T0" fmla="*/ 123 w 1051"/>
              <a:gd name="T1" fmla="*/ 117 h 1050"/>
              <a:gd name="T2" fmla="*/ 927 w 1051"/>
              <a:gd name="T3" fmla="*/ 117 h 1050"/>
              <a:gd name="T4" fmla="*/ 872 w 1051"/>
              <a:gd name="T5" fmla="*/ 57 h 1050"/>
              <a:gd name="T6" fmla="*/ 172 w 1051"/>
              <a:gd name="T7" fmla="*/ 57 h 1050"/>
              <a:gd name="T8" fmla="*/ 123 w 1051"/>
              <a:gd name="T9" fmla="*/ 117 h 1050"/>
              <a:gd name="T10" fmla="*/ 525 w 1051"/>
              <a:gd name="T11" fmla="*/ 380 h 1050"/>
              <a:gd name="T12" fmla="*/ 205 w 1051"/>
              <a:gd name="T13" fmla="*/ 699 h 1050"/>
              <a:gd name="T14" fmla="*/ 407 w 1051"/>
              <a:gd name="T15" fmla="*/ 699 h 1050"/>
              <a:gd name="T16" fmla="*/ 407 w 1051"/>
              <a:gd name="T17" fmla="*/ 817 h 1050"/>
              <a:gd name="T18" fmla="*/ 643 w 1051"/>
              <a:gd name="T19" fmla="*/ 817 h 1050"/>
              <a:gd name="T20" fmla="*/ 643 w 1051"/>
              <a:gd name="T21" fmla="*/ 699 h 1050"/>
              <a:gd name="T22" fmla="*/ 845 w 1051"/>
              <a:gd name="T23" fmla="*/ 699 h 1050"/>
              <a:gd name="T24" fmla="*/ 525 w 1051"/>
              <a:gd name="T25" fmla="*/ 380 h 1050"/>
              <a:gd name="T26" fmla="*/ 1023 w 1051"/>
              <a:gd name="T27" fmla="*/ 128 h 1050"/>
              <a:gd name="T28" fmla="*/ 1050 w 1051"/>
              <a:gd name="T29" fmla="*/ 205 h 1050"/>
              <a:gd name="T30" fmla="*/ 1050 w 1051"/>
              <a:gd name="T31" fmla="*/ 932 h 1050"/>
              <a:gd name="T32" fmla="*/ 932 w 1051"/>
              <a:gd name="T33" fmla="*/ 1049 h 1050"/>
              <a:gd name="T34" fmla="*/ 118 w 1051"/>
              <a:gd name="T35" fmla="*/ 1049 h 1050"/>
              <a:gd name="T36" fmla="*/ 0 w 1051"/>
              <a:gd name="T37" fmla="*/ 932 h 1050"/>
              <a:gd name="T38" fmla="*/ 0 w 1051"/>
              <a:gd name="T39" fmla="*/ 205 h 1050"/>
              <a:gd name="T40" fmla="*/ 27 w 1051"/>
              <a:gd name="T41" fmla="*/ 128 h 1050"/>
              <a:gd name="T42" fmla="*/ 107 w 1051"/>
              <a:gd name="T43" fmla="*/ 32 h 1050"/>
              <a:gd name="T44" fmla="*/ 175 w 1051"/>
              <a:gd name="T45" fmla="*/ 0 h 1050"/>
              <a:gd name="T46" fmla="*/ 875 w 1051"/>
              <a:gd name="T47" fmla="*/ 0 h 1050"/>
              <a:gd name="T48" fmla="*/ 943 w 1051"/>
              <a:gd name="T49" fmla="*/ 32 h 1050"/>
              <a:gd name="T50" fmla="*/ 1023 w 1051"/>
              <a:gd name="T51" fmla="*/ 128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1" h="1050">
                <a:moveTo>
                  <a:pt x="123" y="117"/>
                </a:moveTo>
                <a:lnTo>
                  <a:pt x="927" y="117"/>
                </a:lnTo>
                <a:lnTo>
                  <a:pt x="872" y="57"/>
                </a:lnTo>
                <a:lnTo>
                  <a:pt x="172" y="57"/>
                </a:lnTo>
                <a:lnTo>
                  <a:pt x="123" y="117"/>
                </a:lnTo>
                <a:close/>
                <a:moveTo>
                  <a:pt x="525" y="380"/>
                </a:moveTo>
                <a:lnTo>
                  <a:pt x="205" y="699"/>
                </a:lnTo>
                <a:lnTo>
                  <a:pt x="407" y="699"/>
                </a:lnTo>
                <a:lnTo>
                  <a:pt x="407" y="817"/>
                </a:lnTo>
                <a:lnTo>
                  <a:pt x="643" y="817"/>
                </a:lnTo>
                <a:lnTo>
                  <a:pt x="643" y="699"/>
                </a:lnTo>
                <a:lnTo>
                  <a:pt x="845" y="699"/>
                </a:lnTo>
                <a:lnTo>
                  <a:pt x="525" y="380"/>
                </a:lnTo>
                <a:close/>
                <a:moveTo>
                  <a:pt x="1023" y="128"/>
                </a:moveTo>
                <a:cubicBezTo>
                  <a:pt x="1039" y="147"/>
                  <a:pt x="1050" y="177"/>
                  <a:pt x="1050" y="205"/>
                </a:cubicBezTo>
                <a:lnTo>
                  <a:pt x="1050" y="932"/>
                </a:lnTo>
                <a:cubicBezTo>
                  <a:pt x="1050" y="995"/>
                  <a:pt x="995" y="1049"/>
                  <a:pt x="932" y="1049"/>
                </a:cubicBezTo>
                <a:lnTo>
                  <a:pt x="118" y="1049"/>
                </a:lnTo>
                <a:cubicBezTo>
                  <a:pt x="52" y="1049"/>
                  <a:pt x="0" y="995"/>
                  <a:pt x="0" y="932"/>
                </a:cubicBezTo>
                <a:lnTo>
                  <a:pt x="0" y="205"/>
                </a:lnTo>
                <a:cubicBezTo>
                  <a:pt x="0" y="177"/>
                  <a:pt x="11" y="147"/>
                  <a:pt x="27" y="128"/>
                </a:cubicBezTo>
                <a:lnTo>
                  <a:pt x="107" y="32"/>
                </a:lnTo>
                <a:cubicBezTo>
                  <a:pt x="123" y="13"/>
                  <a:pt x="148" y="0"/>
                  <a:pt x="175" y="0"/>
                </a:cubicBezTo>
                <a:lnTo>
                  <a:pt x="875" y="0"/>
                </a:lnTo>
                <a:cubicBezTo>
                  <a:pt x="902" y="0"/>
                  <a:pt x="927" y="13"/>
                  <a:pt x="943" y="32"/>
                </a:cubicBezTo>
                <a:lnTo>
                  <a:pt x="1023" y="12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" name="Freeform 3"/>
          <p:cNvSpPr>
            <a:spLocks noChangeArrowheads="1"/>
          </p:cNvSpPr>
          <p:nvPr/>
        </p:nvSpPr>
        <p:spPr bwMode="auto">
          <a:xfrm>
            <a:off x="2152649" y="637382"/>
            <a:ext cx="336550" cy="377825"/>
          </a:xfrm>
          <a:custGeom>
            <a:avLst/>
            <a:gdLst>
              <a:gd name="T0" fmla="*/ 0 w 936"/>
              <a:gd name="T1" fmla="*/ 0 h 1050"/>
              <a:gd name="T2" fmla="*/ 935 w 936"/>
              <a:gd name="T3" fmla="*/ 0 h 1050"/>
              <a:gd name="T4" fmla="*/ 935 w 936"/>
              <a:gd name="T5" fmla="*/ 117 h 1050"/>
              <a:gd name="T6" fmla="*/ 0 w 936"/>
              <a:gd name="T7" fmla="*/ 117 h 1050"/>
              <a:gd name="T8" fmla="*/ 0 w 936"/>
              <a:gd name="T9" fmla="*/ 0 h 1050"/>
              <a:gd name="T10" fmla="*/ 235 w 936"/>
              <a:gd name="T11" fmla="*/ 467 h 1050"/>
              <a:gd name="T12" fmla="*/ 467 w 936"/>
              <a:gd name="T13" fmla="*/ 232 h 1050"/>
              <a:gd name="T14" fmla="*/ 700 w 936"/>
              <a:gd name="T15" fmla="*/ 467 h 1050"/>
              <a:gd name="T16" fmla="*/ 525 w 936"/>
              <a:gd name="T17" fmla="*/ 467 h 1050"/>
              <a:gd name="T18" fmla="*/ 525 w 936"/>
              <a:gd name="T19" fmla="*/ 1049 h 1050"/>
              <a:gd name="T20" fmla="*/ 410 w 936"/>
              <a:gd name="T21" fmla="*/ 1049 h 1050"/>
              <a:gd name="T22" fmla="*/ 410 w 936"/>
              <a:gd name="T23" fmla="*/ 467 h 1050"/>
              <a:gd name="T24" fmla="*/ 235 w 936"/>
              <a:gd name="T25" fmla="*/ 46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6" h="1050">
                <a:moveTo>
                  <a:pt x="0" y="0"/>
                </a:moveTo>
                <a:lnTo>
                  <a:pt x="935" y="0"/>
                </a:lnTo>
                <a:lnTo>
                  <a:pt x="935" y="117"/>
                </a:lnTo>
                <a:lnTo>
                  <a:pt x="0" y="117"/>
                </a:lnTo>
                <a:lnTo>
                  <a:pt x="0" y="0"/>
                </a:lnTo>
                <a:close/>
                <a:moveTo>
                  <a:pt x="235" y="467"/>
                </a:moveTo>
                <a:lnTo>
                  <a:pt x="467" y="232"/>
                </a:lnTo>
                <a:lnTo>
                  <a:pt x="700" y="467"/>
                </a:lnTo>
                <a:lnTo>
                  <a:pt x="525" y="467"/>
                </a:lnTo>
                <a:lnTo>
                  <a:pt x="525" y="1049"/>
                </a:lnTo>
                <a:lnTo>
                  <a:pt x="410" y="1049"/>
                </a:lnTo>
                <a:lnTo>
                  <a:pt x="410" y="467"/>
                </a:lnTo>
                <a:lnTo>
                  <a:pt x="235" y="46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" name="Freeform 4"/>
          <p:cNvSpPr>
            <a:spLocks noChangeArrowheads="1"/>
          </p:cNvSpPr>
          <p:nvPr/>
        </p:nvSpPr>
        <p:spPr bwMode="auto">
          <a:xfrm>
            <a:off x="3227387" y="594518"/>
            <a:ext cx="336550" cy="463550"/>
          </a:xfrm>
          <a:custGeom>
            <a:avLst/>
            <a:gdLst>
              <a:gd name="T0" fmla="*/ 0 w 936"/>
              <a:gd name="T1" fmla="*/ 585 h 1286"/>
              <a:gd name="T2" fmla="*/ 935 w 936"/>
              <a:gd name="T3" fmla="*/ 585 h 1286"/>
              <a:gd name="T4" fmla="*/ 935 w 936"/>
              <a:gd name="T5" fmla="*/ 700 h 1286"/>
              <a:gd name="T6" fmla="*/ 0 w 936"/>
              <a:gd name="T7" fmla="*/ 700 h 1286"/>
              <a:gd name="T8" fmla="*/ 0 w 936"/>
              <a:gd name="T9" fmla="*/ 585 h 1286"/>
              <a:gd name="T10" fmla="*/ 700 w 936"/>
              <a:gd name="T11" fmla="*/ 235 h 1286"/>
              <a:gd name="T12" fmla="*/ 468 w 936"/>
              <a:gd name="T13" fmla="*/ 468 h 1286"/>
              <a:gd name="T14" fmla="*/ 235 w 936"/>
              <a:gd name="T15" fmla="*/ 235 h 1286"/>
              <a:gd name="T16" fmla="*/ 410 w 936"/>
              <a:gd name="T17" fmla="*/ 235 h 1286"/>
              <a:gd name="T18" fmla="*/ 410 w 936"/>
              <a:gd name="T19" fmla="*/ 0 h 1286"/>
              <a:gd name="T20" fmla="*/ 525 w 936"/>
              <a:gd name="T21" fmla="*/ 0 h 1286"/>
              <a:gd name="T22" fmla="*/ 525 w 936"/>
              <a:gd name="T23" fmla="*/ 235 h 1286"/>
              <a:gd name="T24" fmla="*/ 700 w 936"/>
              <a:gd name="T25" fmla="*/ 235 h 1286"/>
              <a:gd name="T26" fmla="*/ 235 w 936"/>
              <a:gd name="T27" fmla="*/ 1050 h 1286"/>
              <a:gd name="T28" fmla="*/ 468 w 936"/>
              <a:gd name="T29" fmla="*/ 817 h 1286"/>
              <a:gd name="T30" fmla="*/ 700 w 936"/>
              <a:gd name="T31" fmla="*/ 1050 h 1286"/>
              <a:gd name="T32" fmla="*/ 525 w 936"/>
              <a:gd name="T33" fmla="*/ 1050 h 1286"/>
              <a:gd name="T34" fmla="*/ 525 w 936"/>
              <a:gd name="T35" fmla="*/ 1285 h 1286"/>
              <a:gd name="T36" fmla="*/ 410 w 936"/>
              <a:gd name="T37" fmla="*/ 1285 h 1286"/>
              <a:gd name="T38" fmla="*/ 410 w 936"/>
              <a:gd name="T39" fmla="*/ 1050 h 1286"/>
              <a:gd name="T40" fmla="*/ 235 w 936"/>
              <a:gd name="T41" fmla="*/ 105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36" h="1286">
                <a:moveTo>
                  <a:pt x="0" y="585"/>
                </a:moveTo>
                <a:lnTo>
                  <a:pt x="935" y="585"/>
                </a:lnTo>
                <a:lnTo>
                  <a:pt x="935" y="700"/>
                </a:lnTo>
                <a:lnTo>
                  <a:pt x="0" y="700"/>
                </a:lnTo>
                <a:lnTo>
                  <a:pt x="0" y="585"/>
                </a:lnTo>
                <a:close/>
                <a:moveTo>
                  <a:pt x="700" y="235"/>
                </a:moveTo>
                <a:lnTo>
                  <a:pt x="468" y="468"/>
                </a:lnTo>
                <a:lnTo>
                  <a:pt x="235" y="235"/>
                </a:lnTo>
                <a:lnTo>
                  <a:pt x="410" y="235"/>
                </a:lnTo>
                <a:lnTo>
                  <a:pt x="410" y="0"/>
                </a:lnTo>
                <a:lnTo>
                  <a:pt x="525" y="0"/>
                </a:lnTo>
                <a:lnTo>
                  <a:pt x="525" y="235"/>
                </a:lnTo>
                <a:lnTo>
                  <a:pt x="700" y="235"/>
                </a:lnTo>
                <a:close/>
                <a:moveTo>
                  <a:pt x="235" y="1050"/>
                </a:moveTo>
                <a:lnTo>
                  <a:pt x="468" y="817"/>
                </a:lnTo>
                <a:lnTo>
                  <a:pt x="700" y="1050"/>
                </a:lnTo>
                <a:lnTo>
                  <a:pt x="525" y="1050"/>
                </a:lnTo>
                <a:lnTo>
                  <a:pt x="525" y="1285"/>
                </a:lnTo>
                <a:lnTo>
                  <a:pt x="410" y="1285"/>
                </a:lnTo>
                <a:lnTo>
                  <a:pt x="410" y="1050"/>
                </a:lnTo>
                <a:lnTo>
                  <a:pt x="235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" name="Freeform 5"/>
          <p:cNvSpPr>
            <a:spLocks noChangeArrowheads="1"/>
          </p:cNvSpPr>
          <p:nvPr/>
        </p:nvSpPr>
        <p:spPr bwMode="auto">
          <a:xfrm>
            <a:off x="4302124" y="637382"/>
            <a:ext cx="336550" cy="377825"/>
          </a:xfrm>
          <a:custGeom>
            <a:avLst/>
            <a:gdLst>
              <a:gd name="T0" fmla="*/ 0 w 936"/>
              <a:gd name="T1" fmla="*/ 932 h 1050"/>
              <a:gd name="T2" fmla="*/ 935 w 936"/>
              <a:gd name="T3" fmla="*/ 932 h 1050"/>
              <a:gd name="T4" fmla="*/ 935 w 936"/>
              <a:gd name="T5" fmla="*/ 1049 h 1050"/>
              <a:gd name="T6" fmla="*/ 0 w 936"/>
              <a:gd name="T7" fmla="*/ 1049 h 1050"/>
              <a:gd name="T8" fmla="*/ 0 w 936"/>
              <a:gd name="T9" fmla="*/ 932 h 1050"/>
              <a:gd name="T10" fmla="*/ 700 w 936"/>
              <a:gd name="T11" fmla="*/ 582 h 1050"/>
              <a:gd name="T12" fmla="*/ 467 w 936"/>
              <a:gd name="T13" fmla="*/ 817 h 1050"/>
              <a:gd name="T14" fmla="*/ 235 w 936"/>
              <a:gd name="T15" fmla="*/ 582 h 1050"/>
              <a:gd name="T16" fmla="*/ 410 w 936"/>
              <a:gd name="T17" fmla="*/ 582 h 1050"/>
              <a:gd name="T18" fmla="*/ 410 w 936"/>
              <a:gd name="T19" fmla="*/ 0 h 1050"/>
              <a:gd name="T20" fmla="*/ 525 w 936"/>
              <a:gd name="T21" fmla="*/ 0 h 1050"/>
              <a:gd name="T22" fmla="*/ 525 w 936"/>
              <a:gd name="T23" fmla="*/ 582 h 1050"/>
              <a:gd name="T24" fmla="*/ 700 w 936"/>
              <a:gd name="T25" fmla="*/ 582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6" h="1050">
                <a:moveTo>
                  <a:pt x="0" y="932"/>
                </a:moveTo>
                <a:lnTo>
                  <a:pt x="935" y="932"/>
                </a:lnTo>
                <a:lnTo>
                  <a:pt x="935" y="1049"/>
                </a:lnTo>
                <a:lnTo>
                  <a:pt x="0" y="1049"/>
                </a:lnTo>
                <a:lnTo>
                  <a:pt x="0" y="932"/>
                </a:lnTo>
                <a:close/>
                <a:moveTo>
                  <a:pt x="700" y="582"/>
                </a:moveTo>
                <a:lnTo>
                  <a:pt x="467" y="817"/>
                </a:lnTo>
                <a:lnTo>
                  <a:pt x="235" y="582"/>
                </a:lnTo>
                <a:lnTo>
                  <a:pt x="410" y="582"/>
                </a:lnTo>
                <a:lnTo>
                  <a:pt x="410" y="0"/>
                </a:lnTo>
                <a:lnTo>
                  <a:pt x="525" y="0"/>
                </a:lnTo>
                <a:lnTo>
                  <a:pt x="525" y="582"/>
                </a:lnTo>
                <a:lnTo>
                  <a:pt x="700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" name="Freeform 6"/>
          <p:cNvSpPr>
            <a:spLocks noChangeArrowheads="1"/>
          </p:cNvSpPr>
          <p:nvPr/>
        </p:nvSpPr>
        <p:spPr bwMode="auto">
          <a:xfrm>
            <a:off x="5356226" y="594518"/>
            <a:ext cx="377825" cy="463550"/>
          </a:xfrm>
          <a:custGeom>
            <a:avLst/>
            <a:gdLst>
              <a:gd name="T0" fmla="*/ 407 w 1051"/>
              <a:gd name="T1" fmla="*/ 935 h 1286"/>
              <a:gd name="T2" fmla="*/ 875 w 1051"/>
              <a:gd name="T3" fmla="*/ 468 h 1286"/>
              <a:gd name="T4" fmla="*/ 793 w 1051"/>
              <a:gd name="T5" fmla="*/ 386 h 1286"/>
              <a:gd name="T6" fmla="*/ 407 w 1051"/>
              <a:gd name="T7" fmla="*/ 768 h 1286"/>
              <a:gd name="T8" fmla="*/ 257 w 1051"/>
              <a:gd name="T9" fmla="*/ 618 h 1286"/>
              <a:gd name="T10" fmla="*/ 175 w 1051"/>
              <a:gd name="T11" fmla="*/ 700 h 1286"/>
              <a:gd name="T12" fmla="*/ 407 w 1051"/>
              <a:gd name="T13" fmla="*/ 935 h 1286"/>
              <a:gd name="T14" fmla="*/ 525 w 1051"/>
              <a:gd name="T15" fmla="*/ 0 h 1286"/>
              <a:gd name="T16" fmla="*/ 1050 w 1051"/>
              <a:gd name="T17" fmla="*/ 235 h 1286"/>
              <a:gd name="T18" fmla="*/ 1050 w 1051"/>
              <a:gd name="T19" fmla="*/ 585 h 1286"/>
              <a:gd name="T20" fmla="*/ 525 w 1051"/>
              <a:gd name="T21" fmla="*/ 1285 h 1286"/>
              <a:gd name="T22" fmla="*/ 0 w 1051"/>
              <a:gd name="T23" fmla="*/ 585 h 1286"/>
              <a:gd name="T24" fmla="*/ 0 w 1051"/>
              <a:gd name="T25" fmla="*/ 235 h 1286"/>
              <a:gd name="T26" fmla="*/ 525 w 1051"/>
              <a:gd name="T27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1286">
                <a:moveTo>
                  <a:pt x="407" y="935"/>
                </a:moveTo>
                <a:lnTo>
                  <a:pt x="875" y="468"/>
                </a:lnTo>
                <a:lnTo>
                  <a:pt x="793" y="386"/>
                </a:lnTo>
                <a:lnTo>
                  <a:pt x="407" y="768"/>
                </a:lnTo>
                <a:lnTo>
                  <a:pt x="257" y="618"/>
                </a:lnTo>
                <a:lnTo>
                  <a:pt x="175" y="700"/>
                </a:lnTo>
                <a:lnTo>
                  <a:pt x="407" y="935"/>
                </a:lnTo>
                <a:close/>
                <a:moveTo>
                  <a:pt x="525" y="0"/>
                </a:moveTo>
                <a:lnTo>
                  <a:pt x="1050" y="235"/>
                </a:lnTo>
                <a:lnTo>
                  <a:pt x="1050" y="585"/>
                </a:lnTo>
                <a:cubicBezTo>
                  <a:pt x="1050" y="908"/>
                  <a:pt x="826" y="1211"/>
                  <a:pt x="525" y="1285"/>
                </a:cubicBezTo>
                <a:cubicBezTo>
                  <a:pt x="224" y="1211"/>
                  <a:pt x="0" y="908"/>
                  <a:pt x="0" y="585"/>
                </a:cubicBezTo>
                <a:lnTo>
                  <a:pt x="0" y="235"/>
                </a:lnTo>
                <a:lnTo>
                  <a:pt x="525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6470649" y="604044"/>
            <a:ext cx="298450" cy="446088"/>
          </a:xfrm>
          <a:custGeom>
            <a:avLst/>
            <a:gdLst>
              <a:gd name="T0" fmla="*/ 828 w 829"/>
              <a:gd name="T1" fmla="*/ 350 h 1240"/>
              <a:gd name="T2" fmla="*/ 828 w 829"/>
              <a:gd name="T3" fmla="*/ 585 h 1240"/>
              <a:gd name="T4" fmla="*/ 771 w 829"/>
              <a:gd name="T5" fmla="*/ 585 h 1240"/>
              <a:gd name="T6" fmla="*/ 771 w 829"/>
              <a:gd name="T7" fmla="*/ 700 h 1240"/>
              <a:gd name="T8" fmla="*/ 653 w 829"/>
              <a:gd name="T9" fmla="*/ 818 h 1240"/>
              <a:gd name="T10" fmla="*/ 478 w 829"/>
              <a:gd name="T11" fmla="*/ 818 h 1240"/>
              <a:gd name="T12" fmla="*/ 478 w 829"/>
              <a:gd name="T13" fmla="*/ 995 h 1240"/>
              <a:gd name="T14" fmla="*/ 550 w 829"/>
              <a:gd name="T15" fmla="*/ 1110 h 1240"/>
              <a:gd name="T16" fmla="*/ 421 w 829"/>
              <a:gd name="T17" fmla="*/ 1239 h 1240"/>
              <a:gd name="T18" fmla="*/ 293 w 829"/>
              <a:gd name="T19" fmla="*/ 1110 h 1240"/>
              <a:gd name="T20" fmla="*/ 364 w 829"/>
              <a:gd name="T21" fmla="*/ 995 h 1240"/>
              <a:gd name="T22" fmla="*/ 364 w 829"/>
              <a:gd name="T23" fmla="*/ 818 h 1240"/>
              <a:gd name="T24" fmla="*/ 189 w 829"/>
              <a:gd name="T25" fmla="*/ 818 h 1240"/>
              <a:gd name="T26" fmla="*/ 71 w 829"/>
              <a:gd name="T27" fmla="*/ 700 h 1240"/>
              <a:gd name="T28" fmla="*/ 71 w 829"/>
              <a:gd name="T29" fmla="*/ 580 h 1240"/>
              <a:gd name="T30" fmla="*/ 0 w 829"/>
              <a:gd name="T31" fmla="*/ 468 h 1240"/>
              <a:gd name="T32" fmla="*/ 128 w 829"/>
              <a:gd name="T33" fmla="*/ 339 h 1240"/>
              <a:gd name="T34" fmla="*/ 257 w 829"/>
              <a:gd name="T35" fmla="*/ 468 h 1240"/>
              <a:gd name="T36" fmla="*/ 189 w 829"/>
              <a:gd name="T37" fmla="*/ 580 h 1240"/>
              <a:gd name="T38" fmla="*/ 189 w 829"/>
              <a:gd name="T39" fmla="*/ 700 h 1240"/>
              <a:gd name="T40" fmla="*/ 364 w 829"/>
              <a:gd name="T41" fmla="*/ 700 h 1240"/>
              <a:gd name="T42" fmla="*/ 364 w 829"/>
              <a:gd name="T43" fmla="*/ 235 h 1240"/>
              <a:gd name="T44" fmla="*/ 246 w 829"/>
              <a:gd name="T45" fmla="*/ 235 h 1240"/>
              <a:gd name="T46" fmla="*/ 421 w 829"/>
              <a:gd name="T47" fmla="*/ 0 h 1240"/>
              <a:gd name="T48" fmla="*/ 596 w 829"/>
              <a:gd name="T49" fmla="*/ 235 h 1240"/>
              <a:gd name="T50" fmla="*/ 478 w 829"/>
              <a:gd name="T51" fmla="*/ 235 h 1240"/>
              <a:gd name="T52" fmla="*/ 478 w 829"/>
              <a:gd name="T53" fmla="*/ 700 h 1240"/>
              <a:gd name="T54" fmla="*/ 653 w 829"/>
              <a:gd name="T55" fmla="*/ 700 h 1240"/>
              <a:gd name="T56" fmla="*/ 653 w 829"/>
              <a:gd name="T57" fmla="*/ 585 h 1240"/>
              <a:gd name="T58" fmla="*/ 596 w 829"/>
              <a:gd name="T59" fmla="*/ 585 h 1240"/>
              <a:gd name="T60" fmla="*/ 596 w 829"/>
              <a:gd name="T61" fmla="*/ 350 h 1240"/>
              <a:gd name="T62" fmla="*/ 828 w 829"/>
              <a:gd name="T63" fmla="*/ 350 h 1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29" h="1240">
                <a:moveTo>
                  <a:pt x="828" y="350"/>
                </a:moveTo>
                <a:lnTo>
                  <a:pt x="828" y="585"/>
                </a:lnTo>
                <a:lnTo>
                  <a:pt x="771" y="585"/>
                </a:lnTo>
                <a:lnTo>
                  <a:pt x="771" y="700"/>
                </a:lnTo>
                <a:cubicBezTo>
                  <a:pt x="771" y="766"/>
                  <a:pt x="719" y="818"/>
                  <a:pt x="653" y="818"/>
                </a:cubicBezTo>
                <a:lnTo>
                  <a:pt x="478" y="818"/>
                </a:lnTo>
                <a:lnTo>
                  <a:pt x="478" y="995"/>
                </a:lnTo>
                <a:cubicBezTo>
                  <a:pt x="519" y="1017"/>
                  <a:pt x="550" y="1061"/>
                  <a:pt x="550" y="1110"/>
                </a:cubicBezTo>
                <a:cubicBezTo>
                  <a:pt x="550" y="1181"/>
                  <a:pt x="492" y="1239"/>
                  <a:pt x="421" y="1239"/>
                </a:cubicBezTo>
                <a:cubicBezTo>
                  <a:pt x="350" y="1239"/>
                  <a:pt x="293" y="1181"/>
                  <a:pt x="293" y="1110"/>
                </a:cubicBezTo>
                <a:cubicBezTo>
                  <a:pt x="293" y="1061"/>
                  <a:pt x="323" y="1017"/>
                  <a:pt x="364" y="995"/>
                </a:cubicBezTo>
                <a:lnTo>
                  <a:pt x="364" y="818"/>
                </a:lnTo>
                <a:lnTo>
                  <a:pt x="189" y="818"/>
                </a:lnTo>
                <a:cubicBezTo>
                  <a:pt x="123" y="818"/>
                  <a:pt x="71" y="766"/>
                  <a:pt x="71" y="700"/>
                </a:cubicBezTo>
                <a:lnTo>
                  <a:pt x="71" y="580"/>
                </a:lnTo>
                <a:cubicBezTo>
                  <a:pt x="30" y="558"/>
                  <a:pt x="0" y="517"/>
                  <a:pt x="0" y="468"/>
                </a:cubicBezTo>
                <a:cubicBezTo>
                  <a:pt x="0" y="397"/>
                  <a:pt x="57" y="339"/>
                  <a:pt x="128" y="339"/>
                </a:cubicBezTo>
                <a:cubicBezTo>
                  <a:pt x="200" y="339"/>
                  <a:pt x="257" y="397"/>
                  <a:pt x="257" y="468"/>
                </a:cubicBezTo>
                <a:cubicBezTo>
                  <a:pt x="257" y="517"/>
                  <a:pt x="230" y="558"/>
                  <a:pt x="189" y="580"/>
                </a:cubicBezTo>
                <a:lnTo>
                  <a:pt x="189" y="700"/>
                </a:lnTo>
                <a:lnTo>
                  <a:pt x="364" y="700"/>
                </a:lnTo>
                <a:lnTo>
                  <a:pt x="364" y="235"/>
                </a:lnTo>
                <a:lnTo>
                  <a:pt x="246" y="235"/>
                </a:lnTo>
                <a:lnTo>
                  <a:pt x="421" y="0"/>
                </a:lnTo>
                <a:lnTo>
                  <a:pt x="596" y="235"/>
                </a:lnTo>
                <a:lnTo>
                  <a:pt x="478" y="235"/>
                </a:lnTo>
                <a:lnTo>
                  <a:pt x="478" y="700"/>
                </a:lnTo>
                <a:lnTo>
                  <a:pt x="653" y="700"/>
                </a:lnTo>
                <a:lnTo>
                  <a:pt x="653" y="585"/>
                </a:lnTo>
                <a:lnTo>
                  <a:pt x="596" y="585"/>
                </a:lnTo>
                <a:lnTo>
                  <a:pt x="596" y="350"/>
                </a:lnTo>
                <a:lnTo>
                  <a:pt x="828" y="350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7488239" y="624683"/>
            <a:ext cx="396875" cy="409575"/>
          </a:xfrm>
          <a:custGeom>
            <a:avLst/>
            <a:gdLst>
              <a:gd name="T0" fmla="*/ 607 w 1103"/>
              <a:gd name="T1" fmla="*/ 331 h 1138"/>
              <a:gd name="T2" fmla="*/ 607 w 1103"/>
              <a:gd name="T3" fmla="*/ 577 h 1138"/>
              <a:gd name="T4" fmla="*/ 809 w 1103"/>
              <a:gd name="T5" fmla="*/ 700 h 1138"/>
              <a:gd name="T6" fmla="*/ 768 w 1103"/>
              <a:gd name="T7" fmla="*/ 771 h 1138"/>
              <a:gd name="T8" fmla="*/ 520 w 1103"/>
              <a:gd name="T9" fmla="*/ 621 h 1138"/>
              <a:gd name="T10" fmla="*/ 520 w 1103"/>
              <a:gd name="T11" fmla="*/ 331 h 1138"/>
              <a:gd name="T12" fmla="*/ 607 w 1103"/>
              <a:gd name="T13" fmla="*/ 331 h 1138"/>
              <a:gd name="T14" fmla="*/ 705 w 1103"/>
              <a:gd name="T15" fmla="*/ 454 h 1138"/>
              <a:gd name="T16" fmla="*/ 867 w 1103"/>
              <a:gd name="T17" fmla="*/ 290 h 1138"/>
              <a:gd name="T18" fmla="*/ 290 w 1103"/>
              <a:gd name="T19" fmla="*/ 284 h 1138"/>
              <a:gd name="T20" fmla="*/ 290 w 1103"/>
              <a:gd name="T21" fmla="*/ 853 h 1138"/>
              <a:gd name="T22" fmla="*/ 867 w 1103"/>
              <a:gd name="T23" fmla="*/ 853 h 1138"/>
              <a:gd name="T24" fmla="*/ 984 w 1103"/>
              <a:gd name="T25" fmla="*/ 569 h 1138"/>
              <a:gd name="T26" fmla="*/ 1102 w 1103"/>
              <a:gd name="T27" fmla="*/ 569 h 1138"/>
              <a:gd name="T28" fmla="*/ 949 w 1103"/>
              <a:gd name="T29" fmla="*/ 935 h 1138"/>
              <a:gd name="T30" fmla="*/ 205 w 1103"/>
              <a:gd name="T31" fmla="*/ 935 h 1138"/>
              <a:gd name="T32" fmla="*/ 205 w 1103"/>
              <a:gd name="T33" fmla="*/ 202 h 1138"/>
              <a:gd name="T34" fmla="*/ 943 w 1103"/>
              <a:gd name="T35" fmla="*/ 202 h 1138"/>
              <a:gd name="T36" fmla="*/ 1102 w 1103"/>
              <a:gd name="T37" fmla="*/ 38 h 1138"/>
              <a:gd name="T38" fmla="*/ 1102 w 1103"/>
              <a:gd name="T39" fmla="*/ 454 h 1138"/>
              <a:gd name="T40" fmla="*/ 705 w 1103"/>
              <a:gd name="T41" fmla="*/ 454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3" h="1138">
                <a:moveTo>
                  <a:pt x="607" y="331"/>
                </a:moveTo>
                <a:lnTo>
                  <a:pt x="607" y="577"/>
                </a:lnTo>
                <a:lnTo>
                  <a:pt x="809" y="700"/>
                </a:lnTo>
                <a:lnTo>
                  <a:pt x="768" y="771"/>
                </a:lnTo>
                <a:lnTo>
                  <a:pt x="520" y="621"/>
                </a:lnTo>
                <a:lnTo>
                  <a:pt x="520" y="331"/>
                </a:lnTo>
                <a:lnTo>
                  <a:pt x="607" y="331"/>
                </a:lnTo>
                <a:close/>
                <a:moveTo>
                  <a:pt x="705" y="454"/>
                </a:moveTo>
                <a:lnTo>
                  <a:pt x="867" y="290"/>
                </a:lnTo>
                <a:cubicBezTo>
                  <a:pt x="708" y="131"/>
                  <a:pt x="449" y="125"/>
                  <a:pt x="290" y="284"/>
                </a:cubicBezTo>
                <a:cubicBezTo>
                  <a:pt x="132" y="442"/>
                  <a:pt x="132" y="694"/>
                  <a:pt x="290" y="853"/>
                </a:cubicBezTo>
                <a:cubicBezTo>
                  <a:pt x="449" y="1012"/>
                  <a:pt x="708" y="1012"/>
                  <a:pt x="867" y="853"/>
                </a:cubicBezTo>
                <a:cubicBezTo>
                  <a:pt x="946" y="774"/>
                  <a:pt x="984" y="683"/>
                  <a:pt x="984" y="569"/>
                </a:cubicBezTo>
                <a:lnTo>
                  <a:pt x="1102" y="569"/>
                </a:lnTo>
                <a:cubicBezTo>
                  <a:pt x="1102" y="683"/>
                  <a:pt x="1053" y="834"/>
                  <a:pt x="949" y="935"/>
                </a:cubicBezTo>
                <a:cubicBezTo>
                  <a:pt x="744" y="1137"/>
                  <a:pt x="410" y="1137"/>
                  <a:pt x="205" y="935"/>
                </a:cubicBezTo>
                <a:cubicBezTo>
                  <a:pt x="0" y="733"/>
                  <a:pt x="0" y="405"/>
                  <a:pt x="205" y="202"/>
                </a:cubicBezTo>
                <a:cubicBezTo>
                  <a:pt x="410" y="0"/>
                  <a:pt x="738" y="0"/>
                  <a:pt x="943" y="202"/>
                </a:cubicBezTo>
                <a:lnTo>
                  <a:pt x="1102" y="38"/>
                </a:lnTo>
                <a:lnTo>
                  <a:pt x="1102" y="454"/>
                </a:lnTo>
                <a:lnTo>
                  <a:pt x="705" y="45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8674101" y="637382"/>
            <a:ext cx="193675" cy="377825"/>
          </a:xfrm>
          <a:custGeom>
            <a:avLst/>
            <a:gdLst>
              <a:gd name="T0" fmla="*/ 268 w 537"/>
              <a:gd name="T1" fmla="*/ 885 h 1050"/>
              <a:gd name="T2" fmla="*/ 454 w 537"/>
              <a:gd name="T3" fmla="*/ 699 h 1050"/>
              <a:gd name="T4" fmla="*/ 536 w 537"/>
              <a:gd name="T5" fmla="*/ 781 h 1050"/>
              <a:gd name="T6" fmla="*/ 268 w 537"/>
              <a:gd name="T7" fmla="*/ 1049 h 1050"/>
              <a:gd name="T8" fmla="*/ 0 w 537"/>
              <a:gd name="T9" fmla="*/ 781 h 1050"/>
              <a:gd name="T10" fmla="*/ 82 w 537"/>
              <a:gd name="T11" fmla="*/ 699 h 1050"/>
              <a:gd name="T12" fmla="*/ 268 w 537"/>
              <a:gd name="T13" fmla="*/ 885 h 1050"/>
              <a:gd name="T14" fmla="*/ 268 w 537"/>
              <a:gd name="T15" fmla="*/ 164 h 1050"/>
              <a:gd name="T16" fmla="*/ 82 w 537"/>
              <a:gd name="T17" fmla="*/ 350 h 1050"/>
              <a:gd name="T18" fmla="*/ 0 w 537"/>
              <a:gd name="T19" fmla="*/ 267 h 1050"/>
              <a:gd name="T20" fmla="*/ 268 w 537"/>
              <a:gd name="T21" fmla="*/ 0 h 1050"/>
              <a:gd name="T22" fmla="*/ 536 w 537"/>
              <a:gd name="T23" fmla="*/ 267 h 1050"/>
              <a:gd name="T24" fmla="*/ 454 w 537"/>
              <a:gd name="T25" fmla="*/ 350 h 1050"/>
              <a:gd name="T26" fmla="*/ 268 w 537"/>
              <a:gd name="T27" fmla="*/ 164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7" h="1050">
                <a:moveTo>
                  <a:pt x="268" y="885"/>
                </a:moveTo>
                <a:lnTo>
                  <a:pt x="454" y="699"/>
                </a:lnTo>
                <a:lnTo>
                  <a:pt x="536" y="781"/>
                </a:lnTo>
                <a:lnTo>
                  <a:pt x="268" y="1049"/>
                </a:lnTo>
                <a:lnTo>
                  <a:pt x="0" y="781"/>
                </a:lnTo>
                <a:lnTo>
                  <a:pt x="82" y="699"/>
                </a:lnTo>
                <a:lnTo>
                  <a:pt x="268" y="885"/>
                </a:lnTo>
                <a:close/>
                <a:moveTo>
                  <a:pt x="268" y="164"/>
                </a:moveTo>
                <a:lnTo>
                  <a:pt x="82" y="350"/>
                </a:lnTo>
                <a:lnTo>
                  <a:pt x="0" y="267"/>
                </a:lnTo>
                <a:lnTo>
                  <a:pt x="268" y="0"/>
                </a:lnTo>
                <a:lnTo>
                  <a:pt x="536" y="267"/>
                </a:lnTo>
                <a:lnTo>
                  <a:pt x="454" y="350"/>
                </a:lnTo>
                <a:lnTo>
                  <a:pt x="268" y="16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9748839" y="658018"/>
            <a:ext cx="193675" cy="336550"/>
          </a:xfrm>
          <a:custGeom>
            <a:avLst/>
            <a:gdLst>
              <a:gd name="T0" fmla="*/ 535 w 536"/>
              <a:gd name="T1" fmla="*/ 82 h 936"/>
              <a:gd name="T2" fmla="*/ 267 w 536"/>
              <a:gd name="T3" fmla="*/ 350 h 936"/>
              <a:gd name="T4" fmla="*/ 0 w 536"/>
              <a:gd name="T5" fmla="*/ 82 h 936"/>
              <a:gd name="T6" fmla="*/ 82 w 536"/>
              <a:gd name="T7" fmla="*/ 0 h 936"/>
              <a:gd name="T8" fmla="*/ 267 w 536"/>
              <a:gd name="T9" fmla="*/ 186 h 936"/>
              <a:gd name="T10" fmla="*/ 453 w 536"/>
              <a:gd name="T11" fmla="*/ 0 h 936"/>
              <a:gd name="T12" fmla="*/ 535 w 536"/>
              <a:gd name="T13" fmla="*/ 82 h 936"/>
              <a:gd name="T14" fmla="*/ 0 w 536"/>
              <a:gd name="T15" fmla="*/ 853 h 936"/>
              <a:gd name="T16" fmla="*/ 267 w 536"/>
              <a:gd name="T17" fmla="*/ 585 h 936"/>
              <a:gd name="T18" fmla="*/ 535 w 536"/>
              <a:gd name="T19" fmla="*/ 853 h 936"/>
              <a:gd name="T20" fmla="*/ 453 w 536"/>
              <a:gd name="T21" fmla="*/ 935 h 936"/>
              <a:gd name="T22" fmla="*/ 267 w 536"/>
              <a:gd name="T23" fmla="*/ 749 h 936"/>
              <a:gd name="T24" fmla="*/ 82 w 536"/>
              <a:gd name="T25" fmla="*/ 935 h 936"/>
              <a:gd name="T26" fmla="*/ 0 w 536"/>
              <a:gd name="T27" fmla="*/ 8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6" h="936">
                <a:moveTo>
                  <a:pt x="535" y="82"/>
                </a:moveTo>
                <a:lnTo>
                  <a:pt x="267" y="350"/>
                </a:lnTo>
                <a:lnTo>
                  <a:pt x="0" y="82"/>
                </a:lnTo>
                <a:lnTo>
                  <a:pt x="82" y="0"/>
                </a:lnTo>
                <a:lnTo>
                  <a:pt x="267" y="186"/>
                </a:lnTo>
                <a:lnTo>
                  <a:pt x="453" y="0"/>
                </a:lnTo>
                <a:lnTo>
                  <a:pt x="535" y="82"/>
                </a:lnTo>
                <a:close/>
                <a:moveTo>
                  <a:pt x="0" y="853"/>
                </a:moveTo>
                <a:lnTo>
                  <a:pt x="267" y="585"/>
                </a:lnTo>
                <a:lnTo>
                  <a:pt x="535" y="853"/>
                </a:lnTo>
                <a:lnTo>
                  <a:pt x="453" y="935"/>
                </a:lnTo>
                <a:lnTo>
                  <a:pt x="267" y="749"/>
                </a:lnTo>
                <a:lnTo>
                  <a:pt x="82" y="935"/>
                </a:lnTo>
                <a:lnTo>
                  <a:pt x="0" y="85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10706101" y="732632"/>
            <a:ext cx="430213" cy="188913"/>
          </a:xfrm>
          <a:custGeom>
            <a:avLst/>
            <a:gdLst>
              <a:gd name="T0" fmla="*/ 612 w 1193"/>
              <a:gd name="T1" fmla="*/ 60 h 526"/>
              <a:gd name="T2" fmla="*/ 1192 w 1193"/>
              <a:gd name="T3" fmla="*/ 481 h 526"/>
              <a:gd name="T4" fmla="*/ 1055 w 1193"/>
              <a:gd name="T5" fmla="*/ 525 h 526"/>
              <a:gd name="T6" fmla="*/ 612 w 1193"/>
              <a:gd name="T7" fmla="*/ 205 h 526"/>
              <a:gd name="T8" fmla="*/ 312 w 1193"/>
              <a:gd name="T9" fmla="*/ 314 h 526"/>
              <a:gd name="T10" fmla="*/ 525 w 1193"/>
              <a:gd name="T11" fmla="*/ 525 h 526"/>
              <a:gd name="T12" fmla="*/ 0 w 1193"/>
              <a:gd name="T13" fmla="*/ 525 h 526"/>
              <a:gd name="T14" fmla="*/ 0 w 1193"/>
              <a:gd name="T15" fmla="*/ 0 h 526"/>
              <a:gd name="T16" fmla="*/ 208 w 1193"/>
              <a:gd name="T17" fmla="*/ 211 h 526"/>
              <a:gd name="T18" fmla="*/ 612 w 1193"/>
              <a:gd name="T19" fmla="*/ 60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93" h="526">
                <a:moveTo>
                  <a:pt x="612" y="60"/>
                </a:moveTo>
                <a:cubicBezTo>
                  <a:pt x="883" y="60"/>
                  <a:pt x="1110" y="238"/>
                  <a:pt x="1192" y="481"/>
                </a:cubicBezTo>
                <a:lnTo>
                  <a:pt x="1055" y="525"/>
                </a:lnTo>
                <a:cubicBezTo>
                  <a:pt x="995" y="339"/>
                  <a:pt x="820" y="205"/>
                  <a:pt x="612" y="205"/>
                </a:cubicBezTo>
                <a:cubicBezTo>
                  <a:pt x="497" y="205"/>
                  <a:pt x="394" y="246"/>
                  <a:pt x="312" y="314"/>
                </a:cubicBezTo>
                <a:lnTo>
                  <a:pt x="525" y="525"/>
                </a:lnTo>
                <a:lnTo>
                  <a:pt x="0" y="525"/>
                </a:lnTo>
                <a:lnTo>
                  <a:pt x="0" y="0"/>
                </a:lnTo>
                <a:lnTo>
                  <a:pt x="208" y="211"/>
                </a:lnTo>
                <a:cubicBezTo>
                  <a:pt x="314" y="118"/>
                  <a:pt x="456" y="60"/>
                  <a:pt x="612" y="60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3" name="Freeform 12"/>
          <p:cNvSpPr>
            <a:spLocks noChangeArrowheads="1"/>
          </p:cNvSpPr>
          <p:nvPr/>
        </p:nvSpPr>
        <p:spPr bwMode="auto">
          <a:xfrm>
            <a:off x="1055689" y="1512095"/>
            <a:ext cx="504825" cy="377825"/>
          </a:xfrm>
          <a:custGeom>
            <a:avLst/>
            <a:gdLst>
              <a:gd name="T0" fmla="*/ 932 w 1401"/>
              <a:gd name="T1" fmla="*/ 932 h 1051"/>
              <a:gd name="T2" fmla="*/ 932 w 1401"/>
              <a:gd name="T3" fmla="*/ 117 h 1051"/>
              <a:gd name="T4" fmla="*/ 468 w 1401"/>
              <a:gd name="T5" fmla="*/ 117 h 1051"/>
              <a:gd name="T6" fmla="*/ 468 w 1401"/>
              <a:gd name="T7" fmla="*/ 932 h 1051"/>
              <a:gd name="T8" fmla="*/ 932 w 1401"/>
              <a:gd name="T9" fmla="*/ 932 h 1051"/>
              <a:gd name="T10" fmla="*/ 962 w 1401"/>
              <a:gd name="T11" fmla="*/ 0 h 1051"/>
              <a:gd name="T12" fmla="*/ 1050 w 1401"/>
              <a:gd name="T13" fmla="*/ 87 h 1051"/>
              <a:gd name="T14" fmla="*/ 1050 w 1401"/>
              <a:gd name="T15" fmla="*/ 962 h 1051"/>
              <a:gd name="T16" fmla="*/ 962 w 1401"/>
              <a:gd name="T17" fmla="*/ 1050 h 1051"/>
              <a:gd name="T18" fmla="*/ 437 w 1401"/>
              <a:gd name="T19" fmla="*/ 1050 h 1051"/>
              <a:gd name="T20" fmla="*/ 350 w 1401"/>
              <a:gd name="T21" fmla="*/ 962 h 1051"/>
              <a:gd name="T22" fmla="*/ 350 w 1401"/>
              <a:gd name="T23" fmla="*/ 87 h 1051"/>
              <a:gd name="T24" fmla="*/ 437 w 1401"/>
              <a:gd name="T25" fmla="*/ 0 h 1051"/>
              <a:gd name="T26" fmla="*/ 962 w 1401"/>
              <a:gd name="T27" fmla="*/ 0 h 1051"/>
              <a:gd name="T28" fmla="*/ 1107 w 1401"/>
              <a:gd name="T29" fmla="*/ 817 h 1051"/>
              <a:gd name="T30" fmla="*/ 1107 w 1401"/>
              <a:gd name="T31" fmla="*/ 232 h 1051"/>
              <a:gd name="T32" fmla="*/ 1225 w 1401"/>
              <a:gd name="T33" fmla="*/ 232 h 1051"/>
              <a:gd name="T34" fmla="*/ 1225 w 1401"/>
              <a:gd name="T35" fmla="*/ 817 h 1051"/>
              <a:gd name="T36" fmla="*/ 1107 w 1401"/>
              <a:gd name="T37" fmla="*/ 817 h 1051"/>
              <a:gd name="T38" fmla="*/ 1282 w 1401"/>
              <a:gd name="T39" fmla="*/ 350 h 1051"/>
              <a:gd name="T40" fmla="*/ 1400 w 1401"/>
              <a:gd name="T41" fmla="*/ 350 h 1051"/>
              <a:gd name="T42" fmla="*/ 1400 w 1401"/>
              <a:gd name="T43" fmla="*/ 700 h 1051"/>
              <a:gd name="T44" fmla="*/ 1282 w 1401"/>
              <a:gd name="T45" fmla="*/ 700 h 1051"/>
              <a:gd name="T46" fmla="*/ 1282 w 1401"/>
              <a:gd name="T47" fmla="*/ 350 h 1051"/>
              <a:gd name="T48" fmla="*/ 175 w 1401"/>
              <a:gd name="T49" fmla="*/ 817 h 1051"/>
              <a:gd name="T50" fmla="*/ 175 w 1401"/>
              <a:gd name="T51" fmla="*/ 232 h 1051"/>
              <a:gd name="T52" fmla="*/ 293 w 1401"/>
              <a:gd name="T53" fmla="*/ 232 h 1051"/>
              <a:gd name="T54" fmla="*/ 293 w 1401"/>
              <a:gd name="T55" fmla="*/ 817 h 1051"/>
              <a:gd name="T56" fmla="*/ 175 w 1401"/>
              <a:gd name="T57" fmla="*/ 817 h 1051"/>
              <a:gd name="T58" fmla="*/ 0 w 1401"/>
              <a:gd name="T59" fmla="*/ 700 h 1051"/>
              <a:gd name="T60" fmla="*/ 0 w 1401"/>
              <a:gd name="T61" fmla="*/ 350 h 1051"/>
              <a:gd name="T62" fmla="*/ 118 w 1401"/>
              <a:gd name="T63" fmla="*/ 350 h 1051"/>
              <a:gd name="T64" fmla="*/ 118 w 1401"/>
              <a:gd name="T65" fmla="*/ 700 h 1051"/>
              <a:gd name="T66" fmla="*/ 0 w 1401"/>
              <a:gd name="T67" fmla="*/ 70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01" h="1051">
                <a:moveTo>
                  <a:pt x="932" y="932"/>
                </a:moveTo>
                <a:lnTo>
                  <a:pt x="932" y="117"/>
                </a:lnTo>
                <a:lnTo>
                  <a:pt x="468" y="117"/>
                </a:lnTo>
                <a:lnTo>
                  <a:pt x="468" y="932"/>
                </a:lnTo>
                <a:lnTo>
                  <a:pt x="932" y="932"/>
                </a:lnTo>
                <a:close/>
                <a:moveTo>
                  <a:pt x="962" y="0"/>
                </a:moveTo>
                <a:cubicBezTo>
                  <a:pt x="1012" y="0"/>
                  <a:pt x="1050" y="38"/>
                  <a:pt x="1050" y="87"/>
                </a:cubicBezTo>
                <a:lnTo>
                  <a:pt x="1050" y="962"/>
                </a:lnTo>
                <a:cubicBezTo>
                  <a:pt x="1050" y="1011"/>
                  <a:pt x="1012" y="1050"/>
                  <a:pt x="962" y="1050"/>
                </a:cubicBezTo>
                <a:lnTo>
                  <a:pt x="437" y="1050"/>
                </a:lnTo>
                <a:cubicBezTo>
                  <a:pt x="388" y="1050"/>
                  <a:pt x="350" y="1011"/>
                  <a:pt x="350" y="962"/>
                </a:cubicBezTo>
                <a:lnTo>
                  <a:pt x="350" y="87"/>
                </a:lnTo>
                <a:cubicBezTo>
                  <a:pt x="350" y="38"/>
                  <a:pt x="388" y="0"/>
                  <a:pt x="437" y="0"/>
                </a:cubicBezTo>
                <a:lnTo>
                  <a:pt x="962" y="0"/>
                </a:lnTo>
                <a:close/>
                <a:moveTo>
                  <a:pt x="1107" y="817"/>
                </a:moveTo>
                <a:lnTo>
                  <a:pt x="1107" y="232"/>
                </a:lnTo>
                <a:lnTo>
                  <a:pt x="1225" y="232"/>
                </a:lnTo>
                <a:lnTo>
                  <a:pt x="1225" y="817"/>
                </a:lnTo>
                <a:lnTo>
                  <a:pt x="1107" y="817"/>
                </a:lnTo>
                <a:close/>
                <a:moveTo>
                  <a:pt x="1282" y="350"/>
                </a:moveTo>
                <a:lnTo>
                  <a:pt x="1400" y="350"/>
                </a:lnTo>
                <a:lnTo>
                  <a:pt x="1400" y="700"/>
                </a:lnTo>
                <a:lnTo>
                  <a:pt x="1282" y="700"/>
                </a:lnTo>
                <a:lnTo>
                  <a:pt x="1282" y="350"/>
                </a:lnTo>
                <a:close/>
                <a:moveTo>
                  <a:pt x="175" y="817"/>
                </a:moveTo>
                <a:lnTo>
                  <a:pt x="175" y="232"/>
                </a:lnTo>
                <a:lnTo>
                  <a:pt x="293" y="232"/>
                </a:lnTo>
                <a:lnTo>
                  <a:pt x="293" y="817"/>
                </a:lnTo>
                <a:lnTo>
                  <a:pt x="175" y="817"/>
                </a:lnTo>
                <a:close/>
                <a:moveTo>
                  <a:pt x="0" y="700"/>
                </a:moveTo>
                <a:lnTo>
                  <a:pt x="0" y="350"/>
                </a:lnTo>
                <a:lnTo>
                  <a:pt x="118" y="350"/>
                </a:lnTo>
                <a:lnTo>
                  <a:pt x="118" y="700"/>
                </a:lnTo>
                <a:lnTo>
                  <a:pt x="0" y="70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4" name="Freeform 13"/>
          <p:cNvSpPr>
            <a:spLocks noChangeArrowheads="1"/>
          </p:cNvSpPr>
          <p:nvPr/>
        </p:nvSpPr>
        <p:spPr bwMode="auto">
          <a:xfrm>
            <a:off x="2170112" y="1543844"/>
            <a:ext cx="419100" cy="315914"/>
          </a:xfrm>
          <a:custGeom>
            <a:avLst/>
            <a:gdLst>
              <a:gd name="T0" fmla="*/ 933 w 1166"/>
              <a:gd name="T1" fmla="*/ 118 h 876"/>
              <a:gd name="T2" fmla="*/ 1165 w 1166"/>
              <a:gd name="T3" fmla="*/ 118 h 876"/>
              <a:gd name="T4" fmla="*/ 1165 w 1166"/>
              <a:gd name="T5" fmla="*/ 760 h 876"/>
              <a:gd name="T6" fmla="*/ 933 w 1166"/>
              <a:gd name="T7" fmla="*/ 760 h 876"/>
              <a:gd name="T8" fmla="*/ 933 w 1166"/>
              <a:gd name="T9" fmla="*/ 118 h 876"/>
              <a:gd name="T10" fmla="*/ 0 w 1166"/>
              <a:gd name="T11" fmla="*/ 760 h 876"/>
              <a:gd name="T12" fmla="*/ 0 w 1166"/>
              <a:gd name="T13" fmla="*/ 118 h 876"/>
              <a:gd name="T14" fmla="*/ 233 w 1166"/>
              <a:gd name="T15" fmla="*/ 118 h 876"/>
              <a:gd name="T16" fmla="*/ 233 w 1166"/>
              <a:gd name="T17" fmla="*/ 760 h 876"/>
              <a:gd name="T18" fmla="*/ 0 w 1166"/>
              <a:gd name="T19" fmla="*/ 760 h 876"/>
              <a:gd name="T20" fmla="*/ 290 w 1166"/>
              <a:gd name="T21" fmla="*/ 875 h 876"/>
              <a:gd name="T22" fmla="*/ 290 w 1166"/>
              <a:gd name="T23" fmla="*/ 0 h 876"/>
              <a:gd name="T24" fmla="*/ 875 w 1166"/>
              <a:gd name="T25" fmla="*/ 0 h 876"/>
              <a:gd name="T26" fmla="*/ 875 w 1166"/>
              <a:gd name="T27" fmla="*/ 875 h 876"/>
              <a:gd name="T28" fmla="*/ 290 w 1166"/>
              <a:gd name="T29" fmla="*/ 875 h 8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6" h="876">
                <a:moveTo>
                  <a:pt x="933" y="118"/>
                </a:moveTo>
                <a:lnTo>
                  <a:pt x="1165" y="118"/>
                </a:lnTo>
                <a:lnTo>
                  <a:pt x="1165" y="760"/>
                </a:lnTo>
                <a:lnTo>
                  <a:pt x="933" y="760"/>
                </a:lnTo>
                <a:lnTo>
                  <a:pt x="933" y="118"/>
                </a:lnTo>
                <a:close/>
                <a:moveTo>
                  <a:pt x="0" y="760"/>
                </a:moveTo>
                <a:lnTo>
                  <a:pt x="0" y="118"/>
                </a:lnTo>
                <a:lnTo>
                  <a:pt x="233" y="118"/>
                </a:lnTo>
                <a:lnTo>
                  <a:pt x="233" y="760"/>
                </a:lnTo>
                <a:lnTo>
                  <a:pt x="0" y="760"/>
                </a:lnTo>
                <a:close/>
                <a:moveTo>
                  <a:pt x="290" y="875"/>
                </a:moveTo>
                <a:lnTo>
                  <a:pt x="290" y="0"/>
                </a:lnTo>
                <a:lnTo>
                  <a:pt x="875" y="0"/>
                </a:lnTo>
                <a:lnTo>
                  <a:pt x="875" y="875"/>
                </a:lnTo>
                <a:lnTo>
                  <a:pt x="290" y="8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5" name="Freeform 14"/>
          <p:cNvSpPr>
            <a:spLocks noChangeArrowheads="1"/>
          </p:cNvSpPr>
          <p:nvPr/>
        </p:nvSpPr>
        <p:spPr bwMode="auto">
          <a:xfrm>
            <a:off x="3271839" y="1564481"/>
            <a:ext cx="357187" cy="273050"/>
          </a:xfrm>
          <a:custGeom>
            <a:avLst/>
            <a:gdLst>
              <a:gd name="T0" fmla="*/ 236 w 994"/>
              <a:gd name="T1" fmla="*/ 757 h 758"/>
              <a:gd name="T2" fmla="*/ 236 w 994"/>
              <a:gd name="T3" fmla="*/ 0 h 758"/>
              <a:gd name="T4" fmla="*/ 761 w 994"/>
              <a:gd name="T5" fmla="*/ 0 h 758"/>
              <a:gd name="T6" fmla="*/ 761 w 994"/>
              <a:gd name="T7" fmla="*/ 757 h 758"/>
              <a:gd name="T8" fmla="*/ 236 w 994"/>
              <a:gd name="T9" fmla="*/ 757 h 758"/>
              <a:gd name="T10" fmla="*/ 818 w 994"/>
              <a:gd name="T11" fmla="*/ 0 h 758"/>
              <a:gd name="T12" fmla="*/ 993 w 994"/>
              <a:gd name="T13" fmla="*/ 0 h 758"/>
              <a:gd name="T14" fmla="*/ 993 w 994"/>
              <a:gd name="T15" fmla="*/ 757 h 758"/>
              <a:gd name="T16" fmla="*/ 818 w 994"/>
              <a:gd name="T17" fmla="*/ 757 h 758"/>
              <a:gd name="T18" fmla="*/ 818 w 994"/>
              <a:gd name="T19" fmla="*/ 0 h 758"/>
              <a:gd name="T20" fmla="*/ 0 w 994"/>
              <a:gd name="T21" fmla="*/ 757 h 758"/>
              <a:gd name="T22" fmla="*/ 0 w 994"/>
              <a:gd name="T23" fmla="*/ 0 h 758"/>
              <a:gd name="T24" fmla="*/ 175 w 994"/>
              <a:gd name="T25" fmla="*/ 0 h 758"/>
              <a:gd name="T26" fmla="*/ 175 w 994"/>
              <a:gd name="T27" fmla="*/ 757 h 758"/>
              <a:gd name="T28" fmla="*/ 0 w 994"/>
              <a:gd name="T29" fmla="*/ 75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4" h="758">
                <a:moveTo>
                  <a:pt x="236" y="757"/>
                </a:moveTo>
                <a:lnTo>
                  <a:pt x="236" y="0"/>
                </a:lnTo>
                <a:lnTo>
                  <a:pt x="761" y="0"/>
                </a:lnTo>
                <a:lnTo>
                  <a:pt x="761" y="757"/>
                </a:lnTo>
                <a:lnTo>
                  <a:pt x="236" y="757"/>
                </a:lnTo>
                <a:close/>
                <a:moveTo>
                  <a:pt x="818" y="0"/>
                </a:moveTo>
                <a:lnTo>
                  <a:pt x="993" y="0"/>
                </a:lnTo>
                <a:lnTo>
                  <a:pt x="993" y="757"/>
                </a:lnTo>
                <a:lnTo>
                  <a:pt x="818" y="757"/>
                </a:lnTo>
                <a:lnTo>
                  <a:pt x="818" y="0"/>
                </a:lnTo>
                <a:close/>
                <a:moveTo>
                  <a:pt x="0" y="757"/>
                </a:moveTo>
                <a:lnTo>
                  <a:pt x="0" y="0"/>
                </a:lnTo>
                <a:lnTo>
                  <a:pt x="175" y="0"/>
                </a:lnTo>
                <a:lnTo>
                  <a:pt x="175" y="757"/>
                </a:lnTo>
                <a:lnTo>
                  <a:pt x="0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6" name="Freeform 15"/>
          <p:cNvSpPr>
            <a:spLocks noChangeArrowheads="1"/>
          </p:cNvSpPr>
          <p:nvPr/>
        </p:nvSpPr>
        <p:spPr bwMode="auto">
          <a:xfrm>
            <a:off x="4321176" y="1512095"/>
            <a:ext cx="398463" cy="377825"/>
          </a:xfrm>
          <a:custGeom>
            <a:avLst/>
            <a:gdLst>
              <a:gd name="T0" fmla="*/ 1050 w 1108"/>
              <a:gd name="T1" fmla="*/ 0 h 1051"/>
              <a:gd name="T2" fmla="*/ 1107 w 1108"/>
              <a:gd name="T3" fmla="*/ 57 h 1051"/>
              <a:gd name="T4" fmla="*/ 1107 w 1108"/>
              <a:gd name="T5" fmla="*/ 407 h 1051"/>
              <a:gd name="T6" fmla="*/ 1050 w 1108"/>
              <a:gd name="T7" fmla="*/ 467 h 1051"/>
              <a:gd name="T8" fmla="*/ 57 w 1108"/>
              <a:gd name="T9" fmla="*/ 467 h 1051"/>
              <a:gd name="T10" fmla="*/ 0 w 1108"/>
              <a:gd name="T11" fmla="*/ 407 h 1051"/>
              <a:gd name="T12" fmla="*/ 0 w 1108"/>
              <a:gd name="T13" fmla="*/ 57 h 1051"/>
              <a:gd name="T14" fmla="*/ 57 w 1108"/>
              <a:gd name="T15" fmla="*/ 0 h 1051"/>
              <a:gd name="T16" fmla="*/ 1050 w 1108"/>
              <a:gd name="T17" fmla="*/ 0 h 1051"/>
              <a:gd name="T18" fmla="*/ 1050 w 1108"/>
              <a:gd name="T19" fmla="*/ 582 h 1051"/>
              <a:gd name="T20" fmla="*/ 1107 w 1108"/>
              <a:gd name="T21" fmla="*/ 642 h 1051"/>
              <a:gd name="T22" fmla="*/ 1107 w 1108"/>
              <a:gd name="T23" fmla="*/ 992 h 1051"/>
              <a:gd name="T24" fmla="*/ 1050 w 1108"/>
              <a:gd name="T25" fmla="*/ 1050 h 1051"/>
              <a:gd name="T26" fmla="*/ 57 w 1108"/>
              <a:gd name="T27" fmla="*/ 1050 h 1051"/>
              <a:gd name="T28" fmla="*/ 0 w 1108"/>
              <a:gd name="T29" fmla="*/ 992 h 1051"/>
              <a:gd name="T30" fmla="*/ 0 w 1108"/>
              <a:gd name="T31" fmla="*/ 642 h 1051"/>
              <a:gd name="T32" fmla="*/ 57 w 1108"/>
              <a:gd name="T33" fmla="*/ 582 h 1051"/>
              <a:gd name="T34" fmla="*/ 1050 w 1108"/>
              <a:gd name="T35" fmla="*/ 582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08" h="1051">
                <a:moveTo>
                  <a:pt x="1050" y="0"/>
                </a:moveTo>
                <a:cubicBezTo>
                  <a:pt x="1083" y="0"/>
                  <a:pt x="1107" y="24"/>
                  <a:pt x="1107" y="57"/>
                </a:cubicBezTo>
                <a:lnTo>
                  <a:pt x="1107" y="407"/>
                </a:lnTo>
                <a:cubicBezTo>
                  <a:pt x="1107" y="440"/>
                  <a:pt x="1083" y="467"/>
                  <a:pt x="1050" y="467"/>
                </a:cubicBezTo>
                <a:lnTo>
                  <a:pt x="57" y="467"/>
                </a:lnTo>
                <a:cubicBezTo>
                  <a:pt x="25" y="467"/>
                  <a:pt x="0" y="440"/>
                  <a:pt x="0" y="407"/>
                </a:cubicBezTo>
                <a:lnTo>
                  <a:pt x="0" y="57"/>
                </a:lnTo>
                <a:cubicBezTo>
                  <a:pt x="0" y="24"/>
                  <a:pt x="25" y="0"/>
                  <a:pt x="57" y="0"/>
                </a:cubicBezTo>
                <a:lnTo>
                  <a:pt x="1050" y="0"/>
                </a:lnTo>
                <a:close/>
                <a:moveTo>
                  <a:pt x="1050" y="582"/>
                </a:moveTo>
                <a:cubicBezTo>
                  <a:pt x="1083" y="582"/>
                  <a:pt x="1107" y="609"/>
                  <a:pt x="1107" y="642"/>
                </a:cubicBezTo>
                <a:lnTo>
                  <a:pt x="1107" y="992"/>
                </a:lnTo>
                <a:cubicBezTo>
                  <a:pt x="1107" y="1025"/>
                  <a:pt x="1083" y="1050"/>
                  <a:pt x="1050" y="1050"/>
                </a:cubicBezTo>
                <a:lnTo>
                  <a:pt x="57" y="1050"/>
                </a:lnTo>
                <a:cubicBezTo>
                  <a:pt x="25" y="1050"/>
                  <a:pt x="0" y="1025"/>
                  <a:pt x="0" y="992"/>
                </a:cubicBezTo>
                <a:lnTo>
                  <a:pt x="0" y="642"/>
                </a:lnTo>
                <a:cubicBezTo>
                  <a:pt x="0" y="609"/>
                  <a:pt x="25" y="582"/>
                  <a:pt x="57" y="582"/>
                </a:cubicBezTo>
                <a:lnTo>
                  <a:pt x="1050" y="58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7" name="Freeform 16"/>
          <p:cNvSpPr>
            <a:spLocks noChangeArrowheads="1"/>
          </p:cNvSpPr>
          <p:nvPr/>
        </p:nvSpPr>
        <p:spPr bwMode="auto">
          <a:xfrm>
            <a:off x="5360987" y="1575594"/>
            <a:ext cx="463550" cy="252412"/>
          </a:xfrm>
          <a:custGeom>
            <a:avLst/>
            <a:gdLst>
              <a:gd name="T0" fmla="*/ 1080 w 1286"/>
              <a:gd name="T1" fmla="*/ 350 h 701"/>
              <a:gd name="T2" fmla="*/ 1168 w 1286"/>
              <a:gd name="T3" fmla="*/ 262 h 701"/>
              <a:gd name="T4" fmla="*/ 1080 w 1286"/>
              <a:gd name="T5" fmla="*/ 175 h 701"/>
              <a:gd name="T6" fmla="*/ 993 w 1286"/>
              <a:gd name="T7" fmla="*/ 262 h 701"/>
              <a:gd name="T8" fmla="*/ 1080 w 1286"/>
              <a:gd name="T9" fmla="*/ 350 h 701"/>
              <a:gd name="T10" fmla="*/ 848 w 1286"/>
              <a:gd name="T11" fmla="*/ 525 h 701"/>
              <a:gd name="T12" fmla="*/ 935 w 1286"/>
              <a:gd name="T13" fmla="*/ 437 h 701"/>
              <a:gd name="T14" fmla="*/ 848 w 1286"/>
              <a:gd name="T15" fmla="*/ 350 h 701"/>
              <a:gd name="T16" fmla="*/ 760 w 1286"/>
              <a:gd name="T17" fmla="*/ 437 h 701"/>
              <a:gd name="T18" fmla="*/ 848 w 1286"/>
              <a:gd name="T19" fmla="*/ 525 h 701"/>
              <a:gd name="T20" fmla="*/ 585 w 1286"/>
              <a:gd name="T21" fmla="*/ 407 h 701"/>
              <a:gd name="T22" fmla="*/ 585 w 1286"/>
              <a:gd name="T23" fmla="*/ 292 h 701"/>
              <a:gd name="T24" fmla="*/ 410 w 1286"/>
              <a:gd name="T25" fmla="*/ 292 h 701"/>
              <a:gd name="T26" fmla="*/ 410 w 1286"/>
              <a:gd name="T27" fmla="*/ 117 h 701"/>
              <a:gd name="T28" fmla="*/ 293 w 1286"/>
              <a:gd name="T29" fmla="*/ 117 h 701"/>
              <a:gd name="T30" fmla="*/ 293 w 1286"/>
              <a:gd name="T31" fmla="*/ 292 h 701"/>
              <a:gd name="T32" fmla="*/ 118 w 1286"/>
              <a:gd name="T33" fmla="*/ 292 h 701"/>
              <a:gd name="T34" fmla="*/ 118 w 1286"/>
              <a:gd name="T35" fmla="*/ 407 h 701"/>
              <a:gd name="T36" fmla="*/ 293 w 1286"/>
              <a:gd name="T37" fmla="*/ 407 h 701"/>
              <a:gd name="T38" fmla="*/ 293 w 1286"/>
              <a:gd name="T39" fmla="*/ 582 h 701"/>
              <a:gd name="T40" fmla="*/ 410 w 1286"/>
              <a:gd name="T41" fmla="*/ 582 h 701"/>
              <a:gd name="T42" fmla="*/ 410 w 1286"/>
              <a:gd name="T43" fmla="*/ 407 h 701"/>
              <a:gd name="T44" fmla="*/ 585 w 1286"/>
              <a:gd name="T45" fmla="*/ 407 h 701"/>
              <a:gd name="T46" fmla="*/ 1168 w 1286"/>
              <a:gd name="T47" fmla="*/ 0 h 701"/>
              <a:gd name="T48" fmla="*/ 1285 w 1286"/>
              <a:gd name="T49" fmla="*/ 117 h 701"/>
              <a:gd name="T50" fmla="*/ 1285 w 1286"/>
              <a:gd name="T51" fmla="*/ 582 h 701"/>
              <a:gd name="T52" fmla="*/ 1168 w 1286"/>
              <a:gd name="T53" fmla="*/ 700 h 701"/>
              <a:gd name="T54" fmla="*/ 118 w 1286"/>
              <a:gd name="T55" fmla="*/ 700 h 701"/>
              <a:gd name="T56" fmla="*/ 0 w 1286"/>
              <a:gd name="T57" fmla="*/ 582 h 701"/>
              <a:gd name="T58" fmla="*/ 0 w 1286"/>
              <a:gd name="T59" fmla="*/ 117 h 701"/>
              <a:gd name="T60" fmla="*/ 118 w 1286"/>
              <a:gd name="T61" fmla="*/ 0 h 701"/>
              <a:gd name="T62" fmla="*/ 1168 w 1286"/>
              <a:gd name="T63" fmla="*/ 0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6" h="701">
                <a:moveTo>
                  <a:pt x="1080" y="350"/>
                </a:moveTo>
                <a:cubicBezTo>
                  <a:pt x="1129" y="350"/>
                  <a:pt x="1168" y="311"/>
                  <a:pt x="1168" y="262"/>
                </a:cubicBezTo>
                <a:cubicBezTo>
                  <a:pt x="1168" y="213"/>
                  <a:pt x="1129" y="175"/>
                  <a:pt x="1080" y="175"/>
                </a:cubicBezTo>
                <a:cubicBezTo>
                  <a:pt x="1031" y="175"/>
                  <a:pt x="993" y="213"/>
                  <a:pt x="993" y="262"/>
                </a:cubicBezTo>
                <a:cubicBezTo>
                  <a:pt x="993" y="311"/>
                  <a:pt x="1031" y="350"/>
                  <a:pt x="1080" y="350"/>
                </a:cubicBezTo>
                <a:close/>
                <a:moveTo>
                  <a:pt x="848" y="525"/>
                </a:moveTo>
                <a:cubicBezTo>
                  <a:pt x="897" y="525"/>
                  <a:pt x="935" y="486"/>
                  <a:pt x="935" y="437"/>
                </a:cubicBezTo>
                <a:cubicBezTo>
                  <a:pt x="935" y="388"/>
                  <a:pt x="897" y="350"/>
                  <a:pt x="848" y="350"/>
                </a:cubicBezTo>
                <a:cubicBezTo>
                  <a:pt x="798" y="350"/>
                  <a:pt x="760" y="388"/>
                  <a:pt x="760" y="437"/>
                </a:cubicBezTo>
                <a:cubicBezTo>
                  <a:pt x="760" y="486"/>
                  <a:pt x="798" y="525"/>
                  <a:pt x="848" y="525"/>
                </a:cubicBezTo>
                <a:close/>
                <a:moveTo>
                  <a:pt x="585" y="407"/>
                </a:moveTo>
                <a:lnTo>
                  <a:pt x="585" y="292"/>
                </a:lnTo>
                <a:lnTo>
                  <a:pt x="410" y="292"/>
                </a:lnTo>
                <a:lnTo>
                  <a:pt x="410" y="117"/>
                </a:lnTo>
                <a:lnTo>
                  <a:pt x="293" y="117"/>
                </a:lnTo>
                <a:lnTo>
                  <a:pt x="293" y="292"/>
                </a:lnTo>
                <a:lnTo>
                  <a:pt x="118" y="292"/>
                </a:lnTo>
                <a:lnTo>
                  <a:pt x="118" y="407"/>
                </a:lnTo>
                <a:lnTo>
                  <a:pt x="293" y="407"/>
                </a:lnTo>
                <a:lnTo>
                  <a:pt x="293" y="582"/>
                </a:lnTo>
                <a:lnTo>
                  <a:pt x="410" y="582"/>
                </a:lnTo>
                <a:lnTo>
                  <a:pt x="410" y="407"/>
                </a:lnTo>
                <a:lnTo>
                  <a:pt x="585" y="407"/>
                </a:lnTo>
                <a:close/>
                <a:moveTo>
                  <a:pt x="1168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582"/>
                </a:lnTo>
                <a:cubicBezTo>
                  <a:pt x="1285" y="645"/>
                  <a:pt x="1230" y="700"/>
                  <a:pt x="1168" y="700"/>
                </a:cubicBezTo>
                <a:lnTo>
                  <a:pt x="118" y="700"/>
                </a:lnTo>
                <a:cubicBezTo>
                  <a:pt x="55" y="700"/>
                  <a:pt x="0" y="645"/>
                  <a:pt x="0" y="582"/>
                </a:cubicBezTo>
                <a:lnTo>
                  <a:pt x="0" y="117"/>
                </a:lnTo>
                <a:cubicBezTo>
                  <a:pt x="0" y="54"/>
                  <a:pt x="55" y="0"/>
                  <a:pt x="118" y="0"/>
                </a:cubicBezTo>
                <a:lnTo>
                  <a:pt x="1168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6473826" y="1575594"/>
            <a:ext cx="377825" cy="252412"/>
          </a:xfrm>
          <a:custGeom>
            <a:avLst/>
            <a:gdLst>
              <a:gd name="T0" fmla="*/ 818 w 1051"/>
              <a:gd name="T1" fmla="*/ 262 h 701"/>
              <a:gd name="T2" fmla="*/ 1050 w 1051"/>
              <a:gd name="T3" fmla="*/ 30 h 701"/>
              <a:gd name="T4" fmla="*/ 1050 w 1051"/>
              <a:gd name="T5" fmla="*/ 669 h 701"/>
              <a:gd name="T6" fmla="*/ 818 w 1051"/>
              <a:gd name="T7" fmla="*/ 437 h 701"/>
              <a:gd name="T8" fmla="*/ 818 w 1051"/>
              <a:gd name="T9" fmla="*/ 642 h 701"/>
              <a:gd name="T10" fmla="*/ 758 w 1051"/>
              <a:gd name="T11" fmla="*/ 700 h 701"/>
              <a:gd name="T12" fmla="*/ 58 w 1051"/>
              <a:gd name="T13" fmla="*/ 700 h 701"/>
              <a:gd name="T14" fmla="*/ 0 w 1051"/>
              <a:gd name="T15" fmla="*/ 642 h 701"/>
              <a:gd name="T16" fmla="*/ 0 w 1051"/>
              <a:gd name="T17" fmla="*/ 57 h 701"/>
              <a:gd name="T18" fmla="*/ 58 w 1051"/>
              <a:gd name="T19" fmla="*/ 0 h 701"/>
              <a:gd name="T20" fmla="*/ 758 w 1051"/>
              <a:gd name="T21" fmla="*/ 0 h 701"/>
              <a:gd name="T22" fmla="*/ 818 w 1051"/>
              <a:gd name="T23" fmla="*/ 57 h 701"/>
              <a:gd name="T24" fmla="*/ 818 w 1051"/>
              <a:gd name="T25" fmla="*/ 26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51" h="701">
                <a:moveTo>
                  <a:pt x="818" y="262"/>
                </a:moveTo>
                <a:lnTo>
                  <a:pt x="1050" y="30"/>
                </a:lnTo>
                <a:lnTo>
                  <a:pt x="1050" y="669"/>
                </a:lnTo>
                <a:lnTo>
                  <a:pt x="818" y="437"/>
                </a:lnTo>
                <a:lnTo>
                  <a:pt x="818" y="642"/>
                </a:lnTo>
                <a:cubicBezTo>
                  <a:pt x="818" y="675"/>
                  <a:pt x="791" y="700"/>
                  <a:pt x="758" y="700"/>
                </a:cubicBezTo>
                <a:lnTo>
                  <a:pt x="58" y="700"/>
                </a:lnTo>
                <a:cubicBezTo>
                  <a:pt x="25" y="700"/>
                  <a:pt x="0" y="675"/>
                  <a:pt x="0" y="642"/>
                </a:cubicBezTo>
                <a:lnTo>
                  <a:pt x="0" y="57"/>
                </a:lnTo>
                <a:cubicBezTo>
                  <a:pt x="0" y="24"/>
                  <a:pt x="25" y="0"/>
                  <a:pt x="58" y="0"/>
                </a:cubicBezTo>
                <a:lnTo>
                  <a:pt x="758" y="0"/>
                </a:lnTo>
                <a:cubicBezTo>
                  <a:pt x="791" y="0"/>
                  <a:pt x="818" y="24"/>
                  <a:pt x="818" y="57"/>
                </a:cubicBezTo>
                <a:lnTo>
                  <a:pt x="818" y="262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19" name="Freeform 18"/>
          <p:cNvSpPr>
            <a:spLocks noChangeArrowheads="1"/>
          </p:cNvSpPr>
          <p:nvPr/>
        </p:nvSpPr>
        <p:spPr bwMode="auto">
          <a:xfrm>
            <a:off x="7534276" y="1502569"/>
            <a:ext cx="398463" cy="398463"/>
          </a:xfrm>
          <a:custGeom>
            <a:avLst/>
            <a:gdLst>
              <a:gd name="T0" fmla="*/ 73 w 1108"/>
              <a:gd name="T1" fmla="*/ 0 h 1108"/>
              <a:gd name="T2" fmla="*/ 1107 w 1108"/>
              <a:gd name="T3" fmla="*/ 1033 h 1108"/>
              <a:gd name="T4" fmla="*/ 1033 w 1108"/>
              <a:gd name="T5" fmla="*/ 1107 h 1108"/>
              <a:gd name="T6" fmla="*/ 847 w 1108"/>
              <a:gd name="T7" fmla="*/ 921 h 1108"/>
              <a:gd name="T8" fmla="*/ 814 w 1108"/>
              <a:gd name="T9" fmla="*/ 932 h 1108"/>
              <a:gd name="T10" fmla="*/ 114 w 1108"/>
              <a:gd name="T11" fmla="*/ 932 h 1108"/>
              <a:gd name="T12" fmla="*/ 57 w 1108"/>
              <a:gd name="T13" fmla="*/ 875 h 1108"/>
              <a:gd name="T14" fmla="*/ 57 w 1108"/>
              <a:gd name="T15" fmla="*/ 290 h 1108"/>
              <a:gd name="T16" fmla="*/ 114 w 1108"/>
              <a:gd name="T17" fmla="*/ 232 h 1108"/>
              <a:gd name="T18" fmla="*/ 158 w 1108"/>
              <a:gd name="T19" fmla="*/ 232 h 1108"/>
              <a:gd name="T20" fmla="*/ 0 w 1108"/>
              <a:gd name="T21" fmla="*/ 74 h 1108"/>
              <a:gd name="T22" fmla="*/ 73 w 1108"/>
              <a:gd name="T23" fmla="*/ 0 h 1108"/>
              <a:gd name="T24" fmla="*/ 1107 w 1108"/>
              <a:gd name="T25" fmla="*/ 262 h 1108"/>
              <a:gd name="T26" fmla="*/ 1107 w 1108"/>
              <a:gd name="T27" fmla="*/ 886 h 1108"/>
              <a:gd name="T28" fmla="*/ 454 w 1108"/>
              <a:gd name="T29" fmla="*/ 232 h 1108"/>
              <a:gd name="T30" fmla="*/ 814 w 1108"/>
              <a:gd name="T31" fmla="*/ 232 h 1108"/>
              <a:gd name="T32" fmla="*/ 875 w 1108"/>
              <a:gd name="T33" fmla="*/ 290 h 1108"/>
              <a:gd name="T34" fmla="*/ 875 w 1108"/>
              <a:gd name="T35" fmla="*/ 495 h 1108"/>
              <a:gd name="T36" fmla="*/ 1107 w 1108"/>
              <a:gd name="T37" fmla="*/ 262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8" h="1108">
                <a:moveTo>
                  <a:pt x="73" y="0"/>
                </a:moveTo>
                <a:lnTo>
                  <a:pt x="1107" y="1033"/>
                </a:lnTo>
                <a:lnTo>
                  <a:pt x="1033" y="1107"/>
                </a:lnTo>
                <a:lnTo>
                  <a:pt x="847" y="921"/>
                </a:lnTo>
                <a:cubicBezTo>
                  <a:pt x="839" y="927"/>
                  <a:pt x="825" y="932"/>
                  <a:pt x="814" y="932"/>
                </a:cubicBezTo>
                <a:lnTo>
                  <a:pt x="114" y="932"/>
                </a:lnTo>
                <a:cubicBezTo>
                  <a:pt x="82" y="932"/>
                  <a:pt x="57" y="908"/>
                  <a:pt x="57" y="875"/>
                </a:cubicBezTo>
                <a:lnTo>
                  <a:pt x="57" y="290"/>
                </a:lnTo>
                <a:cubicBezTo>
                  <a:pt x="57" y="257"/>
                  <a:pt x="82" y="232"/>
                  <a:pt x="114" y="232"/>
                </a:cubicBezTo>
                <a:lnTo>
                  <a:pt x="158" y="232"/>
                </a:lnTo>
                <a:lnTo>
                  <a:pt x="0" y="74"/>
                </a:lnTo>
                <a:lnTo>
                  <a:pt x="73" y="0"/>
                </a:lnTo>
                <a:close/>
                <a:moveTo>
                  <a:pt x="1107" y="262"/>
                </a:moveTo>
                <a:lnTo>
                  <a:pt x="1107" y="886"/>
                </a:lnTo>
                <a:lnTo>
                  <a:pt x="454" y="232"/>
                </a:lnTo>
                <a:lnTo>
                  <a:pt x="814" y="232"/>
                </a:lnTo>
                <a:cubicBezTo>
                  <a:pt x="847" y="232"/>
                  <a:pt x="875" y="257"/>
                  <a:pt x="875" y="290"/>
                </a:cubicBezTo>
                <a:lnTo>
                  <a:pt x="875" y="495"/>
                </a:lnTo>
                <a:lnTo>
                  <a:pt x="1107" y="26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19"/>
          <p:cNvSpPr>
            <a:spLocks noChangeArrowheads="1"/>
          </p:cNvSpPr>
          <p:nvPr/>
        </p:nvSpPr>
        <p:spPr bwMode="auto">
          <a:xfrm>
            <a:off x="8594724" y="1491456"/>
            <a:ext cx="419100" cy="419100"/>
          </a:xfrm>
          <a:custGeom>
            <a:avLst/>
            <a:gdLst>
              <a:gd name="T0" fmla="*/ 582 w 1166"/>
              <a:gd name="T1" fmla="*/ 727 h 1166"/>
              <a:gd name="T2" fmla="*/ 932 w 1166"/>
              <a:gd name="T3" fmla="*/ 465 h 1166"/>
              <a:gd name="T4" fmla="*/ 582 w 1166"/>
              <a:gd name="T5" fmla="*/ 203 h 1166"/>
              <a:gd name="T6" fmla="*/ 582 w 1166"/>
              <a:gd name="T7" fmla="*/ 727 h 1166"/>
              <a:gd name="T8" fmla="*/ 1050 w 1166"/>
              <a:gd name="T9" fmla="*/ 0 h 1166"/>
              <a:gd name="T10" fmla="*/ 1165 w 1166"/>
              <a:gd name="T11" fmla="*/ 115 h 1166"/>
              <a:gd name="T12" fmla="*/ 1165 w 1166"/>
              <a:gd name="T13" fmla="*/ 815 h 1166"/>
              <a:gd name="T14" fmla="*/ 1050 w 1166"/>
              <a:gd name="T15" fmla="*/ 933 h 1166"/>
              <a:gd name="T16" fmla="*/ 350 w 1166"/>
              <a:gd name="T17" fmla="*/ 933 h 1166"/>
              <a:gd name="T18" fmla="*/ 232 w 1166"/>
              <a:gd name="T19" fmla="*/ 815 h 1166"/>
              <a:gd name="T20" fmla="*/ 232 w 1166"/>
              <a:gd name="T21" fmla="*/ 115 h 1166"/>
              <a:gd name="T22" fmla="*/ 350 w 1166"/>
              <a:gd name="T23" fmla="*/ 0 h 1166"/>
              <a:gd name="T24" fmla="*/ 1050 w 1166"/>
              <a:gd name="T25" fmla="*/ 0 h 1166"/>
              <a:gd name="T26" fmla="*/ 115 w 1166"/>
              <a:gd name="T27" fmla="*/ 233 h 1166"/>
              <a:gd name="T28" fmla="*/ 115 w 1166"/>
              <a:gd name="T29" fmla="*/ 1050 h 1166"/>
              <a:gd name="T30" fmla="*/ 932 w 1166"/>
              <a:gd name="T31" fmla="*/ 1050 h 1166"/>
              <a:gd name="T32" fmla="*/ 932 w 1166"/>
              <a:gd name="T33" fmla="*/ 1165 h 1166"/>
              <a:gd name="T34" fmla="*/ 115 w 1166"/>
              <a:gd name="T35" fmla="*/ 1165 h 1166"/>
              <a:gd name="T36" fmla="*/ 0 w 1166"/>
              <a:gd name="T37" fmla="*/ 1050 h 1166"/>
              <a:gd name="T38" fmla="*/ 0 w 1166"/>
              <a:gd name="T39" fmla="*/ 233 h 1166"/>
              <a:gd name="T40" fmla="*/ 115 w 1166"/>
              <a:gd name="T41" fmla="*/ 233 h 1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6" h="1166">
                <a:moveTo>
                  <a:pt x="582" y="727"/>
                </a:moveTo>
                <a:lnTo>
                  <a:pt x="932" y="465"/>
                </a:lnTo>
                <a:lnTo>
                  <a:pt x="582" y="203"/>
                </a:lnTo>
                <a:lnTo>
                  <a:pt x="582" y="727"/>
                </a:lnTo>
                <a:close/>
                <a:moveTo>
                  <a:pt x="1050" y="0"/>
                </a:moveTo>
                <a:cubicBezTo>
                  <a:pt x="1113" y="0"/>
                  <a:pt x="1165" y="52"/>
                  <a:pt x="1165" y="115"/>
                </a:cubicBezTo>
                <a:lnTo>
                  <a:pt x="1165" y="815"/>
                </a:lnTo>
                <a:cubicBezTo>
                  <a:pt x="1165" y="878"/>
                  <a:pt x="1113" y="933"/>
                  <a:pt x="1050" y="933"/>
                </a:cubicBezTo>
                <a:lnTo>
                  <a:pt x="350" y="933"/>
                </a:lnTo>
                <a:cubicBezTo>
                  <a:pt x="287" y="933"/>
                  <a:pt x="232" y="878"/>
                  <a:pt x="232" y="815"/>
                </a:cubicBezTo>
                <a:lnTo>
                  <a:pt x="232" y="115"/>
                </a:lnTo>
                <a:cubicBezTo>
                  <a:pt x="232" y="52"/>
                  <a:pt x="287" y="0"/>
                  <a:pt x="350" y="0"/>
                </a:cubicBezTo>
                <a:lnTo>
                  <a:pt x="1050" y="0"/>
                </a:lnTo>
                <a:close/>
                <a:moveTo>
                  <a:pt x="115" y="233"/>
                </a:moveTo>
                <a:lnTo>
                  <a:pt x="115" y="1050"/>
                </a:lnTo>
                <a:lnTo>
                  <a:pt x="932" y="1050"/>
                </a:lnTo>
                <a:lnTo>
                  <a:pt x="932" y="1165"/>
                </a:lnTo>
                <a:lnTo>
                  <a:pt x="115" y="1165"/>
                </a:lnTo>
                <a:cubicBezTo>
                  <a:pt x="52" y="1165"/>
                  <a:pt x="0" y="1113"/>
                  <a:pt x="0" y="1050"/>
                </a:cubicBezTo>
                <a:lnTo>
                  <a:pt x="0" y="233"/>
                </a:lnTo>
                <a:lnTo>
                  <a:pt x="115" y="2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1" name="Freeform 20"/>
          <p:cNvSpPr>
            <a:spLocks noChangeArrowheads="1"/>
          </p:cNvSpPr>
          <p:nvPr/>
        </p:nvSpPr>
        <p:spPr bwMode="auto">
          <a:xfrm>
            <a:off x="9644062" y="1512095"/>
            <a:ext cx="463550" cy="377825"/>
          </a:xfrm>
          <a:custGeom>
            <a:avLst/>
            <a:gdLst>
              <a:gd name="T0" fmla="*/ 1167 w 1286"/>
              <a:gd name="T1" fmla="*/ 757 h 1051"/>
              <a:gd name="T2" fmla="*/ 1167 w 1286"/>
              <a:gd name="T3" fmla="*/ 117 h 1051"/>
              <a:gd name="T4" fmla="*/ 117 w 1286"/>
              <a:gd name="T5" fmla="*/ 117 h 1051"/>
              <a:gd name="T6" fmla="*/ 117 w 1286"/>
              <a:gd name="T7" fmla="*/ 757 h 1051"/>
              <a:gd name="T8" fmla="*/ 1167 w 1286"/>
              <a:gd name="T9" fmla="*/ 757 h 1051"/>
              <a:gd name="T10" fmla="*/ 1167 w 1286"/>
              <a:gd name="T11" fmla="*/ 0 h 1051"/>
              <a:gd name="T12" fmla="*/ 1285 w 1286"/>
              <a:gd name="T13" fmla="*/ 117 h 1051"/>
              <a:gd name="T14" fmla="*/ 1285 w 1286"/>
              <a:gd name="T15" fmla="*/ 932 h 1051"/>
              <a:gd name="T16" fmla="*/ 1167 w 1286"/>
              <a:gd name="T17" fmla="*/ 1050 h 1051"/>
              <a:gd name="T18" fmla="*/ 117 w 1286"/>
              <a:gd name="T19" fmla="*/ 1050 h 1051"/>
              <a:gd name="T20" fmla="*/ 0 w 1286"/>
              <a:gd name="T21" fmla="*/ 932 h 1051"/>
              <a:gd name="T22" fmla="*/ 0 w 1286"/>
              <a:gd name="T23" fmla="*/ 117 h 1051"/>
              <a:gd name="T24" fmla="*/ 117 w 1286"/>
              <a:gd name="T25" fmla="*/ 0 h 1051"/>
              <a:gd name="T26" fmla="*/ 1167 w 1286"/>
              <a:gd name="T2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1051">
                <a:moveTo>
                  <a:pt x="1167" y="757"/>
                </a:moveTo>
                <a:lnTo>
                  <a:pt x="1167" y="117"/>
                </a:lnTo>
                <a:lnTo>
                  <a:pt x="117" y="117"/>
                </a:lnTo>
                <a:lnTo>
                  <a:pt x="117" y="757"/>
                </a:lnTo>
                <a:lnTo>
                  <a:pt x="1167" y="757"/>
                </a:lnTo>
                <a:close/>
                <a:moveTo>
                  <a:pt x="1167" y="0"/>
                </a:moveTo>
                <a:cubicBezTo>
                  <a:pt x="1230" y="0"/>
                  <a:pt x="1285" y="54"/>
                  <a:pt x="1285" y="117"/>
                </a:cubicBezTo>
                <a:lnTo>
                  <a:pt x="1285" y="932"/>
                </a:lnTo>
                <a:cubicBezTo>
                  <a:pt x="1285" y="995"/>
                  <a:pt x="1230" y="1050"/>
                  <a:pt x="1167" y="1050"/>
                </a:cubicBezTo>
                <a:lnTo>
                  <a:pt x="117" y="1050"/>
                </a:lnTo>
                <a:cubicBezTo>
                  <a:pt x="54" y="1050"/>
                  <a:pt x="0" y="995"/>
                  <a:pt x="0" y="932"/>
                </a:cubicBezTo>
                <a:lnTo>
                  <a:pt x="0" y="117"/>
                </a:lnTo>
                <a:cubicBezTo>
                  <a:pt x="0" y="54"/>
                  <a:pt x="54" y="0"/>
                  <a:pt x="117" y="0"/>
                </a:cubicBezTo>
                <a:lnTo>
                  <a:pt x="1167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2" name="Freeform 21"/>
          <p:cNvSpPr>
            <a:spLocks noChangeArrowheads="1"/>
          </p:cNvSpPr>
          <p:nvPr/>
        </p:nvSpPr>
        <p:spPr bwMode="auto">
          <a:xfrm>
            <a:off x="10756901" y="1575594"/>
            <a:ext cx="377825" cy="252412"/>
          </a:xfrm>
          <a:custGeom>
            <a:avLst/>
            <a:gdLst>
              <a:gd name="T0" fmla="*/ 643 w 1051"/>
              <a:gd name="T1" fmla="*/ 407 h 701"/>
              <a:gd name="T2" fmla="*/ 643 w 1051"/>
              <a:gd name="T3" fmla="*/ 292 h 701"/>
              <a:gd name="T4" fmla="*/ 468 w 1051"/>
              <a:gd name="T5" fmla="*/ 292 h 701"/>
              <a:gd name="T6" fmla="*/ 468 w 1051"/>
              <a:gd name="T7" fmla="*/ 117 h 701"/>
              <a:gd name="T8" fmla="*/ 350 w 1051"/>
              <a:gd name="T9" fmla="*/ 117 h 701"/>
              <a:gd name="T10" fmla="*/ 350 w 1051"/>
              <a:gd name="T11" fmla="*/ 292 h 701"/>
              <a:gd name="T12" fmla="*/ 175 w 1051"/>
              <a:gd name="T13" fmla="*/ 292 h 701"/>
              <a:gd name="T14" fmla="*/ 175 w 1051"/>
              <a:gd name="T15" fmla="*/ 407 h 701"/>
              <a:gd name="T16" fmla="*/ 350 w 1051"/>
              <a:gd name="T17" fmla="*/ 407 h 701"/>
              <a:gd name="T18" fmla="*/ 350 w 1051"/>
              <a:gd name="T19" fmla="*/ 582 h 701"/>
              <a:gd name="T20" fmla="*/ 468 w 1051"/>
              <a:gd name="T21" fmla="*/ 582 h 701"/>
              <a:gd name="T22" fmla="*/ 468 w 1051"/>
              <a:gd name="T23" fmla="*/ 407 h 701"/>
              <a:gd name="T24" fmla="*/ 643 w 1051"/>
              <a:gd name="T25" fmla="*/ 407 h 701"/>
              <a:gd name="T26" fmla="*/ 818 w 1051"/>
              <a:gd name="T27" fmla="*/ 262 h 701"/>
              <a:gd name="T28" fmla="*/ 1050 w 1051"/>
              <a:gd name="T29" fmla="*/ 30 h 701"/>
              <a:gd name="T30" fmla="*/ 1050 w 1051"/>
              <a:gd name="T31" fmla="*/ 669 h 701"/>
              <a:gd name="T32" fmla="*/ 818 w 1051"/>
              <a:gd name="T33" fmla="*/ 437 h 701"/>
              <a:gd name="T34" fmla="*/ 818 w 1051"/>
              <a:gd name="T35" fmla="*/ 642 h 701"/>
              <a:gd name="T36" fmla="*/ 757 w 1051"/>
              <a:gd name="T37" fmla="*/ 700 h 701"/>
              <a:gd name="T38" fmla="*/ 57 w 1051"/>
              <a:gd name="T39" fmla="*/ 700 h 701"/>
              <a:gd name="T40" fmla="*/ 0 w 1051"/>
              <a:gd name="T41" fmla="*/ 642 h 701"/>
              <a:gd name="T42" fmla="*/ 0 w 1051"/>
              <a:gd name="T43" fmla="*/ 57 h 701"/>
              <a:gd name="T44" fmla="*/ 57 w 1051"/>
              <a:gd name="T45" fmla="*/ 0 h 701"/>
              <a:gd name="T46" fmla="*/ 757 w 1051"/>
              <a:gd name="T47" fmla="*/ 0 h 701"/>
              <a:gd name="T48" fmla="*/ 818 w 1051"/>
              <a:gd name="T49" fmla="*/ 57 h 701"/>
              <a:gd name="T50" fmla="*/ 818 w 1051"/>
              <a:gd name="T51" fmla="*/ 262 h 7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051" h="701">
                <a:moveTo>
                  <a:pt x="643" y="407"/>
                </a:moveTo>
                <a:lnTo>
                  <a:pt x="643" y="292"/>
                </a:lnTo>
                <a:lnTo>
                  <a:pt x="468" y="292"/>
                </a:lnTo>
                <a:lnTo>
                  <a:pt x="468" y="117"/>
                </a:lnTo>
                <a:lnTo>
                  <a:pt x="350" y="117"/>
                </a:lnTo>
                <a:lnTo>
                  <a:pt x="350" y="292"/>
                </a:lnTo>
                <a:lnTo>
                  <a:pt x="175" y="292"/>
                </a:lnTo>
                <a:lnTo>
                  <a:pt x="175" y="407"/>
                </a:lnTo>
                <a:lnTo>
                  <a:pt x="350" y="407"/>
                </a:lnTo>
                <a:lnTo>
                  <a:pt x="350" y="582"/>
                </a:lnTo>
                <a:lnTo>
                  <a:pt x="468" y="582"/>
                </a:lnTo>
                <a:lnTo>
                  <a:pt x="468" y="407"/>
                </a:lnTo>
                <a:lnTo>
                  <a:pt x="643" y="407"/>
                </a:lnTo>
                <a:close/>
                <a:moveTo>
                  <a:pt x="818" y="262"/>
                </a:moveTo>
                <a:lnTo>
                  <a:pt x="1050" y="30"/>
                </a:lnTo>
                <a:lnTo>
                  <a:pt x="1050" y="669"/>
                </a:lnTo>
                <a:lnTo>
                  <a:pt x="818" y="437"/>
                </a:lnTo>
                <a:lnTo>
                  <a:pt x="818" y="642"/>
                </a:lnTo>
                <a:cubicBezTo>
                  <a:pt x="818" y="675"/>
                  <a:pt x="790" y="700"/>
                  <a:pt x="757" y="700"/>
                </a:cubicBezTo>
                <a:lnTo>
                  <a:pt x="57" y="700"/>
                </a:lnTo>
                <a:cubicBezTo>
                  <a:pt x="25" y="700"/>
                  <a:pt x="0" y="675"/>
                  <a:pt x="0" y="642"/>
                </a:cubicBezTo>
                <a:lnTo>
                  <a:pt x="0" y="57"/>
                </a:lnTo>
                <a:cubicBezTo>
                  <a:pt x="0" y="24"/>
                  <a:pt x="25" y="0"/>
                  <a:pt x="57" y="0"/>
                </a:cubicBezTo>
                <a:lnTo>
                  <a:pt x="757" y="0"/>
                </a:lnTo>
                <a:cubicBezTo>
                  <a:pt x="790" y="0"/>
                  <a:pt x="818" y="24"/>
                  <a:pt x="818" y="57"/>
                </a:cubicBezTo>
                <a:lnTo>
                  <a:pt x="818" y="26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3" name="Freeform 22"/>
          <p:cNvSpPr>
            <a:spLocks noChangeArrowheads="1"/>
          </p:cNvSpPr>
          <p:nvPr/>
        </p:nvSpPr>
        <p:spPr bwMode="auto">
          <a:xfrm>
            <a:off x="1055689" y="2439193"/>
            <a:ext cx="357187" cy="273050"/>
          </a:xfrm>
          <a:custGeom>
            <a:avLst/>
            <a:gdLst>
              <a:gd name="T0" fmla="*/ 700 w 994"/>
              <a:gd name="T1" fmla="*/ 0 h 758"/>
              <a:gd name="T2" fmla="*/ 993 w 994"/>
              <a:gd name="T3" fmla="*/ 0 h 758"/>
              <a:gd name="T4" fmla="*/ 993 w 994"/>
              <a:gd name="T5" fmla="*/ 757 h 758"/>
              <a:gd name="T6" fmla="*/ 700 w 994"/>
              <a:gd name="T7" fmla="*/ 757 h 758"/>
              <a:gd name="T8" fmla="*/ 700 w 994"/>
              <a:gd name="T9" fmla="*/ 0 h 758"/>
              <a:gd name="T10" fmla="*/ 0 w 994"/>
              <a:gd name="T11" fmla="*/ 757 h 758"/>
              <a:gd name="T12" fmla="*/ 0 w 994"/>
              <a:gd name="T13" fmla="*/ 0 h 758"/>
              <a:gd name="T14" fmla="*/ 293 w 994"/>
              <a:gd name="T15" fmla="*/ 0 h 758"/>
              <a:gd name="T16" fmla="*/ 293 w 994"/>
              <a:gd name="T17" fmla="*/ 757 h 758"/>
              <a:gd name="T18" fmla="*/ 0 w 994"/>
              <a:gd name="T19" fmla="*/ 757 h 758"/>
              <a:gd name="T20" fmla="*/ 350 w 994"/>
              <a:gd name="T21" fmla="*/ 757 h 758"/>
              <a:gd name="T22" fmla="*/ 350 w 994"/>
              <a:gd name="T23" fmla="*/ 0 h 758"/>
              <a:gd name="T24" fmla="*/ 643 w 994"/>
              <a:gd name="T25" fmla="*/ 0 h 758"/>
              <a:gd name="T26" fmla="*/ 643 w 994"/>
              <a:gd name="T27" fmla="*/ 757 h 758"/>
              <a:gd name="T28" fmla="*/ 350 w 994"/>
              <a:gd name="T29" fmla="*/ 75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94" h="758">
                <a:moveTo>
                  <a:pt x="700" y="0"/>
                </a:moveTo>
                <a:lnTo>
                  <a:pt x="993" y="0"/>
                </a:lnTo>
                <a:lnTo>
                  <a:pt x="993" y="757"/>
                </a:lnTo>
                <a:lnTo>
                  <a:pt x="700" y="757"/>
                </a:lnTo>
                <a:lnTo>
                  <a:pt x="700" y="0"/>
                </a:lnTo>
                <a:close/>
                <a:moveTo>
                  <a:pt x="0" y="757"/>
                </a:moveTo>
                <a:lnTo>
                  <a:pt x="0" y="0"/>
                </a:lnTo>
                <a:lnTo>
                  <a:pt x="293" y="0"/>
                </a:lnTo>
                <a:lnTo>
                  <a:pt x="293" y="757"/>
                </a:lnTo>
                <a:lnTo>
                  <a:pt x="0" y="757"/>
                </a:lnTo>
                <a:close/>
                <a:moveTo>
                  <a:pt x="350" y="757"/>
                </a:moveTo>
                <a:lnTo>
                  <a:pt x="350" y="0"/>
                </a:lnTo>
                <a:lnTo>
                  <a:pt x="643" y="0"/>
                </a:lnTo>
                <a:lnTo>
                  <a:pt x="643" y="757"/>
                </a:lnTo>
                <a:lnTo>
                  <a:pt x="350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4" name="Freeform 23"/>
          <p:cNvSpPr>
            <a:spLocks noChangeArrowheads="1"/>
          </p:cNvSpPr>
          <p:nvPr/>
        </p:nvSpPr>
        <p:spPr bwMode="auto">
          <a:xfrm>
            <a:off x="2112962" y="2429668"/>
            <a:ext cx="398462" cy="293688"/>
          </a:xfrm>
          <a:custGeom>
            <a:avLst/>
            <a:gdLst>
              <a:gd name="T0" fmla="*/ 640 w 1108"/>
              <a:gd name="T1" fmla="*/ 0 h 816"/>
              <a:gd name="T2" fmla="*/ 700 w 1108"/>
              <a:gd name="T3" fmla="*/ 58 h 816"/>
              <a:gd name="T4" fmla="*/ 700 w 1108"/>
              <a:gd name="T5" fmla="*/ 758 h 816"/>
              <a:gd name="T6" fmla="*/ 640 w 1108"/>
              <a:gd name="T7" fmla="*/ 815 h 816"/>
              <a:gd name="T8" fmla="*/ 465 w 1108"/>
              <a:gd name="T9" fmla="*/ 815 h 816"/>
              <a:gd name="T10" fmla="*/ 407 w 1108"/>
              <a:gd name="T11" fmla="*/ 758 h 816"/>
              <a:gd name="T12" fmla="*/ 407 w 1108"/>
              <a:gd name="T13" fmla="*/ 58 h 816"/>
              <a:gd name="T14" fmla="*/ 465 w 1108"/>
              <a:gd name="T15" fmla="*/ 0 h 816"/>
              <a:gd name="T16" fmla="*/ 640 w 1108"/>
              <a:gd name="T17" fmla="*/ 0 h 816"/>
              <a:gd name="T18" fmla="*/ 1050 w 1108"/>
              <a:gd name="T19" fmla="*/ 0 h 816"/>
              <a:gd name="T20" fmla="*/ 1107 w 1108"/>
              <a:gd name="T21" fmla="*/ 58 h 816"/>
              <a:gd name="T22" fmla="*/ 1107 w 1108"/>
              <a:gd name="T23" fmla="*/ 758 h 816"/>
              <a:gd name="T24" fmla="*/ 1050 w 1108"/>
              <a:gd name="T25" fmla="*/ 815 h 816"/>
              <a:gd name="T26" fmla="*/ 875 w 1108"/>
              <a:gd name="T27" fmla="*/ 815 h 816"/>
              <a:gd name="T28" fmla="*/ 815 w 1108"/>
              <a:gd name="T29" fmla="*/ 758 h 816"/>
              <a:gd name="T30" fmla="*/ 815 w 1108"/>
              <a:gd name="T31" fmla="*/ 58 h 816"/>
              <a:gd name="T32" fmla="*/ 875 w 1108"/>
              <a:gd name="T33" fmla="*/ 0 h 816"/>
              <a:gd name="T34" fmla="*/ 1050 w 1108"/>
              <a:gd name="T35" fmla="*/ 0 h 816"/>
              <a:gd name="T36" fmla="*/ 232 w 1108"/>
              <a:gd name="T37" fmla="*/ 0 h 816"/>
              <a:gd name="T38" fmla="*/ 290 w 1108"/>
              <a:gd name="T39" fmla="*/ 58 h 816"/>
              <a:gd name="T40" fmla="*/ 290 w 1108"/>
              <a:gd name="T41" fmla="*/ 758 h 816"/>
              <a:gd name="T42" fmla="*/ 232 w 1108"/>
              <a:gd name="T43" fmla="*/ 815 h 816"/>
              <a:gd name="T44" fmla="*/ 57 w 1108"/>
              <a:gd name="T45" fmla="*/ 815 h 816"/>
              <a:gd name="T46" fmla="*/ 0 w 1108"/>
              <a:gd name="T47" fmla="*/ 758 h 816"/>
              <a:gd name="T48" fmla="*/ 0 w 1108"/>
              <a:gd name="T49" fmla="*/ 58 h 816"/>
              <a:gd name="T50" fmla="*/ 57 w 1108"/>
              <a:gd name="T51" fmla="*/ 0 h 816"/>
              <a:gd name="T52" fmla="*/ 232 w 1108"/>
              <a:gd name="T53" fmla="*/ 0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08" h="816">
                <a:moveTo>
                  <a:pt x="640" y="0"/>
                </a:moveTo>
                <a:cubicBezTo>
                  <a:pt x="673" y="0"/>
                  <a:pt x="700" y="25"/>
                  <a:pt x="700" y="58"/>
                </a:cubicBezTo>
                <a:lnTo>
                  <a:pt x="700" y="758"/>
                </a:lnTo>
                <a:cubicBezTo>
                  <a:pt x="700" y="790"/>
                  <a:pt x="673" y="815"/>
                  <a:pt x="640" y="815"/>
                </a:cubicBezTo>
                <a:lnTo>
                  <a:pt x="465" y="815"/>
                </a:lnTo>
                <a:cubicBezTo>
                  <a:pt x="432" y="815"/>
                  <a:pt x="407" y="790"/>
                  <a:pt x="407" y="758"/>
                </a:cubicBezTo>
                <a:lnTo>
                  <a:pt x="407" y="58"/>
                </a:lnTo>
                <a:cubicBezTo>
                  <a:pt x="407" y="25"/>
                  <a:pt x="432" y="0"/>
                  <a:pt x="465" y="0"/>
                </a:cubicBezTo>
                <a:lnTo>
                  <a:pt x="640" y="0"/>
                </a:lnTo>
                <a:close/>
                <a:moveTo>
                  <a:pt x="1050" y="0"/>
                </a:moveTo>
                <a:cubicBezTo>
                  <a:pt x="1083" y="0"/>
                  <a:pt x="1107" y="25"/>
                  <a:pt x="1107" y="58"/>
                </a:cubicBezTo>
                <a:lnTo>
                  <a:pt x="1107" y="758"/>
                </a:lnTo>
                <a:cubicBezTo>
                  <a:pt x="1107" y="790"/>
                  <a:pt x="1083" y="815"/>
                  <a:pt x="1050" y="815"/>
                </a:cubicBezTo>
                <a:lnTo>
                  <a:pt x="875" y="815"/>
                </a:lnTo>
                <a:cubicBezTo>
                  <a:pt x="842" y="815"/>
                  <a:pt x="815" y="790"/>
                  <a:pt x="815" y="758"/>
                </a:cubicBezTo>
                <a:lnTo>
                  <a:pt x="815" y="58"/>
                </a:lnTo>
                <a:cubicBezTo>
                  <a:pt x="815" y="25"/>
                  <a:pt x="842" y="0"/>
                  <a:pt x="875" y="0"/>
                </a:cubicBezTo>
                <a:lnTo>
                  <a:pt x="1050" y="0"/>
                </a:lnTo>
                <a:close/>
                <a:moveTo>
                  <a:pt x="232" y="0"/>
                </a:moveTo>
                <a:cubicBezTo>
                  <a:pt x="265" y="0"/>
                  <a:pt x="290" y="25"/>
                  <a:pt x="290" y="58"/>
                </a:cubicBezTo>
                <a:lnTo>
                  <a:pt x="290" y="758"/>
                </a:lnTo>
                <a:cubicBezTo>
                  <a:pt x="290" y="790"/>
                  <a:pt x="265" y="815"/>
                  <a:pt x="232" y="815"/>
                </a:cubicBezTo>
                <a:lnTo>
                  <a:pt x="57" y="815"/>
                </a:lnTo>
                <a:cubicBezTo>
                  <a:pt x="25" y="815"/>
                  <a:pt x="0" y="790"/>
                  <a:pt x="0" y="758"/>
                </a:cubicBezTo>
                <a:lnTo>
                  <a:pt x="0" y="58"/>
                </a:lnTo>
                <a:cubicBezTo>
                  <a:pt x="0" y="25"/>
                  <a:pt x="25" y="0"/>
                  <a:pt x="57" y="0"/>
                </a:cubicBezTo>
                <a:lnTo>
                  <a:pt x="2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5" name="Freeform 24"/>
          <p:cNvSpPr>
            <a:spLocks noChangeArrowheads="1"/>
          </p:cNvSpPr>
          <p:nvPr/>
        </p:nvSpPr>
        <p:spPr bwMode="auto">
          <a:xfrm>
            <a:off x="3211514" y="2439193"/>
            <a:ext cx="357187" cy="273050"/>
          </a:xfrm>
          <a:custGeom>
            <a:avLst/>
            <a:gdLst>
              <a:gd name="T0" fmla="*/ 0 w 993"/>
              <a:gd name="T1" fmla="*/ 0 h 758"/>
              <a:gd name="T2" fmla="*/ 992 w 993"/>
              <a:gd name="T3" fmla="*/ 0 h 758"/>
              <a:gd name="T4" fmla="*/ 992 w 993"/>
              <a:gd name="T5" fmla="*/ 350 h 758"/>
              <a:gd name="T6" fmla="*/ 0 w 993"/>
              <a:gd name="T7" fmla="*/ 350 h 758"/>
              <a:gd name="T8" fmla="*/ 0 w 993"/>
              <a:gd name="T9" fmla="*/ 0 h 758"/>
              <a:gd name="T10" fmla="*/ 0 w 993"/>
              <a:gd name="T11" fmla="*/ 757 h 758"/>
              <a:gd name="T12" fmla="*/ 0 w 993"/>
              <a:gd name="T13" fmla="*/ 407 h 758"/>
              <a:gd name="T14" fmla="*/ 992 w 993"/>
              <a:gd name="T15" fmla="*/ 407 h 758"/>
              <a:gd name="T16" fmla="*/ 992 w 993"/>
              <a:gd name="T17" fmla="*/ 757 h 758"/>
              <a:gd name="T18" fmla="*/ 0 w 993"/>
              <a:gd name="T19" fmla="*/ 75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93" h="758">
                <a:moveTo>
                  <a:pt x="0" y="0"/>
                </a:moveTo>
                <a:lnTo>
                  <a:pt x="992" y="0"/>
                </a:lnTo>
                <a:lnTo>
                  <a:pt x="992" y="350"/>
                </a:lnTo>
                <a:lnTo>
                  <a:pt x="0" y="350"/>
                </a:lnTo>
                <a:lnTo>
                  <a:pt x="0" y="0"/>
                </a:lnTo>
                <a:close/>
                <a:moveTo>
                  <a:pt x="0" y="757"/>
                </a:moveTo>
                <a:lnTo>
                  <a:pt x="0" y="407"/>
                </a:lnTo>
                <a:lnTo>
                  <a:pt x="992" y="407"/>
                </a:lnTo>
                <a:lnTo>
                  <a:pt x="992" y="757"/>
                </a:lnTo>
                <a:lnTo>
                  <a:pt x="0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Freeform 25"/>
          <p:cNvSpPr>
            <a:spLocks noChangeArrowheads="1"/>
          </p:cNvSpPr>
          <p:nvPr/>
        </p:nvSpPr>
        <p:spPr bwMode="auto">
          <a:xfrm>
            <a:off x="4289424" y="2439193"/>
            <a:ext cx="357188" cy="273050"/>
          </a:xfrm>
          <a:custGeom>
            <a:avLst/>
            <a:gdLst>
              <a:gd name="T0" fmla="*/ 350 w 994"/>
              <a:gd name="T1" fmla="*/ 0 h 758"/>
              <a:gd name="T2" fmla="*/ 993 w 994"/>
              <a:gd name="T3" fmla="*/ 0 h 758"/>
              <a:gd name="T4" fmla="*/ 993 w 994"/>
              <a:gd name="T5" fmla="*/ 350 h 758"/>
              <a:gd name="T6" fmla="*/ 350 w 994"/>
              <a:gd name="T7" fmla="*/ 350 h 758"/>
              <a:gd name="T8" fmla="*/ 350 w 994"/>
              <a:gd name="T9" fmla="*/ 0 h 758"/>
              <a:gd name="T10" fmla="*/ 700 w 994"/>
              <a:gd name="T11" fmla="*/ 757 h 758"/>
              <a:gd name="T12" fmla="*/ 700 w 994"/>
              <a:gd name="T13" fmla="*/ 407 h 758"/>
              <a:gd name="T14" fmla="*/ 993 w 994"/>
              <a:gd name="T15" fmla="*/ 407 h 758"/>
              <a:gd name="T16" fmla="*/ 993 w 994"/>
              <a:gd name="T17" fmla="*/ 757 h 758"/>
              <a:gd name="T18" fmla="*/ 700 w 994"/>
              <a:gd name="T19" fmla="*/ 757 h 758"/>
              <a:gd name="T20" fmla="*/ 0 w 994"/>
              <a:gd name="T21" fmla="*/ 757 h 758"/>
              <a:gd name="T22" fmla="*/ 0 w 994"/>
              <a:gd name="T23" fmla="*/ 0 h 758"/>
              <a:gd name="T24" fmla="*/ 293 w 994"/>
              <a:gd name="T25" fmla="*/ 0 h 758"/>
              <a:gd name="T26" fmla="*/ 293 w 994"/>
              <a:gd name="T27" fmla="*/ 757 h 758"/>
              <a:gd name="T28" fmla="*/ 0 w 994"/>
              <a:gd name="T29" fmla="*/ 757 h 758"/>
              <a:gd name="T30" fmla="*/ 350 w 994"/>
              <a:gd name="T31" fmla="*/ 757 h 758"/>
              <a:gd name="T32" fmla="*/ 350 w 994"/>
              <a:gd name="T33" fmla="*/ 407 h 758"/>
              <a:gd name="T34" fmla="*/ 643 w 994"/>
              <a:gd name="T35" fmla="*/ 407 h 758"/>
              <a:gd name="T36" fmla="*/ 643 w 994"/>
              <a:gd name="T37" fmla="*/ 757 h 758"/>
              <a:gd name="T38" fmla="*/ 350 w 994"/>
              <a:gd name="T39" fmla="*/ 757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94" h="758">
                <a:moveTo>
                  <a:pt x="350" y="0"/>
                </a:moveTo>
                <a:lnTo>
                  <a:pt x="993" y="0"/>
                </a:lnTo>
                <a:lnTo>
                  <a:pt x="993" y="350"/>
                </a:lnTo>
                <a:lnTo>
                  <a:pt x="350" y="350"/>
                </a:lnTo>
                <a:lnTo>
                  <a:pt x="350" y="0"/>
                </a:lnTo>
                <a:close/>
                <a:moveTo>
                  <a:pt x="700" y="757"/>
                </a:moveTo>
                <a:lnTo>
                  <a:pt x="700" y="407"/>
                </a:lnTo>
                <a:lnTo>
                  <a:pt x="993" y="407"/>
                </a:lnTo>
                <a:lnTo>
                  <a:pt x="993" y="757"/>
                </a:lnTo>
                <a:lnTo>
                  <a:pt x="700" y="757"/>
                </a:lnTo>
                <a:close/>
                <a:moveTo>
                  <a:pt x="0" y="757"/>
                </a:moveTo>
                <a:lnTo>
                  <a:pt x="0" y="0"/>
                </a:lnTo>
                <a:lnTo>
                  <a:pt x="293" y="0"/>
                </a:lnTo>
                <a:lnTo>
                  <a:pt x="293" y="757"/>
                </a:lnTo>
                <a:lnTo>
                  <a:pt x="0" y="757"/>
                </a:lnTo>
                <a:close/>
                <a:moveTo>
                  <a:pt x="350" y="757"/>
                </a:moveTo>
                <a:lnTo>
                  <a:pt x="350" y="407"/>
                </a:lnTo>
                <a:lnTo>
                  <a:pt x="643" y="407"/>
                </a:lnTo>
                <a:lnTo>
                  <a:pt x="643" y="757"/>
                </a:lnTo>
                <a:lnTo>
                  <a:pt x="350" y="757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7" name="Freeform 26"/>
          <p:cNvSpPr>
            <a:spLocks noChangeArrowheads="1"/>
          </p:cNvSpPr>
          <p:nvPr/>
        </p:nvSpPr>
        <p:spPr bwMode="auto">
          <a:xfrm>
            <a:off x="5367339" y="2439193"/>
            <a:ext cx="357187" cy="273050"/>
          </a:xfrm>
          <a:custGeom>
            <a:avLst/>
            <a:gdLst>
              <a:gd name="T0" fmla="*/ 700 w 994"/>
              <a:gd name="T1" fmla="*/ 0 h 758"/>
              <a:gd name="T2" fmla="*/ 993 w 994"/>
              <a:gd name="T3" fmla="*/ 0 h 758"/>
              <a:gd name="T4" fmla="*/ 993 w 994"/>
              <a:gd name="T5" fmla="*/ 350 h 758"/>
              <a:gd name="T6" fmla="*/ 700 w 994"/>
              <a:gd name="T7" fmla="*/ 350 h 758"/>
              <a:gd name="T8" fmla="*/ 700 w 994"/>
              <a:gd name="T9" fmla="*/ 0 h 758"/>
              <a:gd name="T10" fmla="*/ 350 w 994"/>
              <a:gd name="T11" fmla="*/ 350 h 758"/>
              <a:gd name="T12" fmla="*/ 350 w 994"/>
              <a:gd name="T13" fmla="*/ 0 h 758"/>
              <a:gd name="T14" fmla="*/ 643 w 994"/>
              <a:gd name="T15" fmla="*/ 0 h 758"/>
              <a:gd name="T16" fmla="*/ 643 w 994"/>
              <a:gd name="T17" fmla="*/ 350 h 758"/>
              <a:gd name="T18" fmla="*/ 350 w 994"/>
              <a:gd name="T19" fmla="*/ 350 h 758"/>
              <a:gd name="T20" fmla="*/ 700 w 994"/>
              <a:gd name="T21" fmla="*/ 757 h 758"/>
              <a:gd name="T22" fmla="*/ 700 w 994"/>
              <a:gd name="T23" fmla="*/ 407 h 758"/>
              <a:gd name="T24" fmla="*/ 993 w 994"/>
              <a:gd name="T25" fmla="*/ 407 h 758"/>
              <a:gd name="T26" fmla="*/ 993 w 994"/>
              <a:gd name="T27" fmla="*/ 757 h 758"/>
              <a:gd name="T28" fmla="*/ 700 w 994"/>
              <a:gd name="T29" fmla="*/ 757 h 758"/>
              <a:gd name="T30" fmla="*/ 350 w 994"/>
              <a:gd name="T31" fmla="*/ 757 h 758"/>
              <a:gd name="T32" fmla="*/ 350 w 994"/>
              <a:gd name="T33" fmla="*/ 407 h 758"/>
              <a:gd name="T34" fmla="*/ 643 w 994"/>
              <a:gd name="T35" fmla="*/ 407 h 758"/>
              <a:gd name="T36" fmla="*/ 643 w 994"/>
              <a:gd name="T37" fmla="*/ 757 h 758"/>
              <a:gd name="T38" fmla="*/ 350 w 994"/>
              <a:gd name="T39" fmla="*/ 757 h 758"/>
              <a:gd name="T40" fmla="*/ 0 w 994"/>
              <a:gd name="T41" fmla="*/ 757 h 758"/>
              <a:gd name="T42" fmla="*/ 0 w 994"/>
              <a:gd name="T43" fmla="*/ 407 h 758"/>
              <a:gd name="T44" fmla="*/ 293 w 994"/>
              <a:gd name="T45" fmla="*/ 407 h 758"/>
              <a:gd name="T46" fmla="*/ 293 w 994"/>
              <a:gd name="T47" fmla="*/ 757 h 758"/>
              <a:gd name="T48" fmla="*/ 0 w 994"/>
              <a:gd name="T49" fmla="*/ 757 h 758"/>
              <a:gd name="T50" fmla="*/ 0 w 994"/>
              <a:gd name="T51" fmla="*/ 350 h 758"/>
              <a:gd name="T52" fmla="*/ 0 w 994"/>
              <a:gd name="T53" fmla="*/ 0 h 758"/>
              <a:gd name="T54" fmla="*/ 293 w 994"/>
              <a:gd name="T55" fmla="*/ 0 h 758"/>
              <a:gd name="T56" fmla="*/ 293 w 994"/>
              <a:gd name="T57" fmla="*/ 350 h 758"/>
              <a:gd name="T58" fmla="*/ 0 w 994"/>
              <a:gd name="T59" fmla="*/ 35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94" h="758">
                <a:moveTo>
                  <a:pt x="700" y="0"/>
                </a:moveTo>
                <a:lnTo>
                  <a:pt x="993" y="0"/>
                </a:lnTo>
                <a:lnTo>
                  <a:pt x="993" y="350"/>
                </a:lnTo>
                <a:lnTo>
                  <a:pt x="700" y="350"/>
                </a:lnTo>
                <a:lnTo>
                  <a:pt x="700" y="0"/>
                </a:lnTo>
                <a:close/>
                <a:moveTo>
                  <a:pt x="350" y="350"/>
                </a:moveTo>
                <a:lnTo>
                  <a:pt x="350" y="0"/>
                </a:lnTo>
                <a:lnTo>
                  <a:pt x="643" y="0"/>
                </a:lnTo>
                <a:lnTo>
                  <a:pt x="643" y="350"/>
                </a:lnTo>
                <a:lnTo>
                  <a:pt x="350" y="350"/>
                </a:lnTo>
                <a:close/>
                <a:moveTo>
                  <a:pt x="700" y="757"/>
                </a:moveTo>
                <a:lnTo>
                  <a:pt x="700" y="407"/>
                </a:lnTo>
                <a:lnTo>
                  <a:pt x="993" y="407"/>
                </a:lnTo>
                <a:lnTo>
                  <a:pt x="993" y="757"/>
                </a:lnTo>
                <a:lnTo>
                  <a:pt x="700" y="757"/>
                </a:lnTo>
                <a:close/>
                <a:moveTo>
                  <a:pt x="350" y="757"/>
                </a:moveTo>
                <a:lnTo>
                  <a:pt x="350" y="407"/>
                </a:lnTo>
                <a:lnTo>
                  <a:pt x="643" y="407"/>
                </a:lnTo>
                <a:lnTo>
                  <a:pt x="643" y="757"/>
                </a:lnTo>
                <a:lnTo>
                  <a:pt x="350" y="757"/>
                </a:lnTo>
                <a:close/>
                <a:moveTo>
                  <a:pt x="0" y="757"/>
                </a:moveTo>
                <a:lnTo>
                  <a:pt x="0" y="407"/>
                </a:lnTo>
                <a:lnTo>
                  <a:pt x="293" y="407"/>
                </a:lnTo>
                <a:lnTo>
                  <a:pt x="293" y="757"/>
                </a:lnTo>
                <a:lnTo>
                  <a:pt x="0" y="757"/>
                </a:lnTo>
                <a:close/>
                <a:moveTo>
                  <a:pt x="0" y="350"/>
                </a:moveTo>
                <a:lnTo>
                  <a:pt x="0" y="0"/>
                </a:lnTo>
                <a:lnTo>
                  <a:pt x="293" y="0"/>
                </a:lnTo>
                <a:lnTo>
                  <a:pt x="293" y="350"/>
                </a:lnTo>
                <a:lnTo>
                  <a:pt x="0" y="3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8" name="Freeform 27"/>
          <p:cNvSpPr>
            <a:spLocks noChangeArrowheads="1"/>
          </p:cNvSpPr>
          <p:nvPr/>
        </p:nvSpPr>
        <p:spPr bwMode="auto">
          <a:xfrm>
            <a:off x="6445249" y="2429668"/>
            <a:ext cx="357188" cy="293688"/>
          </a:xfrm>
          <a:custGeom>
            <a:avLst/>
            <a:gdLst>
              <a:gd name="T0" fmla="*/ 292 w 993"/>
              <a:gd name="T1" fmla="*/ 0 h 816"/>
              <a:gd name="T2" fmla="*/ 992 w 993"/>
              <a:gd name="T3" fmla="*/ 0 h 816"/>
              <a:gd name="T4" fmla="*/ 992 w 993"/>
              <a:gd name="T5" fmla="*/ 233 h 816"/>
              <a:gd name="T6" fmla="*/ 292 w 993"/>
              <a:gd name="T7" fmla="*/ 233 h 816"/>
              <a:gd name="T8" fmla="*/ 292 w 993"/>
              <a:gd name="T9" fmla="*/ 0 h 816"/>
              <a:gd name="T10" fmla="*/ 292 w 993"/>
              <a:gd name="T11" fmla="*/ 815 h 816"/>
              <a:gd name="T12" fmla="*/ 292 w 993"/>
              <a:gd name="T13" fmla="*/ 583 h 816"/>
              <a:gd name="T14" fmla="*/ 992 w 993"/>
              <a:gd name="T15" fmla="*/ 583 h 816"/>
              <a:gd name="T16" fmla="*/ 992 w 993"/>
              <a:gd name="T17" fmla="*/ 815 h 816"/>
              <a:gd name="T18" fmla="*/ 292 w 993"/>
              <a:gd name="T19" fmla="*/ 815 h 816"/>
              <a:gd name="T20" fmla="*/ 292 w 993"/>
              <a:gd name="T21" fmla="*/ 525 h 816"/>
              <a:gd name="T22" fmla="*/ 292 w 993"/>
              <a:gd name="T23" fmla="*/ 290 h 816"/>
              <a:gd name="T24" fmla="*/ 992 w 993"/>
              <a:gd name="T25" fmla="*/ 290 h 816"/>
              <a:gd name="T26" fmla="*/ 992 w 993"/>
              <a:gd name="T27" fmla="*/ 525 h 816"/>
              <a:gd name="T28" fmla="*/ 292 w 993"/>
              <a:gd name="T29" fmla="*/ 525 h 816"/>
              <a:gd name="T30" fmla="*/ 0 w 993"/>
              <a:gd name="T31" fmla="*/ 233 h 816"/>
              <a:gd name="T32" fmla="*/ 0 w 993"/>
              <a:gd name="T33" fmla="*/ 0 h 816"/>
              <a:gd name="T34" fmla="*/ 235 w 993"/>
              <a:gd name="T35" fmla="*/ 0 h 816"/>
              <a:gd name="T36" fmla="*/ 235 w 993"/>
              <a:gd name="T37" fmla="*/ 233 h 816"/>
              <a:gd name="T38" fmla="*/ 0 w 993"/>
              <a:gd name="T39" fmla="*/ 233 h 816"/>
              <a:gd name="T40" fmla="*/ 0 w 993"/>
              <a:gd name="T41" fmla="*/ 815 h 816"/>
              <a:gd name="T42" fmla="*/ 0 w 993"/>
              <a:gd name="T43" fmla="*/ 583 h 816"/>
              <a:gd name="T44" fmla="*/ 235 w 993"/>
              <a:gd name="T45" fmla="*/ 583 h 816"/>
              <a:gd name="T46" fmla="*/ 235 w 993"/>
              <a:gd name="T47" fmla="*/ 815 h 816"/>
              <a:gd name="T48" fmla="*/ 0 w 993"/>
              <a:gd name="T49" fmla="*/ 815 h 816"/>
              <a:gd name="T50" fmla="*/ 0 w 993"/>
              <a:gd name="T51" fmla="*/ 525 h 816"/>
              <a:gd name="T52" fmla="*/ 0 w 993"/>
              <a:gd name="T53" fmla="*/ 290 h 816"/>
              <a:gd name="T54" fmla="*/ 235 w 993"/>
              <a:gd name="T55" fmla="*/ 290 h 816"/>
              <a:gd name="T56" fmla="*/ 235 w 993"/>
              <a:gd name="T57" fmla="*/ 525 h 816"/>
              <a:gd name="T58" fmla="*/ 0 w 993"/>
              <a:gd name="T59" fmla="*/ 525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993" h="816">
                <a:moveTo>
                  <a:pt x="292" y="0"/>
                </a:moveTo>
                <a:lnTo>
                  <a:pt x="992" y="0"/>
                </a:lnTo>
                <a:lnTo>
                  <a:pt x="992" y="233"/>
                </a:lnTo>
                <a:lnTo>
                  <a:pt x="292" y="233"/>
                </a:lnTo>
                <a:lnTo>
                  <a:pt x="292" y="0"/>
                </a:lnTo>
                <a:close/>
                <a:moveTo>
                  <a:pt x="292" y="815"/>
                </a:moveTo>
                <a:lnTo>
                  <a:pt x="292" y="583"/>
                </a:lnTo>
                <a:lnTo>
                  <a:pt x="992" y="583"/>
                </a:lnTo>
                <a:lnTo>
                  <a:pt x="992" y="815"/>
                </a:lnTo>
                <a:lnTo>
                  <a:pt x="292" y="815"/>
                </a:lnTo>
                <a:close/>
                <a:moveTo>
                  <a:pt x="292" y="525"/>
                </a:moveTo>
                <a:lnTo>
                  <a:pt x="292" y="290"/>
                </a:lnTo>
                <a:lnTo>
                  <a:pt x="992" y="290"/>
                </a:lnTo>
                <a:lnTo>
                  <a:pt x="992" y="525"/>
                </a:lnTo>
                <a:lnTo>
                  <a:pt x="292" y="525"/>
                </a:lnTo>
                <a:close/>
                <a:moveTo>
                  <a:pt x="0" y="233"/>
                </a:moveTo>
                <a:lnTo>
                  <a:pt x="0" y="0"/>
                </a:lnTo>
                <a:lnTo>
                  <a:pt x="235" y="0"/>
                </a:lnTo>
                <a:lnTo>
                  <a:pt x="235" y="233"/>
                </a:lnTo>
                <a:lnTo>
                  <a:pt x="0" y="233"/>
                </a:lnTo>
                <a:close/>
                <a:moveTo>
                  <a:pt x="0" y="815"/>
                </a:moveTo>
                <a:lnTo>
                  <a:pt x="0" y="583"/>
                </a:lnTo>
                <a:lnTo>
                  <a:pt x="235" y="583"/>
                </a:lnTo>
                <a:lnTo>
                  <a:pt x="235" y="815"/>
                </a:lnTo>
                <a:lnTo>
                  <a:pt x="0" y="815"/>
                </a:lnTo>
                <a:close/>
                <a:moveTo>
                  <a:pt x="0" y="525"/>
                </a:moveTo>
                <a:lnTo>
                  <a:pt x="0" y="290"/>
                </a:lnTo>
                <a:lnTo>
                  <a:pt x="235" y="290"/>
                </a:lnTo>
                <a:lnTo>
                  <a:pt x="235" y="525"/>
                </a:lnTo>
                <a:lnTo>
                  <a:pt x="0" y="52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9" name="Freeform 28"/>
          <p:cNvSpPr>
            <a:spLocks noChangeArrowheads="1"/>
          </p:cNvSpPr>
          <p:nvPr/>
        </p:nvSpPr>
        <p:spPr bwMode="auto">
          <a:xfrm>
            <a:off x="7534274" y="2429668"/>
            <a:ext cx="336550" cy="293688"/>
          </a:xfrm>
          <a:custGeom>
            <a:avLst/>
            <a:gdLst>
              <a:gd name="T0" fmla="*/ 0 w 936"/>
              <a:gd name="T1" fmla="*/ 0 h 816"/>
              <a:gd name="T2" fmla="*/ 935 w 936"/>
              <a:gd name="T3" fmla="*/ 0 h 816"/>
              <a:gd name="T4" fmla="*/ 935 w 936"/>
              <a:gd name="T5" fmla="*/ 115 h 816"/>
              <a:gd name="T6" fmla="*/ 0 w 936"/>
              <a:gd name="T7" fmla="*/ 115 h 816"/>
              <a:gd name="T8" fmla="*/ 0 w 936"/>
              <a:gd name="T9" fmla="*/ 0 h 816"/>
              <a:gd name="T10" fmla="*/ 0 w 936"/>
              <a:gd name="T11" fmla="*/ 350 h 816"/>
              <a:gd name="T12" fmla="*/ 0 w 936"/>
              <a:gd name="T13" fmla="*/ 233 h 816"/>
              <a:gd name="T14" fmla="*/ 935 w 936"/>
              <a:gd name="T15" fmla="*/ 233 h 816"/>
              <a:gd name="T16" fmla="*/ 935 w 936"/>
              <a:gd name="T17" fmla="*/ 350 h 816"/>
              <a:gd name="T18" fmla="*/ 0 w 936"/>
              <a:gd name="T19" fmla="*/ 350 h 816"/>
              <a:gd name="T20" fmla="*/ 0 w 936"/>
              <a:gd name="T21" fmla="*/ 815 h 816"/>
              <a:gd name="T22" fmla="*/ 0 w 936"/>
              <a:gd name="T23" fmla="*/ 700 h 816"/>
              <a:gd name="T24" fmla="*/ 935 w 936"/>
              <a:gd name="T25" fmla="*/ 700 h 816"/>
              <a:gd name="T26" fmla="*/ 935 w 936"/>
              <a:gd name="T27" fmla="*/ 815 h 816"/>
              <a:gd name="T28" fmla="*/ 0 w 936"/>
              <a:gd name="T29" fmla="*/ 815 h 816"/>
              <a:gd name="T30" fmla="*/ 0 w 936"/>
              <a:gd name="T31" fmla="*/ 583 h 816"/>
              <a:gd name="T32" fmla="*/ 0 w 936"/>
              <a:gd name="T33" fmla="*/ 465 h 816"/>
              <a:gd name="T34" fmla="*/ 935 w 936"/>
              <a:gd name="T35" fmla="*/ 465 h 816"/>
              <a:gd name="T36" fmla="*/ 935 w 936"/>
              <a:gd name="T37" fmla="*/ 583 h 816"/>
              <a:gd name="T38" fmla="*/ 0 w 936"/>
              <a:gd name="T39" fmla="*/ 583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36" h="816">
                <a:moveTo>
                  <a:pt x="0" y="0"/>
                </a:moveTo>
                <a:lnTo>
                  <a:pt x="935" y="0"/>
                </a:lnTo>
                <a:lnTo>
                  <a:pt x="935" y="115"/>
                </a:lnTo>
                <a:lnTo>
                  <a:pt x="0" y="115"/>
                </a:lnTo>
                <a:lnTo>
                  <a:pt x="0" y="0"/>
                </a:lnTo>
                <a:close/>
                <a:moveTo>
                  <a:pt x="0" y="350"/>
                </a:moveTo>
                <a:lnTo>
                  <a:pt x="0" y="233"/>
                </a:lnTo>
                <a:lnTo>
                  <a:pt x="935" y="233"/>
                </a:lnTo>
                <a:lnTo>
                  <a:pt x="935" y="350"/>
                </a:lnTo>
                <a:lnTo>
                  <a:pt x="0" y="350"/>
                </a:lnTo>
                <a:close/>
                <a:moveTo>
                  <a:pt x="0" y="815"/>
                </a:moveTo>
                <a:lnTo>
                  <a:pt x="0" y="700"/>
                </a:lnTo>
                <a:lnTo>
                  <a:pt x="935" y="700"/>
                </a:lnTo>
                <a:lnTo>
                  <a:pt x="935" y="815"/>
                </a:lnTo>
                <a:lnTo>
                  <a:pt x="0" y="815"/>
                </a:lnTo>
                <a:close/>
                <a:moveTo>
                  <a:pt x="0" y="583"/>
                </a:moveTo>
                <a:lnTo>
                  <a:pt x="0" y="465"/>
                </a:lnTo>
                <a:lnTo>
                  <a:pt x="935" y="465"/>
                </a:lnTo>
                <a:lnTo>
                  <a:pt x="935" y="583"/>
                </a:lnTo>
                <a:lnTo>
                  <a:pt x="0" y="58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0" name="Freeform 29"/>
          <p:cNvSpPr>
            <a:spLocks noChangeArrowheads="1"/>
          </p:cNvSpPr>
          <p:nvPr/>
        </p:nvSpPr>
        <p:spPr bwMode="auto">
          <a:xfrm>
            <a:off x="8580437" y="2386808"/>
            <a:ext cx="398462" cy="377825"/>
          </a:xfrm>
          <a:custGeom>
            <a:avLst/>
            <a:gdLst>
              <a:gd name="T0" fmla="*/ 0 w 1108"/>
              <a:gd name="T1" fmla="*/ 0 h 1051"/>
              <a:gd name="T2" fmla="*/ 1107 w 1108"/>
              <a:gd name="T3" fmla="*/ 0 h 1051"/>
              <a:gd name="T4" fmla="*/ 1107 w 1108"/>
              <a:gd name="T5" fmla="*/ 175 h 1051"/>
              <a:gd name="T6" fmla="*/ 0 w 1108"/>
              <a:gd name="T7" fmla="*/ 175 h 1051"/>
              <a:gd name="T8" fmla="*/ 0 w 1108"/>
              <a:gd name="T9" fmla="*/ 0 h 1051"/>
              <a:gd name="T10" fmla="*/ 1050 w 1108"/>
              <a:gd name="T11" fmla="*/ 292 h 1051"/>
              <a:gd name="T12" fmla="*/ 1107 w 1108"/>
              <a:gd name="T13" fmla="*/ 350 h 1051"/>
              <a:gd name="T14" fmla="*/ 1107 w 1108"/>
              <a:gd name="T15" fmla="*/ 700 h 1051"/>
              <a:gd name="T16" fmla="*/ 1050 w 1108"/>
              <a:gd name="T17" fmla="*/ 757 h 1051"/>
              <a:gd name="T18" fmla="*/ 57 w 1108"/>
              <a:gd name="T19" fmla="*/ 757 h 1051"/>
              <a:gd name="T20" fmla="*/ 0 w 1108"/>
              <a:gd name="T21" fmla="*/ 700 h 1051"/>
              <a:gd name="T22" fmla="*/ 0 w 1108"/>
              <a:gd name="T23" fmla="*/ 350 h 1051"/>
              <a:gd name="T24" fmla="*/ 57 w 1108"/>
              <a:gd name="T25" fmla="*/ 292 h 1051"/>
              <a:gd name="T26" fmla="*/ 1050 w 1108"/>
              <a:gd name="T27" fmla="*/ 292 h 1051"/>
              <a:gd name="T28" fmla="*/ 0 w 1108"/>
              <a:gd name="T29" fmla="*/ 1050 h 1051"/>
              <a:gd name="T30" fmla="*/ 0 w 1108"/>
              <a:gd name="T31" fmla="*/ 875 h 1051"/>
              <a:gd name="T32" fmla="*/ 1107 w 1108"/>
              <a:gd name="T33" fmla="*/ 875 h 1051"/>
              <a:gd name="T34" fmla="*/ 1107 w 1108"/>
              <a:gd name="T35" fmla="*/ 1050 h 1051"/>
              <a:gd name="T36" fmla="*/ 0 w 1108"/>
              <a:gd name="T37" fmla="*/ 105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8" h="1051">
                <a:moveTo>
                  <a:pt x="0" y="0"/>
                </a:moveTo>
                <a:lnTo>
                  <a:pt x="1107" y="0"/>
                </a:lnTo>
                <a:lnTo>
                  <a:pt x="1107" y="175"/>
                </a:lnTo>
                <a:lnTo>
                  <a:pt x="0" y="175"/>
                </a:lnTo>
                <a:lnTo>
                  <a:pt x="0" y="0"/>
                </a:lnTo>
                <a:close/>
                <a:moveTo>
                  <a:pt x="1050" y="292"/>
                </a:moveTo>
                <a:cubicBezTo>
                  <a:pt x="1083" y="292"/>
                  <a:pt x="1107" y="317"/>
                  <a:pt x="1107" y="350"/>
                </a:cubicBezTo>
                <a:lnTo>
                  <a:pt x="1107" y="700"/>
                </a:lnTo>
                <a:cubicBezTo>
                  <a:pt x="1107" y="732"/>
                  <a:pt x="1083" y="757"/>
                  <a:pt x="1050" y="757"/>
                </a:cubicBezTo>
                <a:lnTo>
                  <a:pt x="57" y="757"/>
                </a:lnTo>
                <a:cubicBezTo>
                  <a:pt x="25" y="757"/>
                  <a:pt x="0" y="732"/>
                  <a:pt x="0" y="700"/>
                </a:cubicBezTo>
                <a:lnTo>
                  <a:pt x="0" y="350"/>
                </a:lnTo>
                <a:cubicBezTo>
                  <a:pt x="0" y="317"/>
                  <a:pt x="25" y="292"/>
                  <a:pt x="57" y="292"/>
                </a:cubicBezTo>
                <a:lnTo>
                  <a:pt x="1050" y="292"/>
                </a:lnTo>
                <a:close/>
                <a:moveTo>
                  <a:pt x="0" y="1050"/>
                </a:moveTo>
                <a:lnTo>
                  <a:pt x="0" y="875"/>
                </a:lnTo>
                <a:lnTo>
                  <a:pt x="1107" y="875"/>
                </a:lnTo>
                <a:lnTo>
                  <a:pt x="1107" y="1050"/>
                </a:lnTo>
                <a:lnTo>
                  <a:pt x="0" y="105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1" name="Freeform 30"/>
          <p:cNvSpPr>
            <a:spLocks noChangeArrowheads="1"/>
          </p:cNvSpPr>
          <p:nvPr/>
        </p:nvSpPr>
        <p:spPr bwMode="auto">
          <a:xfrm>
            <a:off x="9658351" y="2429668"/>
            <a:ext cx="398463" cy="293688"/>
          </a:xfrm>
          <a:custGeom>
            <a:avLst/>
            <a:gdLst>
              <a:gd name="T0" fmla="*/ 0 w 1109"/>
              <a:gd name="T1" fmla="*/ 0 h 816"/>
              <a:gd name="T2" fmla="*/ 1108 w 1109"/>
              <a:gd name="T3" fmla="*/ 0 h 816"/>
              <a:gd name="T4" fmla="*/ 1108 w 1109"/>
              <a:gd name="T5" fmla="*/ 350 h 816"/>
              <a:gd name="T6" fmla="*/ 0 w 1109"/>
              <a:gd name="T7" fmla="*/ 350 h 816"/>
              <a:gd name="T8" fmla="*/ 0 w 1109"/>
              <a:gd name="T9" fmla="*/ 0 h 816"/>
              <a:gd name="T10" fmla="*/ 408 w 1109"/>
              <a:gd name="T11" fmla="*/ 815 h 816"/>
              <a:gd name="T12" fmla="*/ 408 w 1109"/>
              <a:gd name="T13" fmla="*/ 408 h 816"/>
              <a:gd name="T14" fmla="*/ 1108 w 1109"/>
              <a:gd name="T15" fmla="*/ 408 h 816"/>
              <a:gd name="T16" fmla="*/ 1108 w 1109"/>
              <a:gd name="T17" fmla="*/ 815 h 816"/>
              <a:gd name="T18" fmla="*/ 408 w 1109"/>
              <a:gd name="T19" fmla="*/ 815 h 816"/>
              <a:gd name="T20" fmla="*/ 0 w 1109"/>
              <a:gd name="T21" fmla="*/ 815 h 816"/>
              <a:gd name="T22" fmla="*/ 0 w 1109"/>
              <a:gd name="T23" fmla="*/ 408 h 816"/>
              <a:gd name="T24" fmla="*/ 350 w 1109"/>
              <a:gd name="T25" fmla="*/ 408 h 816"/>
              <a:gd name="T26" fmla="*/ 350 w 1109"/>
              <a:gd name="T27" fmla="*/ 815 h 816"/>
              <a:gd name="T28" fmla="*/ 0 w 1109"/>
              <a:gd name="T29" fmla="*/ 815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09" h="816">
                <a:moveTo>
                  <a:pt x="0" y="0"/>
                </a:moveTo>
                <a:lnTo>
                  <a:pt x="1108" y="0"/>
                </a:lnTo>
                <a:lnTo>
                  <a:pt x="1108" y="350"/>
                </a:lnTo>
                <a:lnTo>
                  <a:pt x="0" y="350"/>
                </a:lnTo>
                <a:lnTo>
                  <a:pt x="0" y="0"/>
                </a:lnTo>
                <a:close/>
                <a:moveTo>
                  <a:pt x="408" y="815"/>
                </a:moveTo>
                <a:lnTo>
                  <a:pt x="408" y="408"/>
                </a:lnTo>
                <a:lnTo>
                  <a:pt x="1108" y="408"/>
                </a:lnTo>
                <a:lnTo>
                  <a:pt x="1108" y="815"/>
                </a:lnTo>
                <a:lnTo>
                  <a:pt x="408" y="815"/>
                </a:lnTo>
                <a:close/>
                <a:moveTo>
                  <a:pt x="0" y="815"/>
                </a:moveTo>
                <a:lnTo>
                  <a:pt x="0" y="408"/>
                </a:lnTo>
                <a:lnTo>
                  <a:pt x="350" y="408"/>
                </a:lnTo>
                <a:lnTo>
                  <a:pt x="350" y="815"/>
                </a:lnTo>
                <a:lnTo>
                  <a:pt x="0" y="8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2" name="Freeform 31"/>
          <p:cNvSpPr>
            <a:spLocks noChangeArrowheads="1"/>
          </p:cNvSpPr>
          <p:nvPr/>
        </p:nvSpPr>
        <p:spPr bwMode="auto">
          <a:xfrm>
            <a:off x="10736262" y="2429668"/>
            <a:ext cx="398462" cy="293688"/>
          </a:xfrm>
          <a:custGeom>
            <a:avLst/>
            <a:gdLst>
              <a:gd name="T0" fmla="*/ 875 w 1108"/>
              <a:gd name="T1" fmla="*/ 0 h 816"/>
              <a:gd name="T2" fmla="*/ 1107 w 1108"/>
              <a:gd name="T3" fmla="*/ 0 h 816"/>
              <a:gd name="T4" fmla="*/ 1107 w 1108"/>
              <a:gd name="T5" fmla="*/ 233 h 816"/>
              <a:gd name="T6" fmla="*/ 875 w 1108"/>
              <a:gd name="T7" fmla="*/ 233 h 816"/>
              <a:gd name="T8" fmla="*/ 875 w 1108"/>
              <a:gd name="T9" fmla="*/ 0 h 816"/>
              <a:gd name="T10" fmla="*/ 875 w 1108"/>
              <a:gd name="T11" fmla="*/ 815 h 816"/>
              <a:gd name="T12" fmla="*/ 875 w 1108"/>
              <a:gd name="T13" fmla="*/ 583 h 816"/>
              <a:gd name="T14" fmla="*/ 1107 w 1108"/>
              <a:gd name="T15" fmla="*/ 583 h 816"/>
              <a:gd name="T16" fmla="*/ 1107 w 1108"/>
              <a:gd name="T17" fmla="*/ 815 h 816"/>
              <a:gd name="T18" fmla="*/ 875 w 1108"/>
              <a:gd name="T19" fmla="*/ 815 h 816"/>
              <a:gd name="T20" fmla="*/ 582 w 1108"/>
              <a:gd name="T21" fmla="*/ 815 h 816"/>
              <a:gd name="T22" fmla="*/ 582 w 1108"/>
              <a:gd name="T23" fmla="*/ 583 h 816"/>
              <a:gd name="T24" fmla="*/ 817 w 1108"/>
              <a:gd name="T25" fmla="*/ 583 h 816"/>
              <a:gd name="T26" fmla="*/ 817 w 1108"/>
              <a:gd name="T27" fmla="*/ 815 h 816"/>
              <a:gd name="T28" fmla="*/ 582 w 1108"/>
              <a:gd name="T29" fmla="*/ 815 h 816"/>
              <a:gd name="T30" fmla="*/ 292 w 1108"/>
              <a:gd name="T31" fmla="*/ 815 h 816"/>
              <a:gd name="T32" fmla="*/ 292 w 1108"/>
              <a:gd name="T33" fmla="*/ 583 h 816"/>
              <a:gd name="T34" fmla="*/ 525 w 1108"/>
              <a:gd name="T35" fmla="*/ 583 h 816"/>
              <a:gd name="T36" fmla="*/ 525 w 1108"/>
              <a:gd name="T37" fmla="*/ 815 h 816"/>
              <a:gd name="T38" fmla="*/ 292 w 1108"/>
              <a:gd name="T39" fmla="*/ 815 h 816"/>
              <a:gd name="T40" fmla="*/ 0 w 1108"/>
              <a:gd name="T41" fmla="*/ 815 h 816"/>
              <a:gd name="T42" fmla="*/ 0 w 1108"/>
              <a:gd name="T43" fmla="*/ 583 h 816"/>
              <a:gd name="T44" fmla="*/ 232 w 1108"/>
              <a:gd name="T45" fmla="*/ 583 h 816"/>
              <a:gd name="T46" fmla="*/ 232 w 1108"/>
              <a:gd name="T47" fmla="*/ 815 h 816"/>
              <a:gd name="T48" fmla="*/ 0 w 1108"/>
              <a:gd name="T49" fmla="*/ 815 h 816"/>
              <a:gd name="T50" fmla="*/ 875 w 1108"/>
              <a:gd name="T51" fmla="*/ 525 h 816"/>
              <a:gd name="T52" fmla="*/ 875 w 1108"/>
              <a:gd name="T53" fmla="*/ 290 h 816"/>
              <a:gd name="T54" fmla="*/ 1107 w 1108"/>
              <a:gd name="T55" fmla="*/ 290 h 816"/>
              <a:gd name="T56" fmla="*/ 1107 w 1108"/>
              <a:gd name="T57" fmla="*/ 525 h 816"/>
              <a:gd name="T58" fmla="*/ 875 w 1108"/>
              <a:gd name="T59" fmla="*/ 525 h 816"/>
              <a:gd name="T60" fmla="*/ 582 w 1108"/>
              <a:gd name="T61" fmla="*/ 0 h 816"/>
              <a:gd name="T62" fmla="*/ 817 w 1108"/>
              <a:gd name="T63" fmla="*/ 0 h 816"/>
              <a:gd name="T64" fmla="*/ 817 w 1108"/>
              <a:gd name="T65" fmla="*/ 233 h 816"/>
              <a:gd name="T66" fmla="*/ 582 w 1108"/>
              <a:gd name="T67" fmla="*/ 233 h 816"/>
              <a:gd name="T68" fmla="*/ 582 w 1108"/>
              <a:gd name="T69" fmla="*/ 0 h 816"/>
              <a:gd name="T70" fmla="*/ 292 w 1108"/>
              <a:gd name="T71" fmla="*/ 233 h 816"/>
              <a:gd name="T72" fmla="*/ 292 w 1108"/>
              <a:gd name="T73" fmla="*/ 0 h 816"/>
              <a:gd name="T74" fmla="*/ 525 w 1108"/>
              <a:gd name="T75" fmla="*/ 0 h 816"/>
              <a:gd name="T76" fmla="*/ 525 w 1108"/>
              <a:gd name="T77" fmla="*/ 233 h 816"/>
              <a:gd name="T78" fmla="*/ 292 w 1108"/>
              <a:gd name="T79" fmla="*/ 233 h 816"/>
              <a:gd name="T80" fmla="*/ 582 w 1108"/>
              <a:gd name="T81" fmla="*/ 525 h 816"/>
              <a:gd name="T82" fmla="*/ 582 w 1108"/>
              <a:gd name="T83" fmla="*/ 290 h 816"/>
              <a:gd name="T84" fmla="*/ 817 w 1108"/>
              <a:gd name="T85" fmla="*/ 290 h 816"/>
              <a:gd name="T86" fmla="*/ 817 w 1108"/>
              <a:gd name="T87" fmla="*/ 525 h 816"/>
              <a:gd name="T88" fmla="*/ 582 w 1108"/>
              <a:gd name="T89" fmla="*/ 525 h 816"/>
              <a:gd name="T90" fmla="*/ 292 w 1108"/>
              <a:gd name="T91" fmla="*/ 525 h 816"/>
              <a:gd name="T92" fmla="*/ 292 w 1108"/>
              <a:gd name="T93" fmla="*/ 290 h 816"/>
              <a:gd name="T94" fmla="*/ 525 w 1108"/>
              <a:gd name="T95" fmla="*/ 290 h 816"/>
              <a:gd name="T96" fmla="*/ 525 w 1108"/>
              <a:gd name="T97" fmla="*/ 525 h 816"/>
              <a:gd name="T98" fmla="*/ 292 w 1108"/>
              <a:gd name="T99" fmla="*/ 525 h 816"/>
              <a:gd name="T100" fmla="*/ 0 w 1108"/>
              <a:gd name="T101" fmla="*/ 525 h 816"/>
              <a:gd name="T102" fmla="*/ 0 w 1108"/>
              <a:gd name="T103" fmla="*/ 290 h 816"/>
              <a:gd name="T104" fmla="*/ 232 w 1108"/>
              <a:gd name="T105" fmla="*/ 290 h 816"/>
              <a:gd name="T106" fmla="*/ 232 w 1108"/>
              <a:gd name="T107" fmla="*/ 525 h 816"/>
              <a:gd name="T108" fmla="*/ 0 w 1108"/>
              <a:gd name="T109" fmla="*/ 525 h 816"/>
              <a:gd name="T110" fmla="*/ 0 w 1108"/>
              <a:gd name="T111" fmla="*/ 233 h 816"/>
              <a:gd name="T112" fmla="*/ 0 w 1108"/>
              <a:gd name="T113" fmla="*/ 0 h 816"/>
              <a:gd name="T114" fmla="*/ 232 w 1108"/>
              <a:gd name="T115" fmla="*/ 0 h 816"/>
              <a:gd name="T116" fmla="*/ 232 w 1108"/>
              <a:gd name="T117" fmla="*/ 233 h 816"/>
              <a:gd name="T118" fmla="*/ 0 w 1108"/>
              <a:gd name="T119" fmla="*/ 233 h 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108" h="816">
                <a:moveTo>
                  <a:pt x="875" y="0"/>
                </a:moveTo>
                <a:lnTo>
                  <a:pt x="1107" y="0"/>
                </a:lnTo>
                <a:lnTo>
                  <a:pt x="1107" y="233"/>
                </a:lnTo>
                <a:lnTo>
                  <a:pt x="875" y="233"/>
                </a:lnTo>
                <a:lnTo>
                  <a:pt x="875" y="0"/>
                </a:lnTo>
                <a:close/>
                <a:moveTo>
                  <a:pt x="875" y="815"/>
                </a:moveTo>
                <a:lnTo>
                  <a:pt x="875" y="583"/>
                </a:lnTo>
                <a:lnTo>
                  <a:pt x="1107" y="583"/>
                </a:lnTo>
                <a:lnTo>
                  <a:pt x="1107" y="815"/>
                </a:lnTo>
                <a:lnTo>
                  <a:pt x="875" y="815"/>
                </a:lnTo>
                <a:close/>
                <a:moveTo>
                  <a:pt x="582" y="815"/>
                </a:moveTo>
                <a:lnTo>
                  <a:pt x="582" y="583"/>
                </a:lnTo>
                <a:lnTo>
                  <a:pt x="817" y="583"/>
                </a:lnTo>
                <a:lnTo>
                  <a:pt x="817" y="815"/>
                </a:lnTo>
                <a:lnTo>
                  <a:pt x="582" y="815"/>
                </a:lnTo>
                <a:close/>
                <a:moveTo>
                  <a:pt x="292" y="815"/>
                </a:moveTo>
                <a:lnTo>
                  <a:pt x="292" y="583"/>
                </a:lnTo>
                <a:lnTo>
                  <a:pt x="525" y="583"/>
                </a:lnTo>
                <a:lnTo>
                  <a:pt x="525" y="815"/>
                </a:lnTo>
                <a:lnTo>
                  <a:pt x="292" y="815"/>
                </a:lnTo>
                <a:close/>
                <a:moveTo>
                  <a:pt x="0" y="815"/>
                </a:moveTo>
                <a:lnTo>
                  <a:pt x="0" y="583"/>
                </a:lnTo>
                <a:lnTo>
                  <a:pt x="232" y="583"/>
                </a:lnTo>
                <a:lnTo>
                  <a:pt x="232" y="815"/>
                </a:lnTo>
                <a:lnTo>
                  <a:pt x="0" y="815"/>
                </a:lnTo>
                <a:close/>
                <a:moveTo>
                  <a:pt x="875" y="525"/>
                </a:moveTo>
                <a:lnTo>
                  <a:pt x="875" y="290"/>
                </a:lnTo>
                <a:lnTo>
                  <a:pt x="1107" y="290"/>
                </a:lnTo>
                <a:lnTo>
                  <a:pt x="1107" y="525"/>
                </a:lnTo>
                <a:lnTo>
                  <a:pt x="875" y="525"/>
                </a:lnTo>
                <a:close/>
                <a:moveTo>
                  <a:pt x="582" y="0"/>
                </a:moveTo>
                <a:lnTo>
                  <a:pt x="817" y="0"/>
                </a:lnTo>
                <a:lnTo>
                  <a:pt x="817" y="233"/>
                </a:lnTo>
                <a:lnTo>
                  <a:pt x="582" y="233"/>
                </a:lnTo>
                <a:lnTo>
                  <a:pt x="582" y="0"/>
                </a:lnTo>
                <a:close/>
                <a:moveTo>
                  <a:pt x="292" y="233"/>
                </a:moveTo>
                <a:lnTo>
                  <a:pt x="292" y="0"/>
                </a:lnTo>
                <a:lnTo>
                  <a:pt x="525" y="0"/>
                </a:lnTo>
                <a:lnTo>
                  <a:pt x="525" y="233"/>
                </a:lnTo>
                <a:lnTo>
                  <a:pt x="292" y="233"/>
                </a:lnTo>
                <a:close/>
                <a:moveTo>
                  <a:pt x="582" y="525"/>
                </a:moveTo>
                <a:lnTo>
                  <a:pt x="582" y="290"/>
                </a:lnTo>
                <a:lnTo>
                  <a:pt x="817" y="290"/>
                </a:lnTo>
                <a:lnTo>
                  <a:pt x="817" y="525"/>
                </a:lnTo>
                <a:lnTo>
                  <a:pt x="582" y="525"/>
                </a:lnTo>
                <a:close/>
                <a:moveTo>
                  <a:pt x="292" y="525"/>
                </a:moveTo>
                <a:lnTo>
                  <a:pt x="292" y="290"/>
                </a:lnTo>
                <a:lnTo>
                  <a:pt x="525" y="290"/>
                </a:lnTo>
                <a:lnTo>
                  <a:pt x="525" y="525"/>
                </a:lnTo>
                <a:lnTo>
                  <a:pt x="292" y="525"/>
                </a:lnTo>
                <a:close/>
                <a:moveTo>
                  <a:pt x="0" y="525"/>
                </a:moveTo>
                <a:lnTo>
                  <a:pt x="0" y="290"/>
                </a:lnTo>
                <a:lnTo>
                  <a:pt x="232" y="290"/>
                </a:lnTo>
                <a:lnTo>
                  <a:pt x="232" y="525"/>
                </a:lnTo>
                <a:lnTo>
                  <a:pt x="0" y="525"/>
                </a:lnTo>
                <a:close/>
                <a:moveTo>
                  <a:pt x="0" y="233"/>
                </a:moveTo>
                <a:lnTo>
                  <a:pt x="0" y="0"/>
                </a:lnTo>
                <a:lnTo>
                  <a:pt x="232" y="0"/>
                </a:lnTo>
                <a:lnTo>
                  <a:pt x="232" y="233"/>
                </a:lnTo>
                <a:lnTo>
                  <a:pt x="0" y="2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3" name="Freeform 32"/>
          <p:cNvSpPr>
            <a:spLocks noChangeArrowheads="1"/>
          </p:cNvSpPr>
          <p:nvPr/>
        </p:nvSpPr>
        <p:spPr bwMode="auto">
          <a:xfrm>
            <a:off x="1055687" y="3261520"/>
            <a:ext cx="463550" cy="377825"/>
          </a:xfrm>
          <a:custGeom>
            <a:avLst/>
            <a:gdLst>
              <a:gd name="T0" fmla="*/ 643 w 1286"/>
              <a:gd name="T1" fmla="*/ 874 h 1050"/>
              <a:gd name="T2" fmla="*/ 1110 w 1286"/>
              <a:gd name="T3" fmla="*/ 524 h 1050"/>
              <a:gd name="T4" fmla="*/ 643 w 1286"/>
              <a:gd name="T5" fmla="*/ 175 h 1050"/>
              <a:gd name="T6" fmla="*/ 175 w 1286"/>
              <a:gd name="T7" fmla="*/ 524 h 1050"/>
              <a:gd name="T8" fmla="*/ 643 w 1286"/>
              <a:gd name="T9" fmla="*/ 874 h 1050"/>
              <a:gd name="T10" fmla="*/ 1285 w 1286"/>
              <a:gd name="T11" fmla="*/ 117 h 1050"/>
              <a:gd name="T12" fmla="*/ 1285 w 1286"/>
              <a:gd name="T13" fmla="*/ 931 h 1050"/>
              <a:gd name="T14" fmla="*/ 1168 w 1286"/>
              <a:gd name="T15" fmla="*/ 1049 h 1050"/>
              <a:gd name="T16" fmla="*/ 118 w 1286"/>
              <a:gd name="T17" fmla="*/ 1049 h 1050"/>
              <a:gd name="T18" fmla="*/ 0 w 1286"/>
              <a:gd name="T19" fmla="*/ 931 h 1050"/>
              <a:gd name="T20" fmla="*/ 0 w 1286"/>
              <a:gd name="T21" fmla="*/ 117 h 1050"/>
              <a:gd name="T22" fmla="*/ 118 w 1286"/>
              <a:gd name="T23" fmla="*/ 0 h 1050"/>
              <a:gd name="T24" fmla="*/ 1168 w 1286"/>
              <a:gd name="T25" fmla="*/ 0 h 1050"/>
              <a:gd name="T26" fmla="*/ 1285 w 1286"/>
              <a:gd name="T27" fmla="*/ 117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1050">
                <a:moveTo>
                  <a:pt x="643" y="874"/>
                </a:moveTo>
                <a:cubicBezTo>
                  <a:pt x="900" y="874"/>
                  <a:pt x="1110" y="718"/>
                  <a:pt x="1110" y="524"/>
                </a:cubicBezTo>
                <a:cubicBezTo>
                  <a:pt x="1110" y="331"/>
                  <a:pt x="900" y="175"/>
                  <a:pt x="643" y="175"/>
                </a:cubicBezTo>
                <a:cubicBezTo>
                  <a:pt x="386" y="175"/>
                  <a:pt x="175" y="331"/>
                  <a:pt x="175" y="524"/>
                </a:cubicBezTo>
                <a:cubicBezTo>
                  <a:pt x="175" y="718"/>
                  <a:pt x="386" y="874"/>
                  <a:pt x="643" y="874"/>
                </a:cubicBezTo>
                <a:close/>
                <a:moveTo>
                  <a:pt x="1285" y="117"/>
                </a:moveTo>
                <a:lnTo>
                  <a:pt x="1285" y="931"/>
                </a:lnTo>
                <a:cubicBezTo>
                  <a:pt x="1285" y="994"/>
                  <a:pt x="1230" y="1049"/>
                  <a:pt x="1168" y="1049"/>
                </a:cubicBezTo>
                <a:lnTo>
                  <a:pt x="118" y="1049"/>
                </a:lnTo>
                <a:cubicBezTo>
                  <a:pt x="55" y="1049"/>
                  <a:pt x="0" y="994"/>
                  <a:pt x="0" y="931"/>
                </a:cubicBezTo>
                <a:lnTo>
                  <a:pt x="0" y="117"/>
                </a:lnTo>
                <a:cubicBezTo>
                  <a:pt x="0" y="55"/>
                  <a:pt x="55" y="0"/>
                  <a:pt x="118" y="0"/>
                </a:cubicBezTo>
                <a:lnTo>
                  <a:pt x="1168" y="0"/>
                </a:lnTo>
                <a:cubicBezTo>
                  <a:pt x="1230" y="0"/>
                  <a:pt x="1285" y="55"/>
                  <a:pt x="1285" y="11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4" name="Freeform 33"/>
          <p:cNvSpPr>
            <a:spLocks noChangeArrowheads="1"/>
          </p:cNvSpPr>
          <p:nvPr/>
        </p:nvSpPr>
        <p:spPr bwMode="auto">
          <a:xfrm>
            <a:off x="2124074" y="3325019"/>
            <a:ext cx="463550" cy="252412"/>
          </a:xfrm>
          <a:custGeom>
            <a:avLst/>
            <a:gdLst>
              <a:gd name="T0" fmla="*/ 350 w 1287"/>
              <a:gd name="T1" fmla="*/ 466 h 700"/>
              <a:gd name="T2" fmla="*/ 468 w 1287"/>
              <a:gd name="T3" fmla="*/ 349 h 700"/>
              <a:gd name="T4" fmla="*/ 350 w 1287"/>
              <a:gd name="T5" fmla="*/ 232 h 700"/>
              <a:gd name="T6" fmla="*/ 236 w 1287"/>
              <a:gd name="T7" fmla="*/ 349 h 700"/>
              <a:gd name="T8" fmla="*/ 350 w 1287"/>
              <a:gd name="T9" fmla="*/ 466 h 700"/>
              <a:gd name="T10" fmla="*/ 681 w 1287"/>
              <a:gd name="T11" fmla="*/ 232 h 700"/>
              <a:gd name="T12" fmla="*/ 1286 w 1287"/>
              <a:gd name="T13" fmla="*/ 232 h 700"/>
              <a:gd name="T14" fmla="*/ 1286 w 1287"/>
              <a:gd name="T15" fmla="*/ 466 h 700"/>
              <a:gd name="T16" fmla="*/ 1168 w 1287"/>
              <a:gd name="T17" fmla="*/ 466 h 700"/>
              <a:gd name="T18" fmla="*/ 1168 w 1287"/>
              <a:gd name="T19" fmla="*/ 699 h 700"/>
              <a:gd name="T20" fmla="*/ 936 w 1287"/>
              <a:gd name="T21" fmla="*/ 699 h 700"/>
              <a:gd name="T22" fmla="*/ 936 w 1287"/>
              <a:gd name="T23" fmla="*/ 466 h 700"/>
              <a:gd name="T24" fmla="*/ 681 w 1287"/>
              <a:gd name="T25" fmla="*/ 466 h 700"/>
              <a:gd name="T26" fmla="*/ 350 w 1287"/>
              <a:gd name="T27" fmla="*/ 699 h 700"/>
              <a:gd name="T28" fmla="*/ 0 w 1287"/>
              <a:gd name="T29" fmla="*/ 349 h 700"/>
              <a:gd name="T30" fmla="*/ 350 w 1287"/>
              <a:gd name="T31" fmla="*/ 0 h 700"/>
              <a:gd name="T32" fmla="*/ 681 w 1287"/>
              <a:gd name="T33" fmla="*/ 232 h 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287" h="700">
                <a:moveTo>
                  <a:pt x="350" y="466"/>
                </a:moveTo>
                <a:cubicBezTo>
                  <a:pt x="413" y="466"/>
                  <a:pt x="468" y="412"/>
                  <a:pt x="468" y="349"/>
                </a:cubicBezTo>
                <a:cubicBezTo>
                  <a:pt x="468" y="287"/>
                  <a:pt x="413" y="232"/>
                  <a:pt x="350" y="232"/>
                </a:cubicBezTo>
                <a:cubicBezTo>
                  <a:pt x="287" y="232"/>
                  <a:pt x="236" y="287"/>
                  <a:pt x="236" y="349"/>
                </a:cubicBezTo>
                <a:cubicBezTo>
                  <a:pt x="236" y="412"/>
                  <a:pt x="287" y="466"/>
                  <a:pt x="350" y="466"/>
                </a:cubicBezTo>
                <a:close/>
                <a:moveTo>
                  <a:pt x="681" y="232"/>
                </a:moveTo>
                <a:lnTo>
                  <a:pt x="1286" y="232"/>
                </a:lnTo>
                <a:lnTo>
                  <a:pt x="1286" y="466"/>
                </a:lnTo>
                <a:lnTo>
                  <a:pt x="1168" y="466"/>
                </a:lnTo>
                <a:lnTo>
                  <a:pt x="1168" y="699"/>
                </a:lnTo>
                <a:lnTo>
                  <a:pt x="936" y="699"/>
                </a:lnTo>
                <a:lnTo>
                  <a:pt x="936" y="466"/>
                </a:lnTo>
                <a:lnTo>
                  <a:pt x="681" y="466"/>
                </a:lnTo>
                <a:cubicBezTo>
                  <a:pt x="635" y="603"/>
                  <a:pt x="503" y="699"/>
                  <a:pt x="350" y="699"/>
                </a:cubicBezTo>
                <a:cubicBezTo>
                  <a:pt x="156" y="699"/>
                  <a:pt x="0" y="543"/>
                  <a:pt x="0" y="349"/>
                </a:cubicBezTo>
                <a:cubicBezTo>
                  <a:pt x="0" y="156"/>
                  <a:pt x="156" y="0"/>
                  <a:pt x="350" y="0"/>
                </a:cubicBezTo>
                <a:cubicBezTo>
                  <a:pt x="503" y="0"/>
                  <a:pt x="635" y="96"/>
                  <a:pt x="681" y="232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5" name="Freeform 34"/>
          <p:cNvSpPr>
            <a:spLocks noChangeArrowheads="1"/>
          </p:cNvSpPr>
          <p:nvPr/>
        </p:nvSpPr>
        <p:spPr bwMode="auto">
          <a:xfrm>
            <a:off x="3235326" y="3266281"/>
            <a:ext cx="377825" cy="368300"/>
          </a:xfrm>
          <a:custGeom>
            <a:avLst/>
            <a:gdLst>
              <a:gd name="T0" fmla="*/ 643 w 1051"/>
              <a:gd name="T1" fmla="*/ 0 h 1022"/>
              <a:gd name="T2" fmla="*/ 1050 w 1051"/>
              <a:gd name="T3" fmla="*/ 510 h 1022"/>
              <a:gd name="T4" fmla="*/ 643 w 1051"/>
              <a:gd name="T5" fmla="*/ 1021 h 1022"/>
              <a:gd name="T6" fmla="*/ 643 w 1051"/>
              <a:gd name="T7" fmla="*/ 901 h 1022"/>
              <a:gd name="T8" fmla="*/ 933 w 1051"/>
              <a:gd name="T9" fmla="*/ 510 h 1022"/>
              <a:gd name="T10" fmla="*/ 643 w 1051"/>
              <a:gd name="T11" fmla="*/ 120 h 1022"/>
              <a:gd name="T12" fmla="*/ 643 w 1051"/>
              <a:gd name="T13" fmla="*/ 0 h 1022"/>
              <a:gd name="T14" fmla="*/ 788 w 1051"/>
              <a:gd name="T15" fmla="*/ 510 h 1022"/>
              <a:gd name="T16" fmla="*/ 643 w 1051"/>
              <a:gd name="T17" fmla="*/ 745 h 1022"/>
              <a:gd name="T18" fmla="*/ 643 w 1051"/>
              <a:gd name="T19" fmla="*/ 276 h 1022"/>
              <a:gd name="T20" fmla="*/ 788 w 1051"/>
              <a:gd name="T21" fmla="*/ 510 h 1022"/>
              <a:gd name="T22" fmla="*/ 0 w 1051"/>
              <a:gd name="T23" fmla="*/ 336 h 1022"/>
              <a:gd name="T24" fmla="*/ 233 w 1051"/>
              <a:gd name="T25" fmla="*/ 336 h 1022"/>
              <a:gd name="T26" fmla="*/ 525 w 1051"/>
              <a:gd name="T27" fmla="*/ 43 h 1022"/>
              <a:gd name="T28" fmla="*/ 525 w 1051"/>
              <a:gd name="T29" fmla="*/ 977 h 1022"/>
              <a:gd name="T30" fmla="*/ 233 w 1051"/>
              <a:gd name="T31" fmla="*/ 685 h 1022"/>
              <a:gd name="T32" fmla="*/ 0 w 1051"/>
              <a:gd name="T33" fmla="*/ 685 h 1022"/>
              <a:gd name="T34" fmla="*/ 0 w 1051"/>
              <a:gd name="T35" fmla="*/ 336 h 1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051" h="1022">
                <a:moveTo>
                  <a:pt x="643" y="0"/>
                </a:moveTo>
                <a:cubicBezTo>
                  <a:pt x="878" y="51"/>
                  <a:pt x="1050" y="262"/>
                  <a:pt x="1050" y="510"/>
                </a:cubicBezTo>
                <a:cubicBezTo>
                  <a:pt x="1050" y="759"/>
                  <a:pt x="878" y="969"/>
                  <a:pt x="643" y="1021"/>
                </a:cubicBezTo>
                <a:lnTo>
                  <a:pt x="643" y="901"/>
                </a:lnTo>
                <a:cubicBezTo>
                  <a:pt x="812" y="852"/>
                  <a:pt x="933" y="696"/>
                  <a:pt x="933" y="510"/>
                </a:cubicBezTo>
                <a:cubicBezTo>
                  <a:pt x="933" y="325"/>
                  <a:pt x="812" y="169"/>
                  <a:pt x="643" y="120"/>
                </a:cubicBezTo>
                <a:lnTo>
                  <a:pt x="643" y="0"/>
                </a:lnTo>
                <a:close/>
                <a:moveTo>
                  <a:pt x="788" y="510"/>
                </a:moveTo>
                <a:cubicBezTo>
                  <a:pt x="788" y="614"/>
                  <a:pt x="730" y="701"/>
                  <a:pt x="643" y="745"/>
                </a:cubicBezTo>
                <a:lnTo>
                  <a:pt x="643" y="276"/>
                </a:lnTo>
                <a:cubicBezTo>
                  <a:pt x="730" y="319"/>
                  <a:pt x="788" y="407"/>
                  <a:pt x="788" y="510"/>
                </a:cubicBezTo>
                <a:close/>
                <a:moveTo>
                  <a:pt x="0" y="336"/>
                </a:moveTo>
                <a:lnTo>
                  <a:pt x="233" y="336"/>
                </a:lnTo>
                <a:lnTo>
                  <a:pt x="525" y="43"/>
                </a:lnTo>
                <a:lnTo>
                  <a:pt x="525" y="977"/>
                </a:lnTo>
                <a:lnTo>
                  <a:pt x="233" y="685"/>
                </a:lnTo>
                <a:lnTo>
                  <a:pt x="0" y="685"/>
                </a:lnTo>
                <a:lnTo>
                  <a:pt x="0" y="33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6" name="Freeform 35"/>
          <p:cNvSpPr>
            <a:spLocks noChangeArrowheads="1"/>
          </p:cNvSpPr>
          <p:nvPr/>
        </p:nvSpPr>
        <p:spPr bwMode="auto">
          <a:xfrm>
            <a:off x="4303714" y="3261520"/>
            <a:ext cx="377825" cy="377825"/>
          </a:xfrm>
          <a:custGeom>
            <a:avLst/>
            <a:gdLst>
              <a:gd name="T0" fmla="*/ 525 w 1051"/>
              <a:gd name="T1" fmla="*/ 57 h 1050"/>
              <a:gd name="T2" fmla="*/ 525 w 1051"/>
              <a:gd name="T3" fmla="*/ 303 h 1050"/>
              <a:gd name="T4" fmla="*/ 402 w 1051"/>
              <a:gd name="T5" fmla="*/ 180 h 1050"/>
              <a:gd name="T6" fmla="*/ 525 w 1051"/>
              <a:gd name="T7" fmla="*/ 57 h 1050"/>
              <a:gd name="T8" fmla="*/ 73 w 1051"/>
              <a:gd name="T9" fmla="*/ 0 h 1050"/>
              <a:gd name="T10" fmla="*/ 1050 w 1051"/>
              <a:gd name="T11" fmla="*/ 975 h 1050"/>
              <a:gd name="T12" fmla="*/ 976 w 1051"/>
              <a:gd name="T13" fmla="*/ 1049 h 1050"/>
              <a:gd name="T14" fmla="*/ 855 w 1051"/>
              <a:gd name="T15" fmla="*/ 928 h 1050"/>
              <a:gd name="T16" fmla="*/ 642 w 1051"/>
              <a:gd name="T17" fmla="*/ 1035 h 1050"/>
              <a:gd name="T18" fmla="*/ 642 w 1051"/>
              <a:gd name="T19" fmla="*/ 915 h 1050"/>
              <a:gd name="T20" fmla="*/ 773 w 1051"/>
              <a:gd name="T21" fmla="*/ 846 h 1050"/>
              <a:gd name="T22" fmla="*/ 525 w 1051"/>
              <a:gd name="T23" fmla="*/ 598 h 1050"/>
              <a:gd name="T24" fmla="*/ 525 w 1051"/>
              <a:gd name="T25" fmla="*/ 991 h 1050"/>
              <a:gd name="T26" fmla="*/ 232 w 1051"/>
              <a:gd name="T27" fmla="*/ 699 h 1050"/>
              <a:gd name="T28" fmla="*/ 0 w 1051"/>
              <a:gd name="T29" fmla="*/ 699 h 1050"/>
              <a:gd name="T30" fmla="*/ 0 w 1051"/>
              <a:gd name="T31" fmla="*/ 350 h 1050"/>
              <a:gd name="T32" fmla="*/ 276 w 1051"/>
              <a:gd name="T33" fmla="*/ 350 h 1050"/>
              <a:gd name="T34" fmla="*/ 0 w 1051"/>
              <a:gd name="T35" fmla="*/ 74 h 1050"/>
              <a:gd name="T36" fmla="*/ 73 w 1051"/>
              <a:gd name="T37" fmla="*/ 0 h 1050"/>
              <a:gd name="T38" fmla="*/ 932 w 1051"/>
              <a:gd name="T39" fmla="*/ 524 h 1050"/>
              <a:gd name="T40" fmla="*/ 642 w 1051"/>
              <a:gd name="T41" fmla="*/ 134 h 1050"/>
              <a:gd name="T42" fmla="*/ 642 w 1051"/>
              <a:gd name="T43" fmla="*/ 14 h 1050"/>
              <a:gd name="T44" fmla="*/ 1050 w 1051"/>
              <a:gd name="T45" fmla="*/ 524 h 1050"/>
              <a:gd name="T46" fmla="*/ 989 w 1051"/>
              <a:gd name="T47" fmla="*/ 767 h 1050"/>
              <a:gd name="T48" fmla="*/ 902 w 1051"/>
              <a:gd name="T49" fmla="*/ 677 h 1050"/>
              <a:gd name="T50" fmla="*/ 932 w 1051"/>
              <a:gd name="T51" fmla="*/ 524 h 1050"/>
              <a:gd name="T52" fmla="*/ 787 w 1051"/>
              <a:gd name="T53" fmla="*/ 524 h 1050"/>
              <a:gd name="T54" fmla="*/ 784 w 1051"/>
              <a:gd name="T55" fmla="*/ 559 h 1050"/>
              <a:gd name="T56" fmla="*/ 642 w 1051"/>
              <a:gd name="T57" fmla="*/ 418 h 1050"/>
              <a:gd name="T58" fmla="*/ 642 w 1051"/>
              <a:gd name="T59" fmla="*/ 290 h 1050"/>
              <a:gd name="T60" fmla="*/ 787 w 1051"/>
              <a:gd name="T61" fmla="*/ 524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51" h="1050">
                <a:moveTo>
                  <a:pt x="525" y="57"/>
                </a:moveTo>
                <a:lnTo>
                  <a:pt x="525" y="303"/>
                </a:lnTo>
                <a:lnTo>
                  <a:pt x="402" y="180"/>
                </a:lnTo>
                <a:lnTo>
                  <a:pt x="525" y="57"/>
                </a:lnTo>
                <a:close/>
                <a:moveTo>
                  <a:pt x="73" y="0"/>
                </a:moveTo>
                <a:lnTo>
                  <a:pt x="1050" y="975"/>
                </a:lnTo>
                <a:lnTo>
                  <a:pt x="976" y="1049"/>
                </a:lnTo>
                <a:lnTo>
                  <a:pt x="855" y="928"/>
                </a:lnTo>
                <a:cubicBezTo>
                  <a:pt x="793" y="978"/>
                  <a:pt x="722" y="1016"/>
                  <a:pt x="642" y="1035"/>
                </a:cubicBezTo>
                <a:lnTo>
                  <a:pt x="642" y="915"/>
                </a:lnTo>
                <a:cubicBezTo>
                  <a:pt x="691" y="901"/>
                  <a:pt x="735" y="876"/>
                  <a:pt x="773" y="846"/>
                </a:cubicBezTo>
                <a:lnTo>
                  <a:pt x="525" y="598"/>
                </a:lnTo>
                <a:lnTo>
                  <a:pt x="525" y="991"/>
                </a:lnTo>
                <a:lnTo>
                  <a:pt x="232" y="699"/>
                </a:lnTo>
                <a:lnTo>
                  <a:pt x="0" y="699"/>
                </a:lnTo>
                <a:lnTo>
                  <a:pt x="0" y="350"/>
                </a:lnTo>
                <a:lnTo>
                  <a:pt x="276" y="350"/>
                </a:lnTo>
                <a:lnTo>
                  <a:pt x="0" y="74"/>
                </a:lnTo>
                <a:lnTo>
                  <a:pt x="73" y="0"/>
                </a:lnTo>
                <a:close/>
                <a:moveTo>
                  <a:pt x="932" y="524"/>
                </a:moveTo>
                <a:cubicBezTo>
                  <a:pt x="932" y="339"/>
                  <a:pt x="812" y="183"/>
                  <a:pt x="642" y="134"/>
                </a:cubicBezTo>
                <a:lnTo>
                  <a:pt x="642" y="14"/>
                </a:lnTo>
                <a:cubicBezTo>
                  <a:pt x="877" y="65"/>
                  <a:pt x="1050" y="276"/>
                  <a:pt x="1050" y="524"/>
                </a:cubicBezTo>
                <a:cubicBezTo>
                  <a:pt x="1050" y="611"/>
                  <a:pt x="1028" y="696"/>
                  <a:pt x="989" y="767"/>
                </a:cubicBezTo>
                <a:lnTo>
                  <a:pt x="902" y="677"/>
                </a:lnTo>
                <a:cubicBezTo>
                  <a:pt x="921" y="630"/>
                  <a:pt x="932" y="578"/>
                  <a:pt x="932" y="524"/>
                </a:cubicBezTo>
                <a:close/>
                <a:moveTo>
                  <a:pt x="787" y="524"/>
                </a:moveTo>
                <a:cubicBezTo>
                  <a:pt x="787" y="537"/>
                  <a:pt x="787" y="548"/>
                  <a:pt x="784" y="559"/>
                </a:cubicBezTo>
                <a:lnTo>
                  <a:pt x="642" y="418"/>
                </a:lnTo>
                <a:lnTo>
                  <a:pt x="642" y="290"/>
                </a:lnTo>
                <a:cubicBezTo>
                  <a:pt x="730" y="333"/>
                  <a:pt x="787" y="421"/>
                  <a:pt x="787" y="524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7" name="Freeform 36"/>
          <p:cNvSpPr>
            <a:spLocks noChangeArrowheads="1"/>
          </p:cNvSpPr>
          <p:nvPr/>
        </p:nvSpPr>
        <p:spPr bwMode="auto">
          <a:xfrm>
            <a:off x="5467351" y="3282156"/>
            <a:ext cx="188913" cy="336550"/>
          </a:xfrm>
          <a:custGeom>
            <a:avLst/>
            <a:gdLst>
              <a:gd name="T0" fmla="*/ 0 w 525"/>
              <a:gd name="T1" fmla="*/ 293 h 935"/>
              <a:gd name="T2" fmla="*/ 235 w 525"/>
              <a:gd name="T3" fmla="*/ 293 h 935"/>
              <a:gd name="T4" fmla="*/ 524 w 525"/>
              <a:gd name="T5" fmla="*/ 0 h 935"/>
              <a:gd name="T6" fmla="*/ 524 w 525"/>
              <a:gd name="T7" fmla="*/ 934 h 935"/>
              <a:gd name="T8" fmla="*/ 235 w 525"/>
              <a:gd name="T9" fmla="*/ 642 h 935"/>
              <a:gd name="T10" fmla="*/ 0 w 525"/>
              <a:gd name="T11" fmla="*/ 642 h 935"/>
              <a:gd name="T12" fmla="*/ 0 w 525"/>
              <a:gd name="T13" fmla="*/ 293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25" h="935">
                <a:moveTo>
                  <a:pt x="0" y="293"/>
                </a:moveTo>
                <a:lnTo>
                  <a:pt x="235" y="293"/>
                </a:lnTo>
                <a:lnTo>
                  <a:pt x="524" y="0"/>
                </a:lnTo>
                <a:lnTo>
                  <a:pt x="524" y="934"/>
                </a:lnTo>
                <a:lnTo>
                  <a:pt x="235" y="642"/>
                </a:lnTo>
                <a:lnTo>
                  <a:pt x="0" y="642"/>
                </a:lnTo>
                <a:lnTo>
                  <a:pt x="0" y="29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8" name="Freeform 37"/>
          <p:cNvSpPr>
            <a:spLocks noChangeArrowheads="1"/>
          </p:cNvSpPr>
          <p:nvPr/>
        </p:nvSpPr>
        <p:spPr bwMode="auto">
          <a:xfrm>
            <a:off x="6488112" y="3282156"/>
            <a:ext cx="284162" cy="336550"/>
          </a:xfrm>
          <a:custGeom>
            <a:avLst/>
            <a:gdLst>
              <a:gd name="T0" fmla="*/ 0 w 788"/>
              <a:gd name="T1" fmla="*/ 293 h 935"/>
              <a:gd name="T2" fmla="*/ 232 w 788"/>
              <a:gd name="T3" fmla="*/ 293 h 935"/>
              <a:gd name="T4" fmla="*/ 525 w 788"/>
              <a:gd name="T5" fmla="*/ 0 h 935"/>
              <a:gd name="T6" fmla="*/ 525 w 788"/>
              <a:gd name="T7" fmla="*/ 934 h 935"/>
              <a:gd name="T8" fmla="*/ 232 w 788"/>
              <a:gd name="T9" fmla="*/ 642 h 935"/>
              <a:gd name="T10" fmla="*/ 0 w 788"/>
              <a:gd name="T11" fmla="*/ 642 h 935"/>
              <a:gd name="T12" fmla="*/ 0 w 788"/>
              <a:gd name="T13" fmla="*/ 293 h 935"/>
              <a:gd name="T14" fmla="*/ 787 w 788"/>
              <a:gd name="T15" fmla="*/ 467 h 935"/>
              <a:gd name="T16" fmla="*/ 639 w 788"/>
              <a:gd name="T17" fmla="*/ 702 h 935"/>
              <a:gd name="T18" fmla="*/ 639 w 788"/>
              <a:gd name="T19" fmla="*/ 233 h 935"/>
              <a:gd name="T20" fmla="*/ 787 w 788"/>
              <a:gd name="T21" fmla="*/ 467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88" h="935">
                <a:moveTo>
                  <a:pt x="0" y="293"/>
                </a:moveTo>
                <a:lnTo>
                  <a:pt x="232" y="293"/>
                </a:lnTo>
                <a:lnTo>
                  <a:pt x="525" y="0"/>
                </a:lnTo>
                <a:lnTo>
                  <a:pt x="525" y="934"/>
                </a:lnTo>
                <a:lnTo>
                  <a:pt x="232" y="642"/>
                </a:lnTo>
                <a:lnTo>
                  <a:pt x="0" y="642"/>
                </a:lnTo>
                <a:lnTo>
                  <a:pt x="0" y="293"/>
                </a:lnTo>
                <a:close/>
                <a:moveTo>
                  <a:pt x="787" y="467"/>
                </a:moveTo>
                <a:cubicBezTo>
                  <a:pt x="787" y="571"/>
                  <a:pt x="727" y="658"/>
                  <a:pt x="639" y="702"/>
                </a:cubicBezTo>
                <a:lnTo>
                  <a:pt x="639" y="233"/>
                </a:lnTo>
                <a:cubicBezTo>
                  <a:pt x="727" y="276"/>
                  <a:pt x="787" y="364"/>
                  <a:pt x="787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39" name="Freeform 38"/>
          <p:cNvSpPr>
            <a:spLocks noChangeArrowheads="1"/>
          </p:cNvSpPr>
          <p:nvPr/>
        </p:nvSpPr>
        <p:spPr bwMode="auto">
          <a:xfrm>
            <a:off x="7446964" y="3336132"/>
            <a:ext cx="504825" cy="231775"/>
          </a:xfrm>
          <a:custGeom>
            <a:avLst/>
            <a:gdLst>
              <a:gd name="T0" fmla="*/ 1080 w 1401"/>
              <a:gd name="T1" fmla="*/ 523 h 642"/>
              <a:gd name="T2" fmla="*/ 1282 w 1401"/>
              <a:gd name="T3" fmla="*/ 318 h 642"/>
              <a:gd name="T4" fmla="*/ 1080 w 1401"/>
              <a:gd name="T5" fmla="*/ 117 h 642"/>
              <a:gd name="T6" fmla="*/ 875 w 1401"/>
              <a:gd name="T7" fmla="*/ 318 h 642"/>
              <a:gd name="T8" fmla="*/ 1080 w 1401"/>
              <a:gd name="T9" fmla="*/ 523 h 642"/>
              <a:gd name="T10" fmla="*/ 320 w 1401"/>
              <a:gd name="T11" fmla="*/ 523 h 642"/>
              <a:gd name="T12" fmla="*/ 525 w 1401"/>
              <a:gd name="T13" fmla="*/ 318 h 642"/>
              <a:gd name="T14" fmla="*/ 320 w 1401"/>
              <a:gd name="T15" fmla="*/ 117 h 642"/>
              <a:gd name="T16" fmla="*/ 117 w 1401"/>
              <a:gd name="T17" fmla="*/ 318 h 642"/>
              <a:gd name="T18" fmla="*/ 320 w 1401"/>
              <a:gd name="T19" fmla="*/ 523 h 642"/>
              <a:gd name="T20" fmla="*/ 1080 w 1401"/>
              <a:gd name="T21" fmla="*/ 0 h 642"/>
              <a:gd name="T22" fmla="*/ 1400 w 1401"/>
              <a:gd name="T23" fmla="*/ 318 h 642"/>
              <a:gd name="T24" fmla="*/ 1080 w 1401"/>
              <a:gd name="T25" fmla="*/ 641 h 642"/>
              <a:gd name="T26" fmla="*/ 320 w 1401"/>
              <a:gd name="T27" fmla="*/ 641 h 642"/>
              <a:gd name="T28" fmla="*/ 0 w 1401"/>
              <a:gd name="T29" fmla="*/ 318 h 642"/>
              <a:gd name="T30" fmla="*/ 320 w 1401"/>
              <a:gd name="T31" fmla="*/ 0 h 642"/>
              <a:gd name="T32" fmla="*/ 642 w 1401"/>
              <a:gd name="T33" fmla="*/ 318 h 642"/>
              <a:gd name="T34" fmla="*/ 568 w 1401"/>
              <a:gd name="T35" fmla="*/ 523 h 642"/>
              <a:gd name="T36" fmla="*/ 831 w 1401"/>
              <a:gd name="T37" fmla="*/ 523 h 642"/>
              <a:gd name="T38" fmla="*/ 757 w 1401"/>
              <a:gd name="T39" fmla="*/ 318 h 642"/>
              <a:gd name="T40" fmla="*/ 1080 w 1401"/>
              <a:gd name="T41" fmla="*/ 0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01" h="642">
                <a:moveTo>
                  <a:pt x="1080" y="523"/>
                </a:moveTo>
                <a:cubicBezTo>
                  <a:pt x="1192" y="523"/>
                  <a:pt x="1282" y="431"/>
                  <a:pt x="1282" y="318"/>
                </a:cubicBezTo>
                <a:cubicBezTo>
                  <a:pt x="1282" y="207"/>
                  <a:pt x="1192" y="117"/>
                  <a:pt x="1080" y="117"/>
                </a:cubicBezTo>
                <a:cubicBezTo>
                  <a:pt x="968" y="117"/>
                  <a:pt x="875" y="207"/>
                  <a:pt x="875" y="318"/>
                </a:cubicBezTo>
                <a:cubicBezTo>
                  <a:pt x="875" y="430"/>
                  <a:pt x="968" y="523"/>
                  <a:pt x="1080" y="523"/>
                </a:cubicBezTo>
                <a:close/>
                <a:moveTo>
                  <a:pt x="320" y="523"/>
                </a:moveTo>
                <a:cubicBezTo>
                  <a:pt x="432" y="523"/>
                  <a:pt x="525" y="431"/>
                  <a:pt x="525" y="318"/>
                </a:cubicBezTo>
                <a:cubicBezTo>
                  <a:pt x="525" y="207"/>
                  <a:pt x="432" y="117"/>
                  <a:pt x="320" y="117"/>
                </a:cubicBezTo>
                <a:cubicBezTo>
                  <a:pt x="208" y="117"/>
                  <a:pt x="117" y="207"/>
                  <a:pt x="117" y="318"/>
                </a:cubicBezTo>
                <a:cubicBezTo>
                  <a:pt x="117" y="430"/>
                  <a:pt x="208" y="523"/>
                  <a:pt x="320" y="523"/>
                </a:cubicBezTo>
                <a:close/>
                <a:moveTo>
                  <a:pt x="1080" y="0"/>
                </a:moveTo>
                <a:cubicBezTo>
                  <a:pt x="1258" y="0"/>
                  <a:pt x="1400" y="141"/>
                  <a:pt x="1400" y="318"/>
                </a:cubicBezTo>
                <a:cubicBezTo>
                  <a:pt x="1400" y="496"/>
                  <a:pt x="1258" y="641"/>
                  <a:pt x="1080" y="641"/>
                </a:cubicBezTo>
                <a:lnTo>
                  <a:pt x="320" y="641"/>
                </a:lnTo>
                <a:cubicBezTo>
                  <a:pt x="142" y="641"/>
                  <a:pt x="0" y="496"/>
                  <a:pt x="0" y="318"/>
                </a:cubicBezTo>
                <a:cubicBezTo>
                  <a:pt x="0" y="141"/>
                  <a:pt x="143" y="0"/>
                  <a:pt x="320" y="0"/>
                </a:cubicBezTo>
                <a:cubicBezTo>
                  <a:pt x="498" y="0"/>
                  <a:pt x="642" y="142"/>
                  <a:pt x="642" y="318"/>
                </a:cubicBezTo>
                <a:cubicBezTo>
                  <a:pt x="642" y="395"/>
                  <a:pt x="615" y="469"/>
                  <a:pt x="568" y="523"/>
                </a:cubicBezTo>
                <a:lnTo>
                  <a:pt x="831" y="523"/>
                </a:lnTo>
                <a:cubicBezTo>
                  <a:pt x="784" y="469"/>
                  <a:pt x="757" y="395"/>
                  <a:pt x="757" y="318"/>
                </a:cubicBezTo>
                <a:cubicBezTo>
                  <a:pt x="757" y="142"/>
                  <a:pt x="902" y="0"/>
                  <a:pt x="1080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0" name="Freeform 39"/>
          <p:cNvSpPr>
            <a:spLocks noChangeArrowheads="1"/>
          </p:cNvSpPr>
          <p:nvPr/>
        </p:nvSpPr>
        <p:spPr bwMode="auto">
          <a:xfrm>
            <a:off x="8558212" y="3240881"/>
            <a:ext cx="419100" cy="419100"/>
          </a:xfrm>
          <a:custGeom>
            <a:avLst/>
            <a:gdLst>
              <a:gd name="T0" fmla="*/ 932 w 1165"/>
              <a:gd name="T1" fmla="*/ 699 h 1165"/>
              <a:gd name="T2" fmla="*/ 932 w 1165"/>
              <a:gd name="T3" fmla="*/ 233 h 1165"/>
              <a:gd name="T4" fmla="*/ 700 w 1165"/>
              <a:gd name="T5" fmla="*/ 419 h 1165"/>
              <a:gd name="T6" fmla="*/ 700 w 1165"/>
              <a:gd name="T7" fmla="*/ 233 h 1165"/>
              <a:gd name="T8" fmla="*/ 232 w 1165"/>
              <a:gd name="T9" fmla="*/ 233 h 1165"/>
              <a:gd name="T10" fmla="*/ 232 w 1165"/>
              <a:gd name="T11" fmla="*/ 699 h 1165"/>
              <a:gd name="T12" fmla="*/ 700 w 1165"/>
              <a:gd name="T13" fmla="*/ 699 h 1165"/>
              <a:gd name="T14" fmla="*/ 700 w 1165"/>
              <a:gd name="T15" fmla="*/ 512 h 1165"/>
              <a:gd name="T16" fmla="*/ 932 w 1165"/>
              <a:gd name="T17" fmla="*/ 699 h 1165"/>
              <a:gd name="T18" fmla="*/ 1050 w 1165"/>
              <a:gd name="T19" fmla="*/ 0 h 1165"/>
              <a:gd name="T20" fmla="*/ 1164 w 1165"/>
              <a:gd name="T21" fmla="*/ 115 h 1165"/>
              <a:gd name="T22" fmla="*/ 1164 w 1165"/>
              <a:gd name="T23" fmla="*/ 814 h 1165"/>
              <a:gd name="T24" fmla="*/ 1050 w 1165"/>
              <a:gd name="T25" fmla="*/ 932 h 1165"/>
              <a:gd name="T26" fmla="*/ 232 w 1165"/>
              <a:gd name="T27" fmla="*/ 932 h 1165"/>
              <a:gd name="T28" fmla="*/ 0 w 1165"/>
              <a:gd name="T29" fmla="*/ 1164 h 1165"/>
              <a:gd name="T30" fmla="*/ 0 w 1165"/>
              <a:gd name="T31" fmla="*/ 115 h 1165"/>
              <a:gd name="T32" fmla="*/ 115 w 1165"/>
              <a:gd name="T33" fmla="*/ 0 h 1165"/>
              <a:gd name="T34" fmla="*/ 1050 w 1165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5" h="1165">
                <a:moveTo>
                  <a:pt x="932" y="699"/>
                </a:moveTo>
                <a:lnTo>
                  <a:pt x="932" y="233"/>
                </a:lnTo>
                <a:lnTo>
                  <a:pt x="700" y="419"/>
                </a:lnTo>
                <a:lnTo>
                  <a:pt x="700" y="233"/>
                </a:lnTo>
                <a:lnTo>
                  <a:pt x="232" y="233"/>
                </a:lnTo>
                <a:lnTo>
                  <a:pt x="232" y="699"/>
                </a:lnTo>
                <a:lnTo>
                  <a:pt x="700" y="699"/>
                </a:lnTo>
                <a:lnTo>
                  <a:pt x="700" y="512"/>
                </a:lnTo>
                <a:lnTo>
                  <a:pt x="932" y="699"/>
                </a:lnTo>
                <a:close/>
                <a:moveTo>
                  <a:pt x="1050" y="0"/>
                </a:moveTo>
                <a:cubicBezTo>
                  <a:pt x="1113" y="0"/>
                  <a:pt x="1164" y="52"/>
                  <a:pt x="1164" y="115"/>
                </a:cubicBezTo>
                <a:lnTo>
                  <a:pt x="1164" y="814"/>
                </a:lnTo>
                <a:cubicBezTo>
                  <a:pt x="1164" y="877"/>
                  <a:pt x="1113" y="932"/>
                  <a:pt x="1050" y="932"/>
                </a:cubicBezTo>
                <a:lnTo>
                  <a:pt x="232" y="932"/>
                </a:lnTo>
                <a:lnTo>
                  <a:pt x="0" y="1164"/>
                </a:lnTo>
                <a:lnTo>
                  <a:pt x="0" y="115"/>
                </a:lnTo>
                <a:cubicBezTo>
                  <a:pt x="0" y="52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1" name="Freeform 40"/>
          <p:cNvSpPr>
            <a:spLocks noChangeArrowheads="1"/>
          </p:cNvSpPr>
          <p:nvPr/>
        </p:nvSpPr>
        <p:spPr bwMode="auto">
          <a:xfrm>
            <a:off x="9604374" y="3293270"/>
            <a:ext cx="463550" cy="314325"/>
          </a:xfrm>
          <a:custGeom>
            <a:avLst/>
            <a:gdLst>
              <a:gd name="T0" fmla="*/ 642 w 1286"/>
              <a:gd name="T1" fmla="*/ 263 h 875"/>
              <a:gd name="T2" fmla="*/ 817 w 1286"/>
              <a:gd name="T3" fmla="*/ 437 h 875"/>
              <a:gd name="T4" fmla="*/ 642 w 1286"/>
              <a:gd name="T5" fmla="*/ 612 h 875"/>
              <a:gd name="T6" fmla="*/ 467 w 1286"/>
              <a:gd name="T7" fmla="*/ 437 h 875"/>
              <a:gd name="T8" fmla="*/ 642 w 1286"/>
              <a:gd name="T9" fmla="*/ 263 h 875"/>
              <a:gd name="T10" fmla="*/ 642 w 1286"/>
              <a:gd name="T11" fmla="*/ 729 h 875"/>
              <a:gd name="T12" fmla="*/ 935 w 1286"/>
              <a:gd name="T13" fmla="*/ 437 h 875"/>
              <a:gd name="T14" fmla="*/ 642 w 1286"/>
              <a:gd name="T15" fmla="*/ 145 h 875"/>
              <a:gd name="T16" fmla="*/ 350 w 1286"/>
              <a:gd name="T17" fmla="*/ 437 h 875"/>
              <a:gd name="T18" fmla="*/ 642 w 1286"/>
              <a:gd name="T19" fmla="*/ 729 h 875"/>
              <a:gd name="T20" fmla="*/ 642 w 1286"/>
              <a:gd name="T21" fmla="*/ 0 h 875"/>
              <a:gd name="T22" fmla="*/ 1285 w 1286"/>
              <a:gd name="T23" fmla="*/ 437 h 875"/>
              <a:gd name="T24" fmla="*/ 642 w 1286"/>
              <a:gd name="T25" fmla="*/ 874 h 875"/>
              <a:gd name="T26" fmla="*/ 0 w 1286"/>
              <a:gd name="T27" fmla="*/ 437 h 875"/>
              <a:gd name="T28" fmla="*/ 642 w 1286"/>
              <a:gd name="T29" fmla="*/ 0 h 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86" h="875">
                <a:moveTo>
                  <a:pt x="642" y="263"/>
                </a:moveTo>
                <a:cubicBezTo>
                  <a:pt x="738" y="263"/>
                  <a:pt x="817" y="342"/>
                  <a:pt x="817" y="437"/>
                </a:cubicBezTo>
                <a:cubicBezTo>
                  <a:pt x="817" y="533"/>
                  <a:pt x="738" y="612"/>
                  <a:pt x="642" y="612"/>
                </a:cubicBezTo>
                <a:cubicBezTo>
                  <a:pt x="547" y="612"/>
                  <a:pt x="467" y="533"/>
                  <a:pt x="467" y="437"/>
                </a:cubicBezTo>
                <a:cubicBezTo>
                  <a:pt x="467" y="342"/>
                  <a:pt x="547" y="263"/>
                  <a:pt x="642" y="263"/>
                </a:cubicBezTo>
                <a:close/>
                <a:moveTo>
                  <a:pt x="642" y="729"/>
                </a:moveTo>
                <a:cubicBezTo>
                  <a:pt x="804" y="729"/>
                  <a:pt x="935" y="598"/>
                  <a:pt x="935" y="437"/>
                </a:cubicBezTo>
                <a:cubicBezTo>
                  <a:pt x="935" y="276"/>
                  <a:pt x="804" y="145"/>
                  <a:pt x="642" y="145"/>
                </a:cubicBezTo>
                <a:cubicBezTo>
                  <a:pt x="481" y="145"/>
                  <a:pt x="350" y="276"/>
                  <a:pt x="350" y="437"/>
                </a:cubicBezTo>
                <a:cubicBezTo>
                  <a:pt x="350" y="598"/>
                  <a:pt x="481" y="729"/>
                  <a:pt x="642" y="729"/>
                </a:cubicBezTo>
                <a:close/>
                <a:moveTo>
                  <a:pt x="642" y="0"/>
                </a:moveTo>
                <a:cubicBezTo>
                  <a:pt x="935" y="0"/>
                  <a:pt x="1184" y="181"/>
                  <a:pt x="1285" y="437"/>
                </a:cubicBezTo>
                <a:cubicBezTo>
                  <a:pt x="1184" y="694"/>
                  <a:pt x="935" y="874"/>
                  <a:pt x="642" y="874"/>
                </a:cubicBezTo>
                <a:cubicBezTo>
                  <a:pt x="350" y="874"/>
                  <a:pt x="101" y="694"/>
                  <a:pt x="0" y="437"/>
                </a:cubicBezTo>
                <a:cubicBezTo>
                  <a:pt x="101" y="181"/>
                  <a:pt x="350" y="0"/>
                  <a:pt x="642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2" name="Freeform 41"/>
          <p:cNvSpPr>
            <a:spLocks noChangeArrowheads="1"/>
          </p:cNvSpPr>
          <p:nvPr/>
        </p:nvSpPr>
        <p:spPr bwMode="auto">
          <a:xfrm>
            <a:off x="10674351" y="3251995"/>
            <a:ext cx="461963" cy="398463"/>
          </a:xfrm>
          <a:custGeom>
            <a:avLst/>
            <a:gdLst>
              <a:gd name="T0" fmla="*/ 634 w 1283"/>
              <a:gd name="T1" fmla="*/ 350 h 1107"/>
              <a:gd name="T2" fmla="*/ 642 w 1283"/>
              <a:gd name="T3" fmla="*/ 350 h 1107"/>
              <a:gd name="T4" fmla="*/ 817 w 1283"/>
              <a:gd name="T5" fmla="*/ 524 h 1107"/>
              <a:gd name="T6" fmla="*/ 817 w 1283"/>
              <a:gd name="T7" fmla="*/ 535 h 1107"/>
              <a:gd name="T8" fmla="*/ 634 w 1283"/>
              <a:gd name="T9" fmla="*/ 350 h 1107"/>
              <a:gd name="T10" fmla="*/ 382 w 1283"/>
              <a:gd name="T11" fmla="*/ 397 h 1107"/>
              <a:gd name="T12" fmla="*/ 350 w 1283"/>
              <a:gd name="T13" fmla="*/ 524 h 1107"/>
              <a:gd name="T14" fmla="*/ 642 w 1283"/>
              <a:gd name="T15" fmla="*/ 817 h 1107"/>
              <a:gd name="T16" fmla="*/ 771 w 1283"/>
              <a:gd name="T17" fmla="*/ 784 h 1107"/>
              <a:gd name="T18" fmla="*/ 680 w 1283"/>
              <a:gd name="T19" fmla="*/ 694 h 1107"/>
              <a:gd name="T20" fmla="*/ 642 w 1283"/>
              <a:gd name="T21" fmla="*/ 699 h 1107"/>
              <a:gd name="T22" fmla="*/ 467 w 1283"/>
              <a:gd name="T23" fmla="*/ 524 h 1107"/>
              <a:gd name="T24" fmla="*/ 473 w 1283"/>
              <a:gd name="T25" fmla="*/ 487 h 1107"/>
              <a:gd name="T26" fmla="*/ 382 w 1283"/>
              <a:gd name="T27" fmla="*/ 397 h 1107"/>
              <a:gd name="T28" fmla="*/ 60 w 1283"/>
              <a:gd name="T29" fmla="*/ 74 h 1107"/>
              <a:gd name="T30" fmla="*/ 134 w 1283"/>
              <a:gd name="T31" fmla="*/ 0 h 1107"/>
              <a:gd name="T32" fmla="*/ 1167 w 1283"/>
              <a:gd name="T33" fmla="*/ 1033 h 1107"/>
              <a:gd name="T34" fmla="*/ 1093 w 1283"/>
              <a:gd name="T35" fmla="*/ 1106 h 1107"/>
              <a:gd name="T36" fmla="*/ 896 w 1283"/>
              <a:gd name="T37" fmla="*/ 912 h 1107"/>
              <a:gd name="T38" fmla="*/ 642 w 1283"/>
              <a:gd name="T39" fmla="*/ 962 h 1107"/>
              <a:gd name="T40" fmla="*/ 0 w 1283"/>
              <a:gd name="T41" fmla="*/ 524 h 1107"/>
              <a:gd name="T42" fmla="*/ 218 w 1283"/>
              <a:gd name="T43" fmla="*/ 235 h 1107"/>
              <a:gd name="T44" fmla="*/ 60 w 1283"/>
              <a:gd name="T45" fmla="*/ 74 h 1107"/>
              <a:gd name="T46" fmla="*/ 642 w 1283"/>
              <a:gd name="T47" fmla="*/ 233 h 1107"/>
              <a:gd name="T48" fmla="*/ 536 w 1283"/>
              <a:gd name="T49" fmla="*/ 254 h 1107"/>
              <a:gd name="T50" fmla="*/ 410 w 1283"/>
              <a:gd name="T51" fmla="*/ 129 h 1107"/>
              <a:gd name="T52" fmla="*/ 642 w 1283"/>
              <a:gd name="T53" fmla="*/ 88 h 1107"/>
              <a:gd name="T54" fmla="*/ 1282 w 1283"/>
              <a:gd name="T55" fmla="*/ 524 h 1107"/>
              <a:gd name="T56" fmla="*/ 1082 w 1283"/>
              <a:gd name="T57" fmla="*/ 800 h 1107"/>
              <a:gd name="T58" fmla="*/ 913 w 1283"/>
              <a:gd name="T59" fmla="*/ 631 h 1107"/>
              <a:gd name="T60" fmla="*/ 935 w 1283"/>
              <a:gd name="T61" fmla="*/ 524 h 1107"/>
              <a:gd name="T62" fmla="*/ 642 w 1283"/>
              <a:gd name="T63" fmla="*/ 233 h 1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83" h="1107">
                <a:moveTo>
                  <a:pt x="634" y="350"/>
                </a:moveTo>
                <a:lnTo>
                  <a:pt x="642" y="350"/>
                </a:lnTo>
                <a:cubicBezTo>
                  <a:pt x="738" y="350"/>
                  <a:pt x="817" y="429"/>
                  <a:pt x="817" y="524"/>
                </a:cubicBezTo>
                <a:lnTo>
                  <a:pt x="817" y="535"/>
                </a:lnTo>
                <a:lnTo>
                  <a:pt x="634" y="350"/>
                </a:lnTo>
                <a:close/>
                <a:moveTo>
                  <a:pt x="382" y="397"/>
                </a:moveTo>
                <a:cubicBezTo>
                  <a:pt x="363" y="435"/>
                  <a:pt x="350" y="479"/>
                  <a:pt x="350" y="524"/>
                </a:cubicBezTo>
                <a:cubicBezTo>
                  <a:pt x="350" y="685"/>
                  <a:pt x="481" y="817"/>
                  <a:pt x="642" y="817"/>
                </a:cubicBezTo>
                <a:cubicBezTo>
                  <a:pt x="689" y="817"/>
                  <a:pt x="732" y="803"/>
                  <a:pt x="771" y="784"/>
                </a:cubicBezTo>
                <a:lnTo>
                  <a:pt x="680" y="694"/>
                </a:lnTo>
                <a:cubicBezTo>
                  <a:pt x="670" y="696"/>
                  <a:pt x="656" y="699"/>
                  <a:pt x="642" y="699"/>
                </a:cubicBezTo>
                <a:cubicBezTo>
                  <a:pt x="546" y="699"/>
                  <a:pt x="467" y="620"/>
                  <a:pt x="467" y="524"/>
                </a:cubicBezTo>
                <a:cubicBezTo>
                  <a:pt x="467" y="510"/>
                  <a:pt x="470" y="497"/>
                  <a:pt x="473" y="487"/>
                </a:cubicBezTo>
                <a:lnTo>
                  <a:pt x="382" y="397"/>
                </a:lnTo>
                <a:close/>
                <a:moveTo>
                  <a:pt x="60" y="74"/>
                </a:moveTo>
                <a:lnTo>
                  <a:pt x="134" y="0"/>
                </a:lnTo>
                <a:lnTo>
                  <a:pt x="1167" y="1033"/>
                </a:lnTo>
                <a:lnTo>
                  <a:pt x="1093" y="1106"/>
                </a:lnTo>
                <a:cubicBezTo>
                  <a:pt x="1028" y="1042"/>
                  <a:pt x="962" y="977"/>
                  <a:pt x="896" y="912"/>
                </a:cubicBezTo>
                <a:cubicBezTo>
                  <a:pt x="817" y="945"/>
                  <a:pt x="732" y="962"/>
                  <a:pt x="642" y="962"/>
                </a:cubicBezTo>
                <a:cubicBezTo>
                  <a:pt x="350" y="962"/>
                  <a:pt x="101" y="781"/>
                  <a:pt x="0" y="524"/>
                </a:cubicBezTo>
                <a:cubicBezTo>
                  <a:pt x="46" y="410"/>
                  <a:pt x="123" y="312"/>
                  <a:pt x="218" y="235"/>
                </a:cubicBezTo>
                <a:cubicBezTo>
                  <a:pt x="165" y="182"/>
                  <a:pt x="113" y="128"/>
                  <a:pt x="60" y="74"/>
                </a:cubicBezTo>
                <a:close/>
                <a:moveTo>
                  <a:pt x="642" y="233"/>
                </a:moveTo>
                <a:cubicBezTo>
                  <a:pt x="604" y="233"/>
                  <a:pt x="568" y="241"/>
                  <a:pt x="536" y="254"/>
                </a:cubicBezTo>
                <a:lnTo>
                  <a:pt x="410" y="129"/>
                </a:lnTo>
                <a:cubicBezTo>
                  <a:pt x="481" y="101"/>
                  <a:pt x="560" y="88"/>
                  <a:pt x="642" y="88"/>
                </a:cubicBezTo>
                <a:cubicBezTo>
                  <a:pt x="935" y="88"/>
                  <a:pt x="1181" y="268"/>
                  <a:pt x="1282" y="524"/>
                </a:cubicBezTo>
                <a:cubicBezTo>
                  <a:pt x="1238" y="633"/>
                  <a:pt x="1170" y="726"/>
                  <a:pt x="1082" y="800"/>
                </a:cubicBezTo>
                <a:lnTo>
                  <a:pt x="913" y="631"/>
                </a:lnTo>
                <a:cubicBezTo>
                  <a:pt x="927" y="598"/>
                  <a:pt x="935" y="562"/>
                  <a:pt x="935" y="524"/>
                </a:cubicBezTo>
                <a:cubicBezTo>
                  <a:pt x="935" y="364"/>
                  <a:pt x="804" y="233"/>
                  <a:pt x="642" y="233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3" name="Freeform 42"/>
          <p:cNvSpPr>
            <a:spLocks noChangeArrowheads="1"/>
          </p:cNvSpPr>
          <p:nvPr/>
        </p:nvSpPr>
        <p:spPr bwMode="auto">
          <a:xfrm>
            <a:off x="1055687" y="4093368"/>
            <a:ext cx="463550" cy="463550"/>
          </a:xfrm>
          <a:custGeom>
            <a:avLst/>
            <a:gdLst>
              <a:gd name="T0" fmla="*/ 525 w 1286"/>
              <a:gd name="T1" fmla="*/ 1165 h 1286"/>
              <a:gd name="T2" fmla="*/ 525 w 1286"/>
              <a:gd name="T3" fmla="*/ 1050 h 1286"/>
              <a:gd name="T4" fmla="*/ 410 w 1286"/>
              <a:gd name="T5" fmla="*/ 935 h 1286"/>
              <a:gd name="T6" fmla="*/ 410 w 1286"/>
              <a:gd name="T7" fmla="*/ 875 h 1286"/>
              <a:gd name="T8" fmla="*/ 129 w 1286"/>
              <a:gd name="T9" fmla="*/ 596 h 1286"/>
              <a:gd name="T10" fmla="*/ 118 w 1286"/>
              <a:gd name="T11" fmla="*/ 700 h 1286"/>
              <a:gd name="T12" fmla="*/ 525 w 1286"/>
              <a:gd name="T13" fmla="*/ 1165 h 1286"/>
              <a:gd name="T14" fmla="*/ 1047 w 1286"/>
              <a:gd name="T15" fmla="*/ 643 h 1286"/>
              <a:gd name="T16" fmla="*/ 1165 w 1286"/>
              <a:gd name="T17" fmla="*/ 643 h 1286"/>
              <a:gd name="T18" fmla="*/ 1168 w 1286"/>
              <a:gd name="T19" fmla="*/ 700 h 1286"/>
              <a:gd name="T20" fmla="*/ 585 w 1286"/>
              <a:gd name="T21" fmla="*/ 1285 h 1286"/>
              <a:gd name="T22" fmla="*/ 0 w 1286"/>
              <a:gd name="T23" fmla="*/ 700 h 1286"/>
              <a:gd name="T24" fmla="*/ 585 w 1286"/>
              <a:gd name="T25" fmla="*/ 118 h 1286"/>
              <a:gd name="T26" fmla="*/ 760 w 1286"/>
              <a:gd name="T27" fmla="*/ 145 h 1286"/>
              <a:gd name="T28" fmla="*/ 760 w 1286"/>
              <a:gd name="T29" fmla="*/ 293 h 1286"/>
              <a:gd name="T30" fmla="*/ 643 w 1286"/>
              <a:gd name="T31" fmla="*/ 410 h 1286"/>
              <a:gd name="T32" fmla="*/ 525 w 1286"/>
              <a:gd name="T33" fmla="*/ 410 h 1286"/>
              <a:gd name="T34" fmla="*/ 525 w 1286"/>
              <a:gd name="T35" fmla="*/ 525 h 1286"/>
              <a:gd name="T36" fmla="*/ 468 w 1286"/>
              <a:gd name="T37" fmla="*/ 585 h 1286"/>
              <a:gd name="T38" fmla="*/ 350 w 1286"/>
              <a:gd name="T39" fmla="*/ 585 h 1286"/>
              <a:gd name="T40" fmla="*/ 350 w 1286"/>
              <a:gd name="T41" fmla="*/ 700 h 1286"/>
              <a:gd name="T42" fmla="*/ 700 w 1286"/>
              <a:gd name="T43" fmla="*/ 700 h 1286"/>
              <a:gd name="T44" fmla="*/ 760 w 1286"/>
              <a:gd name="T45" fmla="*/ 760 h 1286"/>
              <a:gd name="T46" fmla="*/ 760 w 1286"/>
              <a:gd name="T47" fmla="*/ 935 h 1286"/>
              <a:gd name="T48" fmla="*/ 818 w 1286"/>
              <a:gd name="T49" fmla="*/ 935 h 1286"/>
              <a:gd name="T50" fmla="*/ 930 w 1286"/>
              <a:gd name="T51" fmla="*/ 1015 h 1286"/>
              <a:gd name="T52" fmla="*/ 1050 w 1286"/>
              <a:gd name="T53" fmla="*/ 700 h 1286"/>
              <a:gd name="T54" fmla="*/ 1047 w 1286"/>
              <a:gd name="T55" fmla="*/ 643 h 1286"/>
              <a:gd name="T56" fmla="*/ 1178 w 1286"/>
              <a:gd name="T57" fmla="*/ 175 h 1286"/>
              <a:gd name="T58" fmla="*/ 1178 w 1286"/>
              <a:gd name="T59" fmla="*/ 148 h 1286"/>
              <a:gd name="T60" fmla="*/ 1080 w 1286"/>
              <a:gd name="T61" fmla="*/ 47 h 1286"/>
              <a:gd name="T62" fmla="*/ 982 w 1286"/>
              <a:gd name="T63" fmla="*/ 148 h 1286"/>
              <a:gd name="T64" fmla="*/ 982 w 1286"/>
              <a:gd name="T65" fmla="*/ 175 h 1286"/>
              <a:gd name="T66" fmla="*/ 1178 w 1286"/>
              <a:gd name="T67" fmla="*/ 175 h 1286"/>
              <a:gd name="T68" fmla="*/ 1225 w 1286"/>
              <a:gd name="T69" fmla="*/ 175 h 1286"/>
              <a:gd name="T70" fmla="*/ 1285 w 1286"/>
              <a:gd name="T71" fmla="*/ 236 h 1286"/>
              <a:gd name="T72" fmla="*/ 1285 w 1286"/>
              <a:gd name="T73" fmla="*/ 468 h 1286"/>
              <a:gd name="T74" fmla="*/ 1225 w 1286"/>
              <a:gd name="T75" fmla="*/ 525 h 1286"/>
              <a:gd name="T76" fmla="*/ 935 w 1286"/>
              <a:gd name="T77" fmla="*/ 525 h 1286"/>
              <a:gd name="T78" fmla="*/ 875 w 1286"/>
              <a:gd name="T79" fmla="*/ 468 h 1286"/>
              <a:gd name="T80" fmla="*/ 875 w 1286"/>
              <a:gd name="T81" fmla="*/ 236 h 1286"/>
              <a:gd name="T82" fmla="*/ 935 w 1286"/>
              <a:gd name="T83" fmla="*/ 175 h 1286"/>
              <a:gd name="T84" fmla="*/ 935 w 1286"/>
              <a:gd name="T85" fmla="*/ 148 h 1286"/>
              <a:gd name="T86" fmla="*/ 1080 w 1286"/>
              <a:gd name="T87" fmla="*/ 0 h 1286"/>
              <a:gd name="T88" fmla="*/ 1225 w 1286"/>
              <a:gd name="T89" fmla="*/ 148 h 1286"/>
              <a:gd name="T90" fmla="*/ 1225 w 1286"/>
              <a:gd name="T91" fmla="*/ 175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6" h="1286">
                <a:moveTo>
                  <a:pt x="525" y="1165"/>
                </a:moveTo>
                <a:lnTo>
                  <a:pt x="525" y="1050"/>
                </a:lnTo>
                <a:cubicBezTo>
                  <a:pt x="462" y="1050"/>
                  <a:pt x="410" y="998"/>
                  <a:pt x="410" y="935"/>
                </a:cubicBezTo>
                <a:lnTo>
                  <a:pt x="410" y="875"/>
                </a:lnTo>
                <a:lnTo>
                  <a:pt x="129" y="596"/>
                </a:lnTo>
                <a:cubicBezTo>
                  <a:pt x="120" y="629"/>
                  <a:pt x="118" y="665"/>
                  <a:pt x="118" y="700"/>
                </a:cubicBezTo>
                <a:cubicBezTo>
                  <a:pt x="118" y="938"/>
                  <a:pt x="295" y="1138"/>
                  <a:pt x="525" y="1165"/>
                </a:cubicBezTo>
                <a:close/>
                <a:moveTo>
                  <a:pt x="1047" y="643"/>
                </a:moveTo>
                <a:lnTo>
                  <a:pt x="1165" y="643"/>
                </a:lnTo>
                <a:cubicBezTo>
                  <a:pt x="1168" y="662"/>
                  <a:pt x="1168" y="681"/>
                  <a:pt x="1168" y="700"/>
                </a:cubicBezTo>
                <a:cubicBezTo>
                  <a:pt x="1168" y="1023"/>
                  <a:pt x="908" y="1285"/>
                  <a:pt x="585" y="1285"/>
                </a:cubicBezTo>
                <a:cubicBezTo>
                  <a:pt x="262" y="1285"/>
                  <a:pt x="0" y="1023"/>
                  <a:pt x="0" y="700"/>
                </a:cubicBezTo>
                <a:cubicBezTo>
                  <a:pt x="0" y="378"/>
                  <a:pt x="262" y="118"/>
                  <a:pt x="585" y="118"/>
                </a:cubicBezTo>
                <a:cubicBezTo>
                  <a:pt x="645" y="118"/>
                  <a:pt x="705" y="129"/>
                  <a:pt x="760" y="145"/>
                </a:cubicBezTo>
                <a:lnTo>
                  <a:pt x="760" y="293"/>
                </a:lnTo>
                <a:cubicBezTo>
                  <a:pt x="760" y="356"/>
                  <a:pt x="705" y="410"/>
                  <a:pt x="643" y="410"/>
                </a:cubicBezTo>
                <a:lnTo>
                  <a:pt x="525" y="410"/>
                </a:lnTo>
                <a:lnTo>
                  <a:pt x="525" y="525"/>
                </a:lnTo>
                <a:cubicBezTo>
                  <a:pt x="525" y="558"/>
                  <a:pt x="500" y="585"/>
                  <a:pt x="468" y="585"/>
                </a:cubicBezTo>
                <a:lnTo>
                  <a:pt x="350" y="585"/>
                </a:lnTo>
                <a:lnTo>
                  <a:pt x="350" y="700"/>
                </a:lnTo>
                <a:lnTo>
                  <a:pt x="700" y="700"/>
                </a:lnTo>
                <a:cubicBezTo>
                  <a:pt x="733" y="700"/>
                  <a:pt x="760" y="728"/>
                  <a:pt x="760" y="760"/>
                </a:cubicBezTo>
                <a:lnTo>
                  <a:pt x="760" y="935"/>
                </a:lnTo>
                <a:lnTo>
                  <a:pt x="818" y="935"/>
                </a:lnTo>
                <a:cubicBezTo>
                  <a:pt x="870" y="935"/>
                  <a:pt x="913" y="968"/>
                  <a:pt x="930" y="1015"/>
                </a:cubicBezTo>
                <a:cubicBezTo>
                  <a:pt x="1006" y="933"/>
                  <a:pt x="1050" y="821"/>
                  <a:pt x="1050" y="700"/>
                </a:cubicBezTo>
                <a:cubicBezTo>
                  <a:pt x="1050" y="681"/>
                  <a:pt x="1050" y="662"/>
                  <a:pt x="1047" y="643"/>
                </a:cubicBezTo>
                <a:close/>
                <a:moveTo>
                  <a:pt x="1178" y="175"/>
                </a:moveTo>
                <a:lnTo>
                  <a:pt x="1178" y="148"/>
                </a:lnTo>
                <a:cubicBezTo>
                  <a:pt x="1178" y="93"/>
                  <a:pt x="1135" y="47"/>
                  <a:pt x="1080" y="47"/>
                </a:cubicBezTo>
                <a:cubicBezTo>
                  <a:pt x="1025" y="47"/>
                  <a:pt x="982" y="93"/>
                  <a:pt x="982" y="148"/>
                </a:cubicBezTo>
                <a:lnTo>
                  <a:pt x="982" y="175"/>
                </a:lnTo>
                <a:lnTo>
                  <a:pt x="1178" y="175"/>
                </a:lnTo>
                <a:close/>
                <a:moveTo>
                  <a:pt x="1225" y="175"/>
                </a:moveTo>
                <a:cubicBezTo>
                  <a:pt x="1258" y="175"/>
                  <a:pt x="1285" y="203"/>
                  <a:pt x="1285" y="236"/>
                </a:cubicBezTo>
                <a:lnTo>
                  <a:pt x="1285" y="468"/>
                </a:lnTo>
                <a:cubicBezTo>
                  <a:pt x="1285" y="501"/>
                  <a:pt x="1258" y="525"/>
                  <a:pt x="1225" y="525"/>
                </a:cubicBezTo>
                <a:lnTo>
                  <a:pt x="935" y="525"/>
                </a:lnTo>
                <a:cubicBezTo>
                  <a:pt x="902" y="525"/>
                  <a:pt x="875" y="501"/>
                  <a:pt x="875" y="468"/>
                </a:cubicBezTo>
                <a:lnTo>
                  <a:pt x="875" y="236"/>
                </a:lnTo>
                <a:cubicBezTo>
                  <a:pt x="875" y="203"/>
                  <a:pt x="902" y="175"/>
                  <a:pt x="935" y="175"/>
                </a:cubicBezTo>
                <a:lnTo>
                  <a:pt x="935" y="148"/>
                </a:lnTo>
                <a:cubicBezTo>
                  <a:pt x="935" y="69"/>
                  <a:pt x="1001" y="0"/>
                  <a:pt x="1080" y="0"/>
                </a:cubicBezTo>
                <a:cubicBezTo>
                  <a:pt x="1159" y="0"/>
                  <a:pt x="1225" y="69"/>
                  <a:pt x="1225" y="148"/>
                </a:cubicBezTo>
                <a:lnTo>
                  <a:pt x="1225" y="17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4" name="Freeform 43"/>
          <p:cNvSpPr>
            <a:spLocks noChangeArrowheads="1"/>
          </p:cNvSpPr>
          <p:nvPr/>
        </p:nvSpPr>
        <p:spPr bwMode="auto">
          <a:xfrm>
            <a:off x="2127249" y="4094957"/>
            <a:ext cx="463550" cy="460375"/>
          </a:xfrm>
          <a:custGeom>
            <a:avLst/>
            <a:gdLst>
              <a:gd name="T0" fmla="*/ 150 w 1286"/>
              <a:gd name="T1" fmla="*/ 1050 h 1278"/>
              <a:gd name="T2" fmla="*/ 254 w 1286"/>
              <a:gd name="T3" fmla="*/ 944 h 1278"/>
              <a:gd name="T4" fmla="*/ 336 w 1286"/>
              <a:gd name="T5" fmla="*/ 1026 h 1278"/>
              <a:gd name="T6" fmla="*/ 232 w 1286"/>
              <a:gd name="T7" fmla="*/ 1132 h 1278"/>
              <a:gd name="T8" fmla="*/ 150 w 1286"/>
              <a:gd name="T9" fmla="*/ 1050 h 1278"/>
              <a:gd name="T10" fmla="*/ 585 w 1286"/>
              <a:gd name="T11" fmla="*/ 1277 h 1278"/>
              <a:gd name="T12" fmla="*/ 585 w 1286"/>
              <a:gd name="T13" fmla="*/ 1105 h 1278"/>
              <a:gd name="T14" fmla="*/ 700 w 1286"/>
              <a:gd name="T15" fmla="*/ 1105 h 1278"/>
              <a:gd name="T16" fmla="*/ 700 w 1286"/>
              <a:gd name="T17" fmla="*/ 1277 h 1278"/>
              <a:gd name="T18" fmla="*/ 585 w 1286"/>
              <a:gd name="T19" fmla="*/ 1277 h 1278"/>
              <a:gd name="T20" fmla="*/ 642 w 1286"/>
              <a:gd name="T21" fmla="*/ 288 h 1278"/>
              <a:gd name="T22" fmla="*/ 992 w 1286"/>
              <a:gd name="T23" fmla="*/ 638 h 1278"/>
              <a:gd name="T24" fmla="*/ 642 w 1286"/>
              <a:gd name="T25" fmla="*/ 987 h 1278"/>
              <a:gd name="T26" fmla="*/ 292 w 1286"/>
              <a:gd name="T27" fmla="*/ 638 h 1278"/>
              <a:gd name="T28" fmla="*/ 642 w 1286"/>
              <a:gd name="T29" fmla="*/ 288 h 1278"/>
              <a:gd name="T30" fmla="*/ 1110 w 1286"/>
              <a:gd name="T31" fmla="*/ 580 h 1278"/>
              <a:gd name="T32" fmla="*/ 1285 w 1286"/>
              <a:gd name="T33" fmla="*/ 580 h 1278"/>
              <a:gd name="T34" fmla="*/ 1285 w 1286"/>
              <a:gd name="T35" fmla="*/ 698 h 1278"/>
              <a:gd name="T36" fmla="*/ 1110 w 1286"/>
              <a:gd name="T37" fmla="*/ 698 h 1278"/>
              <a:gd name="T38" fmla="*/ 1110 w 1286"/>
              <a:gd name="T39" fmla="*/ 580 h 1278"/>
              <a:gd name="T40" fmla="*/ 949 w 1286"/>
              <a:gd name="T41" fmla="*/ 1026 h 1278"/>
              <a:gd name="T42" fmla="*/ 1031 w 1286"/>
              <a:gd name="T43" fmla="*/ 946 h 1278"/>
              <a:gd name="T44" fmla="*/ 1135 w 1286"/>
              <a:gd name="T45" fmla="*/ 1050 h 1278"/>
              <a:gd name="T46" fmla="*/ 1053 w 1286"/>
              <a:gd name="T47" fmla="*/ 1132 h 1278"/>
              <a:gd name="T48" fmla="*/ 949 w 1286"/>
              <a:gd name="T49" fmla="*/ 1026 h 1278"/>
              <a:gd name="T50" fmla="*/ 1135 w 1286"/>
              <a:gd name="T51" fmla="*/ 227 h 1278"/>
              <a:gd name="T52" fmla="*/ 1031 w 1286"/>
              <a:gd name="T53" fmla="*/ 331 h 1278"/>
              <a:gd name="T54" fmla="*/ 949 w 1286"/>
              <a:gd name="T55" fmla="*/ 249 h 1278"/>
              <a:gd name="T56" fmla="*/ 1053 w 1286"/>
              <a:gd name="T57" fmla="*/ 145 h 1278"/>
              <a:gd name="T58" fmla="*/ 1135 w 1286"/>
              <a:gd name="T59" fmla="*/ 227 h 1278"/>
              <a:gd name="T60" fmla="*/ 700 w 1286"/>
              <a:gd name="T61" fmla="*/ 0 h 1278"/>
              <a:gd name="T62" fmla="*/ 700 w 1286"/>
              <a:gd name="T63" fmla="*/ 173 h 1278"/>
              <a:gd name="T64" fmla="*/ 585 w 1286"/>
              <a:gd name="T65" fmla="*/ 173 h 1278"/>
              <a:gd name="T66" fmla="*/ 585 w 1286"/>
              <a:gd name="T67" fmla="*/ 0 h 1278"/>
              <a:gd name="T68" fmla="*/ 700 w 1286"/>
              <a:gd name="T69" fmla="*/ 0 h 1278"/>
              <a:gd name="T70" fmla="*/ 175 w 1286"/>
              <a:gd name="T71" fmla="*/ 580 h 1278"/>
              <a:gd name="T72" fmla="*/ 175 w 1286"/>
              <a:gd name="T73" fmla="*/ 698 h 1278"/>
              <a:gd name="T74" fmla="*/ 0 w 1286"/>
              <a:gd name="T75" fmla="*/ 698 h 1278"/>
              <a:gd name="T76" fmla="*/ 0 w 1286"/>
              <a:gd name="T77" fmla="*/ 580 h 1278"/>
              <a:gd name="T78" fmla="*/ 175 w 1286"/>
              <a:gd name="T79" fmla="*/ 580 h 1278"/>
              <a:gd name="T80" fmla="*/ 336 w 1286"/>
              <a:gd name="T81" fmla="*/ 249 h 1278"/>
              <a:gd name="T82" fmla="*/ 254 w 1286"/>
              <a:gd name="T83" fmla="*/ 331 h 1278"/>
              <a:gd name="T84" fmla="*/ 150 w 1286"/>
              <a:gd name="T85" fmla="*/ 227 h 1278"/>
              <a:gd name="T86" fmla="*/ 232 w 1286"/>
              <a:gd name="T87" fmla="*/ 145 h 1278"/>
              <a:gd name="T88" fmla="*/ 336 w 1286"/>
              <a:gd name="T89" fmla="*/ 249 h 1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86" h="1278">
                <a:moveTo>
                  <a:pt x="150" y="1050"/>
                </a:moveTo>
                <a:lnTo>
                  <a:pt x="254" y="944"/>
                </a:lnTo>
                <a:lnTo>
                  <a:pt x="336" y="1026"/>
                </a:lnTo>
                <a:lnTo>
                  <a:pt x="232" y="1132"/>
                </a:lnTo>
                <a:lnTo>
                  <a:pt x="150" y="1050"/>
                </a:lnTo>
                <a:close/>
                <a:moveTo>
                  <a:pt x="585" y="1277"/>
                </a:moveTo>
                <a:lnTo>
                  <a:pt x="585" y="1105"/>
                </a:lnTo>
                <a:lnTo>
                  <a:pt x="700" y="1105"/>
                </a:lnTo>
                <a:lnTo>
                  <a:pt x="700" y="1277"/>
                </a:lnTo>
                <a:lnTo>
                  <a:pt x="585" y="1277"/>
                </a:lnTo>
                <a:close/>
                <a:moveTo>
                  <a:pt x="642" y="288"/>
                </a:moveTo>
                <a:cubicBezTo>
                  <a:pt x="837" y="288"/>
                  <a:pt x="992" y="444"/>
                  <a:pt x="992" y="638"/>
                </a:cubicBezTo>
                <a:cubicBezTo>
                  <a:pt x="992" y="833"/>
                  <a:pt x="836" y="987"/>
                  <a:pt x="642" y="987"/>
                </a:cubicBezTo>
                <a:cubicBezTo>
                  <a:pt x="447" y="987"/>
                  <a:pt x="292" y="833"/>
                  <a:pt x="292" y="638"/>
                </a:cubicBezTo>
                <a:cubicBezTo>
                  <a:pt x="292" y="444"/>
                  <a:pt x="448" y="288"/>
                  <a:pt x="642" y="288"/>
                </a:cubicBezTo>
                <a:close/>
                <a:moveTo>
                  <a:pt x="1110" y="580"/>
                </a:moveTo>
                <a:lnTo>
                  <a:pt x="1285" y="580"/>
                </a:lnTo>
                <a:lnTo>
                  <a:pt x="1285" y="698"/>
                </a:lnTo>
                <a:lnTo>
                  <a:pt x="1110" y="698"/>
                </a:lnTo>
                <a:lnTo>
                  <a:pt x="1110" y="580"/>
                </a:lnTo>
                <a:close/>
                <a:moveTo>
                  <a:pt x="949" y="1026"/>
                </a:moveTo>
                <a:lnTo>
                  <a:pt x="1031" y="946"/>
                </a:lnTo>
                <a:lnTo>
                  <a:pt x="1135" y="1050"/>
                </a:lnTo>
                <a:lnTo>
                  <a:pt x="1053" y="1132"/>
                </a:lnTo>
                <a:lnTo>
                  <a:pt x="949" y="1026"/>
                </a:lnTo>
                <a:close/>
                <a:moveTo>
                  <a:pt x="1135" y="227"/>
                </a:moveTo>
                <a:lnTo>
                  <a:pt x="1031" y="331"/>
                </a:lnTo>
                <a:lnTo>
                  <a:pt x="949" y="249"/>
                </a:lnTo>
                <a:lnTo>
                  <a:pt x="1053" y="145"/>
                </a:lnTo>
                <a:lnTo>
                  <a:pt x="1135" y="227"/>
                </a:lnTo>
                <a:close/>
                <a:moveTo>
                  <a:pt x="700" y="0"/>
                </a:moveTo>
                <a:lnTo>
                  <a:pt x="700" y="173"/>
                </a:lnTo>
                <a:lnTo>
                  <a:pt x="585" y="173"/>
                </a:lnTo>
                <a:lnTo>
                  <a:pt x="585" y="0"/>
                </a:lnTo>
                <a:lnTo>
                  <a:pt x="700" y="0"/>
                </a:lnTo>
                <a:close/>
                <a:moveTo>
                  <a:pt x="175" y="580"/>
                </a:moveTo>
                <a:lnTo>
                  <a:pt x="175" y="698"/>
                </a:lnTo>
                <a:lnTo>
                  <a:pt x="0" y="698"/>
                </a:lnTo>
                <a:lnTo>
                  <a:pt x="0" y="580"/>
                </a:lnTo>
                <a:lnTo>
                  <a:pt x="175" y="580"/>
                </a:lnTo>
                <a:close/>
                <a:moveTo>
                  <a:pt x="336" y="249"/>
                </a:moveTo>
                <a:lnTo>
                  <a:pt x="254" y="331"/>
                </a:lnTo>
                <a:lnTo>
                  <a:pt x="150" y="227"/>
                </a:lnTo>
                <a:lnTo>
                  <a:pt x="232" y="145"/>
                </a:lnTo>
                <a:lnTo>
                  <a:pt x="336" y="249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5" name="Freeform 44"/>
          <p:cNvSpPr>
            <a:spLocks noChangeArrowheads="1"/>
          </p:cNvSpPr>
          <p:nvPr/>
        </p:nvSpPr>
        <p:spPr bwMode="auto">
          <a:xfrm>
            <a:off x="3252787" y="4094957"/>
            <a:ext cx="355600" cy="460375"/>
          </a:xfrm>
          <a:custGeom>
            <a:avLst/>
            <a:gdLst>
              <a:gd name="T0" fmla="*/ 82 w 986"/>
              <a:gd name="T1" fmla="*/ 1132 h 1278"/>
              <a:gd name="T2" fmla="*/ 0 w 986"/>
              <a:gd name="T3" fmla="*/ 1048 h 1278"/>
              <a:gd name="T4" fmla="*/ 104 w 986"/>
              <a:gd name="T5" fmla="*/ 944 h 1278"/>
              <a:gd name="T6" fmla="*/ 186 w 986"/>
              <a:gd name="T7" fmla="*/ 1026 h 1278"/>
              <a:gd name="T8" fmla="*/ 82 w 986"/>
              <a:gd name="T9" fmla="*/ 1132 h 1278"/>
              <a:gd name="T10" fmla="*/ 0 w 986"/>
              <a:gd name="T11" fmla="*/ 227 h 1278"/>
              <a:gd name="T12" fmla="*/ 82 w 986"/>
              <a:gd name="T13" fmla="*/ 145 h 1278"/>
              <a:gd name="T14" fmla="*/ 186 w 986"/>
              <a:gd name="T15" fmla="*/ 249 h 1278"/>
              <a:gd name="T16" fmla="*/ 104 w 986"/>
              <a:gd name="T17" fmla="*/ 331 h 1278"/>
              <a:gd name="T18" fmla="*/ 0 w 986"/>
              <a:gd name="T19" fmla="*/ 227 h 1278"/>
              <a:gd name="T20" fmla="*/ 985 w 986"/>
              <a:gd name="T21" fmla="*/ 1050 h 1278"/>
              <a:gd name="T22" fmla="*/ 902 w 986"/>
              <a:gd name="T23" fmla="*/ 1132 h 1278"/>
              <a:gd name="T24" fmla="*/ 799 w 986"/>
              <a:gd name="T25" fmla="*/ 1026 h 1278"/>
              <a:gd name="T26" fmla="*/ 881 w 986"/>
              <a:gd name="T27" fmla="*/ 944 h 1278"/>
              <a:gd name="T28" fmla="*/ 985 w 986"/>
              <a:gd name="T29" fmla="*/ 1050 h 1278"/>
              <a:gd name="T30" fmla="*/ 550 w 986"/>
              <a:gd name="T31" fmla="*/ 1277 h 1278"/>
              <a:gd name="T32" fmla="*/ 435 w 986"/>
              <a:gd name="T33" fmla="*/ 1277 h 1278"/>
              <a:gd name="T34" fmla="*/ 435 w 986"/>
              <a:gd name="T35" fmla="*/ 1105 h 1278"/>
              <a:gd name="T36" fmla="*/ 550 w 986"/>
              <a:gd name="T37" fmla="*/ 1105 h 1278"/>
              <a:gd name="T38" fmla="*/ 550 w 986"/>
              <a:gd name="T39" fmla="*/ 1277 h 1278"/>
              <a:gd name="T40" fmla="*/ 902 w 986"/>
              <a:gd name="T41" fmla="*/ 145 h 1278"/>
              <a:gd name="T42" fmla="*/ 985 w 986"/>
              <a:gd name="T43" fmla="*/ 227 h 1278"/>
              <a:gd name="T44" fmla="*/ 881 w 986"/>
              <a:gd name="T45" fmla="*/ 331 h 1278"/>
              <a:gd name="T46" fmla="*/ 799 w 986"/>
              <a:gd name="T47" fmla="*/ 249 h 1278"/>
              <a:gd name="T48" fmla="*/ 902 w 986"/>
              <a:gd name="T49" fmla="*/ 145 h 1278"/>
              <a:gd name="T50" fmla="*/ 435 w 986"/>
              <a:gd name="T51" fmla="*/ 0 h 1278"/>
              <a:gd name="T52" fmla="*/ 550 w 986"/>
              <a:gd name="T53" fmla="*/ 0 h 1278"/>
              <a:gd name="T54" fmla="*/ 550 w 986"/>
              <a:gd name="T55" fmla="*/ 173 h 1278"/>
              <a:gd name="T56" fmla="*/ 435 w 986"/>
              <a:gd name="T57" fmla="*/ 173 h 1278"/>
              <a:gd name="T58" fmla="*/ 435 w 986"/>
              <a:gd name="T59" fmla="*/ 0 h 1278"/>
              <a:gd name="T60" fmla="*/ 85 w 986"/>
              <a:gd name="T61" fmla="*/ 812 h 1278"/>
              <a:gd name="T62" fmla="*/ 85 w 986"/>
              <a:gd name="T63" fmla="*/ 463 h 1278"/>
              <a:gd name="T64" fmla="*/ 900 w 986"/>
              <a:gd name="T65" fmla="*/ 463 h 1278"/>
              <a:gd name="T66" fmla="*/ 900 w 986"/>
              <a:gd name="T67" fmla="*/ 812 h 1278"/>
              <a:gd name="T68" fmla="*/ 85 w 986"/>
              <a:gd name="T69" fmla="*/ 812 h 1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6" h="1278">
                <a:moveTo>
                  <a:pt x="82" y="1132"/>
                </a:moveTo>
                <a:lnTo>
                  <a:pt x="0" y="1048"/>
                </a:lnTo>
                <a:lnTo>
                  <a:pt x="104" y="944"/>
                </a:lnTo>
                <a:lnTo>
                  <a:pt x="186" y="1026"/>
                </a:lnTo>
                <a:lnTo>
                  <a:pt x="82" y="1132"/>
                </a:lnTo>
                <a:close/>
                <a:moveTo>
                  <a:pt x="0" y="227"/>
                </a:moveTo>
                <a:lnTo>
                  <a:pt x="82" y="145"/>
                </a:lnTo>
                <a:lnTo>
                  <a:pt x="186" y="249"/>
                </a:lnTo>
                <a:lnTo>
                  <a:pt x="104" y="331"/>
                </a:lnTo>
                <a:lnTo>
                  <a:pt x="0" y="227"/>
                </a:lnTo>
                <a:close/>
                <a:moveTo>
                  <a:pt x="985" y="1050"/>
                </a:moveTo>
                <a:lnTo>
                  <a:pt x="902" y="1132"/>
                </a:lnTo>
                <a:lnTo>
                  <a:pt x="799" y="1026"/>
                </a:lnTo>
                <a:lnTo>
                  <a:pt x="881" y="944"/>
                </a:lnTo>
                <a:lnTo>
                  <a:pt x="985" y="1050"/>
                </a:lnTo>
                <a:close/>
                <a:moveTo>
                  <a:pt x="550" y="1277"/>
                </a:moveTo>
                <a:lnTo>
                  <a:pt x="435" y="1277"/>
                </a:lnTo>
                <a:lnTo>
                  <a:pt x="435" y="1105"/>
                </a:lnTo>
                <a:lnTo>
                  <a:pt x="550" y="1105"/>
                </a:lnTo>
                <a:lnTo>
                  <a:pt x="550" y="1277"/>
                </a:lnTo>
                <a:close/>
                <a:moveTo>
                  <a:pt x="902" y="145"/>
                </a:moveTo>
                <a:lnTo>
                  <a:pt x="985" y="227"/>
                </a:lnTo>
                <a:lnTo>
                  <a:pt x="881" y="331"/>
                </a:lnTo>
                <a:lnTo>
                  <a:pt x="799" y="249"/>
                </a:lnTo>
                <a:lnTo>
                  <a:pt x="902" y="145"/>
                </a:lnTo>
                <a:close/>
                <a:moveTo>
                  <a:pt x="435" y="0"/>
                </a:moveTo>
                <a:lnTo>
                  <a:pt x="550" y="0"/>
                </a:lnTo>
                <a:lnTo>
                  <a:pt x="550" y="173"/>
                </a:lnTo>
                <a:lnTo>
                  <a:pt x="435" y="173"/>
                </a:lnTo>
                <a:lnTo>
                  <a:pt x="435" y="0"/>
                </a:lnTo>
                <a:close/>
                <a:moveTo>
                  <a:pt x="85" y="812"/>
                </a:moveTo>
                <a:lnTo>
                  <a:pt x="85" y="463"/>
                </a:lnTo>
                <a:lnTo>
                  <a:pt x="900" y="463"/>
                </a:lnTo>
                <a:lnTo>
                  <a:pt x="900" y="812"/>
                </a:lnTo>
                <a:lnTo>
                  <a:pt x="85" y="812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6" name="Freeform 45"/>
          <p:cNvSpPr>
            <a:spLocks noChangeArrowheads="1"/>
          </p:cNvSpPr>
          <p:nvPr/>
        </p:nvSpPr>
        <p:spPr bwMode="auto">
          <a:xfrm>
            <a:off x="4268787" y="4106068"/>
            <a:ext cx="463550" cy="439738"/>
          </a:xfrm>
          <a:custGeom>
            <a:avLst/>
            <a:gdLst>
              <a:gd name="T0" fmla="*/ 948 w 1286"/>
              <a:gd name="T1" fmla="*/ 970 h 1223"/>
              <a:gd name="T2" fmla="*/ 1030 w 1286"/>
              <a:gd name="T3" fmla="*/ 891 h 1223"/>
              <a:gd name="T4" fmla="*/ 1134 w 1286"/>
              <a:gd name="T5" fmla="*/ 995 h 1223"/>
              <a:gd name="T6" fmla="*/ 1052 w 1286"/>
              <a:gd name="T7" fmla="*/ 1077 h 1223"/>
              <a:gd name="T8" fmla="*/ 948 w 1286"/>
              <a:gd name="T9" fmla="*/ 970 h 1223"/>
              <a:gd name="T10" fmla="*/ 1110 w 1286"/>
              <a:gd name="T11" fmla="*/ 525 h 1223"/>
              <a:gd name="T12" fmla="*/ 1285 w 1286"/>
              <a:gd name="T13" fmla="*/ 525 h 1223"/>
              <a:gd name="T14" fmla="*/ 1285 w 1286"/>
              <a:gd name="T15" fmla="*/ 642 h 1223"/>
              <a:gd name="T16" fmla="*/ 1110 w 1286"/>
              <a:gd name="T17" fmla="*/ 642 h 1223"/>
              <a:gd name="T18" fmla="*/ 1110 w 1286"/>
              <a:gd name="T19" fmla="*/ 525 h 1223"/>
              <a:gd name="T20" fmla="*/ 817 w 1286"/>
              <a:gd name="T21" fmla="*/ 281 h 1223"/>
              <a:gd name="T22" fmla="*/ 992 w 1286"/>
              <a:gd name="T23" fmla="*/ 582 h 1223"/>
              <a:gd name="T24" fmla="*/ 642 w 1286"/>
              <a:gd name="T25" fmla="*/ 932 h 1223"/>
              <a:gd name="T26" fmla="*/ 292 w 1286"/>
              <a:gd name="T27" fmla="*/ 582 h 1223"/>
              <a:gd name="T28" fmla="*/ 467 w 1286"/>
              <a:gd name="T29" fmla="*/ 281 h 1223"/>
              <a:gd name="T30" fmla="*/ 467 w 1286"/>
              <a:gd name="T31" fmla="*/ 0 h 1223"/>
              <a:gd name="T32" fmla="*/ 817 w 1286"/>
              <a:gd name="T33" fmla="*/ 0 h 1223"/>
              <a:gd name="T34" fmla="*/ 817 w 1286"/>
              <a:gd name="T35" fmla="*/ 281 h 1223"/>
              <a:gd name="T36" fmla="*/ 175 w 1286"/>
              <a:gd name="T37" fmla="*/ 525 h 1223"/>
              <a:gd name="T38" fmla="*/ 175 w 1286"/>
              <a:gd name="T39" fmla="*/ 642 h 1223"/>
              <a:gd name="T40" fmla="*/ 0 w 1286"/>
              <a:gd name="T41" fmla="*/ 642 h 1223"/>
              <a:gd name="T42" fmla="*/ 0 w 1286"/>
              <a:gd name="T43" fmla="*/ 525 h 1223"/>
              <a:gd name="T44" fmla="*/ 175 w 1286"/>
              <a:gd name="T45" fmla="*/ 525 h 1223"/>
              <a:gd name="T46" fmla="*/ 585 w 1286"/>
              <a:gd name="T47" fmla="*/ 1222 h 1223"/>
              <a:gd name="T48" fmla="*/ 585 w 1286"/>
              <a:gd name="T49" fmla="*/ 1050 h 1223"/>
              <a:gd name="T50" fmla="*/ 700 w 1286"/>
              <a:gd name="T51" fmla="*/ 1050 h 1223"/>
              <a:gd name="T52" fmla="*/ 700 w 1286"/>
              <a:gd name="T53" fmla="*/ 1222 h 1223"/>
              <a:gd name="T54" fmla="*/ 585 w 1286"/>
              <a:gd name="T55" fmla="*/ 1222 h 1223"/>
              <a:gd name="T56" fmla="*/ 150 w 1286"/>
              <a:gd name="T57" fmla="*/ 995 h 1223"/>
              <a:gd name="T58" fmla="*/ 254 w 1286"/>
              <a:gd name="T59" fmla="*/ 888 h 1223"/>
              <a:gd name="T60" fmla="*/ 336 w 1286"/>
              <a:gd name="T61" fmla="*/ 970 h 1223"/>
              <a:gd name="T62" fmla="*/ 232 w 1286"/>
              <a:gd name="T63" fmla="*/ 1077 h 1223"/>
              <a:gd name="T64" fmla="*/ 150 w 1286"/>
              <a:gd name="T65" fmla="*/ 995 h 1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86" h="1223">
                <a:moveTo>
                  <a:pt x="948" y="970"/>
                </a:moveTo>
                <a:lnTo>
                  <a:pt x="1030" y="891"/>
                </a:lnTo>
                <a:lnTo>
                  <a:pt x="1134" y="995"/>
                </a:lnTo>
                <a:lnTo>
                  <a:pt x="1052" y="1077"/>
                </a:lnTo>
                <a:lnTo>
                  <a:pt x="948" y="970"/>
                </a:lnTo>
                <a:close/>
                <a:moveTo>
                  <a:pt x="1110" y="525"/>
                </a:moveTo>
                <a:lnTo>
                  <a:pt x="1285" y="525"/>
                </a:lnTo>
                <a:lnTo>
                  <a:pt x="1285" y="642"/>
                </a:lnTo>
                <a:lnTo>
                  <a:pt x="1110" y="642"/>
                </a:lnTo>
                <a:lnTo>
                  <a:pt x="1110" y="525"/>
                </a:lnTo>
                <a:close/>
                <a:moveTo>
                  <a:pt x="817" y="281"/>
                </a:moveTo>
                <a:cubicBezTo>
                  <a:pt x="921" y="342"/>
                  <a:pt x="992" y="454"/>
                  <a:pt x="992" y="582"/>
                </a:cubicBezTo>
                <a:cubicBezTo>
                  <a:pt x="992" y="776"/>
                  <a:pt x="836" y="932"/>
                  <a:pt x="642" y="932"/>
                </a:cubicBezTo>
                <a:cubicBezTo>
                  <a:pt x="448" y="932"/>
                  <a:pt x="292" y="776"/>
                  <a:pt x="292" y="582"/>
                </a:cubicBezTo>
                <a:cubicBezTo>
                  <a:pt x="292" y="454"/>
                  <a:pt x="363" y="342"/>
                  <a:pt x="467" y="281"/>
                </a:cubicBezTo>
                <a:lnTo>
                  <a:pt x="467" y="0"/>
                </a:lnTo>
                <a:lnTo>
                  <a:pt x="817" y="0"/>
                </a:lnTo>
                <a:lnTo>
                  <a:pt x="817" y="281"/>
                </a:lnTo>
                <a:close/>
                <a:moveTo>
                  <a:pt x="175" y="525"/>
                </a:moveTo>
                <a:lnTo>
                  <a:pt x="175" y="642"/>
                </a:lnTo>
                <a:lnTo>
                  <a:pt x="0" y="642"/>
                </a:lnTo>
                <a:lnTo>
                  <a:pt x="0" y="525"/>
                </a:lnTo>
                <a:lnTo>
                  <a:pt x="175" y="525"/>
                </a:lnTo>
                <a:close/>
                <a:moveTo>
                  <a:pt x="585" y="1222"/>
                </a:moveTo>
                <a:lnTo>
                  <a:pt x="585" y="1050"/>
                </a:lnTo>
                <a:lnTo>
                  <a:pt x="700" y="1050"/>
                </a:lnTo>
                <a:lnTo>
                  <a:pt x="700" y="1222"/>
                </a:lnTo>
                <a:lnTo>
                  <a:pt x="585" y="1222"/>
                </a:lnTo>
                <a:close/>
                <a:moveTo>
                  <a:pt x="150" y="995"/>
                </a:moveTo>
                <a:lnTo>
                  <a:pt x="254" y="888"/>
                </a:lnTo>
                <a:lnTo>
                  <a:pt x="336" y="970"/>
                </a:lnTo>
                <a:lnTo>
                  <a:pt x="232" y="1077"/>
                </a:lnTo>
                <a:lnTo>
                  <a:pt x="150" y="99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7" name="Freeform 46"/>
          <p:cNvSpPr>
            <a:spLocks noChangeArrowheads="1"/>
          </p:cNvSpPr>
          <p:nvPr/>
        </p:nvSpPr>
        <p:spPr bwMode="auto">
          <a:xfrm>
            <a:off x="5319714" y="4156868"/>
            <a:ext cx="504825" cy="336550"/>
          </a:xfrm>
          <a:custGeom>
            <a:avLst/>
            <a:gdLst>
              <a:gd name="T0" fmla="*/ 1129 w 1401"/>
              <a:gd name="T1" fmla="*/ 353 h 936"/>
              <a:gd name="T2" fmla="*/ 1400 w 1401"/>
              <a:gd name="T3" fmla="*/ 643 h 936"/>
              <a:gd name="T4" fmla="*/ 1108 w 1401"/>
              <a:gd name="T5" fmla="*/ 935 h 936"/>
              <a:gd name="T6" fmla="*/ 350 w 1401"/>
              <a:gd name="T7" fmla="*/ 935 h 936"/>
              <a:gd name="T8" fmla="*/ 0 w 1401"/>
              <a:gd name="T9" fmla="*/ 585 h 936"/>
              <a:gd name="T10" fmla="*/ 312 w 1401"/>
              <a:gd name="T11" fmla="*/ 238 h 936"/>
              <a:gd name="T12" fmla="*/ 700 w 1401"/>
              <a:gd name="T13" fmla="*/ 0 h 936"/>
              <a:gd name="T14" fmla="*/ 1129 w 1401"/>
              <a:gd name="T15" fmla="*/ 353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1" h="936">
                <a:moveTo>
                  <a:pt x="1129" y="353"/>
                </a:moveTo>
                <a:cubicBezTo>
                  <a:pt x="1280" y="364"/>
                  <a:pt x="1400" y="490"/>
                  <a:pt x="1400" y="643"/>
                </a:cubicBezTo>
                <a:cubicBezTo>
                  <a:pt x="1400" y="804"/>
                  <a:pt x="1269" y="935"/>
                  <a:pt x="1108" y="935"/>
                </a:cubicBezTo>
                <a:lnTo>
                  <a:pt x="350" y="935"/>
                </a:lnTo>
                <a:cubicBezTo>
                  <a:pt x="156" y="935"/>
                  <a:pt x="0" y="780"/>
                  <a:pt x="0" y="585"/>
                </a:cubicBezTo>
                <a:cubicBezTo>
                  <a:pt x="0" y="405"/>
                  <a:pt x="137" y="257"/>
                  <a:pt x="312" y="238"/>
                </a:cubicBezTo>
                <a:cubicBezTo>
                  <a:pt x="386" y="99"/>
                  <a:pt x="531" y="0"/>
                  <a:pt x="700" y="0"/>
                </a:cubicBezTo>
                <a:cubicBezTo>
                  <a:pt x="913" y="0"/>
                  <a:pt x="1088" y="151"/>
                  <a:pt x="1129" y="353"/>
                </a:cubicBez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8" name="Freeform 47"/>
          <p:cNvSpPr>
            <a:spLocks noChangeArrowheads="1"/>
          </p:cNvSpPr>
          <p:nvPr/>
        </p:nvSpPr>
        <p:spPr bwMode="auto">
          <a:xfrm>
            <a:off x="6392862" y="4156868"/>
            <a:ext cx="500062" cy="336550"/>
          </a:xfrm>
          <a:custGeom>
            <a:avLst/>
            <a:gdLst>
              <a:gd name="T0" fmla="*/ 601 w 1390"/>
              <a:gd name="T1" fmla="*/ 700 h 936"/>
              <a:gd name="T2" fmla="*/ 710 w 1390"/>
              <a:gd name="T3" fmla="*/ 700 h 936"/>
              <a:gd name="T4" fmla="*/ 524 w 1390"/>
              <a:gd name="T5" fmla="*/ 175 h 936"/>
              <a:gd name="T6" fmla="*/ 407 w 1390"/>
              <a:gd name="T7" fmla="*/ 175 h 936"/>
              <a:gd name="T8" fmla="*/ 221 w 1390"/>
              <a:gd name="T9" fmla="*/ 700 h 936"/>
              <a:gd name="T10" fmla="*/ 333 w 1390"/>
              <a:gd name="T11" fmla="*/ 700 h 936"/>
              <a:gd name="T12" fmla="*/ 374 w 1390"/>
              <a:gd name="T13" fmla="*/ 585 h 936"/>
              <a:gd name="T14" fmla="*/ 560 w 1390"/>
              <a:gd name="T15" fmla="*/ 585 h 936"/>
              <a:gd name="T16" fmla="*/ 601 w 1390"/>
              <a:gd name="T17" fmla="*/ 700 h 936"/>
              <a:gd name="T18" fmla="*/ 1282 w 1390"/>
              <a:gd name="T19" fmla="*/ 175 h 936"/>
              <a:gd name="T20" fmla="*/ 1389 w 1390"/>
              <a:gd name="T21" fmla="*/ 175 h 936"/>
              <a:gd name="T22" fmla="*/ 1268 w 1390"/>
              <a:gd name="T23" fmla="*/ 700 h 936"/>
              <a:gd name="T24" fmla="*/ 1167 w 1390"/>
              <a:gd name="T25" fmla="*/ 700 h 936"/>
              <a:gd name="T26" fmla="*/ 1080 w 1390"/>
              <a:gd name="T27" fmla="*/ 345 h 936"/>
              <a:gd name="T28" fmla="*/ 992 w 1390"/>
              <a:gd name="T29" fmla="*/ 700 h 936"/>
              <a:gd name="T30" fmla="*/ 888 w 1390"/>
              <a:gd name="T31" fmla="*/ 700 h 936"/>
              <a:gd name="T32" fmla="*/ 883 w 1390"/>
              <a:gd name="T33" fmla="*/ 676 h 936"/>
              <a:gd name="T34" fmla="*/ 467 w 1390"/>
              <a:gd name="T35" fmla="*/ 935 h 936"/>
              <a:gd name="T36" fmla="*/ 0 w 1390"/>
              <a:gd name="T37" fmla="*/ 468 h 936"/>
              <a:gd name="T38" fmla="*/ 467 w 1390"/>
              <a:gd name="T39" fmla="*/ 0 h 936"/>
              <a:gd name="T40" fmla="*/ 831 w 1390"/>
              <a:gd name="T41" fmla="*/ 175 h 936"/>
              <a:gd name="T42" fmla="*/ 874 w 1390"/>
              <a:gd name="T43" fmla="*/ 175 h 936"/>
              <a:gd name="T44" fmla="*/ 946 w 1390"/>
              <a:gd name="T45" fmla="*/ 544 h 936"/>
              <a:gd name="T46" fmla="*/ 1033 w 1390"/>
              <a:gd name="T47" fmla="*/ 175 h 936"/>
              <a:gd name="T48" fmla="*/ 1126 w 1390"/>
              <a:gd name="T49" fmla="*/ 175 h 936"/>
              <a:gd name="T50" fmla="*/ 1214 w 1390"/>
              <a:gd name="T51" fmla="*/ 544 h 936"/>
              <a:gd name="T52" fmla="*/ 1282 w 1390"/>
              <a:gd name="T53" fmla="*/ 175 h 936"/>
              <a:gd name="T54" fmla="*/ 399 w 1390"/>
              <a:gd name="T55" fmla="*/ 506 h 936"/>
              <a:gd name="T56" fmla="*/ 467 w 1390"/>
              <a:gd name="T57" fmla="*/ 293 h 936"/>
              <a:gd name="T58" fmla="*/ 533 w 1390"/>
              <a:gd name="T59" fmla="*/ 506 h 936"/>
              <a:gd name="T60" fmla="*/ 399 w 1390"/>
              <a:gd name="T61" fmla="*/ 506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90" h="936">
                <a:moveTo>
                  <a:pt x="601" y="700"/>
                </a:moveTo>
                <a:lnTo>
                  <a:pt x="710" y="700"/>
                </a:lnTo>
                <a:lnTo>
                  <a:pt x="524" y="175"/>
                </a:lnTo>
                <a:lnTo>
                  <a:pt x="407" y="175"/>
                </a:lnTo>
                <a:lnTo>
                  <a:pt x="221" y="700"/>
                </a:lnTo>
                <a:lnTo>
                  <a:pt x="333" y="700"/>
                </a:lnTo>
                <a:lnTo>
                  <a:pt x="374" y="585"/>
                </a:lnTo>
                <a:lnTo>
                  <a:pt x="560" y="585"/>
                </a:lnTo>
                <a:lnTo>
                  <a:pt x="601" y="700"/>
                </a:lnTo>
                <a:close/>
                <a:moveTo>
                  <a:pt x="1282" y="175"/>
                </a:moveTo>
                <a:lnTo>
                  <a:pt x="1389" y="175"/>
                </a:lnTo>
                <a:lnTo>
                  <a:pt x="1268" y="700"/>
                </a:lnTo>
                <a:lnTo>
                  <a:pt x="1167" y="700"/>
                </a:lnTo>
                <a:lnTo>
                  <a:pt x="1080" y="345"/>
                </a:lnTo>
                <a:lnTo>
                  <a:pt x="992" y="700"/>
                </a:lnTo>
                <a:lnTo>
                  <a:pt x="888" y="700"/>
                </a:lnTo>
                <a:lnTo>
                  <a:pt x="883" y="676"/>
                </a:lnTo>
                <a:cubicBezTo>
                  <a:pt x="806" y="829"/>
                  <a:pt x="650" y="935"/>
                  <a:pt x="467" y="935"/>
                </a:cubicBezTo>
                <a:cubicBezTo>
                  <a:pt x="210" y="935"/>
                  <a:pt x="0" y="725"/>
                  <a:pt x="0" y="468"/>
                </a:cubicBezTo>
                <a:cubicBezTo>
                  <a:pt x="0" y="211"/>
                  <a:pt x="210" y="0"/>
                  <a:pt x="467" y="0"/>
                </a:cubicBezTo>
                <a:cubicBezTo>
                  <a:pt x="615" y="0"/>
                  <a:pt x="746" y="69"/>
                  <a:pt x="831" y="175"/>
                </a:cubicBezTo>
                <a:lnTo>
                  <a:pt x="874" y="175"/>
                </a:lnTo>
                <a:lnTo>
                  <a:pt x="946" y="544"/>
                </a:lnTo>
                <a:lnTo>
                  <a:pt x="1033" y="175"/>
                </a:lnTo>
                <a:lnTo>
                  <a:pt x="1126" y="175"/>
                </a:lnTo>
                <a:lnTo>
                  <a:pt x="1214" y="544"/>
                </a:lnTo>
                <a:lnTo>
                  <a:pt x="1282" y="175"/>
                </a:lnTo>
                <a:close/>
                <a:moveTo>
                  <a:pt x="399" y="506"/>
                </a:moveTo>
                <a:lnTo>
                  <a:pt x="467" y="293"/>
                </a:lnTo>
                <a:lnTo>
                  <a:pt x="533" y="506"/>
                </a:lnTo>
                <a:lnTo>
                  <a:pt x="399" y="50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49" name="Freeform 48"/>
          <p:cNvSpPr>
            <a:spLocks noChangeArrowheads="1"/>
          </p:cNvSpPr>
          <p:nvPr/>
        </p:nvSpPr>
        <p:spPr bwMode="auto">
          <a:xfrm>
            <a:off x="7543799" y="4072732"/>
            <a:ext cx="336550" cy="504825"/>
          </a:xfrm>
          <a:custGeom>
            <a:avLst/>
            <a:gdLst>
              <a:gd name="T0" fmla="*/ 118 w 936"/>
              <a:gd name="T1" fmla="*/ 700 h 1401"/>
              <a:gd name="T2" fmla="*/ 468 w 936"/>
              <a:gd name="T3" fmla="*/ 1050 h 1401"/>
              <a:gd name="T4" fmla="*/ 818 w 936"/>
              <a:gd name="T5" fmla="*/ 700 h 1401"/>
              <a:gd name="T6" fmla="*/ 468 w 936"/>
              <a:gd name="T7" fmla="*/ 350 h 1401"/>
              <a:gd name="T8" fmla="*/ 118 w 936"/>
              <a:gd name="T9" fmla="*/ 700 h 1401"/>
              <a:gd name="T10" fmla="*/ 935 w 936"/>
              <a:gd name="T11" fmla="*/ 700 h 1401"/>
              <a:gd name="T12" fmla="*/ 758 w 936"/>
              <a:gd name="T13" fmla="*/ 1066 h 1401"/>
              <a:gd name="T14" fmla="*/ 700 w 936"/>
              <a:gd name="T15" fmla="*/ 1400 h 1401"/>
              <a:gd name="T16" fmla="*/ 235 w 936"/>
              <a:gd name="T17" fmla="*/ 1400 h 1401"/>
              <a:gd name="T18" fmla="*/ 178 w 936"/>
              <a:gd name="T19" fmla="*/ 1066 h 1401"/>
              <a:gd name="T20" fmla="*/ 0 w 936"/>
              <a:gd name="T21" fmla="*/ 700 h 1401"/>
              <a:gd name="T22" fmla="*/ 178 w 936"/>
              <a:gd name="T23" fmla="*/ 334 h 1401"/>
              <a:gd name="T24" fmla="*/ 235 w 936"/>
              <a:gd name="T25" fmla="*/ 0 h 1401"/>
              <a:gd name="T26" fmla="*/ 700 w 936"/>
              <a:gd name="T27" fmla="*/ 0 h 1401"/>
              <a:gd name="T28" fmla="*/ 758 w 936"/>
              <a:gd name="T29" fmla="*/ 334 h 1401"/>
              <a:gd name="T30" fmla="*/ 935 w 936"/>
              <a:gd name="T31" fmla="*/ 700 h 1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6" h="1401">
                <a:moveTo>
                  <a:pt x="118" y="700"/>
                </a:moveTo>
                <a:cubicBezTo>
                  <a:pt x="118" y="894"/>
                  <a:pt x="274" y="1050"/>
                  <a:pt x="468" y="1050"/>
                </a:cubicBezTo>
                <a:cubicBezTo>
                  <a:pt x="662" y="1050"/>
                  <a:pt x="818" y="894"/>
                  <a:pt x="818" y="700"/>
                </a:cubicBezTo>
                <a:cubicBezTo>
                  <a:pt x="818" y="506"/>
                  <a:pt x="662" y="350"/>
                  <a:pt x="468" y="350"/>
                </a:cubicBezTo>
                <a:cubicBezTo>
                  <a:pt x="274" y="350"/>
                  <a:pt x="118" y="506"/>
                  <a:pt x="118" y="700"/>
                </a:cubicBezTo>
                <a:close/>
                <a:moveTo>
                  <a:pt x="935" y="700"/>
                </a:moveTo>
                <a:cubicBezTo>
                  <a:pt x="935" y="848"/>
                  <a:pt x="864" y="981"/>
                  <a:pt x="758" y="1066"/>
                </a:cubicBezTo>
                <a:lnTo>
                  <a:pt x="700" y="1400"/>
                </a:lnTo>
                <a:lnTo>
                  <a:pt x="235" y="1400"/>
                </a:lnTo>
                <a:lnTo>
                  <a:pt x="178" y="1066"/>
                </a:lnTo>
                <a:cubicBezTo>
                  <a:pt x="69" y="981"/>
                  <a:pt x="0" y="848"/>
                  <a:pt x="0" y="700"/>
                </a:cubicBezTo>
                <a:cubicBezTo>
                  <a:pt x="0" y="552"/>
                  <a:pt x="69" y="418"/>
                  <a:pt x="178" y="334"/>
                </a:cubicBezTo>
                <a:lnTo>
                  <a:pt x="235" y="0"/>
                </a:lnTo>
                <a:lnTo>
                  <a:pt x="700" y="0"/>
                </a:lnTo>
                <a:lnTo>
                  <a:pt x="758" y="334"/>
                </a:lnTo>
                <a:cubicBezTo>
                  <a:pt x="864" y="418"/>
                  <a:pt x="935" y="552"/>
                  <a:pt x="935" y="70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0" name="Freeform 49"/>
          <p:cNvSpPr>
            <a:spLocks noChangeArrowheads="1"/>
          </p:cNvSpPr>
          <p:nvPr/>
        </p:nvSpPr>
        <p:spPr bwMode="auto">
          <a:xfrm>
            <a:off x="8574087" y="4115593"/>
            <a:ext cx="419100" cy="419100"/>
          </a:xfrm>
          <a:custGeom>
            <a:avLst/>
            <a:gdLst>
              <a:gd name="T0" fmla="*/ 829 w 1166"/>
              <a:gd name="T1" fmla="*/ 828 h 1165"/>
              <a:gd name="T2" fmla="*/ 875 w 1166"/>
              <a:gd name="T3" fmla="*/ 751 h 1165"/>
              <a:gd name="T4" fmla="*/ 613 w 1166"/>
              <a:gd name="T5" fmla="*/ 593 h 1165"/>
              <a:gd name="T6" fmla="*/ 613 w 1166"/>
              <a:gd name="T7" fmla="*/ 289 h 1165"/>
              <a:gd name="T8" fmla="*/ 525 w 1166"/>
              <a:gd name="T9" fmla="*/ 289 h 1165"/>
              <a:gd name="T10" fmla="*/ 525 w 1166"/>
              <a:gd name="T11" fmla="*/ 639 h 1165"/>
              <a:gd name="T12" fmla="*/ 829 w 1166"/>
              <a:gd name="T13" fmla="*/ 828 h 1165"/>
              <a:gd name="T14" fmla="*/ 583 w 1166"/>
              <a:gd name="T15" fmla="*/ 0 h 1165"/>
              <a:gd name="T16" fmla="*/ 1165 w 1166"/>
              <a:gd name="T17" fmla="*/ 582 h 1165"/>
              <a:gd name="T18" fmla="*/ 583 w 1166"/>
              <a:gd name="T19" fmla="*/ 1164 h 1165"/>
              <a:gd name="T20" fmla="*/ 0 w 1166"/>
              <a:gd name="T21" fmla="*/ 582 h 1165"/>
              <a:gd name="T22" fmla="*/ 583 w 1166"/>
              <a:gd name="T23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66" h="1165">
                <a:moveTo>
                  <a:pt x="829" y="828"/>
                </a:moveTo>
                <a:lnTo>
                  <a:pt x="875" y="751"/>
                </a:lnTo>
                <a:lnTo>
                  <a:pt x="613" y="593"/>
                </a:lnTo>
                <a:lnTo>
                  <a:pt x="613" y="289"/>
                </a:lnTo>
                <a:lnTo>
                  <a:pt x="525" y="289"/>
                </a:lnTo>
                <a:lnTo>
                  <a:pt x="525" y="639"/>
                </a:lnTo>
                <a:lnTo>
                  <a:pt x="829" y="828"/>
                </a:lnTo>
                <a:close/>
                <a:moveTo>
                  <a:pt x="583" y="0"/>
                </a:moveTo>
                <a:cubicBezTo>
                  <a:pt x="903" y="0"/>
                  <a:pt x="1165" y="262"/>
                  <a:pt x="1165" y="582"/>
                </a:cubicBezTo>
                <a:cubicBezTo>
                  <a:pt x="1165" y="902"/>
                  <a:pt x="903" y="1164"/>
                  <a:pt x="583" y="1164"/>
                </a:cubicBezTo>
                <a:cubicBezTo>
                  <a:pt x="263" y="1164"/>
                  <a:pt x="0" y="902"/>
                  <a:pt x="0" y="582"/>
                </a:cubicBezTo>
                <a:cubicBezTo>
                  <a:pt x="0" y="262"/>
                  <a:pt x="263" y="0"/>
                  <a:pt x="583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1" name="Freeform 50"/>
          <p:cNvSpPr>
            <a:spLocks noChangeArrowheads="1"/>
          </p:cNvSpPr>
          <p:nvPr/>
        </p:nvSpPr>
        <p:spPr bwMode="auto">
          <a:xfrm>
            <a:off x="9623424" y="4126708"/>
            <a:ext cx="463550" cy="398461"/>
          </a:xfrm>
          <a:custGeom>
            <a:avLst/>
            <a:gdLst>
              <a:gd name="T0" fmla="*/ 700 w 1286"/>
              <a:gd name="T1" fmla="*/ 700 h 1109"/>
              <a:gd name="T2" fmla="*/ 700 w 1286"/>
              <a:gd name="T3" fmla="*/ 465 h 1109"/>
              <a:gd name="T4" fmla="*/ 585 w 1286"/>
              <a:gd name="T5" fmla="*/ 465 h 1109"/>
              <a:gd name="T6" fmla="*/ 585 w 1286"/>
              <a:gd name="T7" fmla="*/ 700 h 1109"/>
              <a:gd name="T8" fmla="*/ 700 w 1286"/>
              <a:gd name="T9" fmla="*/ 700 h 1109"/>
              <a:gd name="T10" fmla="*/ 700 w 1286"/>
              <a:gd name="T11" fmla="*/ 933 h 1109"/>
              <a:gd name="T12" fmla="*/ 700 w 1286"/>
              <a:gd name="T13" fmla="*/ 815 h 1109"/>
              <a:gd name="T14" fmla="*/ 585 w 1286"/>
              <a:gd name="T15" fmla="*/ 815 h 1109"/>
              <a:gd name="T16" fmla="*/ 585 w 1286"/>
              <a:gd name="T17" fmla="*/ 933 h 1109"/>
              <a:gd name="T18" fmla="*/ 700 w 1286"/>
              <a:gd name="T19" fmla="*/ 933 h 1109"/>
              <a:gd name="T20" fmla="*/ 0 w 1286"/>
              <a:gd name="T21" fmla="*/ 1108 h 1109"/>
              <a:gd name="T22" fmla="*/ 643 w 1286"/>
              <a:gd name="T23" fmla="*/ 0 h 1109"/>
              <a:gd name="T24" fmla="*/ 1285 w 1286"/>
              <a:gd name="T25" fmla="*/ 1108 h 1109"/>
              <a:gd name="T26" fmla="*/ 0 w 1286"/>
              <a:gd name="T27" fmla="*/ 1108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1109">
                <a:moveTo>
                  <a:pt x="700" y="700"/>
                </a:moveTo>
                <a:lnTo>
                  <a:pt x="700" y="465"/>
                </a:lnTo>
                <a:lnTo>
                  <a:pt x="585" y="465"/>
                </a:lnTo>
                <a:lnTo>
                  <a:pt x="585" y="700"/>
                </a:lnTo>
                <a:lnTo>
                  <a:pt x="700" y="700"/>
                </a:lnTo>
                <a:close/>
                <a:moveTo>
                  <a:pt x="700" y="933"/>
                </a:moveTo>
                <a:lnTo>
                  <a:pt x="700" y="815"/>
                </a:lnTo>
                <a:lnTo>
                  <a:pt x="585" y="815"/>
                </a:lnTo>
                <a:lnTo>
                  <a:pt x="585" y="933"/>
                </a:lnTo>
                <a:lnTo>
                  <a:pt x="700" y="933"/>
                </a:lnTo>
                <a:close/>
                <a:moveTo>
                  <a:pt x="0" y="1108"/>
                </a:moveTo>
                <a:lnTo>
                  <a:pt x="643" y="0"/>
                </a:lnTo>
                <a:lnTo>
                  <a:pt x="1285" y="1108"/>
                </a:lnTo>
                <a:lnTo>
                  <a:pt x="0" y="1108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2" name="Freeform 51"/>
          <p:cNvSpPr>
            <a:spLocks noChangeArrowheads="1"/>
          </p:cNvSpPr>
          <p:nvPr/>
        </p:nvSpPr>
        <p:spPr bwMode="auto">
          <a:xfrm>
            <a:off x="10715624" y="4115593"/>
            <a:ext cx="419100" cy="419100"/>
          </a:xfrm>
          <a:custGeom>
            <a:avLst/>
            <a:gdLst>
              <a:gd name="T0" fmla="*/ 115 w 1166"/>
              <a:gd name="T1" fmla="*/ 639 h 1165"/>
              <a:gd name="T2" fmla="*/ 115 w 1166"/>
              <a:gd name="T3" fmla="*/ 1049 h 1165"/>
              <a:gd name="T4" fmla="*/ 525 w 1166"/>
              <a:gd name="T5" fmla="*/ 1049 h 1165"/>
              <a:gd name="T6" fmla="*/ 525 w 1166"/>
              <a:gd name="T7" fmla="*/ 1164 h 1165"/>
              <a:gd name="T8" fmla="*/ 115 w 1166"/>
              <a:gd name="T9" fmla="*/ 1164 h 1165"/>
              <a:gd name="T10" fmla="*/ 0 w 1166"/>
              <a:gd name="T11" fmla="*/ 1049 h 1165"/>
              <a:gd name="T12" fmla="*/ 0 w 1166"/>
              <a:gd name="T13" fmla="*/ 639 h 1165"/>
              <a:gd name="T14" fmla="*/ 115 w 1166"/>
              <a:gd name="T15" fmla="*/ 639 h 1165"/>
              <a:gd name="T16" fmla="*/ 1050 w 1166"/>
              <a:gd name="T17" fmla="*/ 1049 h 1165"/>
              <a:gd name="T18" fmla="*/ 1050 w 1166"/>
              <a:gd name="T19" fmla="*/ 639 h 1165"/>
              <a:gd name="T20" fmla="*/ 1165 w 1166"/>
              <a:gd name="T21" fmla="*/ 639 h 1165"/>
              <a:gd name="T22" fmla="*/ 1165 w 1166"/>
              <a:gd name="T23" fmla="*/ 1049 h 1165"/>
              <a:gd name="T24" fmla="*/ 1050 w 1166"/>
              <a:gd name="T25" fmla="*/ 1164 h 1165"/>
              <a:gd name="T26" fmla="*/ 640 w 1166"/>
              <a:gd name="T27" fmla="*/ 1164 h 1165"/>
              <a:gd name="T28" fmla="*/ 640 w 1166"/>
              <a:gd name="T29" fmla="*/ 1049 h 1165"/>
              <a:gd name="T30" fmla="*/ 1050 w 1166"/>
              <a:gd name="T31" fmla="*/ 1049 h 1165"/>
              <a:gd name="T32" fmla="*/ 1050 w 1166"/>
              <a:gd name="T33" fmla="*/ 0 h 1165"/>
              <a:gd name="T34" fmla="*/ 1165 w 1166"/>
              <a:gd name="T35" fmla="*/ 114 h 1165"/>
              <a:gd name="T36" fmla="*/ 1165 w 1166"/>
              <a:gd name="T37" fmla="*/ 524 h 1165"/>
              <a:gd name="T38" fmla="*/ 1050 w 1166"/>
              <a:gd name="T39" fmla="*/ 524 h 1165"/>
              <a:gd name="T40" fmla="*/ 1050 w 1166"/>
              <a:gd name="T41" fmla="*/ 114 h 1165"/>
              <a:gd name="T42" fmla="*/ 640 w 1166"/>
              <a:gd name="T43" fmla="*/ 114 h 1165"/>
              <a:gd name="T44" fmla="*/ 640 w 1166"/>
              <a:gd name="T45" fmla="*/ 0 h 1165"/>
              <a:gd name="T46" fmla="*/ 1050 w 1166"/>
              <a:gd name="T47" fmla="*/ 0 h 1165"/>
              <a:gd name="T48" fmla="*/ 875 w 1166"/>
              <a:gd name="T49" fmla="*/ 377 h 1165"/>
              <a:gd name="T50" fmla="*/ 788 w 1166"/>
              <a:gd name="T51" fmla="*/ 464 h 1165"/>
              <a:gd name="T52" fmla="*/ 700 w 1166"/>
              <a:gd name="T53" fmla="*/ 377 h 1165"/>
              <a:gd name="T54" fmla="*/ 788 w 1166"/>
              <a:gd name="T55" fmla="*/ 289 h 1165"/>
              <a:gd name="T56" fmla="*/ 875 w 1166"/>
              <a:gd name="T57" fmla="*/ 377 h 1165"/>
              <a:gd name="T58" fmla="*/ 465 w 1166"/>
              <a:gd name="T59" fmla="*/ 639 h 1165"/>
              <a:gd name="T60" fmla="*/ 640 w 1166"/>
              <a:gd name="T61" fmla="*/ 855 h 1165"/>
              <a:gd name="T62" fmla="*/ 758 w 1166"/>
              <a:gd name="T63" fmla="*/ 699 h 1165"/>
              <a:gd name="T64" fmla="*/ 933 w 1166"/>
              <a:gd name="T65" fmla="*/ 932 h 1165"/>
              <a:gd name="T66" fmla="*/ 233 w 1166"/>
              <a:gd name="T67" fmla="*/ 932 h 1165"/>
              <a:gd name="T68" fmla="*/ 465 w 1166"/>
              <a:gd name="T69" fmla="*/ 639 h 1165"/>
              <a:gd name="T70" fmla="*/ 115 w 1166"/>
              <a:gd name="T71" fmla="*/ 114 h 1165"/>
              <a:gd name="T72" fmla="*/ 115 w 1166"/>
              <a:gd name="T73" fmla="*/ 524 h 1165"/>
              <a:gd name="T74" fmla="*/ 0 w 1166"/>
              <a:gd name="T75" fmla="*/ 524 h 1165"/>
              <a:gd name="T76" fmla="*/ 0 w 1166"/>
              <a:gd name="T77" fmla="*/ 114 h 1165"/>
              <a:gd name="T78" fmla="*/ 115 w 1166"/>
              <a:gd name="T79" fmla="*/ 0 h 1165"/>
              <a:gd name="T80" fmla="*/ 525 w 1166"/>
              <a:gd name="T81" fmla="*/ 0 h 1165"/>
              <a:gd name="T82" fmla="*/ 525 w 1166"/>
              <a:gd name="T83" fmla="*/ 114 h 1165"/>
              <a:gd name="T84" fmla="*/ 115 w 1166"/>
              <a:gd name="T85" fmla="*/ 11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66" h="1165">
                <a:moveTo>
                  <a:pt x="115" y="639"/>
                </a:moveTo>
                <a:lnTo>
                  <a:pt x="115" y="1049"/>
                </a:lnTo>
                <a:lnTo>
                  <a:pt x="525" y="1049"/>
                </a:lnTo>
                <a:lnTo>
                  <a:pt x="525" y="1164"/>
                </a:lnTo>
                <a:lnTo>
                  <a:pt x="115" y="1164"/>
                </a:lnTo>
                <a:cubicBezTo>
                  <a:pt x="52" y="1164"/>
                  <a:pt x="0" y="1112"/>
                  <a:pt x="0" y="1049"/>
                </a:cubicBezTo>
                <a:lnTo>
                  <a:pt x="0" y="639"/>
                </a:lnTo>
                <a:lnTo>
                  <a:pt x="115" y="639"/>
                </a:lnTo>
                <a:close/>
                <a:moveTo>
                  <a:pt x="1050" y="1049"/>
                </a:moveTo>
                <a:lnTo>
                  <a:pt x="1050" y="639"/>
                </a:lnTo>
                <a:lnTo>
                  <a:pt x="1165" y="639"/>
                </a:lnTo>
                <a:lnTo>
                  <a:pt x="1165" y="1049"/>
                </a:lnTo>
                <a:cubicBezTo>
                  <a:pt x="1165" y="1112"/>
                  <a:pt x="1113" y="1164"/>
                  <a:pt x="1050" y="1164"/>
                </a:cubicBezTo>
                <a:lnTo>
                  <a:pt x="640" y="1164"/>
                </a:lnTo>
                <a:lnTo>
                  <a:pt x="640" y="1049"/>
                </a:lnTo>
                <a:lnTo>
                  <a:pt x="1050" y="1049"/>
                </a:lnTo>
                <a:close/>
                <a:moveTo>
                  <a:pt x="1050" y="0"/>
                </a:moveTo>
                <a:cubicBezTo>
                  <a:pt x="1113" y="0"/>
                  <a:pt x="1165" y="51"/>
                  <a:pt x="1165" y="114"/>
                </a:cubicBezTo>
                <a:lnTo>
                  <a:pt x="1165" y="524"/>
                </a:lnTo>
                <a:lnTo>
                  <a:pt x="1050" y="524"/>
                </a:lnTo>
                <a:lnTo>
                  <a:pt x="1050" y="114"/>
                </a:lnTo>
                <a:lnTo>
                  <a:pt x="640" y="114"/>
                </a:lnTo>
                <a:lnTo>
                  <a:pt x="640" y="0"/>
                </a:lnTo>
                <a:lnTo>
                  <a:pt x="1050" y="0"/>
                </a:lnTo>
                <a:close/>
                <a:moveTo>
                  <a:pt x="875" y="377"/>
                </a:moveTo>
                <a:cubicBezTo>
                  <a:pt x="875" y="426"/>
                  <a:pt x="838" y="464"/>
                  <a:pt x="788" y="464"/>
                </a:cubicBezTo>
                <a:cubicBezTo>
                  <a:pt x="739" y="464"/>
                  <a:pt x="700" y="426"/>
                  <a:pt x="700" y="377"/>
                </a:cubicBezTo>
                <a:cubicBezTo>
                  <a:pt x="700" y="328"/>
                  <a:pt x="739" y="289"/>
                  <a:pt x="788" y="289"/>
                </a:cubicBezTo>
                <a:cubicBezTo>
                  <a:pt x="838" y="289"/>
                  <a:pt x="875" y="328"/>
                  <a:pt x="875" y="377"/>
                </a:cubicBezTo>
                <a:close/>
                <a:moveTo>
                  <a:pt x="465" y="639"/>
                </a:moveTo>
                <a:lnTo>
                  <a:pt x="640" y="855"/>
                </a:lnTo>
                <a:lnTo>
                  <a:pt x="758" y="699"/>
                </a:lnTo>
                <a:lnTo>
                  <a:pt x="933" y="932"/>
                </a:lnTo>
                <a:lnTo>
                  <a:pt x="233" y="932"/>
                </a:lnTo>
                <a:lnTo>
                  <a:pt x="465" y="639"/>
                </a:lnTo>
                <a:close/>
                <a:moveTo>
                  <a:pt x="115" y="114"/>
                </a:moveTo>
                <a:lnTo>
                  <a:pt x="115" y="524"/>
                </a:lnTo>
                <a:lnTo>
                  <a:pt x="0" y="524"/>
                </a:lnTo>
                <a:lnTo>
                  <a:pt x="0" y="114"/>
                </a:lnTo>
                <a:cubicBezTo>
                  <a:pt x="0" y="51"/>
                  <a:pt x="52" y="0"/>
                  <a:pt x="115" y="0"/>
                </a:cubicBezTo>
                <a:lnTo>
                  <a:pt x="525" y="0"/>
                </a:lnTo>
                <a:lnTo>
                  <a:pt x="525" y="114"/>
                </a:lnTo>
                <a:lnTo>
                  <a:pt x="115" y="11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3" name="Freeform 52"/>
          <p:cNvSpPr>
            <a:spLocks noChangeArrowheads="1"/>
          </p:cNvSpPr>
          <p:nvPr/>
        </p:nvSpPr>
        <p:spPr bwMode="auto">
          <a:xfrm>
            <a:off x="1055689" y="4990306"/>
            <a:ext cx="357187" cy="419100"/>
          </a:xfrm>
          <a:custGeom>
            <a:avLst/>
            <a:gdLst>
              <a:gd name="T0" fmla="*/ 730 w 994"/>
              <a:gd name="T1" fmla="*/ 232 h 1165"/>
              <a:gd name="T2" fmla="*/ 612 w 994"/>
              <a:gd name="T3" fmla="*/ 114 h 1165"/>
              <a:gd name="T4" fmla="*/ 730 w 994"/>
              <a:gd name="T5" fmla="*/ 0 h 1165"/>
              <a:gd name="T6" fmla="*/ 848 w 994"/>
              <a:gd name="T7" fmla="*/ 114 h 1165"/>
              <a:gd name="T8" fmla="*/ 730 w 994"/>
              <a:gd name="T9" fmla="*/ 232 h 1165"/>
              <a:gd name="T10" fmla="*/ 205 w 994"/>
              <a:gd name="T11" fmla="*/ 232 h 1165"/>
              <a:gd name="T12" fmla="*/ 87 w 994"/>
              <a:gd name="T13" fmla="*/ 114 h 1165"/>
              <a:gd name="T14" fmla="*/ 205 w 994"/>
              <a:gd name="T15" fmla="*/ 0 h 1165"/>
              <a:gd name="T16" fmla="*/ 323 w 994"/>
              <a:gd name="T17" fmla="*/ 114 h 1165"/>
              <a:gd name="T18" fmla="*/ 205 w 994"/>
              <a:gd name="T19" fmla="*/ 232 h 1165"/>
              <a:gd name="T20" fmla="*/ 818 w 994"/>
              <a:gd name="T21" fmla="*/ 1164 h 1165"/>
              <a:gd name="T22" fmla="*/ 643 w 994"/>
              <a:gd name="T23" fmla="*/ 1164 h 1165"/>
              <a:gd name="T24" fmla="*/ 643 w 994"/>
              <a:gd name="T25" fmla="*/ 814 h 1165"/>
              <a:gd name="T26" fmla="*/ 468 w 994"/>
              <a:gd name="T27" fmla="*/ 814 h 1165"/>
              <a:gd name="T28" fmla="*/ 615 w 994"/>
              <a:gd name="T29" fmla="*/ 371 h 1165"/>
              <a:gd name="T30" fmla="*/ 727 w 994"/>
              <a:gd name="T31" fmla="*/ 289 h 1165"/>
              <a:gd name="T32" fmla="*/ 733 w 994"/>
              <a:gd name="T33" fmla="*/ 289 h 1165"/>
              <a:gd name="T34" fmla="*/ 845 w 994"/>
              <a:gd name="T35" fmla="*/ 371 h 1165"/>
              <a:gd name="T36" fmla="*/ 993 w 994"/>
              <a:gd name="T37" fmla="*/ 814 h 1165"/>
              <a:gd name="T38" fmla="*/ 818 w 994"/>
              <a:gd name="T39" fmla="*/ 814 h 1165"/>
              <a:gd name="T40" fmla="*/ 818 w 994"/>
              <a:gd name="T41" fmla="*/ 1164 h 1165"/>
              <a:gd name="T42" fmla="*/ 87 w 994"/>
              <a:gd name="T43" fmla="*/ 1164 h 1165"/>
              <a:gd name="T44" fmla="*/ 87 w 994"/>
              <a:gd name="T45" fmla="*/ 727 h 1165"/>
              <a:gd name="T46" fmla="*/ 0 w 994"/>
              <a:gd name="T47" fmla="*/ 727 h 1165"/>
              <a:gd name="T48" fmla="*/ 0 w 994"/>
              <a:gd name="T49" fmla="*/ 407 h 1165"/>
              <a:gd name="T50" fmla="*/ 118 w 994"/>
              <a:gd name="T51" fmla="*/ 289 h 1165"/>
              <a:gd name="T52" fmla="*/ 293 w 994"/>
              <a:gd name="T53" fmla="*/ 289 h 1165"/>
              <a:gd name="T54" fmla="*/ 410 w 994"/>
              <a:gd name="T55" fmla="*/ 407 h 1165"/>
              <a:gd name="T56" fmla="*/ 410 w 994"/>
              <a:gd name="T57" fmla="*/ 727 h 1165"/>
              <a:gd name="T58" fmla="*/ 323 w 994"/>
              <a:gd name="T59" fmla="*/ 727 h 1165"/>
              <a:gd name="T60" fmla="*/ 323 w 994"/>
              <a:gd name="T61" fmla="*/ 1164 h 1165"/>
              <a:gd name="T62" fmla="*/ 87 w 994"/>
              <a:gd name="T63" fmla="*/ 1164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94" h="1165">
                <a:moveTo>
                  <a:pt x="730" y="232"/>
                </a:moveTo>
                <a:cubicBezTo>
                  <a:pt x="664" y="232"/>
                  <a:pt x="612" y="180"/>
                  <a:pt x="612" y="114"/>
                </a:cubicBezTo>
                <a:cubicBezTo>
                  <a:pt x="612" y="49"/>
                  <a:pt x="664" y="0"/>
                  <a:pt x="730" y="0"/>
                </a:cubicBezTo>
                <a:cubicBezTo>
                  <a:pt x="796" y="0"/>
                  <a:pt x="848" y="49"/>
                  <a:pt x="848" y="114"/>
                </a:cubicBezTo>
                <a:cubicBezTo>
                  <a:pt x="848" y="180"/>
                  <a:pt x="796" y="232"/>
                  <a:pt x="730" y="232"/>
                </a:cubicBezTo>
                <a:close/>
                <a:moveTo>
                  <a:pt x="205" y="232"/>
                </a:moveTo>
                <a:cubicBezTo>
                  <a:pt x="139" y="232"/>
                  <a:pt x="87" y="180"/>
                  <a:pt x="87" y="114"/>
                </a:cubicBezTo>
                <a:cubicBezTo>
                  <a:pt x="87" y="49"/>
                  <a:pt x="139" y="0"/>
                  <a:pt x="205" y="0"/>
                </a:cubicBezTo>
                <a:cubicBezTo>
                  <a:pt x="271" y="0"/>
                  <a:pt x="323" y="49"/>
                  <a:pt x="323" y="114"/>
                </a:cubicBezTo>
                <a:cubicBezTo>
                  <a:pt x="323" y="180"/>
                  <a:pt x="271" y="232"/>
                  <a:pt x="205" y="232"/>
                </a:cubicBezTo>
                <a:close/>
                <a:moveTo>
                  <a:pt x="818" y="1164"/>
                </a:moveTo>
                <a:lnTo>
                  <a:pt x="643" y="1164"/>
                </a:lnTo>
                <a:lnTo>
                  <a:pt x="643" y="814"/>
                </a:lnTo>
                <a:lnTo>
                  <a:pt x="468" y="814"/>
                </a:lnTo>
                <a:lnTo>
                  <a:pt x="615" y="371"/>
                </a:lnTo>
                <a:cubicBezTo>
                  <a:pt x="632" y="325"/>
                  <a:pt x="678" y="289"/>
                  <a:pt x="727" y="289"/>
                </a:cubicBezTo>
                <a:lnTo>
                  <a:pt x="733" y="289"/>
                </a:lnTo>
                <a:cubicBezTo>
                  <a:pt x="782" y="289"/>
                  <a:pt x="828" y="325"/>
                  <a:pt x="845" y="371"/>
                </a:cubicBezTo>
                <a:lnTo>
                  <a:pt x="993" y="814"/>
                </a:lnTo>
                <a:lnTo>
                  <a:pt x="818" y="814"/>
                </a:lnTo>
                <a:lnTo>
                  <a:pt x="818" y="1164"/>
                </a:lnTo>
                <a:close/>
                <a:moveTo>
                  <a:pt x="87" y="1164"/>
                </a:moveTo>
                <a:lnTo>
                  <a:pt x="87" y="727"/>
                </a:lnTo>
                <a:lnTo>
                  <a:pt x="0" y="727"/>
                </a:lnTo>
                <a:lnTo>
                  <a:pt x="0" y="407"/>
                </a:lnTo>
                <a:cubicBezTo>
                  <a:pt x="0" y="344"/>
                  <a:pt x="55" y="289"/>
                  <a:pt x="118" y="289"/>
                </a:cubicBezTo>
                <a:lnTo>
                  <a:pt x="293" y="289"/>
                </a:lnTo>
                <a:cubicBezTo>
                  <a:pt x="355" y="289"/>
                  <a:pt x="410" y="344"/>
                  <a:pt x="410" y="407"/>
                </a:cubicBezTo>
                <a:lnTo>
                  <a:pt x="410" y="727"/>
                </a:lnTo>
                <a:lnTo>
                  <a:pt x="323" y="727"/>
                </a:lnTo>
                <a:lnTo>
                  <a:pt x="323" y="1164"/>
                </a:lnTo>
                <a:lnTo>
                  <a:pt x="87" y="1164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4" name="Freeform 53"/>
          <p:cNvSpPr>
            <a:spLocks noChangeArrowheads="1"/>
          </p:cNvSpPr>
          <p:nvPr/>
        </p:nvSpPr>
        <p:spPr bwMode="auto">
          <a:xfrm>
            <a:off x="2103437" y="5001420"/>
            <a:ext cx="419100" cy="398463"/>
          </a:xfrm>
          <a:custGeom>
            <a:avLst/>
            <a:gdLst>
              <a:gd name="T0" fmla="*/ 700 w 1166"/>
              <a:gd name="T1" fmla="*/ 233 h 1109"/>
              <a:gd name="T2" fmla="*/ 700 w 1166"/>
              <a:gd name="T3" fmla="*/ 115 h 1109"/>
              <a:gd name="T4" fmla="*/ 465 w 1166"/>
              <a:gd name="T5" fmla="*/ 115 h 1109"/>
              <a:gd name="T6" fmla="*/ 465 w 1166"/>
              <a:gd name="T7" fmla="*/ 233 h 1109"/>
              <a:gd name="T8" fmla="*/ 700 w 1166"/>
              <a:gd name="T9" fmla="*/ 233 h 1109"/>
              <a:gd name="T10" fmla="*/ 1050 w 1166"/>
              <a:gd name="T11" fmla="*/ 233 h 1109"/>
              <a:gd name="T12" fmla="*/ 1165 w 1166"/>
              <a:gd name="T13" fmla="*/ 350 h 1109"/>
              <a:gd name="T14" fmla="*/ 1165 w 1166"/>
              <a:gd name="T15" fmla="*/ 990 h 1109"/>
              <a:gd name="T16" fmla="*/ 1050 w 1166"/>
              <a:gd name="T17" fmla="*/ 1108 h 1109"/>
              <a:gd name="T18" fmla="*/ 115 w 1166"/>
              <a:gd name="T19" fmla="*/ 1108 h 1109"/>
              <a:gd name="T20" fmla="*/ 0 w 1166"/>
              <a:gd name="T21" fmla="*/ 990 h 1109"/>
              <a:gd name="T22" fmla="*/ 0 w 1166"/>
              <a:gd name="T23" fmla="*/ 350 h 1109"/>
              <a:gd name="T24" fmla="*/ 115 w 1166"/>
              <a:gd name="T25" fmla="*/ 233 h 1109"/>
              <a:gd name="T26" fmla="*/ 350 w 1166"/>
              <a:gd name="T27" fmla="*/ 233 h 1109"/>
              <a:gd name="T28" fmla="*/ 350 w 1166"/>
              <a:gd name="T29" fmla="*/ 115 h 1109"/>
              <a:gd name="T30" fmla="*/ 465 w 1166"/>
              <a:gd name="T31" fmla="*/ 0 h 1109"/>
              <a:gd name="T32" fmla="*/ 700 w 1166"/>
              <a:gd name="T33" fmla="*/ 0 h 1109"/>
              <a:gd name="T34" fmla="*/ 815 w 1166"/>
              <a:gd name="T35" fmla="*/ 115 h 1109"/>
              <a:gd name="T36" fmla="*/ 815 w 1166"/>
              <a:gd name="T37" fmla="*/ 233 h 1109"/>
              <a:gd name="T38" fmla="*/ 1050 w 1166"/>
              <a:gd name="T39" fmla="*/ 233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66" h="1109">
                <a:moveTo>
                  <a:pt x="700" y="233"/>
                </a:moveTo>
                <a:lnTo>
                  <a:pt x="700" y="115"/>
                </a:lnTo>
                <a:lnTo>
                  <a:pt x="465" y="115"/>
                </a:lnTo>
                <a:lnTo>
                  <a:pt x="465" y="233"/>
                </a:lnTo>
                <a:lnTo>
                  <a:pt x="700" y="233"/>
                </a:lnTo>
                <a:close/>
                <a:moveTo>
                  <a:pt x="1050" y="233"/>
                </a:moveTo>
                <a:cubicBezTo>
                  <a:pt x="1116" y="233"/>
                  <a:pt x="1165" y="285"/>
                  <a:pt x="1165" y="350"/>
                </a:cubicBezTo>
                <a:lnTo>
                  <a:pt x="1165" y="990"/>
                </a:lnTo>
                <a:cubicBezTo>
                  <a:pt x="1165" y="1056"/>
                  <a:pt x="1116" y="1108"/>
                  <a:pt x="1050" y="1108"/>
                </a:cubicBezTo>
                <a:lnTo>
                  <a:pt x="115" y="1108"/>
                </a:lnTo>
                <a:cubicBezTo>
                  <a:pt x="50" y="1108"/>
                  <a:pt x="0" y="1056"/>
                  <a:pt x="0" y="990"/>
                </a:cubicBezTo>
                <a:lnTo>
                  <a:pt x="0" y="350"/>
                </a:lnTo>
                <a:cubicBezTo>
                  <a:pt x="0" y="285"/>
                  <a:pt x="50" y="233"/>
                  <a:pt x="115" y="233"/>
                </a:cubicBezTo>
                <a:lnTo>
                  <a:pt x="350" y="233"/>
                </a:lnTo>
                <a:lnTo>
                  <a:pt x="350" y="115"/>
                </a:lnTo>
                <a:cubicBezTo>
                  <a:pt x="350" y="50"/>
                  <a:pt x="400" y="0"/>
                  <a:pt x="465" y="0"/>
                </a:cubicBezTo>
                <a:lnTo>
                  <a:pt x="700" y="0"/>
                </a:lnTo>
                <a:cubicBezTo>
                  <a:pt x="766" y="0"/>
                  <a:pt x="815" y="50"/>
                  <a:pt x="815" y="115"/>
                </a:cubicBezTo>
                <a:lnTo>
                  <a:pt x="815" y="233"/>
                </a:lnTo>
                <a:lnTo>
                  <a:pt x="1050" y="23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5" name="Freeform 54"/>
          <p:cNvSpPr>
            <a:spLocks noChangeArrowheads="1"/>
          </p:cNvSpPr>
          <p:nvPr/>
        </p:nvSpPr>
        <p:spPr bwMode="auto">
          <a:xfrm>
            <a:off x="3162299" y="5004595"/>
            <a:ext cx="463550" cy="358775"/>
          </a:xfrm>
          <a:custGeom>
            <a:avLst/>
            <a:gdLst>
              <a:gd name="T0" fmla="*/ 235 w 1286"/>
              <a:gd name="T1" fmla="*/ 585 h 996"/>
              <a:gd name="T2" fmla="*/ 1050 w 1286"/>
              <a:gd name="T3" fmla="*/ 585 h 996"/>
              <a:gd name="T4" fmla="*/ 935 w 1286"/>
              <a:gd name="T5" fmla="*/ 703 h 996"/>
              <a:gd name="T6" fmla="*/ 350 w 1286"/>
              <a:gd name="T7" fmla="*/ 703 h 996"/>
              <a:gd name="T8" fmla="*/ 235 w 1286"/>
              <a:gd name="T9" fmla="*/ 585 h 996"/>
              <a:gd name="T10" fmla="*/ 467 w 1286"/>
              <a:gd name="T11" fmla="*/ 820 h 996"/>
              <a:gd name="T12" fmla="*/ 817 w 1286"/>
              <a:gd name="T13" fmla="*/ 820 h 996"/>
              <a:gd name="T14" fmla="*/ 642 w 1286"/>
              <a:gd name="T15" fmla="*/ 995 h 996"/>
              <a:gd name="T16" fmla="*/ 467 w 1286"/>
              <a:gd name="T17" fmla="*/ 820 h 996"/>
              <a:gd name="T18" fmla="*/ 0 w 1286"/>
              <a:gd name="T19" fmla="*/ 353 h 996"/>
              <a:gd name="T20" fmla="*/ 1285 w 1286"/>
              <a:gd name="T21" fmla="*/ 353 h 996"/>
              <a:gd name="T22" fmla="*/ 1167 w 1286"/>
              <a:gd name="T23" fmla="*/ 471 h 996"/>
              <a:gd name="T24" fmla="*/ 117 w 1286"/>
              <a:gd name="T25" fmla="*/ 471 h 996"/>
              <a:gd name="T26" fmla="*/ 0 w 1286"/>
              <a:gd name="T27" fmla="*/ 353 h 9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86" h="996">
                <a:moveTo>
                  <a:pt x="235" y="585"/>
                </a:moveTo>
                <a:cubicBezTo>
                  <a:pt x="462" y="361"/>
                  <a:pt x="826" y="361"/>
                  <a:pt x="1050" y="585"/>
                </a:cubicBezTo>
                <a:lnTo>
                  <a:pt x="935" y="703"/>
                </a:lnTo>
                <a:cubicBezTo>
                  <a:pt x="774" y="542"/>
                  <a:pt x="511" y="542"/>
                  <a:pt x="350" y="703"/>
                </a:cubicBezTo>
                <a:lnTo>
                  <a:pt x="235" y="585"/>
                </a:lnTo>
                <a:close/>
                <a:moveTo>
                  <a:pt x="467" y="820"/>
                </a:moveTo>
                <a:cubicBezTo>
                  <a:pt x="563" y="725"/>
                  <a:pt x="722" y="725"/>
                  <a:pt x="817" y="820"/>
                </a:cubicBezTo>
                <a:lnTo>
                  <a:pt x="642" y="995"/>
                </a:lnTo>
                <a:lnTo>
                  <a:pt x="467" y="820"/>
                </a:lnTo>
                <a:close/>
                <a:moveTo>
                  <a:pt x="0" y="353"/>
                </a:moveTo>
                <a:cubicBezTo>
                  <a:pt x="355" y="0"/>
                  <a:pt x="932" y="0"/>
                  <a:pt x="1285" y="353"/>
                </a:cubicBezTo>
                <a:lnTo>
                  <a:pt x="1167" y="471"/>
                </a:lnTo>
                <a:cubicBezTo>
                  <a:pt x="877" y="181"/>
                  <a:pt x="407" y="181"/>
                  <a:pt x="117" y="471"/>
                </a:cubicBezTo>
                <a:lnTo>
                  <a:pt x="0" y="35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6" name="Freeform 55"/>
          <p:cNvSpPr>
            <a:spLocks noChangeArrowheads="1"/>
          </p:cNvSpPr>
          <p:nvPr/>
        </p:nvSpPr>
        <p:spPr bwMode="auto">
          <a:xfrm>
            <a:off x="4262437" y="5004595"/>
            <a:ext cx="419100" cy="392113"/>
          </a:xfrm>
          <a:custGeom>
            <a:avLst/>
            <a:gdLst>
              <a:gd name="T0" fmla="*/ 583 w 1166"/>
              <a:gd name="T1" fmla="*/ 0 h 1089"/>
              <a:gd name="T2" fmla="*/ 1165 w 1166"/>
              <a:gd name="T3" fmla="*/ 582 h 1089"/>
              <a:gd name="T4" fmla="*/ 875 w 1166"/>
              <a:gd name="T5" fmla="*/ 1088 h 1089"/>
              <a:gd name="T6" fmla="*/ 815 w 1166"/>
              <a:gd name="T7" fmla="*/ 987 h 1089"/>
              <a:gd name="T8" fmla="*/ 1050 w 1166"/>
              <a:gd name="T9" fmla="*/ 582 h 1089"/>
              <a:gd name="T10" fmla="*/ 583 w 1166"/>
              <a:gd name="T11" fmla="*/ 117 h 1089"/>
              <a:gd name="T12" fmla="*/ 115 w 1166"/>
              <a:gd name="T13" fmla="*/ 582 h 1089"/>
              <a:gd name="T14" fmla="*/ 348 w 1166"/>
              <a:gd name="T15" fmla="*/ 987 h 1089"/>
              <a:gd name="T16" fmla="*/ 290 w 1166"/>
              <a:gd name="T17" fmla="*/ 1088 h 1089"/>
              <a:gd name="T18" fmla="*/ 0 w 1166"/>
              <a:gd name="T19" fmla="*/ 582 h 1089"/>
              <a:gd name="T20" fmla="*/ 583 w 1166"/>
              <a:gd name="T21" fmla="*/ 0 h 1089"/>
              <a:gd name="T22" fmla="*/ 933 w 1166"/>
              <a:gd name="T23" fmla="*/ 582 h 1089"/>
              <a:gd name="T24" fmla="*/ 758 w 1166"/>
              <a:gd name="T25" fmla="*/ 886 h 1089"/>
              <a:gd name="T26" fmla="*/ 700 w 1166"/>
              <a:gd name="T27" fmla="*/ 785 h 1089"/>
              <a:gd name="T28" fmla="*/ 815 w 1166"/>
              <a:gd name="T29" fmla="*/ 582 h 1089"/>
              <a:gd name="T30" fmla="*/ 583 w 1166"/>
              <a:gd name="T31" fmla="*/ 350 h 1089"/>
              <a:gd name="T32" fmla="*/ 350 w 1166"/>
              <a:gd name="T33" fmla="*/ 582 h 1089"/>
              <a:gd name="T34" fmla="*/ 465 w 1166"/>
              <a:gd name="T35" fmla="*/ 785 h 1089"/>
              <a:gd name="T36" fmla="*/ 408 w 1166"/>
              <a:gd name="T37" fmla="*/ 886 h 1089"/>
              <a:gd name="T38" fmla="*/ 233 w 1166"/>
              <a:gd name="T39" fmla="*/ 582 h 1089"/>
              <a:gd name="T40" fmla="*/ 583 w 1166"/>
              <a:gd name="T41" fmla="*/ 232 h 1089"/>
              <a:gd name="T42" fmla="*/ 933 w 1166"/>
              <a:gd name="T43" fmla="*/ 582 h 1089"/>
              <a:gd name="T44" fmla="*/ 583 w 1166"/>
              <a:gd name="T45" fmla="*/ 467 h 1089"/>
              <a:gd name="T46" fmla="*/ 700 w 1166"/>
              <a:gd name="T47" fmla="*/ 582 h 1089"/>
              <a:gd name="T48" fmla="*/ 583 w 1166"/>
              <a:gd name="T49" fmla="*/ 700 h 1089"/>
              <a:gd name="T50" fmla="*/ 465 w 1166"/>
              <a:gd name="T51" fmla="*/ 582 h 1089"/>
              <a:gd name="T52" fmla="*/ 583 w 1166"/>
              <a:gd name="T53" fmla="*/ 467 h 1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166" h="1089">
                <a:moveTo>
                  <a:pt x="583" y="0"/>
                </a:moveTo>
                <a:cubicBezTo>
                  <a:pt x="906" y="0"/>
                  <a:pt x="1165" y="260"/>
                  <a:pt x="1165" y="582"/>
                </a:cubicBezTo>
                <a:cubicBezTo>
                  <a:pt x="1165" y="798"/>
                  <a:pt x="1050" y="987"/>
                  <a:pt x="875" y="1088"/>
                </a:cubicBezTo>
                <a:lnTo>
                  <a:pt x="815" y="987"/>
                </a:lnTo>
                <a:cubicBezTo>
                  <a:pt x="955" y="905"/>
                  <a:pt x="1050" y="754"/>
                  <a:pt x="1050" y="582"/>
                </a:cubicBezTo>
                <a:cubicBezTo>
                  <a:pt x="1050" y="325"/>
                  <a:pt x="840" y="117"/>
                  <a:pt x="583" y="117"/>
                </a:cubicBezTo>
                <a:cubicBezTo>
                  <a:pt x="326" y="117"/>
                  <a:pt x="115" y="325"/>
                  <a:pt x="115" y="582"/>
                </a:cubicBezTo>
                <a:cubicBezTo>
                  <a:pt x="115" y="754"/>
                  <a:pt x="208" y="905"/>
                  <a:pt x="348" y="987"/>
                </a:cubicBezTo>
                <a:lnTo>
                  <a:pt x="290" y="1088"/>
                </a:lnTo>
                <a:cubicBezTo>
                  <a:pt x="115" y="987"/>
                  <a:pt x="0" y="798"/>
                  <a:pt x="0" y="582"/>
                </a:cubicBezTo>
                <a:cubicBezTo>
                  <a:pt x="0" y="260"/>
                  <a:pt x="260" y="0"/>
                  <a:pt x="583" y="0"/>
                </a:cubicBezTo>
                <a:close/>
                <a:moveTo>
                  <a:pt x="933" y="582"/>
                </a:moveTo>
                <a:cubicBezTo>
                  <a:pt x="933" y="711"/>
                  <a:pt x="862" y="826"/>
                  <a:pt x="758" y="886"/>
                </a:cubicBezTo>
                <a:lnTo>
                  <a:pt x="700" y="785"/>
                </a:lnTo>
                <a:cubicBezTo>
                  <a:pt x="769" y="744"/>
                  <a:pt x="815" y="670"/>
                  <a:pt x="815" y="582"/>
                </a:cubicBezTo>
                <a:cubicBezTo>
                  <a:pt x="815" y="454"/>
                  <a:pt x="711" y="350"/>
                  <a:pt x="583" y="350"/>
                </a:cubicBezTo>
                <a:cubicBezTo>
                  <a:pt x="454" y="350"/>
                  <a:pt x="350" y="454"/>
                  <a:pt x="350" y="582"/>
                </a:cubicBezTo>
                <a:cubicBezTo>
                  <a:pt x="350" y="670"/>
                  <a:pt x="397" y="744"/>
                  <a:pt x="465" y="785"/>
                </a:cubicBezTo>
                <a:lnTo>
                  <a:pt x="408" y="886"/>
                </a:lnTo>
                <a:cubicBezTo>
                  <a:pt x="304" y="826"/>
                  <a:pt x="233" y="711"/>
                  <a:pt x="233" y="582"/>
                </a:cubicBezTo>
                <a:cubicBezTo>
                  <a:pt x="233" y="388"/>
                  <a:pt x="389" y="232"/>
                  <a:pt x="583" y="232"/>
                </a:cubicBezTo>
                <a:cubicBezTo>
                  <a:pt x="777" y="232"/>
                  <a:pt x="933" y="388"/>
                  <a:pt x="933" y="582"/>
                </a:cubicBezTo>
                <a:close/>
                <a:moveTo>
                  <a:pt x="583" y="467"/>
                </a:moveTo>
                <a:cubicBezTo>
                  <a:pt x="646" y="467"/>
                  <a:pt x="700" y="519"/>
                  <a:pt x="700" y="582"/>
                </a:cubicBezTo>
                <a:cubicBezTo>
                  <a:pt x="700" y="645"/>
                  <a:pt x="646" y="700"/>
                  <a:pt x="583" y="700"/>
                </a:cubicBezTo>
                <a:cubicBezTo>
                  <a:pt x="520" y="700"/>
                  <a:pt x="465" y="645"/>
                  <a:pt x="465" y="582"/>
                </a:cubicBezTo>
                <a:cubicBezTo>
                  <a:pt x="465" y="519"/>
                  <a:pt x="520" y="467"/>
                  <a:pt x="583" y="46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7" name="Freeform 56"/>
          <p:cNvSpPr>
            <a:spLocks noChangeArrowheads="1"/>
          </p:cNvSpPr>
          <p:nvPr/>
        </p:nvSpPr>
        <p:spPr bwMode="auto">
          <a:xfrm>
            <a:off x="5299076" y="4990306"/>
            <a:ext cx="504825" cy="419100"/>
          </a:xfrm>
          <a:custGeom>
            <a:avLst/>
            <a:gdLst>
              <a:gd name="T0" fmla="*/ 1283 w 1401"/>
              <a:gd name="T1" fmla="*/ 814 h 1165"/>
              <a:gd name="T2" fmla="*/ 1283 w 1401"/>
              <a:gd name="T3" fmla="*/ 727 h 1165"/>
              <a:gd name="T4" fmla="*/ 1195 w 1401"/>
              <a:gd name="T5" fmla="*/ 639 h 1165"/>
              <a:gd name="T6" fmla="*/ 1108 w 1401"/>
              <a:gd name="T7" fmla="*/ 727 h 1165"/>
              <a:gd name="T8" fmla="*/ 1108 w 1401"/>
              <a:gd name="T9" fmla="*/ 814 h 1165"/>
              <a:gd name="T10" fmla="*/ 1283 w 1401"/>
              <a:gd name="T11" fmla="*/ 814 h 1165"/>
              <a:gd name="T12" fmla="*/ 1343 w 1401"/>
              <a:gd name="T13" fmla="*/ 814 h 1165"/>
              <a:gd name="T14" fmla="*/ 1400 w 1401"/>
              <a:gd name="T15" fmla="*/ 874 h 1165"/>
              <a:gd name="T16" fmla="*/ 1400 w 1401"/>
              <a:gd name="T17" fmla="*/ 1107 h 1165"/>
              <a:gd name="T18" fmla="*/ 1343 w 1401"/>
              <a:gd name="T19" fmla="*/ 1164 h 1165"/>
              <a:gd name="T20" fmla="*/ 1050 w 1401"/>
              <a:gd name="T21" fmla="*/ 1164 h 1165"/>
              <a:gd name="T22" fmla="*/ 993 w 1401"/>
              <a:gd name="T23" fmla="*/ 1107 h 1165"/>
              <a:gd name="T24" fmla="*/ 993 w 1401"/>
              <a:gd name="T25" fmla="*/ 874 h 1165"/>
              <a:gd name="T26" fmla="*/ 1050 w 1401"/>
              <a:gd name="T27" fmla="*/ 814 h 1165"/>
              <a:gd name="T28" fmla="*/ 1050 w 1401"/>
              <a:gd name="T29" fmla="*/ 727 h 1165"/>
              <a:gd name="T30" fmla="*/ 1195 w 1401"/>
              <a:gd name="T31" fmla="*/ 582 h 1165"/>
              <a:gd name="T32" fmla="*/ 1343 w 1401"/>
              <a:gd name="T33" fmla="*/ 727 h 1165"/>
              <a:gd name="T34" fmla="*/ 1343 w 1401"/>
              <a:gd name="T35" fmla="*/ 814 h 1165"/>
              <a:gd name="T36" fmla="*/ 1195 w 1401"/>
              <a:gd name="T37" fmla="*/ 437 h 1165"/>
              <a:gd name="T38" fmla="*/ 905 w 1401"/>
              <a:gd name="T39" fmla="*/ 727 h 1165"/>
              <a:gd name="T40" fmla="*/ 905 w 1401"/>
              <a:gd name="T41" fmla="*/ 894 h 1165"/>
              <a:gd name="T42" fmla="*/ 700 w 1401"/>
              <a:gd name="T43" fmla="*/ 1164 h 1165"/>
              <a:gd name="T44" fmla="*/ 0 w 1401"/>
              <a:gd name="T45" fmla="*/ 232 h 1165"/>
              <a:gd name="T46" fmla="*/ 700 w 1401"/>
              <a:gd name="T47" fmla="*/ 0 h 1165"/>
              <a:gd name="T48" fmla="*/ 1400 w 1401"/>
              <a:gd name="T49" fmla="*/ 232 h 1165"/>
              <a:gd name="T50" fmla="*/ 1245 w 1401"/>
              <a:gd name="T51" fmla="*/ 440 h 1165"/>
              <a:gd name="T52" fmla="*/ 1195 w 1401"/>
              <a:gd name="T53" fmla="*/ 437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01" h="1165">
                <a:moveTo>
                  <a:pt x="1283" y="814"/>
                </a:moveTo>
                <a:lnTo>
                  <a:pt x="1283" y="727"/>
                </a:lnTo>
                <a:cubicBezTo>
                  <a:pt x="1283" y="678"/>
                  <a:pt x="1244" y="639"/>
                  <a:pt x="1195" y="639"/>
                </a:cubicBezTo>
                <a:cubicBezTo>
                  <a:pt x="1145" y="639"/>
                  <a:pt x="1108" y="678"/>
                  <a:pt x="1108" y="727"/>
                </a:cubicBezTo>
                <a:lnTo>
                  <a:pt x="1108" y="814"/>
                </a:lnTo>
                <a:lnTo>
                  <a:pt x="1283" y="814"/>
                </a:lnTo>
                <a:close/>
                <a:moveTo>
                  <a:pt x="1343" y="814"/>
                </a:moveTo>
                <a:cubicBezTo>
                  <a:pt x="1376" y="814"/>
                  <a:pt x="1400" y="842"/>
                  <a:pt x="1400" y="874"/>
                </a:cubicBezTo>
                <a:lnTo>
                  <a:pt x="1400" y="1107"/>
                </a:lnTo>
                <a:cubicBezTo>
                  <a:pt x="1400" y="1140"/>
                  <a:pt x="1376" y="1164"/>
                  <a:pt x="1343" y="1164"/>
                </a:cubicBezTo>
                <a:lnTo>
                  <a:pt x="1050" y="1164"/>
                </a:lnTo>
                <a:cubicBezTo>
                  <a:pt x="1018" y="1164"/>
                  <a:pt x="993" y="1140"/>
                  <a:pt x="993" y="1107"/>
                </a:cubicBezTo>
                <a:lnTo>
                  <a:pt x="993" y="874"/>
                </a:lnTo>
                <a:cubicBezTo>
                  <a:pt x="993" y="842"/>
                  <a:pt x="1018" y="814"/>
                  <a:pt x="1050" y="814"/>
                </a:cubicBezTo>
                <a:lnTo>
                  <a:pt x="1050" y="727"/>
                </a:lnTo>
                <a:cubicBezTo>
                  <a:pt x="1050" y="648"/>
                  <a:pt x="1115" y="582"/>
                  <a:pt x="1195" y="582"/>
                </a:cubicBezTo>
                <a:cubicBezTo>
                  <a:pt x="1274" y="582"/>
                  <a:pt x="1343" y="648"/>
                  <a:pt x="1343" y="727"/>
                </a:cubicBezTo>
                <a:lnTo>
                  <a:pt x="1343" y="814"/>
                </a:lnTo>
                <a:close/>
                <a:moveTo>
                  <a:pt x="1195" y="437"/>
                </a:moveTo>
                <a:cubicBezTo>
                  <a:pt x="1034" y="437"/>
                  <a:pt x="905" y="566"/>
                  <a:pt x="905" y="727"/>
                </a:cubicBezTo>
                <a:lnTo>
                  <a:pt x="905" y="894"/>
                </a:lnTo>
                <a:lnTo>
                  <a:pt x="700" y="1164"/>
                </a:lnTo>
                <a:lnTo>
                  <a:pt x="0" y="232"/>
                </a:lnTo>
                <a:cubicBezTo>
                  <a:pt x="195" y="84"/>
                  <a:pt x="437" y="0"/>
                  <a:pt x="700" y="0"/>
                </a:cubicBezTo>
                <a:cubicBezTo>
                  <a:pt x="962" y="0"/>
                  <a:pt x="1206" y="84"/>
                  <a:pt x="1400" y="232"/>
                </a:cubicBezTo>
                <a:lnTo>
                  <a:pt x="1245" y="440"/>
                </a:lnTo>
                <a:cubicBezTo>
                  <a:pt x="1228" y="437"/>
                  <a:pt x="1212" y="437"/>
                  <a:pt x="1195" y="43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8" name="Freeform 57"/>
          <p:cNvSpPr>
            <a:spLocks noChangeArrowheads="1"/>
          </p:cNvSpPr>
          <p:nvPr/>
        </p:nvSpPr>
        <p:spPr bwMode="auto">
          <a:xfrm>
            <a:off x="6427787" y="4998243"/>
            <a:ext cx="406400" cy="406400"/>
          </a:xfrm>
          <a:custGeom>
            <a:avLst/>
            <a:gdLst>
              <a:gd name="T0" fmla="*/ 795 w 1127"/>
              <a:gd name="T1" fmla="*/ 0 h 1127"/>
              <a:gd name="T2" fmla="*/ 1126 w 1127"/>
              <a:gd name="T3" fmla="*/ 331 h 1127"/>
              <a:gd name="T4" fmla="*/ 795 w 1127"/>
              <a:gd name="T5" fmla="*/ 659 h 1127"/>
              <a:gd name="T6" fmla="*/ 1050 w 1127"/>
              <a:gd name="T7" fmla="*/ 659 h 1127"/>
              <a:gd name="T8" fmla="*/ 1050 w 1127"/>
              <a:gd name="T9" fmla="*/ 1126 h 1127"/>
              <a:gd name="T10" fmla="*/ 582 w 1127"/>
              <a:gd name="T11" fmla="*/ 1126 h 1127"/>
              <a:gd name="T12" fmla="*/ 582 w 1127"/>
              <a:gd name="T13" fmla="*/ 659 h 1127"/>
              <a:gd name="T14" fmla="*/ 795 w 1127"/>
              <a:gd name="T15" fmla="*/ 659 h 1127"/>
              <a:gd name="T16" fmla="*/ 467 w 1127"/>
              <a:gd name="T17" fmla="*/ 331 h 1127"/>
              <a:gd name="T18" fmla="*/ 795 w 1127"/>
              <a:gd name="T19" fmla="*/ 0 h 1127"/>
              <a:gd name="T20" fmla="*/ 467 w 1127"/>
              <a:gd name="T21" fmla="*/ 331 h 1127"/>
              <a:gd name="T22" fmla="*/ 467 w 1127"/>
              <a:gd name="T23" fmla="*/ 544 h 1127"/>
              <a:gd name="T24" fmla="*/ 0 w 1127"/>
              <a:gd name="T25" fmla="*/ 544 h 1127"/>
              <a:gd name="T26" fmla="*/ 0 w 1127"/>
              <a:gd name="T27" fmla="*/ 76 h 1127"/>
              <a:gd name="T28" fmla="*/ 467 w 1127"/>
              <a:gd name="T29" fmla="*/ 76 h 1127"/>
              <a:gd name="T30" fmla="*/ 467 w 1127"/>
              <a:gd name="T31" fmla="*/ 331 h 1127"/>
              <a:gd name="T32" fmla="*/ 0 w 1127"/>
              <a:gd name="T33" fmla="*/ 1126 h 1127"/>
              <a:gd name="T34" fmla="*/ 0 w 1127"/>
              <a:gd name="T35" fmla="*/ 659 h 1127"/>
              <a:gd name="T36" fmla="*/ 467 w 1127"/>
              <a:gd name="T37" fmla="*/ 659 h 1127"/>
              <a:gd name="T38" fmla="*/ 467 w 1127"/>
              <a:gd name="T39" fmla="*/ 1126 h 1127"/>
              <a:gd name="T40" fmla="*/ 0 w 1127"/>
              <a:gd name="T41" fmla="*/ 1126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27" h="1127">
                <a:moveTo>
                  <a:pt x="795" y="0"/>
                </a:moveTo>
                <a:lnTo>
                  <a:pt x="1126" y="331"/>
                </a:lnTo>
                <a:lnTo>
                  <a:pt x="795" y="659"/>
                </a:lnTo>
                <a:lnTo>
                  <a:pt x="1050" y="659"/>
                </a:lnTo>
                <a:lnTo>
                  <a:pt x="1050" y="1126"/>
                </a:lnTo>
                <a:lnTo>
                  <a:pt x="582" y="1126"/>
                </a:lnTo>
                <a:lnTo>
                  <a:pt x="582" y="659"/>
                </a:lnTo>
                <a:lnTo>
                  <a:pt x="795" y="659"/>
                </a:lnTo>
                <a:lnTo>
                  <a:pt x="467" y="331"/>
                </a:lnTo>
                <a:lnTo>
                  <a:pt x="795" y="0"/>
                </a:lnTo>
                <a:close/>
                <a:moveTo>
                  <a:pt x="467" y="331"/>
                </a:moveTo>
                <a:lnTo>
                  <a:pt x="467" y="544"/>
                </a:lnTo>
                <a:lnTo>
                  <a:pt x="0" y="544"/>
                </a:lnTo>
                <a:lnTo>
                  <a:pt x="0" y="76"/>
                </a:lnTo>
                <a:lnTo>
                  <a:pt x="467" y="76"/>
                </a:lnTo>
                <a:lnTo>
                  <a:pt x="467" y="331"/>
                </a:lnTo>
                <a:close/>
                <a:moveTo>
                  <a:pt x="0" y="1126"/>
                </a:moveTo>
                <a:lnTo>
                  <a:pt x="0" y="659"/>
                </a:lnTo>
                <a:lnTo>
                  <a:pt x="467" y="659"/>
                </a:lnTo>
                <a:lnTo>
                  <a:pt x="467" y="1126"/>
                </a:lnTo>
                <a:lnTo>
                  <a:pt x="0" y="1126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59" name="Freeform 58"/>
          <p:cNvSpPr>
            <a:spLocks noChangeArrowheads="1"/>
          </p:cNvSpPr>
          <p:nvPr/>
        </p:nvSpPr>
        <p:spPr bwMode="auto">
          <a:xfrm>
            <a:off x="7540624" y="4976020"/>
            <a:ext cx="336550" cy="447675"/>
          </a:xfrm>
          <a:custGeom>
            <a:avLst/>
            <a:gdLst>
              <a:gd name="T0" fmla="*/ 451 w 936"/>
              <a:gd name="T1" fmla="*/ 1069 h 1245"/>
              <a:gd name="T2" fmla="*/ 730 w 936"/>
              <a:gd name="T3" fmla="*/ 790 h 1245"/>
              <a:gd name="T4" fmla="*/ 697 w 936"/>
              <a:gd name="T5" fmla="*/ 555 h 1245"/>
              <a:gd name="T6" fmla="*/ 426 w 936"/>
              <a:gd name="T7" fmla="*/ 705 h 1245"/>
              <a:gd name="T8" fmla="*/ 262 w 936"/>
              <a:gd name="T9" fmla="*/ 886 h 1245"/>
              <a:gd name="T10" fmla="*/ 451 w 936"/>
              <a:gd name="T11" fmla="*/ 1069 h 1245"/>
              <a:gd name="T12" fmla="*/ 555 w 936"/>
              <a:gd name="T13" fmla="*/ 0 h 1245"/>
              <a:gd name="T14" fmla="*/ 935 w 936"/>
              <a:gd name="T15" fmla="*/ 779 h 1245"/>
              <a:gd name="T16" fmla="*/ 467 w 936"/>
              <a:gd name="T17" fmla="*/ 1244 h 1245"/>
              <a:gd name="T18" fmla="*/ 0 w 936"/>
              <a:gd name="T19" fmla="*/ 779 h 1245"/>
              <a:gd name="T20" fmla="*/ 189 w 936"/>
              <a:gd name="T21" fmla="*/ 260 h 1245"/>
              <a:gd name="T22" fmla="*/ 189 w 936"/>
              <a:gd name="T23" fmla="*/ 282 h 1245"/>
              <a:gd name="T24" fmla="*/ 399 w 936"/>
              <a:gd name="T25" fmla="*/ 498 h 1245"/>
              <a:gd name="T26" fmla="*/ 599 w 936"/>
              <a:gd name="T27" fmla="*/ 282 h 1245"/>
              <a:gd name="T28" fmla="*/ 555 w 936"/>
              <a:gd name="T29" fmla="*/ 0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6" h="1245">
                <a:moveTo>
                  <a:pt x="451" y="1069"/>
                </a:moveTo>
                <a:cubicBezTo>
                  <a:pt x="607" y="1069"/>
                  <a:pt x="730" y="946"/>
                  <a:pt x="730" y="790"/>
                </a:cubicBezTo>
                <a:cubicBezTo>
                  <a:pt x="730" y="708"/>
                  <a:pt x="719" y="632"/>
                  <a:pt x="697" y="555"/>
                </a:cubicBezTo>
                <a:cubicBezTo>
                  <a:pt x="637" y="634"/>
                  <a:pt x="530" y="683"/>
                  <a:pt x="426" y="705"/>
                </a:cubicBezTo>
                <a:cubicBezTo>
                  <a:pt x="323" y="727"/>
                  <a:pt x="262" y="790"/>
                  <a:pt x="262" y="886"/>
                </a:cubicBezTo>
                <a:cubicBezTo>
                  <a:pt x="262" y="987"/>
                  <a:pt x="347" y="1069"/>
                  <a:pt x="451" y="1069"/>
                </a:cubicBezTo>
                <a:close/>
                <a:moveTo>
                  <a:pt x="555" y="0"/>
                </a:moveTo>
                <a:cubicBezTo>
                  <a:pt x="782" y="183"/>
                  <a:pt x="935" y="465"/>
                  <a:pt x="935" y="779"/>
                </a:cubicBezTo>
                <a:cubicBezTo>
                  <a:pt x="935" y="1036"/>
                  <a:pt x="724" y="1244"/>
                  <a:pt x="467" y="1244"/>
                </a:cubicBezTo>
                <a:cubicBezTo>
                  <a:pt x="210" y="1244"/>
                  <a:pt x="0" y="1036"/>
                  <a:pt x="0" y="779"/>
                </a:cubicBezTo>
                <a:cubicBezTo>
                  <a:pt x="0" y="582"/>
                  <a:pt x="71" y="399"/>
                  <a:pt x="189" y="260"/>
                </a:cubicBezTo>
                <a:lnTo>
                  <a:pt x="189" y="282"/>
                </a:lnTo>
                <a:cubicBezTo>
                  <a:pt x="189" y="402"/>
                  <a:pt x="279" y="498"/>
                  <a:pt x="399" y="498"/>
                </a:cubicBezTo>
                <a:cubicBezTo>
                  <a:pt x="519" y="498"/>
                  <a:pt x="599" y="402"/>
                  <a:pt x="599" y="282"/>
                </a:cubicBezTo>
                <a:cubicBezTo>
                  <a:pt x="599" y="156"/>
                  <a:pt x="555" y="0"/>
                  <a:pt x="555" y="0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0" name="Freeform 59"/>
          <p:cNvSpPr>
            <a:spLocks noChangeArrowheads="1"/>
          </p:cNvSpPr>
          <p:nvPr/>
        </p:nvSpPr>
        <p:spPr bwMode="auto">
          <a:xfrm>
            <a:off x="8556624" y="5053807"/>
            <a:ext cx="463550" cy="293688"/>
          </a:xfrm>
          <a:custGeom>
            <a:avLst/>
            <a:gdLst>
              <a:gd name="T0" fmla="*/ 993 w 1287"/>
              <a:gd name="T1" fmla="*/ 0 h 815"/>
              <a:gd name="T2" fmla="*/ 1111 w 1287"/>
              <a:gd name="T3" fmla="*/ 114 h 815"/>
              <a:gd name="T4" fmla="*/ 1111 w 1287"/>
              <a:gd name="T5" fmla="*/ 240 h 815"/>
              <a:gd name="T6" fmla="*/ 993 w 1287"/>
              <a:gd name="T7" fmla="*/ 404 h 815"/>
              <a:gd name="T8" fmla="*/ 993 w 1287"/>
              <a:gd name="T9" fmla="*/ 525 h 815"/>
              <a:gd name="T10" fmla="*/ 293 w 1287"/>
              <a:gd name="T11" fmla="*/ 525 h 815"/>
              <a:gd name="T12" fmla="*/ 293 w 1287"/>
              <a:gd name="T13" fmla="*/ 404 h 815"/>
              <a:gd name="T14" fmla="*/ 175 w 1287"/>
              <a:gd name="T15" fmla="*/ 240 h 815"/>
              <a:gd name="T16" fmla="*/ 175 w 1287"/>
              <a:gd name="T17" fmla="*/ 114 h 815"/>
              <a:gd name="T18" fmla="*/ 293 w 1287"/>
              <a:gd name="T19" fmla="*/ 0 h 815"/>
              <a:gd name="T20" fmla="*/ 993 w 1287"/>
              <a:gd name="T21" fmla="*/ 0 h 815"/>
              <a:gd name="T22" fmla="*/ 1168 w 1287"/>
              <a:gd name="T23" fmla="*/ 289 h 815"/>
              <a:gd name="T24" fmla="*/ 1286 w 1287"/>
              <a:gd name="T25" fmla="*/ 407 h 815"/>
              <a:gd name="T26" fmla="*/ 1286 w 1287"/>
              <a:gd name="T27" fmla="*/ 700 h 815"/>
              <a:gd name="T28" fmla="*/ 1168 w 1287"/>
              <a:gd name="T29" fmla="*/ 814 h 815"/>
              <a:gd name="T30" fmla="*/ 118 w 1287"/>
              <a:gd name="T31" fmla="*/ 814 h 815"/>
              <a:gd name="T32" fmla="*/ 0 w 1287"/>
              <a:gd name="T33" fmla="*/ 700 h 815"/>
              <a:gd name="T34" fmla="*/ 0 w 1287"/>
              <a:gd name="T35" fmla="*/ 407 h 815"/>
              <a:gd name="T36" fmla="*/ 118 w 1287"/>
              <a:gd name="T37" fmla="*/ 289 h 815"/>
              <a:gd name="T38" fmla="*/ 236 w 1287"/>
              <a:gd name="T39" fmla="*/ 407 h 815"/>
              <a:gd name="T40" fmla="*/ 236 w 1287"/>
              <a:gd name="T41" fmla="*/ 582 h 815"/>
              <a:gd name="T42" fmla="*/ 1050 w 1287"/>
              <a:gd name="T43" fmla="*/ 582 h 815"/>
              <a:gd name="T44" fmla="*/ 1050 w 1287"/>
              <a:gd name="T45" fmla="*/ 407 h 815"/>
              <a:gd name="T46" fmla="*/ 1168 w 1287"/>
              <a:gd name="T47" fmla="*/ 289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87" h="815">
                <a:moveTo>
                  <a:pt x="993" y="0"/>
                </a:moveTo>
                <a:cubicBezTo>
                  <a:pt x="1056" y="0"/>
                  <a:pt x="1111" y="52"/>
                  <a:pt x="1111" y="114"/>
                </a:cubicBezTo>
                <a:lnTo>
                  <a:pt x="1111" y="240"/>
                </a:lnTo>
                <a:cubicBezTo>
                  <a:pt x="1042" y="265"/>
                  <a:pt x="993" y="328"/>
                  <a:pt x="993" y="404"/>
                </a:cubicBezTo>
                <a:lnTo>
                  <a:pt x="993" y="525"/>
                </a:lnTo>
                <a:lnTo>
                  <a:pt x="293" y="525"/>
                </a:lnTo>
                <a:lnTo>
                  <a:pt x="293" y="404"/>
                </a:lnTo>
                <a:cubicBezTo>
                  <a:pt x="293" y="328"/>
                  <a:pt x="244" y="265"/>
                  <a:pt x="175" y="240"/>
                </a:cubicBezTo>
                <a:lnTo>
                  <a:pt x="175" y="114"/>
                </a:lnTo>
                <a:cubicBezTo>
                  <a:pt x="175" y="52"/>
                  <a:pt x="230" y="0"/>
                  <a:pt x="293" y="0"/>
                </a:cubicBezTo>
                <a:lnTo>
                  <a:pt x="993" y="0"/>
                </a:lnTo>
                <a:close/>
                <a:moveTo>
                  <a:pt x="1168" y="289"/>
                </a:moveTo>
                <a:cubicBezTo>
                  <a:pt x="1231" y="289"/>
                  <a:pt x="1286" y="344"/>
                  <a:pt x="1286" y="407"/>
                </a:cubicBezTo>
                <a:lnTo>
                  <a:pt x="1286" y="700"/>
                </a:lnTo>
                <a:cubicBezTo>
                  <a:pt x="1286" y="762"/>
                  <a:pt x="1231" y="814"/>
                  <a:pt x="1168" y="814"/>
                </a:cubicBezTo>
                <a:lnTo>
                  <a:pt x="118" y="814"/>
                </a:lnTo>
                <a:cubicBezTo>
                  <a:pt x="55" y="814"/>
                  <a:pt x="0" y="762"/>
                  <a:pt x="0" y="700"/>
                </a:cubicBezTo>
                <a:lnTo>
                  <a:pt x="0" y="407"/>
                </a:lnTo>
                <a:cubicBezTo>
                  <a:pt x="0" y="344"/>
                  <a:pt x="55" y="289"/>
                  <a:pt x="118" y="289"/>
                </a:cubicBezTo>
                <a:cubicBezTo>
                  <a:pt x="181" y="289"/>
                  <a:pt x="236" y="344"/>
                  <a:pt x="236" y="407"/>
                </a:cubicBezTo>
                <a:lnTo>
                  <a:pt x="236" y="582"/>
                </a:lnTo>
                <a:lnTo>
                  <a:pt x="1050" y="582"/>
                </a:lnTo>
                <a:lnTo>
                  <a:pt x="1050" y="407"/>
                </a:lnTo>
                <a:cubicBezTo>
                  <a:pt x="1050" y="344"/>
                  <a:pt x="1105" y="289"/>
                  <a:pt x="1168" y="28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1" name="Freeform 60"/>
          <p:cNvSpPr>
            <a:spLocks noChangeArrowheads="1"/>
          </p:cNvSpPr>
          <p:nvPr/>
        </p:nvSpPr>
        <p:spPr bwMode="auto">
          <a:xfrm>
            <a:off x="9658349" y="5031581"/>
            <a:ext cx="419100" cy="336550"/>
          </a:xfrm>
          <a:custGeom>
            <a:avLst/>
            <a:gdLst>
              <a:gd name="T0" fmla="*/ 1050 w 1166"/>
              <a:gd name="T1" fmla="*/ 818 h 936"/>
              <a:gd name="T2" fmla="*/ 1050 w 1166"/>
              <a:gd name="T3" fmla="*/ 293 h 936"/>
              <a:gd name="T4" fmla="*/ 815 w 1166"/>
              <a:gd name="T5" fmla="*/ 293 h 936"/>
              <a:gd name="T6" fmla="*/ 815 w 1166"/>
              <a:gd name="T7" fmla="*/ 818 h 936"/>
              <a:gd name="T8" fmla="*/ 1050 w 1166"/>
              <a:gd name="T9" fmla="*/ 818 h 936"/>
              <a:gd name="T10" fmla="*/ 757 w 1166"/>
              <a:gd name="T11" fmla="*/ 525 h 936"/>
              <a:gd name="T12" fmla="*/ 757 w 1166"/>
              <a:gd name="T13" fmla="*/ 293 h 936"/>
              <a:gd name="T14" fmla="*/ 115 w 1166"/>
              <a:gd name="T15" fmla="*/ 293 h 936"/>
              <a:gd name="T16" fmla="*/ 115 w 1166"/>
              <a:gd name="T17" fmla="*/ 525 h 936"/>
              <a:gd name="T18" fmla="*/ 757 w 1166"/>
              <a:gd name="T19" fmla="*/ 525 h 936"/>
              <a:gd name="T20" fmla="*/ 757 w 1166"/>
              <a:gd name="T21" fmla="*/ 818 h 936"/>
              <a:gd name="T22" fmla="*/ 757 w 1166"/>
              <a:gd name="T23" fmla="*/ 586 h 936"/>
              <a:gd name="T24" fmla="*/ 115 w 1166"/>
              <a:gd name="T25" fmla="*/ 586 h 936"/>
              <a:gd name="T26" fmla="*/ 115 w 1166"/>
              <a:gd name="T27" fmla="*/ 818 h 936"/>
              <a:gd name="T28" fmla="*/ 757 w 1166"/>
              <a:gd name="T29" fmla="*/ 818 h 936"/>
              <a:gd name="T30" fmla="*/ 1050 w 1166"/>
              <a:gd name="T31" fmla="*/ 0 h 936"/>
              <a:gd name="T32" fmla="*/ 1165 w 1166"/>
              <a:gd name="T33" fmla="*/ 118 h 936"/>
              <a:gd name="T34" fmla="*/ 1165 w 1166"/>
              <a:gd name="T35" fmla="*/ 818 h 936"/>
              <a:gd name="T36" fmla="*/ 1050 w 1166"/>
              <a:gd name="T37" fmla="*/ 935 h 936"/>
              <a:gd name="T38" fmla="*/ 115 w 1166"/>
              <a:gd name="T39" fmla="*/ 935 h 936"/>
              <a:gd name="T40" fmla="*/ 0 w 1166"/>
              <a:gd name="T41" fmla="*/ 818 h 936"/>
              <a:gd name="T42" fmla="*/ 0 w 1166"/>
              <a:gd name="T43" fmla="*/ 118 h 936"/>
              <a:gd name="T44" fmla="*/ 115 w 1166"/>
              <a:gd name="T45" fmla="*/ 0 h 936"/>
              <a:gd name="T46" fmla="*/ 1050 w 1166"/>
              <a:gd name="T47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66" h="936">
                <a:moveTo>
                  <a:pt x="1050" y="818"/>
                </a:moveTo>
                <a:lnTo>
                  <a:pt x="1050" y="293"/>
                </a:lnTo>
                <a:lnTo>
                  <a:pt x="815" y="293"/>
                </a:lnTo>
                <a:lnTo>
                  <a:pt x="815" y="818"/>
                </a:lnTo>
                <a:lnTo>
                  <a:pt x="1050" y="818"/>
                </a:lnTo>
                <a:close/>
                <a:moveTo>
                  <a:pt x="757" y="525"/>
                </a:moveTo>
                <a:lnTo>
                  <a:pt x="757" y="293"/>
                </a:lnTo>
                <a:lnTo>
                  <a:pt x="115" y="293"/>
                </a:lnTo>
                <a:lnTo>
                  <a:pt x="115" y="525"/>
                </a:lnTo>
                <a:lnTo>
                  <a:pt x="757" y="525"/>
                </a:lnTo>
                <a:close/>
                <a:moveTo>
                  <a:pt x="757" y="818"/>
                </a:moveTo>
                <a:lnTo>
                  <a:pt x="757" y="586"/>
                </a:lnTo>
                <a:lnTo>
                  <a:pt x="115" y="586"/>
                </a:lnTo>
                <a:lnTo>
                  <a:pt x="115" y="818"/>
                </a:lnTo>
                <a:lnTo>
                  <a:pt x="757" y="818"/>
                </a:lnTo>
                <a:close/>
                <a:moveTo>
                  <a:pt x="1050" y="0"/>
                </a:moveTo>
                <a:cubicBezTo>
                  <a:pt x="1113" y="0"/>
                  <a:pt x="1165" y="55"/>
                  <a:pt x="1165" y="118"/>
                </a:cubicBezTo>
                <a:lnTo>
                  <a:pt x="1165" y="818"/>
                </a:lnTo>
                <a:cubicBezTo>
                  <a:pt x="1165" y="881"/>
                  <a:pt x="1113" y="935"/>
                  <a:pt x="1050" y="935"/>
                </a:cubicBezTo>
                <a:lnTo>
                  <a:pt x="115" y="935"/>
                </a:lnTo>
                <a:cubicBezTo>
                  <a:pt x="52" y="935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2" y="0"/>
                  <a:pt x="115" y="0"/>
                </a:cubicBezTo>
                <a:lnTo>
                  <a:pt x="105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2" name="Freeform 61"/>
          <p:cNvSpPr>
            <a:spLocks noChangeArrowheads="1"/>
          </p:cNvSpPr>
          <p:nvPr/>
        </p:nvSpPr>
        <p:spPr bwMode="auto">
          <a:xfrm>
            <a:off x="10756901" y="5031581"/>
            <a:ext cx="377825" cy="336550"/>
          </a:xfrm>
          <a:custGeom>
            <a:avLst/>
            <a:gdLst>
              <a:gd name="T0" fmla="*/ 932 w 1051"/>
              <a:gd name="T1" fmla="*/ 818 h 936"/>
              <a:gd name="T2" fmla="*/ 932 w 1051"/>
              <a:gd name="T3" fmla="*/ 236 h 936"/>
              <a:gd name="T4" fmla="*/ 118 w 1051"/>
              <a:gd name="T5" fmla="*/ 236 h 936"/>
              <a:gd name="T6" fmla="*/ 118 w 1051"/>
              <a:gd name="T7" fmla="*/ 818 h 936"/>
              <a:gd name="T8" fmla="*/ 932 w 1051"/>
              <a:gd name="T9" fmla="*/ 818 h 936"/>
              <a:gd name="T10" fmla="*/ 932 w 1051"/>
              <a:gd name="T11" fmla="*/ 0 h 936"/>
              <a:gd name="T12" fmla="*/ 1050 w 1051"/>
              <a:gd name="T13" fmla="*/ 118 h 936"/>
              <a:gd name="T14" fmla="*/ 1050 w 1051"/>
              <a:gd name="T15" fmla="*/ 818 h 936"/>
              <a:gd name="T16" fmla="*/ 932 w 1051"/>
              <a:gd name="T17" fmla="*/ 935 h 936"/>
              <a:gd name="T18" fmla="*/ 118 w 1051"/>
              <a:gd name="T19" fmla="*/ 935 h 936"/>
              <a:gd name="T20" fmla="*/ 0 w 1051"/>
              <a:gd name="T21" fmla="*/ 818 h 936"/>
              <a:gd name="T22" fmla="*/ 0 w 1051"/>
              <a:gd name="T23" fmla="*/ 118 h 936"/>
              <a:gd name="T24" fmla="*/ 118 w 1051"/>
              <a:gd name="T25" fmla="*/ 0 h 936"/>
              <a:gd name="T26" fmla="*/ 932 w 1051"/>
              <a:gd name="T27" fmla="*/ 0 h 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51" h="936">
                <a:moveTo>
                  <a:pt x="932" y="818"/>
                </a:moveTo>
                <a:lnTo>
                  <a:pt x="932" y="236"/>
                </a:lnTo>
                <a:lnTo>
                  <a:pt x="118" y="236"/>
                </a:lnTo>
                <a:lnTo>
                  <a:pt x="118" y="818"/>
                </a:lnTo>
                <a:lnTo>
                  <a:pt x="932" y="818"/>
                </a:lnTo>
                <a:close/>
                <a:moveTo>
                  <a:pt x="932" y="0"/>
                </a:moveTo>
                <a:cubicBezTo>
                  <a:pt x="998" y="0"/>
                  <a:pt x="1050" y="55"/>
                  <a:pt x="1050" y="118"/>
                </a:cubicBezTo>
                <a:lnTo>
                  <a:pt x="1050" y="818"/>
                </a:lnTo>
                <a:cubicBezTo>
                  <a:pt x="1050" y="881"/>
                  <a:pt x="995" y="935"/>
                  <a:pt x="932" y="935"/>
                </a:cubicBezTo>
                <a:lnTo>
                  <a:pt x="118" y="935"/>
                </a:lnTo>
                <a:cubicBezTo>
                  <a:pt x="52" y="935"/>
                  <a:pt x="0" y="881"/>
                  <a:pt x="0" y="818"/>
                </a:cubicBezTo>
                <a:lnTo>
                  <a:pt x="0" y="118"/>
                </a:lnTo>
                <a:cubicBezTo>
                  <a:pt x="0" y="55"/>
                  <a:pt x="52" y="0"/>
                  <a:pt x="118" y="0"/>
                </a:cubicBezTo>
                <a:lnTo>
                  <a:pt x="932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3" name="Freeform 62"/>
          <p:cNvSpPr>
            <a:spLocks noChangeArrowheads="1"/>
          </p:cNvSpPr>
          <p:nvPr/>
        </p:nvSpPr>
        <p:spPr bwMode="auto">
          <a:xfrm>
            <a:off x="1055689" y="5907881"/>
            <a:ext cx="357187" cy="336550"/>
          </a:xfrm>
          <a:custGeom>
            <a:avLst/>
            <a:gdLst>
              <a:gd name="T0" fmla="*/ 760 w 994"/>
              <a:gd name="T1" fmla="*/ 350 h 933"/>
              <a:gd name="T2" fmla="*/ 993 w 994"/>
              <a:gd name="T3" fmla="*/ 582 h 933"/>
              <a:gd name="T4" fmla="*/ 760 w 994"/>
              <a:gd name="T5" fmla="*/ 815 h 933"/>
              <a:gd name="T6" fmla="*/ 643 w 994"/>
              <a:gd name="T7" fmla="*/ 815 h 933"/>
              <a:gd name="T8" fmla="*/ 643 w 994"/>
              <a:gd name="T9" fmla="*/ 932 h 933"/>
              <a:gd name="T10" fmla="*/ 468 w 994"/>
              <a:gd name="T11" fmla="*/ 757 h 933"/>
              <a:gd name="T12" fmla="*/ 643 w 994"/>
              <a:gd name="T13" fmla="*/ 582 h 933"/>
              <a:gd name="T14" fmla="*/ 643 w 994"/>
              <a:gd name="T15" fmla="*/ 700 h 933"/>
              <a:gd name="T16" fmla="*/ 774 w 994"/>
              <a:gd name="T17" fmla="*/ 700 h 933"/>
              <a:gd name="T18" fmla="*/ 891 w 994"/>
              <a:gd name="T19" fmla="*/ 582 h 933"/>
              <a:gd name="T20" fmla="*/ 774 w 994"/>
              <a:gd name="T21" fmla="*/ 465 h 933"/>
              <a:gd name="T22" fmla="*/ 0 w 994"/>
              <a:gd name="T23" fmla="*/ 465 h 933"/>
              <a:gd name="T24" fmla="*/ 0 w 994"/>
              <a:gd name="T25" fmla="*/ 350 h 933"/>
              <a:gd name="T26" fmla="*/ 760 w 994"/>
              <a:gd name="T27" fmla="*/ 350 h 933"/>
              <a:gd name="T28" fmla="*/ 935 w 994"/>
              <a:gd name="T29" fmla="*/ 0 h 933"/>
              <a:gd name="T30" fmla="*/ 935 w 994"/>
              <a:gd name="T31" fmla="*/ 115 h 933"/>
              <a:gd name="T32" fmla="*/ 0 w 994"/>
              <a:gd name="T33" fmla="*/ 115 h 933"/>
              <a:gd name="T34" fmla="*/ 0 w 994"/>
              <a:gd name="T35" fmla="*/ 0 h 933"/>
              <a:gd name="T36" fmla="*/ 935 w 994"/>
              <a:gd name="T37" fmla="*/ 0 h 933"/>
              <a:gd name="T38" fmla="*/ 0 w 994"/>
              <a:gd name="T39" fmla="*/ 815 h 933"/>
              <a:gd name="T40" fmla="*/ 0 w 994"/>
              <a:gd name="T41" fmla="*/ 700 h 933"/>
              <a:gd name="T42" fmla="*/ 350 w 994"/>
              <a:gd name="T43" fmla="*/ 700 h 933"/>
              <a:gd name="T44" fmla="*/ 350 w 994"/>
              <a:gd name="T45" fmla="*/ 815 h 933"/>
              <a:gd name="T46" fmla="*/ 0 w 994"/>
              <a:gd name="T47" fmla="*/ 815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94" h="933">
                <a:moveTo>
                  <a:pt x="760" y="350"/>
                </a:moveTo>
                <a:cubicBezTo>
                  <a:pt x="889" y="350"/>
                  <a:pt x="993" y="454"/>
                  <a:pt x="993" y="582"/>
                </a:cubicBezTo>
                <a:cubicBezTo>
                  <a:pt x="993" y="711"/>
                  <a:pt x="889" y="815"/>
                  <a:pt x="760" y="815"/>
                </a:cubicBezTo>
                <a:lnTo>
                  <a:pt x="643" y="815"/>
                </a:lnTo>
                <a:lnTo>
                  <a:pt x="643" y="932"/>
                </a:lnTo>
                <a:lnTo>
                  <a:pt x="468" y="757"/>
                </a:lnTo>
                <a:lnTo>
                  <a:pt x="643" y="582"/>
                </a:lnTo>
                <a:lnTo>
                  <a:pt x="643" y="700"/>
                </a:lnTo>
                <a:lnTo>
                  <a:pt x="774" y="700"/>
                </a:lnTo>
                <a:cubicBezTo>
                  <a:pt x="837" y="700"/>
                  <a:pt x="891" y="645"/>
                  <a:pt x="891" y="582"/>
                </a:cubicBezTo>
                <a:cubicBezTo>
                  <a:pt x="891" y="519"/>
                  <a:pt x="837" y="465"/>
                  <a:pt x="774" y="465"/>
                </a:cubicBezTo>
                <a:lnTo>
                  <a:pt x="0" y="465"/>
                </a:lnTo>
                <a:lnTo>
                  <a:pt x="0" y="350"/>
                </a:lnTo>
                <a:lnTo>
                  <a:pt x="760" y="350"/>
                </a:lnTo>
                <a:close/>
                <a:moveTo>
                  <a:pt x="935" y="0"/>
                </a:moveTo>
                <a:lnTo>
                  <a:pt x="935" y="115"/>
                </a:lnTo>
                <a:lnTo>
                  <a:pt x="0" y="115"/>
                </a:lnTo>
                <a:lnTo>
                  <a:pt x="0" y="0"/>
                </a:lnTo>
                <a:lnTo>
                  <a:pt x="935" y="0"/>
                </a:lnTo>
                <a:close/>
                <a:moveTo>
                  <a:pt x="0" y="815"/>
                </a:moveTo>
                <a:lnTo>
                  <a:pt x="0" y="700"/>
                </a:lnTo>
                <a:lnTo>
                  <a:pt x="350" y="700"/>
                </a:lnTo>
                <a:lnTo>
                  <a:pt x="350" y="815"/>
                </a:lnTo>
                <a:lnTo>
                  <a:pt x="0" y="815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4" name="Freeform 63"/>
          <p:cNvSpPr>
            <a:spLocks noChangeArrowheads="1"/>
          </p:cNvSpPr>
          <p:nvPr/>
        </p:nvSpPr>
        <p:spPr bwMode="auto">
          <a:xfrm>
            <a:off x="2103437" y="5892006"/>
            <a:ext cx="368300" cy="368300"/>
          </a:xfrm>
          <a:custGeom>
            <a:avLst/>
            <a:gdLst>
              <a:gd name="T0" fmla="*/ 233 w 1021"/>
              <a:gd name="T1" fmla="*/ 350 h 1021"/>
              <a:gd name="T2" fmla="*/ 525 w 1021"/>
              <a:gd name="T3" fmla="*/ 350 h 1021"/>
              <a:gd name="T4" fmla="*/ 525 w 1021"/>
              <a:gd name="T5" fmla="*/ 408 h 1021"/>
              <a:gd name="T6" fmla="*/ 233 w 1021"/>
              <a:gd name="T7" fmla="*/ 408 h 1021"/>
              <a:gd name="T8" fmla="*/ 233 w 1021"/>
              <a:gd name="T9" fmla="*/ 350 h 1021"/>
              <a:gd name="T10" fmla="*/ 380 w 1021"/>
              <a:gd name="T11" fmla="*/ 643 h 1021"/>
              <a:gd name="T12" fmla="*/ 643 w 1021"/>
              <a:gd name="T13" fmla="*/ 380 h 1021"/>
              <a:gd name="T14" fmla="*/ 380 w 1021"/>
              <a:gd name="T15" fmla="*/ 118 h 1021"/>
              <a:gd name="T16" fmla="*/ 118 w 1021"/>
              <a:gd name="T17" fmla="*/ 380 h 1021"/>
              <a:gd name="T18" fmla="*/ 380 w 1021"/>
              <a:gd name="T19" fmla="*/ 643 h 1021"/>
              <a:gd name="T20" fmla="*/ 730 w 1021"/>
              <a:gd name="T21" fmla="*/ 643 h 1021"/>
              <a:gd name="T22" fmla="*/ 1020 w 1021"/>
              <a:gd name="T23" fmla="*/ 932 h 1021"/>
              <a:gd name="T24" fmla="*/ 933 w 1021"/>
              <a:gd name="T25" fmla="*/ 1020 h 1021"/>
              <a:gd name="T26" fmla="*/ 643 w 1021"/>
              <a:gd name="T27" fmla="*/ 730 h 1021"/>
              <a:gd name="T28" fmla="*/ 643 w 1021"/>
              <a:gd name="T29" fmla="*/ 684 h 1021"/>
              <a:gd name="T30" fmla="*/ 627 w 1021"/>
              <a:gd name="T31" fmla="*/ 667 h 1021"/>
              <a:gd name="T32" fmla="*/ 380 w 1021"/>
              <a:gd name="T33" fmla="*/ 757 h 1021"/>
              <a:gd name="T34" fmla="*/ 0 w 1021"/>
              <a:gd name="T35" fmla="*/ 380 h 1021"/>
              <a:gd name="T36" fmla="*/ 380 w 1021"/>
              <a:gd name="T37" fmla="*/ 0 h 1021"/>
              <a:gd name="T38" fmla="*/ 758 w 1021"/>
              <a:gd name="T39" fmla="*/ 380 h 1021"/>
              <a:gd name="T40" fmla="*/ 668 w 1021"/>
              <a:gd name="T41" fmla="*/ 626 h 1021"/>
              <a:gd name="T42" fmla="*/ 684 w 1021"/>
              <a:gd name="T43" fmla="*/ 643 h 1021"/>
              <a:gd name="T44" fmla="*/ 730 w 1021"/>
              <a:gd name="T45" fmla="*/ 6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21" h="1021">
                <a:moveTo>
                  <a:pt x="233" y="350"/>
                </a:moveTo>
                <a:lnTo>
                  <a:pt x="525" y="350"/>
                </a:lnTo>
                <a:lnTo>
                  <a:pt x="525" y="408"/>
                </a:lnTo>
                <a:lnTo>
                  <a:pt x="233" y="408"/>
                </a:lnTo>
                <a:lnTo>
                  <a:pt x="233" y="350"/>
                </a:lnTo>
                <a:close/>
                <a:moveTo>
                  <a:pt x="380" y="643"/>
                </a:moveTo>
                <a:cubicBezTo>
                  <a:pt x="525" y="643"/>
                  <a:pt x="643" y="525"/>
                  <a:pt x="643" y="380"/>
                </a:cubicBezTo>
                <a:cubicBezTo>
                  <a:pt x="643" y="235"/>
                  <a:pt x="525" y="118"/>
                  <a:pt x="380" y="118"/>
                </a:cubicBezTo>
                <a:cubicBezTo>
                  <a:pt x="236" y="118"/>
                  <a:pt x="118" y="235"/>
                  <a:pt x="118" y="380"/>
                </a:cubicBezTo>
                <a:cubicBezTo>
                  <a:pt x="118" y="525"/>
                  <a:pt x="236" y="643"/>
                  <a:pt x="380" y="643"/>
                </a:cubicBezTo>
                <a:close/>
                <a:moveTo>
                  <a:pt x="730" y="643"/>
                </a:moveTo>
                <a:lnTo>
                  <a:pt x="1020" y="932"/>
                </a:lnTo>
                <a:lnTo>
                  <a:pt x="933" y="1020"/>
                </a:lnTo>
                <a:lnTo>
                  <a:pt x="643" y="730"/>
                </a:lnTo>
                <a:lnTo>
                  <a:pt x="643" y="684"/>
                </a:lnTo>
                <a:lnTo>
                  <a:pt x="627" y="667"/>
                </a:lnTo>
                <a:cubicBezTo>
                  <a:pt x="561" y="725"/>
                  <a:pt x="473" y="757"/>
                  <a:pt x="380" y="757"/>
                </a:cubicBezTo>
                <a:cubicBezTo>
                  <a:pt x="170" y="757"/>
                  <a:pt x="0" y="591"/>
                  <a:pt x="0" y="380"/>
                </a:cubicBezTo>
                <a:cubicBezTo>
                  <a:pt x="0" y="170"/>
                  <a:pt x="169" y="0"/>
                  <a:pt x="380" y="0"/>
                </a:cubicBezTo>
                <a:cubicBezTo>
                  <a:pt x="590" y="0"/>
                  <a:pt x="758" y="170"/>
                  <a:pt x="758" y="380"/>
                </a:cubicBezTo>
                <a:cubicBezTo>
                  <a:pt x="758" y="473"/>
                  <a:pt x="725" y="561"/>
                  <a:pt x="668" y="626"/>
                </a:cubicBezTo>
                <a:lnTo>
                  <a:pt x="684" y="643"/>
                </a:lnTo>
                <a:lnTo>
                  <a:pt x="730" y="64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5" name="Freeform 64"/>
          <p:cNvSpPr>
            <a:spLocks noChangeArrowheads="1"/>
          </p:cNvSpPr>
          <p:nvPr/>
        </p:nvSpPr>
        <p:spPr bwMode="auto">
          <a:xfrm>
            <a:off x="3162301" y="5885658"/>
            <a:ext cx="377825" cy="377825"/>
          </a:xfrm>
          <a:custGeom>
            <a:avLst/>
            <a:gdLst>
              <a:gd name="T0" fmla="*/ 0 w 1051"/>
              <a:gd name="T1" fmla="*/ 1050 h 1051"/>
              <a:gd name="T2" fmla="*/ 0 w 1051"/>
              <a:gd name="T3" fmla="*/ 700 h 1051"/>
              <a:gd name="T4" fmla="*/ 134 w 1051"/>
              <a:gd name="T5" fmla="*/ 834 h 1051"/>
              <a:gd name="T6" fmla="*/ 301 w 1051"/>
              <a:gd name="T7" fmla="*/ 665 h 1051"/>
              <a:gd name="T8" fmla="*/ 385 w 1051"/>
              <a:gd name="T9" fmla="*/ 749 h 1051"/>
              <a:gd name="T10" fmla="*/ 216 w 1051"/>
              <a:gd name="T11" fmla="*/ 916 h 1051"/>
              <a:gd name="T12" fmla="*/ 350 w 1051"/>
              <a:gd name="T13" fmla="*/ 1050 h 1051"/>
              <a:gd name="T14" fmla="*/ 0 w 1051"/>
              <a:gd name="T15" fmla="*/ 1050 h 1051"/>
              <a:gd name="T16" fmla="*/ 0 w 1051"/>
              <a:gd name="T17" fmla="*/ 350 h 1051"/>
              <a:gd name="T18" fmla="*/ 0 w 1051"/>
              <a:gd name="T19" fmla="*/ 0 h 1051"/>
              <a:gd name="T20" fmla="*/ 350 w 1051"/>
              <a:gd name="T21" fmla="*/ 0 h 1051"/>
              <a:gd name="T22" fmla="*/ 216 w 1051"/>
              <a:gd name="T23" fmla="*/ 134 h 1051"/>
              <a:gd name="T24" fmla="*/ 385 w 1051"/>
              <a:gd name="T25" fmla="*/ 301 h 1051"/>
              <a:gd name="T26" fmla="*/ 301 w 1051"/>
              <a:gd name="T27" fmla="*/ 386 h 1051"/>
              <a:gd name="T28" fmla="*/ 134 w 1051"/>
              <a:gd name="T29" fmla="*/ 216 h 1051"/>
              <a:gd name="T30" fmla="*/ 0 w 1051"/>
              <a:gd name="T31" fmla="*/ 350 h 1051"/>
              <a:gd name="T32" fmla="*/ 700 w 1051"/>
              <a:gd name="T33" fmla="*/ 0 h 1051"/>
              <a:gd name="T34" fmla="*/ 1050 w 1051"/>
              <a:gd name="T35" fmla="*/ 0 h 1051"/>
              <a:gd name="T36" fmla="*/ 1050 w 1051"/>
              <a:gd name="T37" fmla="*/ 350 h 1051"/>
              <a:gd name="T38" fmla="*/ 916 w 1051"/>
              <a:gd name="T39" fmla="*/ 216 h 1051"/>
              <a:gd name="T40" fmla="*/ 749 w 1051"/>
              <a:gd name="T41" fmla="*/ 386 h 1051"/>
              <a:gd name="T42" fmla="*/ 664 w 1051"/>
              <a:gd name="T43" fmla="*/ 301 h 1051"/>
              <a:gd name="T44" fmla="*/ 834 w 1051"/>
              <a:gd name="T45" fmla="*/ 134 h 1051"/>
              <a:gd name="T46" fmla="*/ 700 w 1051"/>
              <a:gd name="T47" fmla="*/ 0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051" h="1051">
                <a:moveTo>
                  <a:pt x="0" y="1050"/>
                </a:moveTo>
                <a:lnTo>
                  <a:pt x="0" y="700"/>
                </a:lnTo>
                <a:lnTo>
                  <a:pt x="134" y="834"/>
                </a:lnTo>
                <a:lnTo>
                  <a:pt x="301" y="665"/>
                </a:lnTo>
                <a:lnTo>
                  <a:pt x="385" y="749"/>
                </a:lnTo>
                <a:lnTo>
                  <a:pt x="216" y="916"/>
                </a:lnTo>
                <a:lnTo>
                  <a:pt x="350" y="1050"/>
                </a:lnTo>
                <a:lnTo>
                  <a:pt x="0" y="1050"/>
                </a:lnTo>
                <a:close/>
                <a:moveTo>
                  <a:pt x="0" y="350"/>
                </a:moveTo>
                <a:lnTo>
                  <a:pt x="0" y="0"/>
                </a:lnTo>
                <a:lnTo>
                  <a:pt x="350" y="0"/>
                </a:lnTo>
                <a:lnTo>
                  <a:pt x="216" y="134"/>
                </a:lnTo>
                <a:lnTo>
                  <a:pt x="385" y="301"/>
                </a:lnTo>
                <a:lnTo>
                  <a:pt x="301" y="386"/>
                </a:lnTo>
                <a:lnTo>
                  <a:pt x="134" y="216"/>
                </a:lnTo>
                <a:lnTo>
                  <a:pt x="0" y="350"/>
                </a:lnTo>
                <a:close/>
                <a:moveTo>
                  <a:pt x="700" y="0"/>
                </a:moveTo>
                <a:lnTo>
                  <a:pt x="1050" y="0"/>
                </a:lnTo>
                <a:lnTo>
                  <a:pt x="1050" y="350"/>
                </a:lnTo>
                <a:lnTo>
                  <a:pt x="916" y="216"/>
                </a:lnTo>
                <a:lnTo>
                  <a:pt x="749" y="386"/>
                </a:lnTo>
                <a:lnTo>
                  <a:pt x="664" y="301"/>
                </a:lnTo>
                <a:lnTo>
                  <a:pt x="834" y="134"/>
                </a:lnTo>
                <a:lnTo>
                  <a:pt x="700" y="0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6" name="Freeform 65"/>
          <p:cNvSpPr>
            <a:spLocks noChangeArrowheads="1"/>
          </p:cNvSpPr>
          <p:nvPr/>
        </p:nvSpPr>
        <p:spPr bwMode="auto">
          <a:xfrm>
            <a:off x="4262437" y="5892006"/>
            <a:ext cx="368300" cy="368300"/>
          </a:xfrm>
          <a:custGeom>
            <a:avLst/>
            <a:gdLst>
              <a:gd name="T0" fmla="*/ 525 w 1021"/>
              <a:gd name="T1" fmla="*/ 408 h 1021"/>
              <a:gd name="T2" fmla="*/ 408 w 1021"/>
              <a:gd name="T3" fmla="*/ 408 h 1021"/>
              <a:gd name="T4" fmla="*/ 408 w 1021"/>
              <a:gd name="T5" fmla="*/ 525 h 1021"/>
              <a:gd name="T6" fmla="*/ 350 w 1021"/>
              <a:gd name="T7" fmla="*/ 525 h 1021"/>
              <a:gd name="T8" fmla="*/ 350 w 1021"/>
              <a:gd name="T9" fmla="*/ 408 h 1021"/>
              <a:gd name="T10" fmla="*/ 233 w 1021"/>
              <a:gd name="T11" fmla="*/ 408 h 1021"/>
              <a:gd name="T12" fmla="*/ 233 w 1021"/>
              <a:gd name="T13" fmla="*/ 350 h 1021"/>
              <a:gd name="T14" fmla="*/ 350 w 1021"/>
              <a:gd name="T15" fmla="*/ 350 h 1021"/>
              <a:gd name="T16" fmla="*/ 350 w 1021"/>
              <a:gd name="T17" fmla="*/ 233 h 1021"/>
              <a:gd name="T18" fmla="*/ 408 w 1021"/>
              <a:gd name="T19" fmla="*/ 233 h 1021"/>
              <a:gd name="T20" fmla="*/ 408 w 1021"/>
              <a:gd name="T21" fmla="*/ 350 h 1021"/>
              <a:gd name="T22" fmla="*/ 525 w 1021"/>
              <a:gd name="T23" fmla="*/ 350 h 1021"/>
              <a:gd name="T24" fmla="*/ 525 w 1021"/>
              <a:gd name="T25" fmla="*/ 408 h 1021"/>
              <a:gd name="T26" fmla="*/ 381 w 1021"/>
              <a:gd name="T27" fmla="*/ 643 h 1021"/>
              <a:gd name="T28" fmla="*/ 643 w 1021"/>
              <a:gd name="T29" fmla="*/ 380 h 1021"/>
              <a:gd name="T30" fmla="*/ 381 w 1021"/>
              <a:gd name="T31" fmla="*/ 118 h 1021"/>
              <a:gd name="T32" fmla="*/ 118 w 1021"/>
              <a:gd name="T33" fmla="*/ 380 h 1021"/>
              <a:gd name="T34" fmla="*/ 381 w 1021"/>
              <a:gd name="T35" fmla="*/ 643 h 1021"/>
              <a:gd name="T36" fmla="*/ 730 w 1021"/>
              <a:gd name="T37" fmla="*/ 643 h 1021"/>
              <a:gd name="T38" fmla="*/ 1020 w 1021"/>
              <a:gd name="T39" fmla="*/ 932 h 1021"/>
              <a:gd name="T40" fmla="*/ 933 w 1021"/>
              <a:gd name="T41" fmla="*/ 1020 h 1021"/>
              <a:gd name="T42" fmla="*/ 643 w 1021"/>
              <a:gd name="T43" fmla="*/ 730 h 1021"/>
              <a:gd name="T44" fmla="*/ 643 w 1021"/>
              <a:gd name="T45" fmla="*/ 684 h 1021"/>
              <a:gd name="T46" fmla="*/ 627 w 1021"/>
              <a:gd name="T47" fmla="*/ 667 h 1021"/>
              <a:gd name="T48" fmla="*/ 381 w 1021"/>
              <a:gd name="T49" fmla="*/ 757 h 1021"/>
              <a:gd name="T50" fmla="*/ 0 w 1021"/>
              <a:gd name="T51" fmla="*/ 380 h 1021"/>
              <a:gd name="T52" fmla="*/ 381 w 1021"/>
              <a:gd name="T53" fmla="*/ 0 h 1021"/>
              <a:gd name="T54" fmla="*/ 758 w 1021"/>
              <a:gd name="T55" fmla="*/ 380 h 1021"/>
              <a:gd name="T56" fmla="*/ 668 w 1021"/>
              <a:gd name="T57" fmla="*/ 626 h 1021"/>
              <a:gd name="T58" fmla="*/ 684 w 1021"/>
              <a:gd name="T59" fmla="*/ 643 h 1021"/>
              <a:gd name="T60" fmla="*/ 730 w 1021"/>
              <a:gd name="T61" fmla="*/ 6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021" h="1021">
                <a:moveTo>
                  <a:pt x="525" y="408"/>
                </a:moveTo>
                <a:lnTo>
                  <a:pt x="408" y="408"/>
                </a:lnTo>
                <a:lnTo>
                  <a:pt x="408" y="525"/>
                </a:lnTo>
                <a:lnTo>
                  <a:pt x="350" y="525"/>
                </a:lnTo>
                <a:lnTo>
                  <a:pt x="350" y="408"/>
                </a:lnTo>
                <a:lnTo>
                  <a:pt x="233" y="408"/>
                </a:lnTo>
                <a:lnTo>
                  <a:pt x="233" y="350"/>
                </a:lnTo>
                <a:lnTo>
                  <a:pt x="350" y="350"/>
                </a:lnTo>
                <a:lnTo>
                  <a:pt x="350" y="233"/>
                </a:lnTo>
                <a:lnTo>
                  <a:pt x="408" y="233"/>
                </a:lnTo>
                <a:lnTo>
                  <a:pt x="408" y="350"/>
                </a:lnTo>
                <a:lnTo>
                  <a:pt x="525" y="350"/>
                </a:lnTo>
                <a:lnTo>
                  <a:pt x="525" y="408"/>
                </a:lnTo>
                <a:close/>
                <a:moveTo>
                  <a:pt x="381" y="643"/>
                </a:moveTo>
                <a:cubicBezTo>
                  <a:pt x="525" y="643"/>
                  <a:pt x="643" y="525"/>
                  <a:pt x="643" y="380"/>
                </a:cubicBezTo>
                <a:cubicBezTo>
                  <a:pt x="643" y="235"/>
                  <a:pt x="525" y="118"/>
                  <a:pt x="381" y="118"/>
                </a:cubicBezTo>
                <a:cubicBezTo>
                  <a:pt x="236" y="118"/>
                  <a:pt x="118" y="235"/>
                  <a:pt x="118" y="380"/>
                </a:cubicBezTo>
                <a:cubicBezTo>
                  <a:pt x="118" y="525"/>
                  <a:pt x="236" y="643"/>
                  <a:pt x="381" y="643"/>
                </a:cubicBezTo>
                <a:close/>
                <a:moveTo>
                  <a:pt x="730" y="643"/>
                </a:moveTo>
                <a:lnTo>
                  <a:pt x="1020" y="932"/>
                </a:lnTo>
                <a:lnTo>
                  <a:pt x="933" y="1020"/>
                </a:lnTo>
                <a:lnTo>
                  <a:pt x="643" y="730"/>
                </a:lnTo>
                <a:lnTo>
                  <a:pt x="643" y="684"/>
                </a:lnTo>
                <a:lnTo>
                  <a:pt x="627" y="667"/>
                </a:lnTo>
                <a:cubicBezTo>
                  <a:pt x="561" y="725"/>
                  <a:pt x="473" y="757"/>
                  <a:pt x="381" y="757"/>
                </a:cubicBezTo>
                <a:cubicBezTo>
                  <a:pt x="170" y="757"/>
                  <a:pt x="0" y="591"/>
                  <a:pt x="0" y="380"/>
                </a:cubicBezTo>
                <a:cubicBezTo>
                  <a:pt x="0" y="170"/>
                  <a:pt x="170" y="0"/>
                  <a:pt x="381" y="0"/>
                </a:cubicBezTo>
                <a:cubicBezTo>
                  <a:pt x="591" y="0"/>
                  <a:pt x="758" y="170"/>
                  <a:pt x="758" y="380"/>
                </a:cubicBezTo>
                <a:cubicBezTo>
                  <a:pt x="758" y="473"/>
                  <a:pt x="725" y="561"/>
                  <a:pt x="668" y="626"/>
                </a:cubicBezTo>
                <a:lnTo>
                  <a:pt x="684" y="643"/>
                </a:lnTo>
                <a:lnTo>
                  <a:pt x="730" y="643"/>
                </a:ln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67" name="Freeform 66"/>
          <p:cNvSpPr>
            <a:spLocks noChangeArrowheads="1"/>
          </p:cNvSpPr>
          <p:nvPr/>
        </p:nvSpPr>
        <p:spPr bwMode="auto">
          <a:xfrm>
            <a:off x="5299074" y="5892006"/>
            <a:ext cx="419100" cy="368300"/>
          </a:xfrm>
          <a:custGeom>
            <a:avLst/>
            <a:gdLst>
              <a:gd name="T0" fmla="*/ 875 w 1166"/>
              <a:gd name="T1" fmla="*/ 643 h 1021"/>
              <a:gd name="T2" fmla="*/ 1165 w 1166"/>
              <a:gd name="T3" fmla="*/ 932 h 1021"/>
              <a:gd name="T4" fmla="*/ 1080 w 1166"/>
              <a:gd name="T5" fmla="*/ 1020 h 1021"/>
              <a:gd name="T6" fmla="*/ 788 w 1166"/>
              <a:gd name="T7" fmla="*/ 727 h 1021"/>
              <a:gd name="T8" fmla="*/ 788 w 1166"/>
              <a:gd name="T9" fmla="*/ 684 h 1021"/>
              <a:gd name="T10" fmla="*/ 771 w 1166"/>
              <a:gd name="T11" fmla="*/ 667 h 1021"/>
              <a:gd name="T12" fmla="*/ 525 w 1166"/>
              <a:gd name="T13" fmla="*/ 758 h 1021"/>
              <a:gd name="T14" fmla="*/ 331 w 1166"/>
              <a:gd name="T15" fmla="*/ 706 h 1021"/>
              <a:gd name="T16" fmla="*/ 419 w 1166"/>
              <a:gd name="T17" fmla="*/ 621 h 1021"/>
              <a:gd name="T18" fmla="*/ 525 w 1166"/>
              <a:gd name="T19" fmla="*/ 643 h 1021"/>
              <a:gd name="T20" fmla="*/ 788 w 1166"/>
              <a:gd name="T21" fmla="*/ 380 h 1021"/>
              <a:gd name="T22" fmla="*/ 525 w 1166"/>
              <a:gd name="T23" fmla="*/ 118 h 1021"/>
              <a:gd name="T24" fmla="*/ 263 w 1166"/>
              <a:gd name="T25" fmla="*/ 380 h 1021"/>
              <a:gd name="T26" fmla="*/ 465 w 1166"/>
              <a:gd name="T27" fmla="*/ 380 h 1021"/>
              <a:gd name="T28" fmla="*/ 225 w 1166"/>
              <a:gd name="T29" fmla="*/ 613 h 1021"/>
              <a:gd name="T30" fmla="*/ 0 w 1166"/>
              <a:gd name="T31" fmla="*/ 380 h 1021"/>
              <a:gd name="T32" fmla="*/ 145 w 1166"/>
              <a:gd name="T33" fmla="*/ 380 h 1021"/>
              <a:gd name="T34" fmla="*/ 525 w 1166"/>
              <a:gd name="T35" fmla="*/ 0 h 1021"/>
              <a:gd name="T36" fmla="*/ 905 w 1166"/>
              <a:gd name="T37" fmla="*/ 380 h 1021"/>
              <a:gd name="T38" fmla="*/ 813 w 1166"/>
              <a:gd name="T39" fmla="*/ 626 h 1021"/>
              <a:gd name="T40" fmla="*/ 829 w 1166"/>
              <a:gd name="T41" fmla="*/ 643 h 1021"/>
              <a:gd name="T42" fmla="*/ 875 w 1166"/>
              <a:gd name="T43" fmla="*/ 643 h 10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166" h="1021">
                <a:moveTo>
                  <a:pt x="875" y="643"/>
                </a:moveTo>
                <a:lnTo>
                  <a:pt x="1165" y="932"/>
                </a:lnTo>
                <a:lnTo>
                  <a:pt x="1080" y="1020"/>
                </a:lnTo>
                <a:lnTo>
                  <a:pt x="788" y="727"/>
                </a:lnTo>
                <a:lnTo>
                  <a:pt x="788" y="684"/>
                </a:lnTo>
                <a:lnTo>
                  <a:pt x="771" y="667"/>
                </a:lnTo>
                <a:cubicBezTo>
                  <a:pt x="706" y="725"/>
                  <a:pt x="618" y="758"/>
                  <a:pt x="525" y="758"/>
                </a:cubicBezTo>
                <a:cubicBezTo>
                  <a:pt x="454" y="758"/>
                  <a:pt x="389" y="738"/>
                  <a:pt x="331" y="706"/>
                </a:cubicBezTo>
                <a:lnTo>
                  <a:pt x="419" y="621"/>
                </a:lnTo>
                <a:cubicBezTo>
                  <a:pt x="452" y="635"/>
                  <a:pt x="487" y="643"/>
                  <a:pt x="525" y="643"/>
                </a:cubicBezTo>
                <a:cubicBezTo>
                  <a:pt x="670" y="643"/>
                  <a:pt x="788" y="525"/>
                  <a:pt x="788" y="380"/>
                </a:cubicBezTo>
                <a:cubicBezTo>
                  <a:pt x="788" y="235"/>
                  <a:pt x="670" y="118"/>
                  <a:pt x="525" y="118"/>
                </a:cubicBezTo>
                <a:cubicBezTo>
                  <a:pt x="380" y="118"/>
                  <a:pt x="263" y="235"/>
                  <a:pt x="263" y="380"/>
                </a:cubicBezTo>
                <a:lnTo>
                  <a:pt x="465" y="380"/>
                </a:lnTo>
                <a:lnTo>
                  <a:pt x="225" y="613"/>
                </a:lnTo>
                <a:lnTo>
                  <a:pt x="0" y="380"/>
                </a:lnTo>
                <a:lnTo>
                  <a:pt x="145" y="380"/>
                </a:lnTo>
                <a:cubicBezTo>
                  <a:pt x="145" y="175"/>
                  <a:pt x="314" y="0"/>
                  <a:pt x="525" y="0"/>
                </a:cubicBezTo>
                <a:cubicBezTo>
                  <a:pt x="735" y="0"/>
                  <a:pt x="905" y="170"/>
                  <a:pt x="905" y="380"/>
                </a:cubicBezTo>
                <a:cubicBezTo>
                  <a:pt x="905" y="476"/>
                  <a:pt x="870" y="561"/>
                  <a:pt x="813" y="626"/>
                </a:cubicBezTo>
                <a:lnTo>
                  <a:pt x="829" y="643"/>
                </a:lnTo>
                <a:lnTo>
                  <a:pt x="875" y="643"/>
                </a:lnTo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0" name="Freeform 69"/>
          <p:cNvSpPr>
            <a:spLocks noChangeArrowheads="1"/>
          </p:cNvSpPr>
          <p:nvPr/>
        </p:nvSpPr>
        <p:spPr bwMode="auto">
          <a:xfrm>
            <a:off x="10718171" y="5906720"/>
            <a:ext cx="416555" cy="353587"/>
          </a:xfrm>
          <a:custGeom>
            <a:avLst/>
            <a:gdLst>
              <a:gd name="T0" fmla="*/ 349 w 759"/>
              <a:gd name="T1" fmla="*/ 87 h 642"/>
              <a:gd name="T2" fmla="*/ 349 w 759"/>
              <a:gd name="T3" fmla="*/ 408 h 642"/>
              <a:gd name="T4" fmla="*/ 116 w 759"/>
              <a:gd name="T5" fmla="*/ 641 h 642"/>
              <a:gd name="T6" fmla="*/ 87 w 759"/>
              <a:gd name="T7" fmla="*/ 641 h 642"/>
              <a:gd name="T8" fmla="*/ 58 w 759"/>
              <a:gd name="T9" fmla="*/ 612 h 642"/>
              <a:gd name="T10" fmla="*/ 58 w 759"/>
              <a:gd name="T11" fmla="*/ 553 h 642"/>
              <a:gd name="T12" fmla="*/ 87 w 759"/>
              <a:gd name="T13" fmla="*/ 524 h 642"/>
              <a:gd name="T14" fmla="*/ 116 w 759"/>
              <a:gd name="T15" fmla="*/ 524 h 642"/>
              <a:gd name="T16" fmla="*/ 233 w 759"/>
              <a:gd name="T17" fmla="*/ 408 h 642"/>
              <a:gd name="T18" fmla="*/ 233 w 759"/>
              <a:gd name="T19" fmla="*/ 393 h 642"/>
              <a:gd name="T20" fmla="*/ 189 w 759"/>
              <a:gd name="T21" fmla="*/ 349 h 642"/>
              <a:gd name="T22" fmla="*/ 87 w 759"/>
              <a:gd name="T23" fmla="*/ 349 h 642"/>
              <a:gd name="T24" fmla="*/ 0 w 759"/>
              <a:gd name="T25" fmla="*/ 262 h 642"/>
              <a:gd name="T26" fmla="*/ 0 w 759"/>
              <a:gd name="T27" fmla="*/ 87 h 642"/>
              <a:gd name="T28" fmla="*/ 87 w 759"/>
              <a:gd name="T29" fmla="*/ 0 h 642"/>
              <a:gd name="T30" fmla="*/ 262 w 759"/>
              <a:gd name="T31" fmla="*/ 0 h 642"/>
              <a:gd name="T32" fmla="*/ 349 w 759"/>
              <a:gd name="T33" fmla="*/ 87 h 642"/>
              <a:gd name="T34" fmla="*/ 758 w 759"/>
              <a:gd name="T35" fmla="*/ 87 h 642"/>
              <a:gd name="T36" fmla="*/ 758 w 759"/>
              <a:gd name="T37" fmla="*/ 408 h 642"/>
              <a:gd name="T38" fmla="*/ 524 w 759"/>
              <a:gd name="T39" fmla="*/ 641 h 642"/>
              <a:gd name="T40" fmla="*/ 495 w 759"/>
              <a:gd name="T41" fmla="*/ 641 h 642"/>
              <a:gd name="T42" fmla="*/ 466 w 759"/>
              <a:gd name="T43" fmla="*/ 612 h 642"/>
              <a:gd name="T44" fmla="*/ 466 w 759"/>
              <a:gd name="T45" fmla="*/ 553 h 642"/>
              <a:gd name="T46" fmla="*/ 495 w 759"/>
              <a:gd name="T47" fmla="*/ 524 h 642"/>
              <a:gd name="T48" fmla="*/ 524 w 759"/>
              <a:gd name="T49" fmla="*/ 524 h 642"/>
              <a:gd name="T50" fmla="*/ 641 w 759"/>
              <a:gd name="T51" fmla="*/ 408 h 642"/>
              <a:gd name="T52" fmla="*/ 641 w 759"/>
              <a:gd name="T53" fmla="*/ 393 h 642"/>
              <a:gd name="T54" fmla="*/ 597 w 759"/>
              <a:gd name="T55" fmla="*/ 349 h 642"/>
              <a:gd name="T56" fmla="*/ 495 w 759"/>
              <a:gd name="T57" fmla="*/ 349 h 642"/>
              <a:gd name="T58" fmla="*/ 408 w 759"/>
              <a:gd name="T59" fmla="*/ 262 h 642"/>
              <a:gd name="T60" fmla="*/ 408 w 759"/>
              <a:gd name="T61" fmla="*/ 87 h 642"/>
              <a:gd name="T62" fmla="*/ 495 w 759"/>
              <a:gd name="T63" fmla="*/ 0 h 642"/>
              <a:gd name="T64" fmla="*/ 670 w 759"/>
              <a:gd name="T65" fmla="*/ 0 h 642"/>
              <a:gd name="T66" fmla="*/ 758 w 759"/>
              <a:gd name="T67" fmla="*/ 87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49" y="87"/>
                </a:moveTo>
                <a:lnTo>
                  <a:pt x="349" y="408"/>
                </a:lnTo>
                <a:cubicBezTo>
                  <a:pt x="349" y="536"/>
                  <a:pt x="245" y="641"/>
                  <a:pt x="116" y="641"/>
                </a:cubicBezTo>
                <a:lnTo>
                  <a:pt x="87" y="641"/>
                </a:lnTo>
                <a:cubicBezTo>
                  <a:pt x="71" y="641"/>
                  <a:pt x="58" y="628"/>
                  <a:pt x="58" y="612"/>
                </a:cubicBezTo>
                <a:lnTo>
                  <a:pt x="58" y="553"/>
                </a:lnTo>
                <a:cubicBezTo>
                  <a:pt x="58" y="537"/>
                  <a:pt x="71" y="524"/>
                  <a:pt x="87" y="524"/>
                </a:cubicBezTo>
                <a:lnTo>
                  <a:pt x="116" y="524"/>
                </a:lnTo>
                <a:cubicBezTo>
                  <a:pt x="180" y="524"/>
                  <a:pt x="233" y="472"/>
                  <a:pt x="233" y="408"/>
                </a:cubicBezTo>
                <a:lnTo>
                  <a:pt x="233" y="393"/>
                </a:lnTo>
                <a:cubicBezTo>
                  <a:pt x="233" y="369"/>
                  <a:pt x="213" y="349"/>
                  <a:pt x="189" y="349"/>
                </a:cubicBezTo>
                <a:lnTo>
                  <a:pt x="87" y="349"/>
                </a:lnTo>
                <a:cubicBezTo>
                  <a:pt x="39" y="349"/>
                  <a:pt x="0" y="310"/>
                  <a:pt x="0" y="262"/>
                </a:cubicBezTo>
                <a:lnTo>
                  <a:pt x="0" y="87"/>
                </a:lnTo>
                <a:cubicBezTo>
                  <a:pt x="0" y="39"/>
                  <a:pt x="39" y="0"/>
                  <a:pt x="87" y="0"/>
                </a:cubicBezTo>
                <a:lnTo>
                  <a:pt x="262" y="0"/>
                </a:lnTo>
                <a:cubicBezTo>
                  <a:pt x="310" y="0"/>
                  <a:pt x="349" y="39"/>
                  <a:pt x="349" y="87"/>
                </a:cubicBezTo>
                <a:close/>
                <a:moveTo>
                  <a:pt x="758" y="87"/>
                </a:moveTo>
                <a:lnTo>
                  <a:pt x="758" y="408"/>
                </a:lnTo>
                <a:cubicBezTo>
                  <a:pt x="758" y="536"/>
                  <a:pt x="653" y="641"/>
                  <a:pt x="524" y="641"/>
                </a:cubicBezTo>
                <a:lnTo>
                  <a:pt x="495" y="641"/>
                </a:lnTo>
                <a:cubicBezTo>
                  <a:pt x="479" y="641"/>
                  <a:pt x="466" y="628"/>
                  <a:pt x="466" y="612"/>
                </a:cubicBezTo>
                <a:lnTo>
                  <a:pt x="466" y="553"/>
                </a:lnTo>
                <a:cubicBezTo>
                  <a:pt x="466" y="537"/>
                  <a:pt x="479" y="524"/>
                  <a:pt x="495" y="524"/>
                </a:cubicBezTo>
                <a:lnTo>
                  <a:pt x="524" y="524"/>
                </a:lnTo>
                <a:cubicBezTo>
                  <a:pt x="589" y="524"/>
                  <a:pt x="641" y="472"/>
                  <a:pt x="641" y="408"/>
                </a:cubicBezTo>
                <a:lnTo>
                  <a:pt x="641" y="393"/>
                </a:lnTo>
                <a:cubicBezTo>
                  <a:pt x="641" y="369"/>
                  <a:pt x="621" y="349"/>
                  <a:pt x="597" y="349"/>
                </a:cubicBezTo>
                <a:lnTo>
                  <a:pt x="495" y="349"/>
                </a:lnTo>
                <a:cubicBezTo>
                  <a:pt x="447" y="349"/>
                  <a:pt x="408" y="310"/>
                  <a:pt x="408" y="262"/>
                </a:cubicBezTo>
                <a:lnTo>
                  <a:pt x="408" y="87"/>
                </a:lnTo>
                <a:cubicBezTo>
                  <a:pt x="408" y="39"/>
                  <a:pt x="447" y="0"/>
                  <a:pt x="495" y="0"/>
                </a:cubicBezTo>
                <a:lnTo>
                  <a:pt x="670" y="0"/>
                </a:lnTo>
                <a:cubicBezTo>
                  <a:pt x="718" y="0"/>
                  <a:pt x="758" y="39"/>
                  <a:pt x="758" y="87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71" name="Freeform 70"/>
          <p:cNvSpPr>
            <a:spLocks noChangeArrowheads="1"/>
          </p:cNvSpPr>
          <p:nvPr/>
        </p:nvSpPr>
        <p:spPr bwMode="auto">
          <a:xfrm>
            <a:off x="9660895" y="5906720"/>
            <a:ext cx="416555" cy="353587"/>
          </a:xfrm>
          <a:custGeom>
            <a:avLst/>
            <a:gdLst>
              <a:gd name="T0" fmla="*/ 350 w 759"/>
              <a:gd name="T1" fmla="*/ 379 h 642"/>
              <a:gd name="T2" fmla="*/ 350 w 759"/>
              <a:gd name="T3" fmla="*/ 554 h 642"/>
              <a:gd name="T4" fmla="*/ 263 w 759"/>
              <a:gd name="T5" fmla="*/ 641 h 642"/>
              <a:gd name="T6" fmla="*/ 88 w 759"/>
              <a:gd name="T7" fmla="*/ 641 h 642"/>
              <a:gd name="T8" fmla="*/ 0 w 759"/>
              <a:gd name="T9" fmla="*/ 554 h 642"/>
              <a:gd name="T10" fmla="*/ 0 w 759"/>
              <a:gd name="T11" fmla="*/ 233 h 642"/>
              <a:gd name="T12" fmla="*/ 233 w 759"/>
              <a:gd name="T13" fmla="*/ 0 h 642"/>
              <a:gd name="T14" fmla="*/ 263 w 759"/>
              <a:gd name="T15" fmla="*/ 0 h 642"/>
              <a:gd name="T16" fmla="*/ 292 w 759"/>
              <a:gd name="T17" fmla="*/ 29 h 642"/>
              <a:gd name="T18" fmla="*/ 292 w 759"/>
              <a:gd name="T19" fmla="*/ 87 h 642"/>
              <a:gd name="T20" fmla="*/ 263 w 759"/>
              <a:gd name="T21" fmla="*/ 116 h 642"/>
              <a:gd name="T22" fmla="*/ 233 w 759"/>
              <a:gd name="T23" fmla="*/ 116 h 642"/>
              <a:gd name="T24" fmla="*/ 117 w 759"/>
              <a:gd name="T25" fmla="*/ 233 h 642"/>
              <a:gd name="T26" fmla="*/ 117 w 759"/>
              <a:gd name="T27" fmla="*/ 248 h 642"/>
              <a:gd name="T28" fmla="*/ 161 w 759"/>
              <a:gd name="T29" fmla="*/ 291 h 642"/>
              <a:gd name="T30" fmla="*/ 263 w 759"/>
              <a:gd name="T31" fmla="*/ 291 h 642"/>
              <a:gd name="T32" fmla="*/ 350 w 759"/>
              <a:gd name="T33" fmla="*/ 379 h 642"/>
              <a:gd name="T34" fmla="*/ 758 w 759"/>
              <a:gd name="T35" fmla="*/ 379 h 642"/>
              <a:gd name="T36" fmla="*/ 758 w 759"/>
              <a:gd name="T37" fmla="*/ 554 h 642"/>
              <a:gd name="T38" fmla="*/ 671 w 759"/>
              <a:gd name="T39" fmla="*/ 641 h 642"/>
              <a:gd name="T40" fmla="*/ 496 w 759"/>
              <a:gd name="T41" fmla="*/ 641 h 642"/>
              <a:gd name="T42" fmla="*/ 408 w 759"/>
              <a:gd name="T43" fmla="*/ 554 h 642"/>
              <a:gd name="T44" fmla="*/ 408 w 759"/>
              <a:gd name="T45" fmla="*/ 233 h 642"/>
              <a:gd name="T46" fmla="*/ 642 w 759"/>
              <a:gd name="T47" fmla="*/ 0 h 642"/>
              <a:gd name="T48" fmla="*/ 671 w 759"/>
              <a:gd name="T49" fmla="*/ 0 h 642"/>
              <a:gd name="T50" fmla="*/ 700 w 759"/>
              <a:gd name="T51" fmla="*/ 29 h 642"/>
              <a:gd name="T52" fmla="*/ 700 w 759"/>
              <a:gd name="T53" fmla="*/ 87 h 642"/>
              <a:gd name="T54" fmla="*/ 671 w 759"/>
              <a:gd name="T55" fmla="*/ 116 h 642"/>
              <a:gd name="T56" fmla="*/ 642 w 759"/>
              <a:gd name="T57" fmla="*/ 116 h 642"/>
              <a:gd name="T58" fmla="*/ 525 w 759"/>
              <a:gd name="T59" fmla="*/ 233 h 642"/>
              <a:gd name="T60" fmla="*/ 525 w 759"/>
              <a:gd name="T61" fmla="*/ 248 h 642"/>
              <a:gd name="T62" fmla="*/ 569 w 759"/>
              <a:gd name="T63" fmla="*/ 291 h 642"/>
              <a:gd name="T64" fmla="*/ 671 w 759"/>
              <a:gd name="T65" fmla="*/ 291 h 642"/>
              <a:gd name="T66" fmla="*/ 758 w 759"/>
              <a:gd name="T67" fmla="*/ 379 h 6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759" h="642">
                <a:moveTo>
                  <a:pt x="350" y="379"/>
                </a:moveTo>
                <a:lnTo>
                  <a:pt x="350" y="554"/>
                </a:lnTo>
                <a:cubicBezTo>
                  <a:pt x="350" y="602"/>
                  <a:pt x="311" y="641"/>
                  <a:pt x="263" y="641"/>
                </a:cubicBezTo>
                <a:lnTo>
                  <a:pt x="88" y="641"/>
                </a:lnTo>
                <a:cubicBezTo>
                  <a:pt x="39" y="641"/>
                  <a:pt x="0" y="602"/>
                  <a:pt x="0" y="554"/>
                </a:cubicBezTo>
                <a:lnTo>
                  <a:pt x="0" y="233"/>
                </a:lnTo>
                <a:cubicBezTo>
                  <a:pt x="0" y="105"/>
                  <a:pt x="105" y="0"/>
                  <a:pt x="233" y="0"/>
                </a:cubicBezTo>
                <a:lnTo>
                  <a:pt x="263" y="0"/>
                </a:lnTo>
                <a:cubicBezTo>
                  <a:pt x="279" y="0"/>
                  <a:pt x="292" y="13"/>
                  <a:pt x="292" y="29"/>
                </a:cubicBezTo>
                <a:lnTo>
                  <a:pt x="292" y="87"/>
                </a:lnTo>
                <a:cubicBezTo>
                  <a:pt x="292" y="103"/>
                  <a:pt x="279" y="116"/>
                  <a:pt x="263" y="116"/>
                </a:cubicBezTo>
                <a:lnTo>
                  <a:pt x="233" y="116"/>
                </a:lnTo>
                <a:cubicBezTo>
                  <a:pt x="169" y="116"/>
                  <a:pt x="117" y="169"/>
                  <a:pt x="117" y="233"/>
                </a:cubicBezTo>
                <a:lnTo>
                  <a:pt x="117" y="248"/>
                </a:lnTo>
                <a:cubicBezTo>
                  <a:pt x="117" y="272"/>
                  <a:pt x="136" y="291"/>
                  <a:pt x="161" y="291"/>
                </a:cubicBezTo>
                <a:lnTo>
                  <a:pt x="263" y="291"/>
                </a:lnTo>
                <a:cubicBezTo>
                  <a:pt x="311" y="291"/>
                  <a:pt x="350" y="330"/>
                  <a:pt x="350" y="379"/>
                </a:cubicBezTo>
                <a:close/>
                <a:moveTo>
                  <a:pt x="758" y="379"/>
                </a:moveTo>
                <a:lnTo>
                  <a:pt x="758" y="554"/>
                </a:lnTo>
                <a:cubicBezTo>
                  <a:pt x="758" y="602"/>
                  <a:pt x="719" y="641"/>
                  <a:pt x="671" y="641"/>
                </a:cubicBezTo>
                <a:lnTo>
                  <a:pt x="496" y="641"/>
                </a:lnTo>
                <a:cubicBezTo>
                  <a:pt x="447" y="641"/>
                  <a:pt x="408" y="602"/>
                  <a:pt x="408" y="554"/>
                </a:cubicBezTo>
                <a:lnTo>
                  <a:pt x="408" y="233"/>
                </a:lnTo>
                <a:cubicBezTo>
                  <a:pt x="408" y="105"/>
                  <a:pt x="513" y="0"/>
                  <a:pt x="642" y="0"/>
                </a:cubicBezTo>
                <a:lnTo>
                  <a:pt x="671" y="0"/>
                </a:lnTo>
                <a:cubicBezTo>
                  <a:pt x="687" y="0"/>
                  <a:pt x="700" y="13"/>
                  <a:pt x="700" y="29"/>
                </a:cubicBezTo>
                <a:lnTo>
                  <a:pt x="700" y="87"/>
                </a:lnTo>
                <a:cubicBezTo>
                  <a:pt x="700" y="103"/>
                  <a:pt x="687" y="116"/>
                  <a:pt x="671" y="116"/>
                </a:cubicBezTo>
                <a:lnTo>
                  <a:pt x="642" y="116"/>
                </a:lnTo>
                <a:cubicBezTo>
                  <a:pt x="577" y="116"/>
                  <a:pt x="525" y="169"/>
                  <a:pt x="525" y="233"/>
                </a:cubicBezTo>
                <a:lnTo>
                  <a:pt x="525" y="248"/>
                </a:lnTo>
                <a:cubicBezTo>
                  <a:pt x="525" y="272"/>
                  <a:pt x="545" y="291"/>
                  <a:pt x="569" y="291"/>
                </a:cubicBezTo>
                <a:lnTo>
                  <a:pt x="671" y="291"/>
                </a:lnTo>
                <a:cubicBezTo>
                  <a:pt x="719" y="291"/>
                  <a:pt x="758" y="330"/>
                  <a:pt x="758" y="379"/>
                </a:cubicBezTo>
                <a:close/>
              </a:path>
            </a:pathLst>
          </a:custGeom>
          <a:solidFill>
            <a:schemeClr val="tx2">
              <a:lumMod val="85000"/>
              <a:lumOff val="1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829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-5374" y="0"/>
            <a:ext cx="12192000" cy="6852882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412178-905A-43AA-B5E0-E5A7E1EE70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7809" y="2309221"/>
            <a:ext cx="3803778" cy="2979649"/>
          </a:xfr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17" name="Picture Placeholder 3">
            <a:extLst>
              <a:ext uri="{FF2B5EF4-FFF2-40B4-BE49-F238E27FC236}">
                <a16:creationId xmlns:a16="http://schemas.microsoft.com/office/drawing/2014/main" id="{DCA836C7-2636-4D67-B654-E332CA8FFE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74" y="2285268"/>
            <a:ext cx="3873583" cy="3150761"/>
          </a:xfrm>
          <a:custGeom>
            <a:avLst/>
            <a:gdLst>
              <a:gd name="connsiteX0" fmla="*/ 3 w 3267778"/>
              <a:gd name="connsiteY0" fmla="*/ 0 h 3234519"/>
              <a:gd name="connsiteX1" fmla="*/ 3267778 w 3267778"/>
              <a:gd name="connsiteY1" fmla="*/ 0 h 3234519"/>
              <a:gd name="connsiteX2" fmla="*/ 3267778 w 3267778"/>
              <a:gd name="connsiteY2" fmla="*/ 2061664 h 3234519"/>
              <a:gd name="connsiteX3" fmla="*/ 3267775 w 3267778"/>
              <a:gd name="connsiteY3" fmla="*/ 2061664 h 3234519"/>
              <a:gd name="connsiteX4" fmla="*/ 3267775 w 3267778"/>
              <a:gd name="connsiteY4" fmla="*/ 3234519 h 3234519"/>
              <a:gd name="connsiteX5" fmla="*/ 0 w 3267778"/>
              <a:gd name="connsiteY5" fmla="*/ 3234519 h 3234519"/>
              <a:gd name="connsiteX6" fmla="*/ 0 w 3267778"/>
              <a:gd name="connsiteY6" fmla="*/ 2061664 h 3234519"/>
              <a:gd name="connsiteX7" fmla="*/ 3 w 3267778"/>
              <a:gd name="connsiteY7" fmla="*/ 2061664 h 3234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7778" h="3234519">
                <a:moveTo>
                  <a:pt x="3" y="0"/>
                </a:moveTo>
                <a:lnTo>
                  <a:pt x="3267778" y="0"/>
                </a:lnTo>
                <a:lnTo>
                  <a:pt x="3267778" y="2061664"/>
                </a:lnTo>
                <a:lnTo>
                  <a:pt x="3267775" y="2061664"/>
                </a:lnTo>
                <a:lnTo>
                  <a:pt x="3267775" y="3234519"/>
                </a:lnTo>
                <a:lnTo>
                  <a:pt x="0" y="3234519"/>
                </a:lnTo>
                <a:lnTo>
                  <a:pt x="0" y="2061664"/>
                </a:lnTo>
                <a:lnTo>
                  <a:pt x="3" y="2061664"/>
                </a:lnTo>
                <a:close/>
              </a:path>
            </a:pathLst>
          </a:cu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F3CBB7-E1A6-4740-A41B-CEE85D1AE153}"/>
              </a:ext>
            </a:extLst>
          </p:cNvPr>
          <p:cNvSpPr txBox="1"/>
          <p:nvPr/>
        </p:nvSpPr>
        <p:spPr>
          <a:xfrm>
            <a:off x="59226" y="6545105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A close up of a newspaper&#10;&#10;Description automatically generated">
            <a:extLst>
              <a:ext uri="{FF2B5EF4-FFF2-40B4-BE49-F238E27FC236}">
                <a16:creationId xmlns:a16="http://schemas.microsoft.com/office/drawing/2014/main" id="{4E58323A-7F65-487C-B7D6-9700034FA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86" y="2073759"/>
            <a:ext cx="4419600" cy="357378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6F141F-5538-48D7-BD38-1B5724561A71}"/>
              </a:ext>
            </a:extLst>
          </p:cNvPr>
          <p:cNvSpPr txBox="1"/>
          <p:nvPr/>
        </p:nvSpPr>
        <p:spPr>
          <a:xfrm>
            <a:off x="4637919" y="60663"/>
            <a:ext cx="470610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Sketches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942923-E6E4-4C38-B60A-3466E04C5164}"/>
              </a:ext>
            </a:extLst>
          </p:cNvPr>
          <p:cNvSpPr txBox="1"/>
          <p:nvPr/>
        </p:nvSpPr>
        <p:spPr>
          <a:xfrm>
            <a:off x="3669591" y="60663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FBED2ED9-21DC-4464-AC34-DD9A7360A01E}"/>
              </a:ext>
            </a:extLst>
          </p:cNvPr>
          <p:cNvSpPr/>
          <p:nvPr/>
        </p:nvSpPr>
        <p:spPr>
          <a:xfrm>
            <a:off x="9724499" y="1353465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New Contact Page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64DDCBF-4025-496D-8174-5B3145F32CC4}"/>
              </a:ext>
            </a:extLst>
          </p:cNvPr>
          <p:cNvSpPr/>
          <p:nvPr/>
        </p:nvSpPr>
        <p:spPr>
          <a:xfrm>
            <a:off x="2235719" y="1045112"/>
            <a:ext cx="1356555" cy="714230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Organize by Genre 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847FF6AE-8601-4F60-B545-F3FB0EFCF6C8}"/>
              </a:ext>
            </a:extLst>
          </p:cNvPr>
          <p:cNvSpPr/>
          <p:nvPr/>
        </p:nvSpPr>
        <p:spPr>
          <a:xfrm>
            <a:off x="303888" y="1075438"/>
            <a:ext cx="1708999" cy="458523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Coming soon!</a:t>
            </a: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E01D3A51-CD84-4395-A547-E896A7399233}"/>
              </a:ext>
            </a:extLst>
          </p:cNvPr>
          <p:cNvSpPr/>
          <p:nvPr/>
        </p:nvSpPr>
        <p:spPr>
          <a:xfrm>
            <a:off x="307985" y="1627966"/>
            <a:ext cx="1704902" cy="431922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search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DF127446-E948-4536-93E3-13B0B3308891}"/>
              </a:ext>
            </a:extLst>
          </p:cNvPr>
          <p:cNvSpPr/>
          <p:nvPr/>
        </p:nvSpPr>
        <p:spPr>
          <a:xfrm>
            <a:off x="6528217" y="1030413"/>
            <a:ext cx="1439677" cy="105252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Add Purchase Links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A7C52D2C-034F-41A4-9F58-840CBACAB410}"/>
              </a:ext>
            </a:extLst>
          </p:cNvPr>
          <p:cNvSpPr/>
          <p:nvPr/>
        </p:nvSpPr>
        <p:spPr>
          <a:xfrm>
            <a:off x="5088540" y="5827587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Footer with 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Social media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8AC4776C-4010-47D1-96FB-5DA80B2C9625}"/>
              </a:ext>
            </a:extLst>
          </p:cNvPr>
          <p:cNvSpPr/>
          <p:nvPr/>
        </p:nvSpPr>
        <p:spPr>
          <a:xfrm>
            <a:off x="10193983" y="59449"/>
            <a:ext cx="1721078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Desktop Third</a:t>
            </a:r>
          </a:p>
        </p:txBody>
      </p:sp>
    </p:spTree>
    <p:extLst>
      <p:ext uri="{BB962C8B-B14F-4D97-AF65-F5344CB8AC3E}">
        <p14:creationId xmlns:p14="http://schemas.microsoft.com/office/powerpoint/2010/main" val="84878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796628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8A782-68D3-4121-8E3B-8C935767CE18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3121721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1258839" y="1210764"/>
            <a:ext cx="905256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1: </a:t>
            </a:r>
          </a:p>
          <a:p>
            <a:r>
              <a:rPr lang="en-US" dirty="0">
                <a:solidFill>
                  <a:schemeClr val="tx2"/>
                </a:solidFill>
              </a:rPr>
              <a:t>Another parent recommends a Suzanne Collins book “</a:t>
            </a:r>
            <a:r>
              <a:rPr lang="en-US" dirty="0">
                <a:solidFill>
                  <a:schemeClr val="tx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GREGOR AND THE MARKS OF SECRET</a:t>
            </a:r>
            <a:r>
              <a:rPr lang="en-US" dirty="0">
                <a:solidFill>
                  <a:schemeClr val="tx2"/>
                </a:solidFill>
              </a:rPr>
              <a:t>”. You decide to </a:t>
            </a:r>
            <a:r>
              <a:rPr lang="en-US" sz="2400" b="1" dirty="0">
                <a:solidFill>
                  <a:schemeClr val="tx2"/>
                </a:solidFill>
              </a:rPr>
              <a:t>look up the book on the authors website </a:t>
            </a:r>
            <a:r>
              <a:rPr lang="en-US" dirty="0">
                <a:solidFill>
                  <a:schemeClr val="tx2"/>
                </a:solidFill>
              </a:rPr>
              <a:t>to see if it is age and subject appropriate for your child</a:t>
            </a:r>
            <a:r>
              <a:rPr lang="en-US" sz="2400" b="1" dirty="0">
                <a:solidFill>
                  <a:schemeClr val="tx2"/>
                </a:solidFill>
              </a:rPr>
              <a:t>. </a:t>
            </a:r>
            <a:endParaRPr lang="en-US" b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Assume you are a parent with young children aged 9 and 10 years old.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3883429" y="76432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4287062" y="782157"/>
            <a:ext cx="2996113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A698E8-80D8-485F-81D9-B2ACAB725E25}"/>
              </a:ext>
            </a:extLst>
          </p:cNvPr>
          <p:cNvSpPr txBox="1"/>
          <p:nvPr/>
        </p:nvSpPr>
        <p:spPr>
          <a:xfrm>
            <a:off x="1258839" y="3131184"/>
            <a:ext cx="9052560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2: </a:t>
            </a:r>
          </a:p>
          <a:p>
            <a:r>
              <a:rPr lang="en-US" dirty="0">
                <a:solidFill>
                  <a:schemeClr val="tx2"/>
                </a:solidFill>
              </a:rPr>
              <a:t>After reading about the storyline of the book “GREGOR AND THE CODE OF CLAW”, you want to </a:t>
            </a:r>
            <a:r>
              <a:rPr lang="en-US" sz="2400" b="1" dirty="0">
                <a:solidFill>
                  <a:schemeClr val="tx2"/>
                </a:solidFill>
              </a:rPr>
              <a:t>look on the authors website for reviews </a:t>
            </a:r>
            <a:r>
              <a:rPr lang="en-US" dirty="0">
                <a:solidFill>
                  <a:schemeClr val="tx2"/>
                </a:solidFill>
              </a:rPr>
              <a:t>to see if you should purchase for your child. Assume you are a parent of a young child aged 11.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055B5F-6FBA-4BBD-AB6A-D3688F3F53D5}"/>
              </a:ext>
            </a:extLst>
          </p:cNvPr>
          <p:cNvSpPr txBox="1"/>
          <p:nvPr/>
        </p:nvSpPr>
        <p:spPr>
          <a:xfrm>
            <a:off x="1258839" y="4906801"/>
            <a:ext cx="905256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3: </a:t>
            </a:r>
          </a:p>
          <a:p>
            <a:r>
              <a:rPr lang="en-US" dirty="0">
                <a:solidFill>
                  <a:schemeClr val="tx2"/>
                </a:solidFill>
              </a:rPr>
              <a:t>You want to complete your Hunger Games collection. </a:t>
            </a:r>
          </a:p>
          <a:p>
            <a:r>
              <a:rPr lang="en-US" sz="2400" b="1" dirty="0">
                <a:solidFill>
                  <a:schemeClr val="tx2"/>
                </a:solidFill>
              </a:rPr>
              <a:t>Buy Suzanne Collins’ third book in the Hunger Games series, “</a:t>
            </a:r>
            <a:r>
              <a:rPr lang="en-US" sz="2400" b="1" dirty="0" err="1">
                <a:solidFill>
                  <a:schemeClr val="tx2"/>
                </a:solidFill>
              </a:rPr>
              <a:t>MOCKINJAY”sing</a:t>
            </a:r>
            <a:r>
              <a:rPr lang="en-US" sz="24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the authors website</a:t>
            </a:r>
            <a:r>
              <a:rPr lang="en-US" b="1" dirty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69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037E95-C59C-4036-85A1-5642CFFB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680" y="2974693"/>
            <a:ext cx="9152379" cy="5057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8915981" y="123897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9319614" y="683097"/>
            <a:ext cx="2996113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252368" y="0"/>
            <a:ext cx="9031004" cy="304698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1: </a:t>
            </a:r>
          </a:p>
          <a:p>
            <a:r>
              <a:rPr lang="en-US" sz="28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</a:rPr>
              <a:t>Find description of a book for a child including age &amp; </a:t>
            </a:r>
          </a:p>
          <a:p>
            <a:r>
              <a:rPr lang="en-US" sz="28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</a:rPr>
              <a:t>subject matter recommendations</a:t>
            </a:r>
          </a:p>
          <a:p>
            <a:r>
              <a:rPr lang="en-US" sz="2800" b="1" dirty="0"/>
              <a:t>Results: Only one participant found the description.</a:t>
            </a:r>
          </a:p>
          <a:p>
            <a:r>
              <a:rPr lang="en-US" sz="2800" b="1" dirty="0"/>
              <a:t>Issues:   Users were frustrated trying to find info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Improve: Add efficient way to find book desc &amp; age recommendations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3051150" y="23220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06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1284399" y="1519840"/>
            <a:ext cx="8929644" cy="273921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2: 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Look for reviews for a book for your child</a:t>
            </a:r>
          </a:p>
          <a:p>
            <a:r>
              <a:rPr lang="en-US" sz="2800" b="1" dirty="0"/>
              <a:t>Results:      All users found the reviews </a:t>
            </a:r>
          </a:p>
          <a:p>
            <a:r>
              <a:rPr lang="en-US" sz="2800" b="1" dirty="0"/>
              <a:t>Issues:        Users mentioned font was hard to read</a:t>
            </a:r>
            <a:endParaRPr lang="en-US" sz="3600" b="1" dirty="0"/>
          </a:p>
          <a:p>
            <a:r>
              <a:rPr lang="en-US" sz="2800" b="1" dirty="0">
                <a:solidFill>
                  <a:schemeClr val="tx2"/>
                </a:solidFill>
              </a:rPr>
              <a:t>Improve:    Use larger readable font</a:t>
            </a:r>
          </a:p>
          <a:p>
            <a:endParaRPr lang="en-US" sz="3600" b="1" dirty="0">
              <a:ln>
                <a:solidFill>
                  <a:schemeClr val="accent2"/>
                </a:solidFill>
              </a:ln>
              <a:solidFill>
                <a:schemeClr val="tx2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037E95-C59C-4036-85A1-5642CFFB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0447" y="3811738"/>
            <a:ext cx="9103677" cy="188129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3883429" y="76432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4287063" y="954609"/>
            <a:ext cx="2996113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2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037E95-C59C-4036-85A1-5642CFFB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432" y="3705649"/>
            <a:ext cx="9791102" cy="1886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3883429" y="76432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4286383" y="1004198"/>
            <a:ext cx="2996113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1283719" y="1578803"/>
            <a:ext cx="9624562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</a:rPr>
              <a:t>Scenario 3:</a:t>
            </a:r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</a:rPr>
              <a:t> 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Buy MOKINGJAY Book</a:t>
            </a:r>
          </a:p>
          <a:p>
            <a:r>
              <a:rPr lang="en-US" sz="2800" b="1" dirty="0"/>
              <a:t>Results: No one could purchase the book. Users were confused </a:t>
            </a:r>
          </a:p>
          <a:p>
            <a:r>
              <a:rPr lang="en-US" sz="2800" b="1" dirty="0"/>
              <a:t>Issues:   No specific book purchase links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Improve: Include purchase links for each book.</a:t>
            </a:r>
          </a:p>
        </p:txBody>
      </p:sp>
    </p:spTree>
    <p:extLst>
      <p:ext uri="{BB962C8B-B14F-4D97-AF65-F5344CB8AC3E}">
        <p14:creationId xmlns:p14="http://schemas.microsoft.com/office/powerpoint/2010/main" val="1903547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786883" y="1638177"/>
            <a:ext cx="11100318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Usability Test and Findings 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786883" y="76432"/>
            <a:ext cx="11032223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786883" y="996406"/>
            <a:ext cx="11100318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6B78AE-B012-4AF1-B7D5-A78178A00EB9}"/>
              </a:ext>
            </a:extLst>
          </p:cNvPr>
          <p:cNvSpPr/>
          <p:nvPr/>
        </p:nvSpPr>
        <p:spPr>
          <a:xfrm>
            <a:off x="786883" y="2376841"/>
            <a:ext cx="11100318" cy="3016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tIns="0" rIns="182880" bIns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-    Not much INFORMATION about the book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UNORGANIZED images with little text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No RESPONSE when clicking on images and text to complete a task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Hard to read small FONT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Too much WHITE SPACE disorients the user 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Users UNNECESSARILY SCROLLING up and down to try to find what they’re looking for.</a:t>
            </a:r>
          </a:p>
        </p:txBody>
      </p:sp>
    </p:spTree>
    <p:extLst>
      <p:ext uri="{BB962C8B-B14F-4D97-AF65-F5344CB8AC3E}">
        <p14:creationId xmlns:p14="http://schemas.microsoft.com/office/powerpoint/2010/main" val="1160353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704DC6-D0CB-4E19-924F-E97DCE8A646B}"/>
              </a:ext>
            </a:extLst>
          </p:cNvPr>
          <p:cNvSpPr txBox="1"/>
          <p:nvPr/>
        </p:nvSpPr>
        <p:spPr>
          <a:xfrm>
            <a:off x="412647" y="1054992"/>
            <a:ext cx="8917232" cy="40395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How I found</a:t>
            </a:r>
          </a:p>
          <a:p>
            <a:pPr>
              <a:lnSpc>
                <a:spcPts val="3500"/>
              </a:lnSpc>
            </a:pPr>
            <a:r>
              <a:rPr lang="en-US" sz="28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r>
              <a:rPr lang="en-US" sz="3200" b="1" spc="600" dirty="0">
                <a:solidFill>
                  <a:schemeClr val="tx2"/>
                </a:solidFill>
                <a:latin typeface="Bitter" panose="00000500000000000000" pitchFamily="50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endParaRPr lang="en-US" sz="3200" b="1" dirty="0"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The site was on lists of the worst websites. </a:t>
            </a: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12DA0C1-049A-475B-9DB2-50310EDCA1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10330" y="0"/>
            <a:ext cx="4420508" cy="7793589"/>
          </a:xfrm>
        </p:spPr>
      </p:pic>
    </p:spTree>
    <p:extLst>
      <p:ext uri="{BB962C8B-B14F-4D97-AF65-F5344CB8AC3E}">
        <p14:creationId xmlns:p14="http://schemas.microsoft.com/office/powerpoint/2010/main" val="95733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881224" y="1626795"/>
            <a:ext cx="10597414" cy="8771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tIns="182880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</a:rPr>
              <a:t>Usability Test Suggested Improvements</a:t>
            </a:r>
          </a:p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1348152" y="76432"/>
            <a:ext cx="949569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Original Site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1348152" y="810504"/>
            <a:ext cx="9495695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1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16B78AE-B012-4AF1-B7D5-A78178A00EB9}"/>
              </a:ext>
            </a:extLst>
          </p:cNvPr>
          <p:cNvSpPr/>
          <p:nvPr/>
        </p:nvSpPr>
        <p:spPr>
          <a:xfrm>
            <a:off x="881224" y="2365459"/>
            <a:ext cx="10597414" cy="23391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tIns="91440" bIns="9144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Use white space to improve user experience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tx2"/>
                </a:solidFill>
              </a:rPr>
              <a:t>Improve book description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-    </a:t>
            </a:r>
            <a:r>
              <a:rPr lang="en-US" sz="2800" dirty="0">
                <a:solidFill>
                  <a:schemeClr val="tx2"/>
                </a:solidFill>
              </a:rPr>
              <a:t>Add intuitive way to find book description and age recommendations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-    </a:t>
            </a:r>
            <a:r>
              <a:rPr lang="en-US" sz="2800" dirty="0">
                <a:solidFill>
                  <a:schemeClr val="tx2"/>
                </a:solidFill>
              </a:rPr>
              <a:t>Use larger readable font with headers</a:t>
            </a:r>
          </a:p>
          <a:p>
            <a:r>
              <a:rPr lang="en-US" sz="2800" dirty="0">
                <a:solidFill>
                  <a:schemeClr val="tx2"/>
                </a:solidFill>
              </a:rPr>
              <a:t>-    Include purchase links for each book</a:t>
            </a:r>
          </a:p>
        </p:txBody>
      </p:sp>
    </p:spTree>
    <p:extLst>
      <p:ext uri="{BB962C8B-B14F-4D97-AF65-F5344CB8AC3E}">
        <p14:creationId xmlns:p14="http://schemas.microsoft.com/office/powerpoint/2010/main" val="2080063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813104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6694CE6-3F21-4CF4-B2B1-30A1938F134D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373348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ame 12">
            <a:extLst>
              <a:ext uri="{FF2B5EF4-FFF2-40B4-BE49-F238E27FC236}">
                <a16:creationId xmlns:a16="http://schemas.microsoft.com/office/drawing/2014/main" id="{A8BECB96-8E81-4EF2-9BD2-DE3E1C3EFA13}"/>
              </a:ext>
            </a:extLst>
          </p:cNvPr>
          <p:cNvSpPr/>
          <p:nvPr/>
        </p:nvSpPr>
        <p:spPr>
          <a:xfrm>
            <a:off x="4016188" y="790139"/>
            <a:ext cx="8175812" cy="5257802"/>
          </a:xfrm>
          <a:prstGeom prst="frame">
            <a:avLst>
              <a:gd name="adj1" fmla="val 13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8606-7008-4371-9C02-55FEB0FEC08E}"/>
              </a:ext>
            </a:extLst>
          </p:cNvPr>
          <p:cNvSpPr/>
          <p:nvPr/>
        </p:nvSpPr>
        <p:spPr>
          <a:xfrm>
            <a:off x="2809564" y="3978304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39784AF-0FF2-42A2-BBC4-EBCC9470096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352" y="1018739"/>
            <a:ext cx="7276314" cy="4572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68E752-6285-4973-A3B6-25D2294303CA}"/>
              </a:ext>
            </a:extLst>
          </p:cNvPr>
          <p:cNvSpPr txBox="1"/>
          <p:nvPr/>
        </p:nvSpPr>
        <p:spPr>
          <a:xfrm>
            <a:off x="319916" y="900539"/>
            <a:ext cx="3696272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2800" b="1" dirty="0"/>
              <a:t>Personas are fictional characters who represent a target user of the website.</a:t>
            </a:r>
          </a:p>
          <a:p>
            <a:endParaRPr lang="en-US" sz="2800" b="1" dirty="0"/>
          </a:p>
          <a:p>
            <a:r>
              <a:rPr lang="en-US" sz="2400" b="1" dirty="0">
                <a:solidFill>
                  <a:schemeClr val="tx2"/>
                </a:solidFill>
              </a:rPr>
              <a:t>Barb is a professional  woman who got recommendations for a SC book for her children. She wants her children to use their imagination.</a:t>
            </a:r>
          </a:p>
          <a:p>
            <a:endParaRPr lang="en-US" b="1" dirty="0"/>
          </a:p>
          <a:p>
            <a:r>
              <a:rPr lang="en-US" b="1" dirty="0"/>
              <a:t> 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43793-3460-4905-9C94-6ECD5A789AE4}"/>
              </a:ext>
            </a:extLst>
          </p:cNvPr>
          <p:cNvSpPr txBox="1"/>
          <p:nvPr/>
        </p:nvSpPr>
        <p:spPr>
          <a:xfrm>
            <a:off x="119413" y="6396471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440E0E-C28E-4BA8-A9E7-A1CB296E2F74}"/>
              </a:ext>
            </a:extLst>
          </p:cNvPr>
          <p:cNvSpPr txBox="1"/>
          <p:nvPr/>
        </p:nvSpPr>
        <p:spPr>
          <a:xfrm>
            <a:off x="0" y="93486"/>
            <a:ext cx="12192000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Persona</a:t>
            </a:r>
          </a:p>
        </p:txBody>
      </p:sp>
    </p:spTree>
    <p:extLst>
      <p:ext uri="{BB962C8B-B14F-4D97-AF65-F5344CB8AC3E}">
        <p14:creationId xmlns:p14="http://schemas.microsoft.com/office/powerpoint/2010/main" val="1368916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ame 12">
            <a:extLst>
              <a:ext uri="{FF2B5EF4-FFF2-40B4-BE49-F238E27FC236}">
                <a16:creationId xmlns:a16="http://schemas.microsoft.com/office/drawing/2014/main" id="{A8BECB96-8E81-4EF2-9BD2-DE3E1C3EFA13}"/>
              </a:ext>
            </a:extLst>
          </p:cNvPr>
          <p:cNvSpPr/>
          <p:nvPr/>
        </p:nvSpPr>
        <p:spPr>
          <a:xfrm>
            <a:off x="3541292" y="746311"/>
            <a:ext cx="8520546" cy="5365377"/>
          </a:xfrm>
          <a:prstGeom prst="frame">
            <a:avLst>
              <a:gd name="adj1" fmla="val 13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3E8606-7008-4371-9C02-55FEB0FEC08E}"/>
              </a:ext>
            </a:extLst>
          </p:cNvPr>
          <p:cNvSpPr/>
          <p:nvPr/>
        </p:nvSpPr>
        <p:spPr>
          <a:xfrm>
            <a:off x="2809564" y="3978304"/>
            <a:ext cx="36576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713AC1-1CCB-4F87-8D26-78B335CE4E6B}"/>
              </a:ext>
            </a:extLst>
          </p:cNvPr>
          <p:cNvSpPr/>
          <p:nvPr/>
        </p:nvSpPr>
        <p:spPr>
          <a:xfrm>
            <a:off x="5097017" y="3810703"/>
            <a:ext cx="1784499" cy="253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1200" i="1" dirty="0">
                <a:solidFill>
                  <a:schemeClr val="bg1"/>
                </a:solidFill>
                <a:latin typeface="Crimson" panose="02030503060406020304" pitchFamily="18" charset="0"/>
              </a:rPr>
              <a:t>- Sam Walton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C339F-080F-4194-A50B-F7052DE1813A}"/>
              </a:ext>
            </a:extLst>
          </p:cNvPr>
          <p:cNvSpPr txBox="1"/>
          <p:nvPr/>
        </p:nvSpPr>
        <p:spPr>
          <a:xfrm>
            <a:off x="130162" y="1249827"/>
            <a:ext cx="346278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creating personas, journey maps should be generated from user research.</a:t>
            </a:r>
          </a:p>
          <a:p>
            <a:endParaRPr lang="en-US" dirty="0"/>
          </a:p>
          <a:p>
            <a:r>
              <a:rPr lang="en-US" dirty="0"/>
              <a:t>A customer journey map outlines what your personas, leads, and customers will experience when they use your site. 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This Journey map’s user goal is to purchase a recommended book for children aged 9 and 10.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The user had a lot of issues finding information and purchasing the book.</a:t>
            </a:r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9" name="Picture Placeholder 3">
            <a:extLst>
              <a:ext uri="{FF2B5EF4-FFF2-40B4-BE49-F238E27FC236}">
                <a16:creationId xmlns:a16="http://schemas.microsoft.com/office/drawing/2014/main" id="{77A778B0-E3E6-48D1-8E5F-72A46092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5603" y="908924"/>
            <a:ext cx="7842400" cy="5040153"/>
          </a:xfrm>
          <a:custGeom>
            <a:avLst/>
            <a:gdLst>
              <a:gd name="connsiteX0" fmla="*/ 0 w 9144000"/>
              <a:gd name="connsiteY0" fmla="*/ 0 h 4572000"/>
              <a:gd name="connsiteX1" fmla="*/ 9144000 w 9144000"/>
              <a:gd name="connsiteY1" fmla="*/ 0 h 4572000"/>
              <a:gd name="connsiteX2" fmla="*/ 9144000 w 9144000"/>
              <a:gd name="connsiteY2" fmla="*/ 4572000 h 4572000"/>
              <a:gd name="connsiteX3" fmla="*/ 0 w 9144000"/>
              <a:gd name="connsiteY3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0" h="4572000">
                <a:moveTo>
                  <a:pt x="0" y="0"/>
                </a:moveTo>
                <a:lnTo>
                  <a:pt x="9144000" y="0"/>
                </a:lnTo>
                <a:lnTo>
                  <a:pt x="9144000" y="4572000"/>
                </a:lnTo>
                <a:lnTo>
                  <a:pt x="0" y="45720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F9350C-3350-429E-BB85-1BF5A701B34D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A3EF1F-1FA8-463F-B451-5F08DE5D73A1}"/>
              </a:ext>
            </a:extLst>
          </p:cNvPr>
          <p:cNvSpPr txBox="1"/>
          <p:nvPr/>
        </p:nvSpPr>
        <p:spPr>
          <a:xfrm>
            <a:off x="0" y="93486"/>
            <a:ext cx="12192000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Journey Map   Original Site</a:t>
            </a:r>
          </a:p>
        </p:txBody>
      </p:sp>
    </p:spTree>
    <p:extLst>
      <p:ext uri="{BB962C8B-B14F-4D97-AF65-F5344CB8AC3E}">
        <p14:creationId xmlns:p14="http://schemas.microsoft.com/office/powerpoint/2010/main" val="337703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chemeClr val="tx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780152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C46CFD-A849-4405-9963-8B35C6950640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225037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-1707" y="19544"/>
            <a:ext cx="2627453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62476" y="1378376"/>
            <a:ext cx="3182886" cy="2214598"/>
          </a:xfrm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48682" y="4285650"/>
            <a:ext cx="3178303" cy="2139096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58582" y="6457708"/>
            <a:ext cx="74381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4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4465" y="1340275"/>
            <a:ext cx="2712133" cy="2206039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3949" y="4328256"/>
            <a:ext cx="3017647" cy="1941342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459FC074-C8EC-4BDA-80ED-96814F5D3362}"/>
              </a:ext>
            </a:extLst>
          </p:cNvPr>
          <p:cNvSpPr/>
          <p:nvPr/>
        </p:nvSpPr>
        <p:spPr>
          <a:xfrm>
            <a:off x="7237221" y="1961476"/>
            <a:ext cx="1244339" cy="241716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5996" y="2167124"/>
            <a:ext cx="3472812" cy="200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08151" y="1989757"/>
            <a:ext cx="1102481" cy="21991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4376FB-EF06-4352-8852-9022126DFFC8}"/>
              </a:ext>
            </a:extLst>
          </p:cNvPr>
          <p:cNvSpPr txBox="1"/>
          <p:nvPr/>
        </p:nvSpPr>
        <p:spPr>
          <a:xfrm>
            <a:off x="1666256" y="828825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B1CF3-D238-4907-B59C-A4C36AA5AD08}"/>
              </a:ext>
            </a:extLst>
          </p:cNvPr>
          <p:cNvSpPr txBox="1"/>
          <p:nvPr/>
        </p:nvSpPr>
        <p:spPr>
          <a:xfrm>
            <a:off x="1811608" y="3734424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E313D-03F0-4120-9F69-8C8CC839758D}"/>
              </a:ext>
            </a:extLst>
          </p:cNvPr>
          <p:cNvSpPr txBox="1"/>
          <p:nvPr/>
        </p:nvSpPr>
        <p:spPr>
          <a:xfrm>
            <a:off x="8695996" y="1395772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MOBILE</a:t>
            </a: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3AC44B5A-607E-4122-A918-254FCC3D2631}"/>
              </a:ext>
            </a:extLst>
          </p:cNvPr>
          <p:cNvSpPr/>
          <p:nvPr/>
        </p:nvSpPr>
        <p:spPr>
          <a:xfrm>
            <a:off x="6559883" y="5035577"/>
            <a:ext cx="2087811" cy="1389169"/>
          </a:xfrm>
          <a:prstGeom prst="foldedCorner">
            <a:avLst/>
          </a:prstGeom>
          <a:solidFill>
            <a:srgbClr val="C5FFD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Tablet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Relocated Suzanne Section to bottom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to reduce clutter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81F3D-58B8-40D4-AF59-A1435B19A4DB}"/>
              </a:ext>
            </a:extLst>
          </p:cNvPr>
          <p:cNvSpPr txBox="1"/>
          <p:nvPr/>
        </p:nvSpPr>
        <p:spPr>
          <a:xfrm>
            <a:off x="3116220" y="1019406"/>
            <a:ext cx="316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1F91F-7EAC-4F3C-B5FB-855EB878B6A5}"/>
              </a:ext>
            </a:extLst>
          </p:cNvPr>
          <p:cNvSpPr txBox="1"/>
          <p:nvPr/>
        </p:nvSpPr>
        <p:spPr>
          <a:xfrm>
            <a:off x="3268176" y="3927957"/>
            <a:ext cx="299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A5FD9-678E-43EE-B30D-64489E808E9D}"/>
              </a:ext>
            </a:extLst>
          </p:cNvPr>
          <p:cNvSpPr txBox="1"/>
          <p:nvPr/>
        </p:nvSpPr>
        <p:spPr>
          <a:xfrm>
            <a:off x="8552490" y="1854295"/>
            <a:ext cx="366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F558826A-90A7-469C-AE18-1F57E0C10198}"/>
              </a:ext>
            </a:extLst>
          </p:cNvPr>
          <p:cNvSpPr/>
          <p:nvPr/>
        </p:nvSpPr>
        <p:spPr>
          <a:xfrm>
            <a:off x="9274923" y="4328196"/>
            <a:ext cx="2087811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Mobile First Design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7FC42E-6F1D-45E6-A69F-5C55F54A5E3C}"/>
              </a:ext>
            </a:extLst>
          </p:cNvPr>
          <p:cNvCxnSpPr>
            <a:cxnSpLocks/>
          </p:cNvCxnSpPr>
          <p:nvPr/>
        </p:nvCxnSpPr>
        <p:spPr>
          <a:xfrm>
            <a:off x="6777502" y="1731834"/>
            <a:ext cx="0" cy="35596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412BC2-F78A-4E62-8D1D-E6A5AAD741FA}"/>
              </a:ext>
            </a:extLst>
          </p:cNvPr>
          <p:cNvSpPr txBox="1"/>
          <p:nvPr/>
        </p:nvSpPr>
        <p:spPr>
          <a:xfrm>
            <a:off x="333157" y="975860"/>
            <a:ext cx="271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9B9D4-9200-4C22-8783-79A9D24B438E}"/>
              </a:ext>
            </a:extLst>
          </p:cNvPr>
          <p:cNvSpPr txBox="1"/>
          <p:nvPr/>
        </p:nvSpPr>
        <p:spPr>
          <a:xfrm>
            <a:off x="289472" y="3928879"/>
            <a:ext cx="281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71B0E-3BF2-4533-95B4-89E80A2C16D4}"/>
              </a:ext>
            </a:extLst>
          </p:cNvPr>
          <p:cNvSpPr txBox="1"/>
          <p:nvPr/>
        </p:nvSpPr>
        <p:spPr>
          <a:xfrm>
            <a:off x="3250972" y="3531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CB0310-4CD2-43CF-B171-E59B5A29231B}"/>
              </a:ext>
            </a:extLst>
          </p:cNvPr>
          <p:cNvSpPr txBox="1"/>
          <p:nvPr/>
        </p:nvSpPr>
        <p:spPr>
          <a:xfrm>
            <a:off x="8616935" y="95619"/>
            <a:ext cx="3539140" cy="8802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Sketch to Digital</a:t>
            </a:r>
          </a:p>
          <a:p>
            <a:pPr algn="ctr"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All media sizes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5004274-93BA-44B8-8CDA-7E088E650DAF}"/>
              </a:ext>
            </a:extLst>
          </p:cNvPr>
          <p:cNvSpPr/>
          <p:nvPr/>
        </p:nvSpPr>
        <p:spPr>
          <a:xfrm>
            <a:off x="6445363" y="128117"/>
            <a:ext cx="2466036" cy="1694307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Goal: user recognizes site is for SC books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Header includes author name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Recent release Book information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73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58582" y="30960"/>
            <a:ext cx="2627453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3113" y="1378376"/>
            <a:ext cx="3021612" cy="2214598"/>
          </a:xfrm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2914" y="4237536"/>
            <a:ext cx="3167169" cy="2139096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58582" y="6457708"/>
            <a:ext cx="74381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4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49" y="1320197"/>
            <a:ext cx="2712133" cy="2193086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598588" y="4079034"/>
            <a:ext cx="1932352" cy="2500692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459FC074-C8EC-4BDA-80ED-96814F5D3362}"/>
              </a:ext>
            </a:extLst>
          </p:cNvPr>
          <p:cNvSpPr/>
          <p:nvPr/>
        </p:nvSpPr>
        <p:spPr>
          <a:xfrm>
            <a:off x="7021964" y="1854295"/>
            <a:ext cx="1622317" cy="268774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5996" y="2190979"/>
            <a:ext cx="3472812" cy="196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23" y="2109678"/>
            <a:ext cx="1596761" cy="20663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4376FB-EF06-4352-8852-9022126DFFC8}"/>
              </a:ext>
            </a:extLst>
          </p:cNvPr>
          <p:cNvSpPr txBox="1"/>
          <p:nvPr/>
        </p:nvSpPr>
        <p:spPr>
          <a:xfrm>
            <a:off x="1689223" y="819811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B1CF3-D238-4907-B59C-A4C36AA5AD08}"/>
              </a:ext>
            </a:extLst>
          </p:cNvPr>
          <p:cNvSpPr txBox="1"/>
          <p:nvPr/>
        </p:nvSpPr>
        <p:spPr>
          <a:xfrm>
            <a:off x="1811608" y="3734424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E313D-03F0-4120-9F69-8C8CC839758D}"/>
              </a:ext>
            </a:extLst>
          </p:cNvPr>
          <p:cNvSpPr txBox="1"/>
          <p:nvPr/>
        </p:nvSpPr>
        <p:spPr>
          <a:xfrm>
            <a:off x="8695996" y="1395772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MOBILE</a:t>
            </a: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81F3D-58B8-40D4-AF59-A1435B19A4DB}"/>
              </a:ext>
            </a:extLst>
          </p:cNvPr>
          <p:cNvSpPr txBox="1"/>
          <p:nvPr/>
        </p:nvSpPr>
        <p:spPr>
          <a:xfrm>
            <a:off x="3116220" y="1019406"/>
            <a:ext cx="316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1F91F-7EAC-4F3C-B5FB-855EB878B6A5}"/>
              </a:ext>
            </a:extLst>
          </p:cNvPr>
          <p:cNvSpPr txBox="1"/>
          <p:nvPr/>
        </p:nvSpPr>
        <p:spPr>
          <a:xfrm>
            <a:off x="3288811" y="3857104"/>
            <a:ext cx="299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A5FD9-678E-43EE-B30D-64489E808E9D}"/>
              </a:ext>
            </a:extLst>
          </p:cNvPr>
          <p:cNvSpPr txBox="1"/>
          <p:nvPr/>
        </p:nvSpPr>
        <p:spPr>
          <a:xfrm>
            <a:off x="8552490" y="1854295"/>
            <a:ext cx="366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F558826A-90A7-469C-AE18-1F57E0C10198}"/>
              </a:ext>
            </a:extLst>
          </p:cNvPr>
          <p:cNvSpPr/>
          <p:nvPr/>
        </p:nvSpPr>
        <p:spPr>
          <a:xfrm>
            <a:off x="9274923" y="4318769"/>
            <a:ext cx="2087811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Mobile First Design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7FC42E-6F1D-45E6-A69F-5C55F54A5E3C}"/>
              </a:ext>
            </a:extLst>
          </p:cNvPr>
          <p:cNvCxnSpPr>
            <a:cxnSpLocks/>
          </p:cNvCxnSpPr>
          <p:nvPr/>
        </p:nvCxnSpPr>
        <p:spPr>
          <a:xfrm>
            <a:off x="6777502" y="1731834"/>
            <a:ext cx="0" cy="35596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412BC2-F78A-4E62-8D1D-E6A5AAD741FA}"/>
              </a:ext>
            </a:extLst>
          </p:cNvPr>
          <p:cNvSpPr txBox="1"/>
          <p:nvPr/>
        </p:nvSpPr>
        <p:spPr>
          <a:xfrm>
            <a:off x="333157" y="975860"/>
            <a:ext cx="271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9B9D4-9200-4C22-8783-79A9D24B438E}"/>
              </a:ext>
            </a:extLst>
          </p:cNvPr>
          <p:cNvSpPr txBox="1"/>
          <p:nvPr/>
        </p:nvSpPr>
        <p:spPr>
          <a:xfrm>
            <a:off x="289472" y="3928879"/>
            <a:ext cx="281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71B0E-3BF2-4533-95B4-89E80A2C16D4}"/>
              </a:ext>
            </a:extLst>
          </p:cNvPr>
          <p:cNvSpPr txBox="1"/>
          <p:nvPr/>
        </p:nvSpPr>
        <p:spPr>
          <a:xfrm>
            <a:off x="4408224" y="3970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BOOKS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66C405-1881-4B1A-925C-7702D467C2CF}"/>
              </a:ext>
            </a:extLst>
          </p:cNvPr>
          <p:cNvSpPr txBox="1"/>
          <p:nvPr/>
        </p:nvSpPr>
        <p:spPr>
          <a:xfrm>
            <a:off x="8616935" y="95619"/>
            <a:ext cx="3539140" cy="8802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Sketch to Digital</a:t>
            </a:r>
          </a:p>
          <a:p>
            <a:pPr algn="ctr"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All media sizes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0E46D941-331E-4EA1-8B89-CBA38EB49CC0}"/>
              </a:ext>
            </a:extLst>
          </p:cNvPr>
          <p:cNvSpPr/>
          <p:nvPr/>
        </p:nvSpPr>
        <p:spPr>
          <a:xfrm>
            <a:off x="6529113" y="602253"/>
            <a:ext cx="2087811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Organized by Genre and age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212385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0" y="-11545"/>
            <a:ext cx="2627453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77520" y="1378376"/>
            <a:ext cx="2952797" cy="2214598"/>
          </a:xfrm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32914" y="4239584"/>
            <a:ext cx="3167169" cy="2134999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58582" y="6457708"/>
            <a:ext cx="743819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4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949" y="1354479"/>
            <a:ext cx="2712133" cy="2124521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629150" y="4074982"/>
            <a:ext cx="1932352" cy="2500690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459FC074-C8EC-4BDA-80ED-96814F5D3362}"/>
              </a:ext>
            </a:extLst>
          </p:cNvPr>
          <p:cNvSpPr/>
          <p:nvPr/>
        </p:nvSpPr>
        <p:spPr>
          <a:xfrm>
            <a:off x="7021964" y="1854295"/>
            <a:ext cx="1622317" cy="2687746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5030" y="2190979"/>
            <a:ext cx="3434744" cy="1961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47523" y="2109678"/>
            <a:ext cx="1596760" cy="20663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34376FB-EF06-4352-8852-9022126DFFC8}"/>
              </a:ext>
            </a:extLst>
          </p:cNvPr>
          <p:cNvSpPr txBox="1"/>
          <p:nvPr/>
        </p:nvSpPr>
        <p:spPr>
          <a:xfrm>
            <a:off x="1801009" y="849128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B1CF3-D238-4907-B59C-A4C36AA5AD08}"/>
              </a:ext>
            </a:extLst>
          </p:cNvPr>
          <p:cNvSpPr txBox="1"/>
          <p:nvPr/>
        </p:nvSpPr>
        <p:spPr>
          <a:xfrm>
            <a:off x="1811608" y="3734424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E313D-03F0-4120-9F69-8C8CC839758D}"/>
              </a:ext>
            </a:extLst>
          </p:cNvPr>
          <p:cNvSpPr txBox="1"/>
          <p:nvPr/>
        </p:nvSpPr>
        <p:spPr>
          <a:xfrm>
            <a:off x="8695996" y="1395772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MOBILE</a:t>
            </a:r>
            <a:endParaRPr lang="en-US" sz="3200" b="1" dirty="0">
              <a:latin typeface="Bitter" panose="00000500000000000000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81F3D-58B8-40D4-AF59-A1435B19A4DB}"/>
              </a:ext>
            </a:extLst>
          </p:cNvPr>
          <p:cNvSpPr txBox="1"/>
          <p:nvPr/>
        </p:nvSpPr>
        <p:spPr>
          <a:xfrm>
            <a:off x="3116220" y="1019406"/>
            <a:ext cx="316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1F91F-7EAC-4F3C-B5FB-855EB878B6A5}"/>
              </a:ext>
            </a:extLst>
          </p:cNvPr>
          <p:cNvSpPr txBox="1"/>
          <p:nvPr/>
        </p:nvSpPr>
        <p:spPr>
          <a:xfrm>
            <a:off x="3295645" y="3825187"/>
            <a:ext cx="2996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6AA5FD9-678E-43EE-B30D-64489E808E9D}"/>
              </a:ext>
            </a:extLst>
          </p:cNvPr>
          <p:cNvSpPr txBox="1"/>
          <p:nvPr/>
        </p:nvSpPr>
        <p:spPr>
          <a:xfrm>
            <a:off x="8552490" y="1854295"/>
            <a:ext cx="3668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F558826A-90A7-469C-AE18-1F57E0C10198}"/>
              </a:ext>
            </a:extLst>
          </p:cNvPr>
          <p:cNvSpPr/>
          <p:nvPr/>
        </p:nvSpPr>
        <p:spPr>
          <a:xfrm>
            <a:off x="9274923" y="4318769"/>
            <a:ext cx="2087811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Mobile First Design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B7FC42E-6F1D-45E6-A69F-5C55F54A5E3C}"/>
              </a:ext>
            </a:extLst>
          </p:cNvPr>
          <p:cNvCxnSpPr>
            <a:cxnSpLocks/>
          </p:cNvCxnSpPr>
          <p:nvPr/>
        </p:nvCxnSpPr>
        <p:spPr>
          <a:xfrm>
            <a:off x="6777502" y="1731834"/>
            <a:ext cx="0" cy="355962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412BC2-F78A-4E62-8D1D-E6A5AAD741FA}"/>
              </a:ext>
            </a:extLst>
          </p:cNvPr>
          <p:cNvSpPr txBox="1"/>
          <p:nvPr/>
        </p:nvSpPr>
        <p:spPr>
          <a:xfrm>
            <a:off x="333157" y="975860"/>
            <a:ext cx="2712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49B9D4-9200-4C22-8783-79A9D24B438E}"/>
              </a:ext>
            </a:extLst>
          </p:cNvPr>
          <p:cNvSpPr txBox="1"/>
          <p:nvPr/>
        </p:nvSpPr>
        <p:spPr>
          <a:xfrm>
            <a:off x="289472" y="3928879"/>
            <a:ext cx="28167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E571B0E-3BF2-4533-95B4-89E80A2C16D4}"/>
              </a:ext>
            </a:extLst>
          </p:cNvPr>
          <p:cNvSpPr txBox="1"/>
          <p:nvPr/>
        </p:nvSpPr>
        <p:spPr>
          <a:xfrm>
            <a:off x="4408224" y="3970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CONTACT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BB71478-9E4F-4B2C-9EE0-1987D33585BD}"/>
              </a:ext>
            </a:extLst>
          </p:cNvPr>
          <p:cNvSpPr txBox="1"/>
          <p:nvPr/>
        </p:nvSpPr>
        <p:spPr>
          <a:xfrm>
            <a:off x="8652860" y="49367"/>
            <a:ext cx="3539140" cy="8802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Sketch to Digital</a:t>
            </a:r>
          </a:p>
          <a:p>
            <a:pPr algn="ctr"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All media sizes</a:t>
            </a:r>
          </a:p>
        </p:txBody>
      </p:sp>
    </p:spTree>
    <p:extLst>
      <p:ext uri="{BB962C8B-B14F-4D97-AF65-F5344CB8AC3E}">
        <p14:creationId xmlns:p14="http://schemas.microsoft.com/office/powerpoint/2010/main" val="2070968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ANALYZE/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PLANNING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903722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3EEA739-5C22-4A76-9811-CA392AE63BDB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33733901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610" y="4614600"/>
            <a:ext cx="2471910" cy="1719913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70815" y="1945011"/>
            <a:ext cx="2461126" cy="1423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CFE22-1386-4B76-B0FE-0FF2EFAF9E4C}"/>
              </a:ext>
            </a:extLst>
          </p:cNvPr>
          <p:cNvSpPr txBox="1"/>
          <p:nvPr/>
        </p:nvSpPr>
        <p:spPr>
          <a:xfrm>
            <a:off x="2068476" y="3927194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760E65-FB22-4B91-85DA-694DC64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6661" y="3781791"/>
            <a:ext cx="689653" cy="269345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5833304-910D-4D41-8ECD-023F5BFC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466" y="4614600"/>
            <a:ext cx="2523281" cy="16272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A298EE-AEAD-412A-B163-57BA7FEBA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47863" y="3781790"/>
            <a:ext cx="681475" cy="269345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BB2989-8E01-4B07-88FB-8DB1BDD06B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38488" y="3797532"/>
            <a:ext cx="681902" cy="2677711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225" y="769366"/>
            <a:ext cx="3182892" cy="22146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83466" y="716331"/>
            <a:ext cx="5170793" cy="30812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D089B2-39CD-47DC-9D81-780044AF6158}"/>
              </a:ext>
            </a:extLst>
          </p:cNvPr>
          <p:cNvSpPr txBox="1"/>
          <p:nvPr/>
        </p:nvSpPr>
        <p:spPr>
          <a:xfrm>
            <a:off x="147225" y="373304"/>
            <a:ext cx="3182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EE7BA-98E5-4ACB-8942-67EA4228DA6F}"/>
              </a:ext>
            </a:extLst>
          </p:cNvPr>
          <p:cNvSpPr txBox="1"/>
          <p:nvPr/>
        </p:nvSpPr>
        <p:spPr>
          <a:xfrm>
            <a:off x="3389559" y="323226"/>
            <a:ext cx="517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C77B-EE02-4EBC-8D69-E824C8FD469A}"/>
              </a:ext>
            </a:extLst>
          </p:cNvPr>
          <p:cNvSpPr txBox="1"/>
          <p:nvPr/>
        </p:nvSpPr>
        <p:spPr>
          <a:xfrm>
            <a:off x="2291003" y="244794"/>
            <a:ext cx="2300754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0BD5C-F97E-43C4-B783-3FEF58BB3593}"/>
              </a:ext>
            </a:extLst>
          </p:cNvPr>
          <p:cNvSpPr txBox="1"/>
          <p:nvPr/>
        </p:nvSpPr>
        <p:spPr>
          <a:xfrm>
            <a:off x="9554696" y="1098844"/>
            <a:ext cx="2299327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41416" y="6510861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C87E5F-85D6-4478-854B-13F4FA74E62F}"/>
              </a:ext>
            </a:extLst>
          </p:cNvPr>
          <p:cNvSpPr txBox="1"/>
          <p:nvPr/>
        </p:nvSpPr>
        <p:spPr>
          <a:xfrm>
            <a:off x="271609" y="4250140"/>
            <a:ext cx="247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24A4-E654-4415-AC52-CEA4919D725C}"/>
              </a:ext>
            </a:extLst>
          </p:cNvPr>
          <p:cNvSpPr txBox="1"/>
          <p:nvPr/>
        </p:nvSpPr>
        <p:spPr>
          <a:xfrm>
            <a:off x="9411903" y="1547685"/>
            <a:ext cx="24169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9EE41-6FAA-4245-A87D-138FCEF418DD}"/>
              </a:ext>
            </a:extLst>
          </p:cNvPr>
          <p:cNvSpPr txBox="1"/>
          <p:nvPr/>
        </p:nvSpPr>
        <p:spPr>
          <a:xfrm>
            <a:off x="9620506" y="3343725"/>
            <a:ext cx="2060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829214-B90A-4366-8AE2-661998FF7EAA}"/>
              </a:ext>
            </a:extLst>
          </p:cNvPr>
          <p:cNvSpPr txBox="1"/>
          <p:nvPr/>
        </p:nvSpPr>
        <p:spPr>
          <a:xfrm>
            <a:off x="3383467" y="4219362"/>
            <a:ext cx="2523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BF9DFAA-4712-40DF-A238-75B0E9CEECB6}"/>
              </a:ext>
            </a:extLst>
          </p:cNvPr>
          <p:cNvCxnSpPr>
            <a:cxnSpLocks/>
          </p:cNvCxnSpPr>
          <p:nvPr/>
        </p:nvCxnSpPr>
        <p:spPr>
          <a:xfrm>
            <a:off x="9012701" y="784891"/>
            <a:ext cx="0" cy="503115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763C4B3-B44C-4B94-8F43-44D5DDC4592D}"/>
              </a:ext>
            </a:extLst>
          </p:cNvPr>
          <p:cNvSpPr txBox="1"/>
          <p:nvPr/>
        </p:nvSpPr>
        <p:spPr>
          <a:xfrm>
            <a:off x="4127052" y="-1593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8F1E5D-4BB3-4A4D-96A6-0FFC2D563368}"/>
              </a:ext>
            </a:extLst>
          </p:cNvPr>
          <p:cNvSpPr txBox="1"/>
          <p:nvPr/>
        </p:nvSpPr>
        <p:spPr>
          <a:xfrm>
            <a:off x="8538450" y="-29302"/>
            <a:ext cx="3539140" cy="897682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Digital to Prototype</a:t>
            </a:r>
          </a:p>
          <a:p>
            <a:pPr algn="ctr">
              <a:lnSpc>
                <a:spcPts val="3500"/>
              </a:lnSpc>
            </a:pPr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All media sizes</a:t>
            </a:r>
          </a:p>
        </p:txBody>
      </p:sp>
    </p:spTree>
    <p:extLst>
      <p:ext uri="{BB962C8B-B14F-4D97-AF65-F5344CB8AC3E}">
        <p14:creationId xmlns:p14="http://schemas.microsoft.com/office/powerpoint/2010/main" val="2381664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704DC6-D0CB-4E19-924F-E97DCE8A646B}"/>
              </a:ext>
            </a:extLst>
          </p:cNvPr>
          <p:cNvSpPr txBox="1"/>
          <p:nvPr/>
        </p:nvSpPr>
        <p:spPr>
          <a:xfrm>
            <a:off x="445599" y="497059"/>
            <a:ext cx="11422146" cy="538609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Why redesign </a:t>
            </a:r>
            <a:r>
              <a:rPr lang="en-US" sz="3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r>
              <a:rPr lang="en-US" sz="3200" b="1" dirty="0">
                <a:latin typeface="Bitter" panose="00000500000000000000" pitchFamily="50" charset="0"/>
              </a:rPr>
              <a:t>?</a:t>
            </a: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The site needs improvement and modernizing.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I can relate to the business of the site so I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thought it would be 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great for my first redesign.</a:t>
            </a: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 popular author should have a 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modern designed website which 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is user friendly.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</a:t>
            </a: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</p:txBody>
      </p:sp>
      <p:pic>
        <p:nvPicPr>
          <p:cNvPr id="7" name="Picture Placeholder 6" descr="A person sitting on the ground&#10;&#10;Description automatically generated">
            <a:extLst>
              <a:ext uri="{FF2B5EF4-FFF2-40B4-BE49-F238E27FC236}">
                <a16:creationId xmlns:a16="http://schemas.microsoft.com/office/drawing/2014/main" id="{912DA0C1-049A-475B-9DB2-50310EDCA1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2" b="10602"/>
          <a:stretch>
            <a:fillRect/>
          </a:stretch>
        </p:blipFill>
        <p:spPr>
          <a:xfrm>
            <a:off x="7338270" y="3429000"/>
            <a:ext cx="4970462" cy="3475037"/>
          </a:xfrm>
        </p:spPr>
      </p:pic>
    </p:spTree>
    <p:extLst>
      <p:ext uri="{BB962C8B-B14F-4D97-AF65-F5344CB8AC3E}">
        <p14:creationId xmlns:p14="http://schemas.microsoft.com/office/powerpoint/2010/main" val="1003261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17855" y="1012268"/>
            <a:ext cx="3017725" cy="1745692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6814" y="657603"/>
            <a:ext cx="3803382" cy="28525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6478" y="654461"/>
            <a:ext cx="3473610" cy="57969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D089B2-39CD-47DC-9D81-780044AF6158}"/>
              </a:ext>
            </a:extLst>
          </p:cNvPr>
          <p:cNvSpPr txBox="1"/>
          <p:nvPr/>
        </p:nvSpPr>
        <p:spPr>
          <a:xfrm>
            <a:off x="285070" y="286938"/>
            <a:ext cx="380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EE7BA-98E5-4ACB-8942-67EA4228DA6F}"/>
              </a:ext>
            </a:extLst>
          </p:cNvPr>
          <p:cNvSpPr txBox="1"/>
          <p:nvPr/>
        </p:nvSpPr>
        <p:spPr>
          <a:xfrm>
            <a:off x="4321871" y="286938"/>
            <a:ext cx="3473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C77B-EE02-4EBC-8D69-E824C8FD469A}"/>
              </a:ext>
            </a:extLst>
          </p:cNvPr>
          <p:cNvSpPr txBox="1"/>
          <p:nvPr/>
        </p:nvSpPr>
        <p:spPr>
          <a:xfrm>
            <a:off x="1977032" y="269519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0BD5C-F97E-43C4-B783-3FEF58BB3593}"/>
              </a:ext>
            </a:extLst>
          </p:cNvPr>
          <p:cNvSpPr txBox="1"/>
          <p:nvPr/>
        </p:nvSpPr>
        <p:spPr>
          <a:xfrm>
            <a:off x="9048927" y="635208"/>
            <a:ext cx="3017725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25357" y="6544731"/>
            <a:ext cx="7418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24A4-E654-4415-AC52-CEA4919D725C}"/>
              </a:ext>
            </a:extLst>
          </p:cNvPr>
          <p:cNvSpPr txBox="1"/>
          <p:nvPr/>
        </p:nvSpPr>
        <p:spPr>
          <a:xfrm>
            <a:off x="7969537" y="654461"/>
            <a:ext cx="2903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9EE41-6FAA-4245-A87D-138FCEF418DD}"/>
              </a:ext>
            </a:extLst>
          </p:cNvPr>
          <p:cNvSpPr txBox="1"/>
          <p:nvPr/>
        </p:nvSpPr>
        <p:spPr>
          <a:xfrm>
            <a:off x="8986783" y="2689816"/>
            <a:ext cx="2958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cript MT Bold" panose="03040602040607080904" pitchFamily="66" charset="0"/>
              </a:rPr>
              <a:t>Prototype</a:t>
            </a:r>
          </a:p>
        </p:txBody>
      </p:sp>
      <p:pic>
        <p:nvPicPr>
          <p:cNvPr id="29" name="Picture 28" descr="A close up of a sign&#10;&#10;Description automatically generated">
            <a:extLst>
              <a:ext uri="{FF2B5EF4-FFF2-40B4-BE49-F238E27FC236}">
                <a16:creationId xmlns:a16="http://schemas.microsoft.com/office/drawing/2014/main" id="{7EDA4914-237C-4F10-BB79-38DB8C26C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574" y="3056345"/>
            <a:ext cx="967740" cy="3779520"/>
          </a:xfrm>
          <a:prstGeom prst="rect">
            <a:avLst/>
          </a:prstGeom>
        </p:spPr>
      </p:pic>
      <p:pic>
        <p:nvPicPr>
          <p:cNvPr id="36" name="Picture 35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181525B0-A1E9-443B-922D-BD51E068C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601" y="3063240"/>
            <a:ext cx="960120" cy="3794760"/>
          </a:xfrm>
          <a:prstGeom prst="rect">
            <a:avLst/>
          </a:prstGeom>
        </p:spPr>
      </p:pic>
      <p:pic>
        <p:nvPicPr>
          <p:cNvPr id="40" name="Picture 39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6F649402-1809-408C-BC87-A86DE94BD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009" y="3056344"/>
            <a:ext cx="937260" cy="3765385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1487A52-18B1-48D7-BF49-3A737EE73C03}"/>
              </a:ext>
            </a:extLst>
          </p:cNvPr>
          <p:cNvCxnSpPr>
            <a:cxnSpLocks/>
          </p:cNvCxnSpPr>
          <p:nvPr/>
        </p:nvCxnSpPr>
        <p:spPr>
          <a:xfrm>
            <a:off x="8473440" y="654461"/>
            <a:ext cx="0" cy="5959699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53AAE1CF-2C31-4F3A-9BAE-36FAD5232487}"/>
              </a:ext>
            </a:extLst>
          </p:cNvPr>
          <p:cNvSpPr/>
          <p:nvPr/>
        </p:nvSpPr>
        <p:spPr>
          <a:xfrm>
            <a:off x="1194658" y="4607976"/>
            <a:ext cx="3108532" cy="170675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Prototype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Added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Hunger Games image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Current Events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797072-7BF8-47E9-9A41-736215B5D8EC}"/>
              </a:ext>
            </a:extLst>
          </p:cNvPr>
          <p:cNvSpPr txBox="1"/>
          <p:nvPr/>
        </p:nvSpPr>
        <p:spPr>
          <a:xfrm>
            <a:off x="4911586" y="-23656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8EB7D7-FEF3-4278-9F21-FED9B079E78C}"/>
              </a:ext>
            </a:extLst>
          </p:cNvPr>
          <p:cNvSpPr txBox="1"/>
          <p:nvPr/>
        </p:nvSpPr>
        <p:spPr>
          <a:xfrm>
            <a:off x="8000183" y="62517"/>
            <a:ext cx="4080433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Digital to Prototype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5CC95D8-D5A8-4FD8-9CEB-D93E04C83C57}"/>
              </a:ext>
            </a:extLst>
          </p:cNvPr>
          <p:cNvCxnSpPr>
            <a:cxnSpLocks/>
          </p:cNvCxnSpPr>
          <p:nvPr/>
        </p:nvCxnSpPr>
        <p:spPr>
          <a:xfrm flipV="1">
            <a:off x="3505485" y="2173007"/>
            <a:ext cx="1187283" cy="31831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9E410B5-84C3-4A7B-94D5-41911FDF0F6E}"/>
              </a:ext>
            </a:extLst>
          </p:cNvPr>
          <p:cNvCxnSpPr>
            <a:cxnSpLocks/>
          </p:cNvCxnSpPr>
          <p:nvPr/>
        </p:nvCxnSpPr>
        <p:spPr>
          <a:xfrm flipV="1">
            <a:off x="3560065" y="5723697"/>
            <a:ext cx="3076405" cy="400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513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B452937-9D55-481D-BB43-00E93009729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11042" y="3989126"/>
            <a:ext cx="9133885" cy="2836877"/>
          </a:xfr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72CEA376-8E9F-4E0A-8696-7EA6722A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357" y="1296914"/>
            <a:ext cx="9097818" cy="15399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8B8AB-2243-4B2C-A938-642E25EA1423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39C52C-84EC-4B12-915F-FED3E1CAF7BE}"/>
              </a:ext>
            </a:extLst>
          </p:cNvPr>
          <p:cNvSpPr txBox="1"/>
          <p:nvPr/>
        </p:nvSpPr>
        <p:spPr>
          <a:xfrm>
            <a:off x="4233796" y="31997"/>
            <a:ext cx="2899927" cy="907364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NAVIGATION Redesign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2C45AE-372C-44D0-97DF-0197D057697A}"/>
              </a:ext>
            </a:extLst>
          </p:cNvPr>
          <p:cNvSpPr txBox="1"/>
          <p:nvPr/>
        </p:nvSpPr>
        <p:spPr>
          <a:xfrm>
            <a:off x="96490" y="1255555"/>
            <a:ext cx="2932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1B4A2D-6DEC-4733-BCAA-333CB37A8D61}"/>
              </a:ext>
            </a:extLst>
          </p:cNvPr>
          <p:cNvSpPr txBox="1"/>
          <p:nvPr/>
        </p:nvSpPr>
        <p:spPr>
          <a:xfrm>
            <a:off x="184884" y="3727841"/>
            <a:ext cx="2889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3C1DE277-7275-4DDA-929F-B52893D0C719}"/>
              </a:ext>
            </a:extLst>
          </p:cNvPr>
          <p:cNvSpPr/>
          <p:nvPr/>
        </p:nvSpPr>
        <p:spPr>
          <a:xfrm>
            <a:off x="348792" y="4189506"/>
            <a:ext cx="2536697" cy="193892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2"/>
                </a:solidFill>
              </a:rPr>
              <a:t> </a:t>
            </a:r>
          </a:p>
          <a:p>
            <a:r>
              <a:rPr lang="en-US" b="1" dirty="0">
                <a:solidFill>
                  <a:schemeClr val="tx2"/>
                </a:solidFill>
              </a:rPr>
              <a:t> Modern Navigation</a:t>
            </a:r>
          </a:p>
          <a:p>
            <a:r>
              <a:rPr lang="en-US" b="1" dirty="0">
                <a:solidFill>
                  <a:schemeClr val="tx2"/>
                </a:solidFill>
              </a:rPr>
              <a:t> Drop down </a:t>
            </a:r>
          </a:p>
          <a:p>
            <a:r>
              <a:rPr lang="en-US" b="1" dirty="0">
                <a:solidFill>
                  <a:schemeClr val="tx2"/>
                </a:solidFill>
              </a:rPr>
              <a:t> Search</a:t>
            </a:r>
          </a:p>
          <a:p>
            <a:r>
              <a:rPr lang="en-US" b="1" dirty="0">
                <a:solidFill>
                  <a:schemeClr val="tx2"/>
                </a:solidFill>
              </a:rPr>
              <a:t> Colorful</a:t>
            </a:r>
          </a:p>
          <a:p>
            <a:r>
              <a:rPr lang="en-US" b="1" dirty="0">
                <a:solidFill>
                  <a:schemeClr val="tx2"/>
                </a:solidFill>
              </a:rPr>
              <a:t> BEST SELLING AUTHOR</a:t>
            </a:r>
          </a:p>
          <a:p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>
                <a:solidFill>
                  <a:schemeClr val="tx2"/>
                </a:solidFill>
              </a:rPr>
              <a:t>Large Readable Font  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A49CC424-D05A-4910-B26D-ED4C9329CE36}"/>
              </a:ext>
            </a:extLst>
          </p:cNvPr>
          <p:cNvSpPr/>
          <p:nvPr/>
        </p:nvSpPr>
        <p:spPr>
          <a:xfrm>
            <a:off x="348793" y="1870301"/>
            <a:ext cx="2536696" cy="125985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Tab Style Navigation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No Search</a:t>
            </a: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Not engaging user</a:t>
            </a:r>
          </a:p>
          <a:p>
            <a:pPr algn="ctr"/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02D164-8637-4B0F-8FF4-1A012C13BD45}"/>
              </a:ext>
            </a:extLst>
          </p:cNvPr>
          <p:cNvSpPr txBox="1"/>
          <p:nvPr/>
        </p:nvSpPr>
        <p:spPr>
          <a:xfrm>
            <a:off x="7976680" y="7254"/>
            <a:ext cx="4507936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Original to Prototype</a:t>
            </a:r>
          </a:p>
        </p:txBody>
      </p:sp>
    </p:spTree>
    <p:extLst>
      <p:ext uri="{BB962C8B-B14F-4D97-AF65-F5344CB8AC3E}">
        <p14:creationId xmlns:p14="http://schemas.microsoft.com/office/powerpoint/2010/main" val="998958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-152979" y="-315476"/>
            <a:ext cx="12191999" cy="6858000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4612" y="1159739"/>
            <a:ext cx="3439446" cy="5739952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08F69B2-67AC-4F82-B063-B787C9FA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786" y="1159739"/>
            <a:ext cx="5222014" cy="9206685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EB3712-3CBD-4BB7-92B2-A2E604A7B239}"/>
              </a:ext>
            </a:extLst>
          </p:cNvPr>
          <p:cNvSpPr txBox="1"/>
          <p:nvPr/>
        </p:nvSpPr>
        <p:spPr>
          <a:xfrm>
            <a:off x="2794659" y="6531174"/>
            <a:ext cx="7040087" cy="3069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AF1B4-EF70-43D2-A188-CA7FDA807C92}"/>
              </a:ext>
            </a:extLst>
          </p:cNvPr>
          <p:cNvSpPr txBox="1"/>
          <p:nvPr/>
        </p:nvSpPr>
        <p:spPr>
          <a:xfrm>
            <a:off x="2352779" y="66327"/>
            <a:ext cx="587528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 Improvements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671EB-EB6A-48B5-9A8C-E349E9A3EE81}"/>
              </a:ext>
            </a:extLst>
          </p:cNvPr>
          <p:cNvSpPr txBox="1"/>
          <p:nvPr/>
        </p:nvSpPr>
        <p:spPr>
          <a:xfrm>
            <a:off x="83020" y="618173"/>
            <a:ext cx="597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Original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BD5F5-A873-43D5-A16C-1A4D3E8CD521}"/>
              </a:ext>
            </a:extLst>
          </p:cNvPr>
          <p:cNvSpPr txBox="1"/>
          <p:nvPr/>
        </p:nvSpPr>
        <p:spPr>
          <a:xfrm>
            <a:off x="8671845" y="630091"/>
            <a:ext cx="340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E97ACA4A-63BB-440E-9CB7-3DC21993C95F}"/>
              </a:ext>
            </a:extLst>
          </p:cNvPr>
          <p:cNvSpPr/>
          <p:nvPr/>
        </p:nvSpPr>
        <p:spPr>
          <a:xfrm>
            <a:off x="5963924" y="1976647"/>
            <a:ext cx="2194491" cy="7209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  <a:p>
            <a:pPr algn="ctr"/>
            <a:r>
              <a:rPr lang="en-US" dirty="0">
                <a:solidFill>
                  <a:schemeClr val="tx2"/>
                </a:solidFill>
              </a:rPr>
              <a:t>Coming Soon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With image</a:t>
            </a: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0934ED75-9682-41B6-B6F2-B9024EB5B881}"/>
              </a:ext>
            </a:extLst>
          </p:cNvPr>
          <p:cNvSpPr/>
          <p:nvPr/>
        </p:nvSpPr>
        <p:spPr>
          <a:xfrm>
            <a:off x="3204264" y="1123777"/>
            <a:ext cx="2087811" cy="2572185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Tab Style Navigation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No search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Book images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Book reviews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Too much white space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Small hard to read Font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6655530F-436D-4460-B99F-99550D87D296}"/>
              </a:ext>
            </a:extLst>
          </p:cNvPr>
          <p:cNvSpPr/>
          <p:nvPr/>
        </p:nvSpPr>
        <p:spPr>
          <a:xfrm>
            <a:off x="5963924" y="3695963"/>
            <a:ext cx="2283859" cy="120343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Organized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Genre / Age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Mouseover effect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to select book type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8B116D-9D5C-42E5-A96B-DAE02A0EE7D4}"/>
              </a:ext>
            </a:extLst>
          </p:cNvPr>
          <p:cNvCxnSpPr>
            <a:cxnSpLocks/>
          </p:cNvCxnSpPr>
          <p:nvPr/>
        </p:nvCxnSpPr>
        <p:spPr>
          <a:xfrm>
            <a:off x="8007348" y="4223615"/>
            <a:ext cx="8311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6F8AF0-2CEA-4DE6-AFDC-AD3D630F56EB}"/>
              </a:ext>
            </a:extLst>
          </p:cNvPr>
          <p:cNvCxnSpPr>
            <a:cxnSpLocks/>
          </p:cNvCxnSpPr>
          <p:nvPr/>
        </p:nvCxnSpPr>
        <p:spPr>
          <a:xfrm>
            <a:off x="7976680" y="2243982"/>
            <a:ext cx="861813" cy="1656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D66462F1-5403-487E-BB5D-6D97D40719EA}"/>
              </a:ext>
            </a:extLst>
          </p:cNvPr>
          <p:cNvSpPr/>
          <p:nvPr/>
        </p:nvSpPr>
        <p:spPr>
          <a:xfrm>
            <a:off x="5982620" y="5353638"/>
            <a:ext cx="2290947" cy="1004371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Author introduction and current events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18BCA3DA-66D0-4BE6-92D4-32BD57519F2D}"/>
              </a:ext>
            </a:extLst>
          </p:cNvPr>
          <p:cNvSpPr/>
          <p:nvPr/>
        </p:nvSpPr>
        <p:spPr>
          <a:xfrm>
            <a:off x="5963923" y="680299"/>
            <a:ext cx="2194491" cy="119678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Modern Navigation with Search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BEST SELLING AUTHOR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163742-F850-43EE-88D9-7BD3F7FC80E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158414" y="1278693"/>
            <a:ext cx="519576" cy="7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77B61C-9376-414D-8018-EE01A6B8A986}"/>
              </a:ext>
            </a:extLst>
          </p:cNvPr>
          <p:cNvCxnSpPr>
            <a:cxnSpLocks/>
          </p:cNvCxnSpPr>
          <p:nvPr/>
        </p:nvCxnSpPr>
        <p:spPr>
          <a:xfrm>
            <a:off x="8040503" y="5577841"/>
            <a:ext cx="67870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75537CE0-1DC4-4178-9A2C-EE4070680921}"/>
              </a:ext>
            </a:extLst>
          </p:cNvPr>
          <p:cNvSpPr/>
          <p:nvPr/>
        </p:nvSpPr>
        <p:spPr>
          <a:xfrm>
            <a:off x="5963923" y="3042091"/>
            <a:ext cx="2245093" cy="49502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Large Font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F6E666-263F-46F6-9B63-A161063B6EF8}"/>
              </a:ext>
            </a:extLst>
          </p:cNvPr>
          <p:cNvSpPr txBox="1"/>
          <p:nvPr/>
        </p:nvSpPr>
        <p:spPr>
          <a:xfrm>
            <a:off x="7976680" y="7254"/>
            <a:ext cx="4507936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Original to Prototype</a:t>
            </a:r>
          </a:p>
        </p:txBody>
      </p:sp>
    </p:spTree>
    <p:extLst>
      <p:ext uri="{BB962C8B-B14F-4D97-AF65-F5344CB8AC3E}">
        <p14:creationId xmlns:p14="http://schemas.microsoft.com/office/powerpoint/2010/main" val="1768150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060" y="633184"/>
            <a:ext cx="3473610" cy="57969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25357" y="6544731"/>
            <a:ext cx="7418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BAD49C-F8BE-4A7D-AD6C-21B13736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584" y="1233712"/>
            <a:ext cx="7581020" cy="387311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345CF8-5EA1-4793-B22D-3C2A2A5D39C6}"/>
              </a:ext>
            </a:extLst>
          </p:cNvPr>
          <p:cNvCxnSpPr>
            <a:cxnSpLocks/>
          </p:cNvCxnSpPr>
          <p:nvPr/>
        </p:nvCxnSpPr>
        <p:spPr>
          <a:xfrm flipV="1">
            <a:off x="2010865" y="3735421"/>
            <a:ext cx="5197331" cy="21472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861F44-1230-4842-9FD3-D46B758DD24A}"/>
              </a:ext>
            </a:extLst>
          </p:cNvPr>
          <p:cNvSpPr txBox="1"/>
          <p:nvPr/>
        </p:nvSpPr>
        <p:spPr>
          <a:xfrm>
            <a:off x="3352449" y="16645"/>
            <a:ext cx="5772096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 Improvement</a:t>
            </a: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667FB9E3-118E-43AD-A25E-F416B7972259}"/>
              </a:ext>
            </a:extLst>
          </p:cNvPr>
          <p:cNvSpPr/>
          <p:nvPr/>
        </p:nvSpPr>
        <p:spPr>
          <a:xfrm>
            <a:off x="6683226" y="5221402"/>
            <a:ext cx="2582130" cy="984485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Easy to use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Fun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Organized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BCF39F-F256-422B-BBED-5C1309686CBC}"/>
              </a:ext>
            </a:extLst>
          </p:cNvPr>
          <p:cNvSpPr txBox="1"/>
          <p:nvPr/>
        </p:nvSpPr>
        <p:spPr>
          <a:xfrm>
            <a:off x="9793729" y="16645"/>
            <a:ext cx="2398271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9FFC80-5B82-4430-A8AA-27B9386010A2}"/>
              </a:ext>
            </a:extLst>
          </p:cNvPr>
          <p:cNvSpPr txBox="1"/>
          <p:nvPr/>
        </p:nvSpPr>
        <p:spPr>
          <a:xfrm>
            <a:off x="5088243" y="687734"/>
            <a:ext cx="5772096" cy="431400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Mouseover effect for selection</a:t>
            </a:r>
          </a:p>
        </p:txBody>
      </p:sp>
    </p:spTree>
    <p:extLst>
      <p:ext uri="{BB962C8B-B14F-4D97-AF65-F5344CB8AC3E}">
        <p14:creationId xmlns:p14="http://schemas.microsoft.com/office/powerpoint/2010/main" val="2779591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-11247" y="0"/>
            <a:ext cx="12191999" cy="6858000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4613" y="1143649"/>
            <a:ext cx="3439446" cy="638107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08F69B2-67AC-4F82-B063-B787C9FA98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4622" y="1165080"/>
            <a:ext cx="5977676" cy="638107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EB3712-3CBD-4BB7-92B2-A2E604A7B239}"/>
              </a:ext>
            </a:extLst>
          </p:cNvPr>
          <p:cNvSpPr txBox="1"/>
          <p:nvPr/>
        </p:nvSpPr>
        <p:spPr>
          <a:xfrm>
            <a:off x="94268" y="520383"/>
            <a:ext cx="120864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AF1B4-EF70-43D2-A188-CA7FDA807C92}"/>
              </a:ext>
            </a:extLst>
          </p:cNvPr>
          <p:cNvSpPr txBox="1"/>
          <p:nvPr/>
        </p:nvSpPr>
        <p:spPr>
          <a:xfrm>
            <a:off x="3448950" y="17584"/>
            <a:ext cx="5638800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Books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671EB-EB6A-48B5-9A8C-E349E9A3EE81}"/>
              </a:ext>
            </a:extLst>
          </p:cNvPr>
          <p:cNvSpPr txBox="1"/>
          <p:nvPr/>
        </p:nvSpPr>
        <p:spPr>
          <a:xfrm>
            <a:off x="24622" y="703415"/>
            <a:ext cx="597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Original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BD5F5-A873-43D5-A16C-1A4D3E8CD521}"/>
              </a:ext>
            </a:extLst>
          </p:cNvPr>
          <p:cNvSpPr txBox="1"/>
          <p:nvPr/>
        </p:nvSpPr>
        <p:spPr>
          <a:xfrm>
            <a:off x="8654612" y="739765"/>
            <a:ext cx="340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E97ACA4A-63BB-440E-9CB7-3DC21993C95F}"/>
              </a:ext>
            </a:extLst>
          </p:cNvPr>
          <p:cNvSpPr/>
          <p:nvPr/>
        </p:nvSpPr>
        <p:spPr>
          <a:xfrm>
            <a:off x="6512499" y="1765638"/>
            <a:ext cx="1867360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Organized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Genre / Age</a:t>
            </a:r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0934ED75-9682-41B6-B6F2-B9024EB5B881}"/>
              </a:ext>
            </a:extLst>
          </p:cNvPr>
          <p:cNvSpPr/>
          <p:nvPr/>
        </p:nvSpPr>
        <p:spPr>
          <a:xfrm>
            <a:off x="3914487" y="1139184"/>
            <a:ext cx="2087811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Listing of books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Links go to awards/reviews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6655530F-436D-4460-B99F-99550D87D296}"/>
              </a:ext>
            </a:extLst>
          </p:cNvPr>
          <p:cNvSpPr/>
          <p:nvPr/>
        </p:nvSpPr>
        <p:spPr>
          <a:xfrm>
            <a:off x="6512499" y="3695963"/>
            <a:ext cx="1867360" cy="1203438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Links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Page detail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Read more…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 Purchase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AFBB7-BBA0-4888-A9F6-248AC6BBB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4641" y="5010513"/>
            <a:ext cx="1867360" cy="1713622"/>
          </a:xfrm>
          <a:prstGeom prst="rect">
            <a:avLst/>
          </a:prstGeom>
          <a:solidFill>
            <a:srgbClr val="F7FFFB"/>
          </a:solidFill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8B116D-9D5C-42E5-A96B-DAE02A0EE7D4}"/>
              </a:ext>
            </a:extLst>
          </p:cNvPr>
          <p:cNvCxnSpPr>
            <a:cxnSpLocks/>
          </p:cNvCxnSpPr>
          <p:nvPr/>
        </p:nvCxnSpPr>
        <p:spPr>
          <a:xfrm flipH="1">
            <a:off x="8301789" y="4939425"/>
            <a:ext cx="785961" cy="27531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6F8AF0-2CEA-4DE6-AFDC-AD3D630F56EB}"/>
              </a:ext>
            </a:extLst>
          </p:cNvPr>
          <p:cNvCxnSpPr>
            <a:cxnSpLocks/>
          </p:cNvCxnSpPr>
          <p:nvPr/>
        </p:nvCxnSpPr>
        <p:spPr>
          <a:xfrm>
            <a:off x="8201992" y="2066979"/>
            <a:ext cx="6104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77B61C-9376-414D-8018-EE01A6B8A986}"/>
              </a:ext>
            </a:extLst>
          </p:cNvPr>
          <p:cNvCxnSpPr>
            <a:cxnSpLocks/>
          </p:cNvCxnSpPr>
          <p:nvPr/>
        </p:nvCxnSpPr>
        <p:spPr>
          <a:xfrm flipH="1">
            <a:off x="7677649" y="5991726"/>
            <a:ext cx="1057176" cy="4253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A8A56E-0DD2-4518-9BC0-4770ABCF70AF}"/>
              </a:ext>
            </a:extLst>
          </p:cNvPr>
          <p:cNvCxnSpPr>
            <a:cxnSpLocks/>
          </p:cNvCxnSpPr>
          <p:nvPr/>
        </p:nvCxnSpPr>
        <p:spPr>
          <a:xfrm flipH="1">
            <a:off x="7740316" y="5552473"/>
            <a:ext cx="1465084" cy="5657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8147B91-CBB8-44E1-BA8B-E0E570F60E38}"/>
              </a:ext>
            </a:extLst>
          </p:cNvPr>
          <p:cNvSpPr txBox="1"/>
          <p:nvPr/>
        </p:nvSpPr>
        <p:spPr>
          <a:xfrm>
            <a:off x="7976680" y="7254"/>
            <a:ext cx="4507936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Original to Prototype</a:t>
            </a:r>
          </a:p>
        </p:txBody>
      </p:sp>
    </p:spTree>
    <p:extLst>
      <p:ext uri="{BB962C8B-B14F-4D97-AF65-F5344CB8AC3E}">
        <p14:creationId xmlns:p14="http://schemas.microsoft.com/office/powerpoint/2010/main" val="3525047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-11247" y="-87552"/>
            <a:ext cx="12191999" cy="6858000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4959" y="1076971"/>
            <a:ext cx="3439446" cy="6381078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08F69B2-67AC-4F82-B063-B787C9FA9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5281" y="343057"/>
            <a:ext cx="2933187" cy="638107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8EB3712-3CBD-4BB7-92B2-A2E604A7B239}"/>
              </a:ext>
            </a:extLst>
          </p:cNvPr>
          <p:cNvSpPr txBox="1"/>
          <p:nvPr/>
        </p:nvSpPr>
        <p:spPr>
          <a:xfrm>
            <a:off x="3198468" y="492216"/>
            <a:ext cx="683074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AF1B4-EF70-43D2-A188-CA7FDA807C92}"/>
              </a:ext>
            </a:extLst>
          </p:cNvPr>
          <p:cNvSpPr txBox="1"/>
          <p:nvPr/>
        </p:nvSpPr>
        <p:spPr>
          <a:xfrm>
            <a:off x="3656759" y="26493"/>
            <a:ext cx="5155660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Books Page with detail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2671EB-EB6A-48B5-9A8C-E349E9A3EE81}"/>
              </a:ext>
            </a:extLst>
          </p:cNvPr>
          <p:cNvSpPr txBox="1"/>
          <p:nvPr/>
        </p:nvSpPr>
        <p:spPr>
          <a:xfrm>
            <a:off x="866832" y="2529387"/>
            <a:ext cx="59776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Book Detail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BD5F5-A873-43D5-A16C-1A4D3E8CD521}"/>
              </a:ext>
            </a:extLst>
          </p:cNvPr>
          <p:cNvSpPr txBox="1"/>
          <p:nvPr/>
        </p:nvSpPr>
        <p:spPr>
          <a:xfrm>
            <a:off x="6874958" y="673087"/>
            <a:ext cx="340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E97ACA4A-63BB-440E-9CB7-3DC21993C95F}"/>
              </a:ext>
            </a:extLst>
          </p:cNvPr>
          <p:cNvSpPr/>
          <p:nvPr/>
        </p:nvSpPr>
        <p:spPr>
          <a:xfrm>
            <a:off x="4738072" y="1698424"/>
            <a:ext cx="1864275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Organized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Genre / Age</a:t>
            </a: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6655530F-436D-4460-B99F-99550D87D296}"/>
              </a:ext>
            </a:extLst>
          </p:cNvPr>
          <p:cNvSpPr/>
          <p:nvPr/>
        </p:nvSpPr>
        <p:spPr>
          <a:xfrm>
            <a:off x="4734987" y="2929676"/>
            <a:ext cx="1848663" cy="1337834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</a:rPr>
              <a:t>Links TO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Page detail Purchase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Read more…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AFBB7-BBA0-4888-A9F6-248AC6BBB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987" y="4943835"/>
            <a:ext cx="1867360" cy="1713622"/>
          </a:xfrm>
          <a:prstGeom prst="rect">
            <a:avLst/>
          </a:prstGeom>
          <a:solidFill>
            <a:srgbClr val="F7FFFB"/>
          </a:solidFill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58B116D-9D5C-42E5-A96B-DAE02A0EE7D4}"/>
              </a:ext>
            </a:extLst>
          </p:cNvPr>
          <p:cNvCxnSpPr>
            <a:cxnSpLocks/>
          </p:cNvCxnSpPr>
          <p:nvPr/>
        </p:nvCxnSpPr>
        <p:spPr>
          <a:xfrm flipH="1">
            <a:off x="6547514" y="4875749"/>
            <a:ext cx="833836" cy="28382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66F8AF0-2CEA-4DE6-AFDC-AD3D630F56EB}"/>
              </a:ext>
            </a:extLst>
          </p:cNvPr>
          <p:cNvCxnSpPr>
            <a:cxnSpLocks/>
          </p:cNvCxnSpPr>
          <p:nvPr/>
        </p:nvCxnSpPr>
        <p:spPr>
          <a:xfrm>
            <a:off x="8201992" y="2066979"/>
            <a:ext cx="61042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F77B61C-9376-414D-8018-EE01A6B8A986}"/>
              </a:ext>
            </a:extLst>
          </p:cNvPr>
          <p:cNvCxnSpPr>
            <a:cxnSpLocks/>
          </p:cNvCxnSpPr>
          <p:nvPr/>
        </p:nvCxnSpPr>
        <p:spPr>
          <a:xfrm flipH="1">
            <a:off x="5941323" y="5903900"/>
            <a:ext cx="1077184" cy="5740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A8A56E-0DD2-4518-9BC0-4770ABCF70AF}"/>
              </a:ext>
            </a:extLst>
          </p:cNvPr>
          <p:cNvCxnSpPr>
            <a:cxnSpLocks/>
          </p:cNvCxnSpPr>
          <p:nvPr/>
        </p:nvCxnSpPr>
        <p:spPr>
          <a:xfrm flipH="1">
            <a:off x="6024023" y="5625721"/>
            <a:ext cx="1357327" cy="46597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E8A323-EE50-4B09-8476-5E474D8D02BB}"/>
              </a:ext>
            </a:extLst>
          </p:cNvPr>
          <p:cNvCxnSpPr>
            <a:cxnSpLocks/>
          </p:cNvCxnSpPr>
          <p:nvPr/>
        </p:nvCxnSpPr>
        <p:spPr>
          <a:xfrm flipH="1" flipV="1">
            <a:off x="2935673" y="3361028"/>
            <a:ext cx="4082834" cy="15249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9F16715-DAF0-4BFE-9A81-8D33B3465190}"/>
              </a:ext>
            </a:extLst>
          </p:cNvPr>
          <p:cNvSpPr txBox="1"/>
          <p:nvPr/>
        </p:nvSpPr>
        <p:spPr>
          <a:xfrm>
            <a:off x="9793729" y="16645"/>
            <a:ext cx="2398271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1452330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1EE622A-4E53-4B55-AEB3-9B68E73E6E7A}"/>
              </a:ext>
            </a:extLst>
          </p:cNvPr>
          <p:cNvSpPr/>
          <p:nvPr/>
        </p:nvSpPr>
        <p:spPr>
          <a:xfrm>
            <a:off x="5253990" y="2791447"/>
            <a:ext cx="2677624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11249" y="16205"/>
            <a:ext cx="12191999" cy="6858000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454" y="1292926"/>
            <a:ext cx="4777605" cy="5343373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8EB3712-3CBD-4BB7-92B2-A2E604A7B239}"/>
              </a:ext>
            </a:extLst>
          </p:cNvPr>
          <p:cNvSpPr txBox="1"/>
          <p:nvPr/>
        </p:nvSpPr>
        <p:spPr>
          <a:xfrm>
            <a:off x="94268" y="520383"/>
            <a:ext cx="120864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AAF1B4-EF70-43D2-A188-CA7FDA807C92}"/>
              </a:ext>
            </a:extLst>
          </p:cNvPr>
          <p:cNvSpPr txBox="1"/>
          <p:nvPr/>
        </p:nvSpPr>
        <p:spPr>
          <a:xfrm>
            <a:off x="3998068" y="55572"/>
            <a:ext cx="4727643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Contact 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5BD5F5-A873-43D5-A16C-1A4D3E8CD521}"/>
              </a:ext>
            </a:extLst>
          </p:cNvPr>
          <p:cNvSpPr txBox="1"/>
          <p:nvPr/>
        </p:nvSpPr>
        <p:spPr>
          <a:xfrm>
            <a:off x="1436690" y="873815"/>
            <a:ext cx="34049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E97ACA4A-63BB-440E-9CB7-3DC21993C95F}"/>
              </a:ext>
            </a:extLst>
          </p:cNvPr>
          <p:cNvSpPr/>
          <p:nvPr/>
        </p:nvSpPr>
        <p:spPr>
          <a:xfrm>
            <a:off x="8231050" y="2220476"/>
            <a:ext cx="1867360" cy="91440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Contact Response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6655530F-436D-4460-B99F-99550D87D296}"/>
              </a:ext>
            </a:extLst>
          </p:cNvPr>
          <p:cNvSpPr/>
          <p:nvPr/>
        </p:nvSpPr>
        <p:spPr>
          <a:xfrm>
            <a:off x="5659122" y="3964613"/>
            <a:ext cx="1867360" cy="1362290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pPr algn="ctr"/>
            <a:endParaRPr lang="en-US" b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User </a:t>
            </a:r>
          </a:p>
          <a:p>
            <a:r>
              <a:rPr lang="en-US" dirty="0">
                <a:solidFill>
                  <a:schemeClr val="tx2"/>
                </a:solidFill>
              </a:rPr>
              <a:t>Name </a:t>
            </a:r>
          </a:p>
          <a:p>
            <a:r>
              <a:rPr lang="en-US" dirty="0">
                <a:solidFill>
                  <a:schemeClr val="tx2"/>
                </a:solidFill>
              </a:rPr>
              <a:t>Email</a:t>
            </a:r>
          </a:p>
          <a:p>
            <a:r>
              <a:rPr lang="en-US" dirty="0">
                <a:solidFill>
                  <a:schemeClr val="tx2"/>
                </a:solidFill>
              </a:rPr>
              <a:t>Message</a:t>
            </a:r>
          </a:p>
        </p:txBody>
      </p:sp>
      <p:pic>
        <p:nvPicPr>
          <p:cNvPr id="4" name="Picture 3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A974BE40-5F7E-4CD3-AC05-A1F52AB30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520" y="3227693"/>
            <a:ext cx="2598420" cy="838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52971A-7FFD-4DE2-AB62-A25B916CC288}"/>
              </a:ext>
            </a:extLst>
          </p:cNvPr>
          <p:cNvSpPr txBox="1"/>
          <p:nvPr/>
        </p:nvSpPr>
        <p:spPr>
          <a:xfrm>
            <a:off x="9793729" y="16645"/>
            <a:ext cx="2398271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675366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58E23B-356E-4163-B0AA-D77DB7BD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28" y="831786"/>
            <a:ext cx="5096163" cy="4026897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545C5BF-E2A1-4E24-B712-4C1B5568F4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800" y="1043990"/>
            <a:ext cx="4608945" cy="2753558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68570-E5AC-475A-B508-CC066439F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268" y="849716"/>
            <a:ext cx="4751578" cy="38393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9E7D0-9D74-42D0-8422-5B9128BA6227}"/>
              </a:ext>
            </a:extLst>
          </p:cNvPr>
          <p:cNvSpPr txBox="1"/>
          <p:nvPr/>
        </p:nvSpPr>
        <p:spPr>
          <a:xfrm>
            <a:off x="978574" y="4383487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ORIGINAL</a:t>
            </a:r>
            <a:endParaRPr lang="en-US" sz="2000" dirty="0">
              <a:latin typeface="Bitter" panose="0000050000000000000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E5921-2907-46AA-9F65-BCEBB8B31541}"/>
              </a:ext>
            </a:extLst>
          </p:cNvPr>
          <p:cNvSpPr txBox="1"/>
          <p:nvPr/>
        </p:nvSpPr>
        <p:spPr>
          <a:xfrm>
            <a:off x="7038738" y="4757908"/>
            <a:ext cx="4092671" cy="461665"/>
          </a:xfrm>
          <a:prstGeom prst="rect">
            <a:avLst/>
          </a:prstGeom>
          <a:solidFill>
            <a:srgbClr val="C5FFD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FLAT STYLE NAVIGATION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173F3F-B645-4784-855C-6860CD08628C}"/>
              </a:ext>
            </a:extLst>
          </p:cNvPr>
          <p:cNvSpPr txBox="1"/>
          <p:nvPr/>
        </p:nvSpPr>
        <p:spPr>
          <a:xfrm>
            <a:off x="7038739" y="5219573"/>
            <a:ext cx="4092671" cy="461665"/>
          </a:xfrm>
          <a:prstGeom prst="rect">
            <a:avLst/>
          </a:prstGeom>
          <a:solidFill>
            <a:srgbClr val="FFF1C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 LARGE FONT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8B559-FC46-4401-847A-41B8340D9D24}"/>
              </a:ext>
            </a:extLst>
          </p:cNvPr>
          <p:cNvSpPr txBox="1"/>
          <p:nvPr/>
        </p:nvSpPr>
        <p:spPr>
          <a:xfrm>
            <a:off x="7038737" y="6142903"/>
            <a:ext cx="4092671" cy="461665"/>
          </a:xfrm>
          <a:prstGeom prst="rect">
            <a:avLst/>
          </a:prstGeom>
          <a:solidFill>
            <a:srgbClr val="FFF1C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COLORFUL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B4CA1-04AD-4FF1-8DC9-3D982FF74049}"/>
              </a:ext>
            </a:extLst>
          </p:cNvPr>
          <p:cNvSpPr txBox="1"/>
          <p:nvPr/>
        </p:nvSpPr>
        <p:spPr>
          <a:xfrm>
            <a:off x="7038738" y="5681238"/>
            <a:ext cx="4092671" cy="461665"/>
          </a:xfrm>
          <a:prstGeom prst="rect">
            <a:avLst/>
          </a:prstGeom>
          <a:solidFill>
            <a:srgbClr val="C5FFD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 MODERN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6F524D-9763-4C78-999E-7561F8304645}"/>
              </a:ext>
            </a:extLst>
          </p:cNvPr>
          <p:cNvSpPr txBox="1"/>
          <p:nvPr/>
        </p:nvSpPr>
        <p:spPr>
          <a:xfrm>
            <a:off x="528064" y="5214412"/>
            <a:ext cx="4092671" cy="461665"/>
          </a:xfrm>
          <a:prstGeom prst="rect">
            <a:avLst/>
          </a:prstGeom>
          <a:solidFill>
            <a:srgbClr val="C5FFD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HARD TO READ FONT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2909FA-1FFA-4302-89A8-57AFD8600EF9}"/>
              </a:ext>
            </a:extLst>
          </p:cNvPr>
          <p:cNvSpPr txBox="1"/>
          <p:nvPr/>
        </p:nvSpPr>
        <p:spPr>
          <a:xfrm>
            <a:off x="528064" y="4757908"/>
            <a:ext cx="4092671" cy="461665"/>
          </a:xfrm>
          <a:prstGeom prst="rect">
            <a:avLst/>
          </a:prstGeom>
          <a:solidFill>
            <a:srgbClr val="FFF1C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 OLD STYLE NAVIGATION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DE9586-6B59-439A-9833-8A7299D42907}"/>
              </a:ext>
            </a:extLst>
          </p:cNvPr>
          <p:cNvSpPr txBox="1"/>
          <p:nvPr/>
        </p:nvSpPr>
        <p:spPr>
          <a:xfrm>
            <a:off x="521203" y="5672074"/>
            <a:ext cx="4092671" cy="461665"/>
          </a:xfrm>
          <a:prstGeom prst="rect">
            <a:avLst/>
          </a:prstGeom>
          <a:solidFill>
            <a:srgbClr val="FFF1C9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  OLD STYLE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1A378-714D-4EB2-BC9F-3B2231A8AA22}"/>
              </a:ext>
            </a:extLst>
          </p:cNvPr>
          <p:cNvSpPr txBox="1"/>
          <p:nvPr/>
        </p:nvSpPr>
        <p:spPr>
          <a:xfrm>
            <a:off x="528064" y="6133739"/>
            <a:ext cx="4092671" cy="461665"/>
          </a:xfrm>
          <a:prstGeom prst="rect">
            <a:avLst/>
          </a:prstGeom>
          <a:solidFill>
            <a:srgbClr val="C5FFDF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MELLOW COLORS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98001-984E-4489-837A-EED0028075E0}"/>
              </a:ext>
            </a:extLst>
          </p:cNvPr>
          <p:cNvSpPr txBox="1"/>
          <p:nvPr/>
        </p:nvSpPr>
        <p:spPr>
          <a:xfrm>
            <a:off x="7611861" y="4383487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REDESIGNED</a:t>
            </a:r>
            <a:endParaRPr lang="en-US" sz="1600" dirty="0">
              <a:latin typeface="Bitter" panose="0000050000000000000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4D9930-7156-4F64-B448-9929A88C63E2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16FB64-6F89-4FF0-9786-9114F77680B2}"/>
              </a:ext>
            </a:extLst>
          </p:cNvPr>
          <p:cNvSpPr txBox="1"/>
          <p:nvPr/>
        </p:nvSpPr>
        <p:spPr>
          <a:xfrm>
            <a:off x="4127052" y="-1593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A37AE6-865B-4D81-AA44-4062D998F327}"/>
              </a:ext>
            </a:extLst>
          </p:cNvPr>
          <p:cNvSpPr txBox="1"/>
          <p:nvPr/>
        </p:nvSpPr>
        <p:spPr>
          <a:xfrm>
            <a:off x="4367910" y="441575"/>
            <a:ext cx="2300754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7E74A1-FF14-4E8E-A7BF-E95CF9477355}"/>
              </a:ext>
            </a:extLst>
          </p:cNvPr>
          <p:cNvSpPr txBox="1"/>
          <p:nvPr/>
        </p:nvSpPr>
        <p:spPr>
          <a:xfrm>
            <a:off x="7976680" y="7254"/>
            <a:ext cx="4507936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Original to Prototype</a:t>
            </a:r>
          </a:p>
        </p:txBody>
      </p:sp>
    </p:spTree>
    <p:extLst>
      <p:ext uri="{BB962C8B-B14F-4D97-AF65-F5344CB8AC3E}">
        <p14:creationId xmlns:p14="http://schemas.microsoft.com/office/powerpoint/2010/main" val="13622909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rgbClr val="92D050">
              <a:alpha val="2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803603"/>
            <a:ext cx="2010599" cy="787111"/>
          </a:xfrm>
          <a:prstGeom prst="roundRect">
            <a:avLst/>
          </a:prstGeom>
          <a:solidFill>
            <a:schemeClr val="tx1">
              <a:alpha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052595-DA90-4983-BBA6-5B32DE73ECE4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161748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2140060" y="1243786"/>
            <a:ext cx="7344408" cy="2616101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</a:rPr>
              <a:t>Scenario: 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Purchase a specific book for children ages 9 and 10 (select vendor link).</a:t>
            </a:r>
          </a:p>
          <a:p>
            <a:r>
              <a:rPr lang="en-US" sz="2800" dirty="0"/>
              <a:t>Results:    Users were all able to purchase book</a:t>
            </a:r>
          </a:p>
          <a:p>
            <a:r>
              <a:rPr lang="en-US" sz="2800" dirty="0"/>
              <a:t>Issues:      Cart icon is not clickable 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Improve:  purchase area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037E95-C59C-4036-85A1-5642CFFB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20603" y="3723721"/>
            <a:ext cx="7438199" cy="26599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3883429" y="76432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4287062" y="838606"/>
            <a:ext cx="2996113" cy="4654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2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80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704DC6-D0CB-4E19-924F-E97DCE8A646B}"/>
              </a:ext>
            </a:extLst>
          </p:cNvPr>
          <p:cNvSpPr txBox="1"/>
          <p:nvPr/>
        </p:nvSpPr>
        <p:spPr>
          <a:xfrm>
            <a:off x="188912" y="122428"/>
            <a:ext cx="8917232" cy="58349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Why redesign </a:t>
            </a:r>
            <a:r>
              <a:rPr lang="en-US" sz="3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r>
              <a:rPr lang="en-US" sz="3200" b="1" dirty="0">
                <a:latin typeface="Bitter" panose="00000500000000000000" pitchFamily="50" charset="0"/>
              </a:rPr>
              <a:t>?</a:t>
            </a: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The current site issues are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   OLD STYLE navigation and design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   HARD TO READ SMALL FONT</a:t>
            </a:r>
          </a:p>
          <a:p>
            <a:pPr marL="457200" indent="-457200">
              <a:lnSpc>
                <a:spcPts val="3500"/>
              </a:lnSpc>
              <a:buFontTx/>
              <a:buChar char="-"/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TOO MUCH WHITE SPACE</a:t>
            </a:r>
          </a:p>
          <a:p>
            <a:pPr marL="457200" indent="-457200">
              <a:lnSpc>
                <a:spcPts val="3500"/>
              </a:lnSpc>
              <a:buFontTx/>
              <a:buChar char="-"/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Little information on each book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   NO BOOK SPECIFIC LINKS to purchase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   ONLY awards/reviews book detail page</a:t>
            </a:r>
          </a:p>
          <a:p>
            <a:pPr marL="457200" indent="-457200">
              <a:lnSpc>
                <a:spcPts val="3500"/>
              </a:lnSpc>
              <a:buFontTx/>
              <a:buChar char="-"/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UNORGANIZED text / images</a:t>
            </a:r>
          </a:p>
          <a:p>
            <a:pPr marL="457200" indent="-457200">
              <a:lnSpc>
                <a:spcPts val="3500"/>
              </a:lnSpc>
              <a:buFontTx/>
              <a:buChar char="-"/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No contact page /footer</a:t>
            </a:r>
          </a:p>
          <a:p>
            <a:pPr marL="457200" indent="-457200">
              <a:lnSpc>
                <a:spcPts val="3500"/>
              </a:lnSpc>
              <a:buFontTx/>
              <a:buChar char="-"/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No search</a:t>
            </a:r>
          </a:p>
        </p:txBody>
      </p:sp>
      <p:pic>
        <p:nvPicPr>
          <p:cNvPr id="7" name="Picture Placeholder 6" descr="A person sitting on the ground&#10;&#10;Description automatically generated">
            <a:extLst>
              <a:ext uri="{FF2B5EF4-FFF2-40B4-BE49-F238E27FC236}">
                <a16:creationId xmlns:a16="http://schemas.microsoft.com/office/drawing/2014/main" id="{912DA0C1-049A-475B-9DB2-50310EDCA1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2" b="10602"/>
          <a:stretch>
            <a:fillRect/>
          </a:stretch>
        </p:blipFill>
        <p:spPr>
          <a:xfrm>
            <a:off x="7305777" y="3428999"/>
            <a:ext cx="4970462" cy="3475037"/>
          </a:xfrm>
        </p:spPr>
      </p:pic>
    </p:spTree>
    <p:extLst>
      <p:ext uri="{BB962C8B-B14F-4D97-AF65-F5344CB8AC3E}">
        <p14:creationId xmlns:p14="http://schemas.microsoft.com/office/powerpoint/2010/main" val="92141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B3269E-F7A5-4D45-8209-57509B2BB0A2}"/>
              </a:ext>
            </a:extLst>
          </p:cNvPr>
          <p:cNvSpPr txBox="1"/>
          <p:nvPr/>
        </p:nvSpPr>
        <p:spPr>
          <a:xfrm>
            <a:off x="1186699" y="1607705"/>
            <a:ext cx="6799710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chemeClr val="accent2"/>
                  </a:solidFill>
                </a:ln>
                <a:solidFill>
                  <a:schemeClr val="tx2"/>
                </a:solidFill>
              </a:rPr>
              <a:t>Scenario: </a:t>
            </a:r>
            <a:r>
              <a:rPr lang="en-US" sz="2400" b="1" dirty="0"/>
              <a:t>Purchase a specific book </a:t>
            </a:r>
            <a:endParaRPr lang="en-US" sz="2400" b="1" dirty="0">
              <a:ln>
                <a:solidFill>
                  <a:schemeClr val="accent2"/>
                </a:solidFill>
              </a:ln>
              <a:solidFill>
                <a:schemeClr val="tx2"/>
              </a:solidFill>
            </a:endParaRPr>
          </a:p>
          <a:p>
            <a:r>
              <a:rPr lang="en-US" sz="2800" b="1" dirty="0">
                <a:solidFill>
                  <a:schemeClr val="tx2"/>
                </a:solidFill>
              </a:rPr>
              <a:t>Debriefing shows positive user experience</a:t>
            </a:r>
          </a:p>
          <a:p>
            <a:r>
              <a:rPr lang="en-US" sz="2800" b="1" dirty="0">
                <a:solidFill>
                  <a:schemeClr val="tx2"/>
                </a:solidFill>
              </a:rPr>
              <a:t>Users would recommend 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F6C9E-2B91-456A-A723-B561C0C33E5B}"/>
              </a:ext>
            </a:extLst>
          </p:cNvPr>
          <p:cNvSpPr txBox="1"/>
          <p:nvPr/>
        </p:nvSpPr>
        <p:spPr>
          <a:xfrm>
            <a:off x="5636871" y="2974693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037E95-C59C-4036-85A1-5642CFFB4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7243" y="2894771"/>
            <a:ext cx="6872519" cy="25185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456F155-1AD0-4AA9-A9A5-5C022335D28F}"/>
              </a:ext>
            </a:extLst>
          </p:cNvPr>
          <p:cNvSpPr txBox="1"/>
          <p:nvPr/>
        </p:nvSpPr>
        <p:spPr>
          <a:xfrm>
            <a:off x="91133" y="6550223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FCE91-A67D-40AB-A313-6B1ED4B10C05}"/>
              </a:ext>
            </a:extLst>
          </p:cNvPr>
          <p:cNvSpPr txBox="1"/>
          <p:nvPr/>
        </p:nvSpPr>
        <p:spPr>
          <a:xfrm>
            <a:off x="3883429" y="76432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E5A8F-7289-4F09-AFA2-EFEEE418C4BD}"/>
              </a:ext>
            </a:extLst>
          </p:cNvPr>
          <p:cNvSpPr txBox="1"/>
          <p:nvPr/>
        </p:nvSpPr>
        <p:spPr>
          <a:xfrm>
            <a:off x="2782111" y="795057"/>
            <a:ext cx="6434698" cy="46544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User Test 2 Debriefing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D07A987B-0CCB-4FFD-866A-E4C31120A2A7}"/>
              </a:ext>
            </a:extLst>
          </p:cNvPr>
          <p:cNvSpPr/>
          <p:nvPr/>
        </p:nvSpPr>
        <p:spPr>
          <a:xfrm>
            <a:off x="8628359" y="1304054"/>
            <a:ext cx="3009164" cy="4503359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Comments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Clean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Modern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Easy to navigate with 3 menu items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Nice. Young children can use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Professional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Attract readers with up to date section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Good for everyone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Like social media on footer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Like interactive images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Intuitive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Organized</a:t>
            </a: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379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66152A1-8191-49F7-AE9E-2F379FEB5C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416" y="4634893"/>
            <a:ext cx="6725109" cy="1970247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ED8EEB4-A818-4658-ADBB-2B40311EC3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7416" y="469404"/>
            <a:ext cx="6573688" cy="1915879"/>
          </a:xfr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867B891-AD4C-49D7-8239-5E581D803460}"/>
              </a:ext>
            </a:extLst>
          </p:cNvPr>
          <p:cNvSpPr txBox="1"/>
          <p:nvPr/>
        </p:nvSpPr>
        <p:spPr>
          <a:xfrm>
            <a:off x="120794" y="1049270"/>
            <a:ext cx="2464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Difficulty:    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Very </a:t>
            </a:r>
          </a:p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Mood:   </a:t>
            </a:r>
            <a:r>
              <a:rPr lang="en-US" sz="1600" b="1" dirty="0">
                <a:latin typeface="Bitter" panose="00000500000000000000" pitchFamily="50" charset="0"/>
              </a:rPr>
              <a:t> </a:t>
            </a:r>
            <a:r>
              <a:rPr lang="en-US" b="1" dirty="0">
                <a:latin typeface="Bitter" panose="00000500000000000000" pitchFamily="50" charset="0"/>
              </a:rPr>
              <a:t>	 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Confused</a:t>
            </a:r>
          </a:p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Recommend:   </a:t>
            </a:r>
            <a:r>
              <a:rPr lang="en-US" sz="1600" b="1" dirty="0">
                <a:latin typeface="Bitter" panose="00000500000000000000" pitchFamily="50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75% NO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DEBD3-DB50-4231-AD9B-34715063C456}"/>
              </a:ext>
            </a:extLst>
          </p:cNvPr>
          <p:cNvSpPr txBox="1"/>
          <p:nvPr/>
        </p:nvSpPr>
        <p:spPr>
          <a:xfrm>
            <a:off x="142420" y="5116457"/>
            <a:ext cx="26887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Difficulty:  </a:t>
            </a:r>
            <a:r>
              <a:rPr lang="en-US" sz="1600" b="1" dirty="0">
                <a:solidFill>
                  <a:srgbClr val="92D050"/>
                </a:solidFill>
                <a:latin typeface="Bitter" panose="00000500000000000000" pitchFamily="50" charset="0"/>
              </a:rPr>
              <a:t>        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Easy </a:t>
            </a:r>
          </a:p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Mood</a:t>
            </a:r>
            <a:r>
              <a:rPr lang="en-US" sz="1600" b="1" dirty="0">
                <a:solidFill>
                  <a:srgbClr val="92D050"/>
                </a:solidFill>
                <a:latin typeface="Bitter" panose="00000500000000000000" pitchFamily="50" charset="0"/>
              </a:rPr>
              <a:t>:                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Good</a:t>
            </a:r>
          </a:p>
          <a:p>
            <a:pPr>
              <a:lnSpc>
                <a:spcPts val="2160"/>
              </a:lnSpc>
            </a:pPr>
            <a:r>
              <a:rPr lang="en-US" sz="16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Recommend</a:t>
            </a: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:   </a:t>
            </a:r>
            <a:r>
              <a:rPr lang="en-US" b="1" dirty="0">
                <a:latin typeface="Bitter" panose="00000500000000000000" pitchFamily="50" charset="0"/>
              </a:rPr>
              <a:t> </a:t>
            </a: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100% YES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4B0576-DCB8-46F3-A4A3-2CC97BC9EDEC}"/>
              </a:ext>
            </a:extLst>
          </p:cNvPr>
          <p:cNvSpPr txBox="1"/>
          <p:nvPr/>
        </p:nvSpPr>
        <p:spPr>
          <a:xfrm>
            <a:off x="169475" y="4489957"/>
            <a:ext cx="1850521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50800" dist="25400" dir="2700000" algn="tl" rotWithShape="0">
                    <a:schemeClr val="tx2">
                      <a:lumMod val="50000"/>
                      <a:lumOff val="50000"/>
                      <a:alpha val="40000"/>
                    </a:schemeClr>
                  </a:outerShdw>
                </a:effectLst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79CBE3-E156-4588-B60D-095642A6A268}"/>
              </a:ext>
            </a:extLst>
          </p:cNvPr>
          <p:cNvSpPr txBox="1"/>
          <p:nvPr/>
        </p:nvSpPr>
        <p:spPr>
          <a:xfrm>
            <a:off x="120794" y="413941"/>
            <a:ext cx="2605784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outerShdw blurRad="50800" dist="25400" dir="2700000" algn="tl" rotWithShape="0">
                    <a:prstClr val="black">
                      <a:alpha val="40000"/>
                    </a:prstClr>
                  </a:outerShdw>
                </a:effectLst>
                <a:latin typeface="Script MT Bold" panose="03040602040607080904" pitchFamily="66" charset="0"/>
              </a:rPr>
              <a:t>Original Site</a:t>
            </a: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5847732-37EC-4C0E-B4F2-97EC81DA28D8}"/>
              </a:ext>
            </a:extLst>
          </p:cNvPr>
          <p:cNvSpPr/>
          <p:nvPr/>
        </p:nvSpPr>
        <p:spPr>
          <a:xfrm>
            <a:off x="2603374" y="519737"/>
            <a:ext cx="2371235" cy="1470211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Comments</a:t>
            </a:r>
          </a:p>
          <a:p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Unprofessional</a:t>
            </a:r>
            <a:r>
              <a:rPr lang="en-US" b="1" dirty="0">
                <a:latin typeface="Bitter" panose="00000500000000000000" pitchFamily="50" charset="0"/>
              </a:rPr>
              <a:t> </a:t>
            </a:r>
          </a:p>
          <a:p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Bad Design</a:t>
            </a:r>
          </a:p>
          <a:p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Lacking Functionality</a:t>
            </a: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Rectangle: Folded Corner 3">
            <a:extLst>
              <a:ext uri="{FF2B5EF4-FFF2-40B4-BE49-F238E27FC236}">
                <a16:creationId xmlns:a16="http://schemas.microsoft.com/office/drawing/2014/main" id="{996C812B-FB19-4BE5-85DB-4BED9D9B2DD5}"/>
              </a:ext>
            </a:extLst>
          </p:cNvPr>
          <p:cNvSpPr/>
          <p:nvPr/>
        </p:nvSpPr>
        <p:spPr>
          <a:xfrm>
            <a:off x="2603374" y="2434265"/>
            <a:ext cx="3328934" cy="1819256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2160"/>
              </a:lnSpc>
            </a:pPr>
            <a:endParaRPr lang="en-US" b="1" dirty="0">
              <a:solidFill>
                <a:schemeClr val="tx2"/>
              </a:solidFill>
              <a:latin typeface="Bitter" panose="00000500000000000000" pitchFamily="50" charset="0"/>
            </a:endParaRP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2"/>
                </a:solidFill>
                <a:latin typeface="Bitter" panose="00000500000000000000" pitchFamily="50" charset="0"/>
              </a:rPr>
              <a:t>TASK:  </a:t>
            </a: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Purchase a specific book </a:t>
            </a:r>
          </a:p>
          <a:p>
            <a:pPr>
              <a:lnSpc>
                <a:spcPts val="2160"/>
              </a:lnSpc>
            </a:pPr>
            <a:endParaRPr lang="en-US" b="1" dirty="0">
              <a:solidFill>
                <a:schemeClr val="accent2">
                  <a:lumMod val="2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Improvements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           </a:t>
            </a:r>
            <a:r>
              <a:rPr lang="en-US" b="1" dirty="0">
                <a:solidFill>
                  <a:schemeClr val="tx2"/>
                </a:solidFill>
                <a:latin typeface="Bitter" panose="00000500000000000000" pitchFamily="50" charset="0"/>
              </a:rPr>
              <a:t>Average Time    </a:t>
            </a: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60% less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2"/>
                </a:solidFill>
                <a:latin typeface="Bitter" panose="00000500000000000000" pitchFamily="50" charset="0"/>
              </a:rPr>
              <a:t>           Fatal Errors       </a:t>
            </a: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100% less</a:t>
            </a:r>
          </a:p>
          <a:p>
            <a:pPr>
              <a:lnSpc>
                <a:spcPts val="3500"/>
              </a:lnSpc>
            </a:pPr>
            <a:endParaRPr lang="en-US" b="1" dirty="0">
              <a:solidFill>
                <a:schemeClr val="accent2">
                  <a:lumMod val="25000"/>
                </a:schemeClr>
              </a:solidFill>
              <a:latin typeface="Bitter" panose="00000500000000000000" pitchFamily="50" charset="0"/>
            </a:endParaRP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52069DCE-2F2C-4582-9F26-DB8D9AF1DB7B}"/>
              </a:ext>
            </a:extLst>
          </p:cNvPr>
          <p:cNvSpPr/>
          <p:nvPr/>
        </p:nvSpPr>
        <p:spPr>
          <a:xfrm>
            <a:off x="2603374" y="4634893"/>
            <a:ext cx="2371235" cy="1694666"/>
          </a:xfrm>
          <a:prstGeom prst="foldedCorner">
            <a:avLst/>
          </a:prstGeom>
          <a:solidFill>
            <a:srgbClr val="CDFF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Comments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Professional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Good for everyone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Intuitive</a:t>
            </a:r>
          </a:p>
          <a:p>
            <a:pPr>
              <a:lnSpc>
                <a:spcPts val="2160"/>
              </a:lnSpc>
            </a:pPr>
            <a:r>
              <a:rPr lang="en-US" b="1" dirty="0">
                <a:solidFill>
                  <a:schemeClr val="tx1"/>
                </a:solidFill>
                <a:latin typeface="Bitter" panose="00000500000000000000" pitchFamily="50" charset="0"/>
              </a:rPr>
              <a:t>Organized</a:t>
            </a: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8F1B0B-75BA-40D4-BBD1-2EC7D585A014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AA2B0A-7028-4BAA-BEF1-70A0EEBABAD9}"/>
              </a:ext>
            </a:extLst>
          </p:cNvPr>
          <p:cNvSpPr/>
          <p:nvPr/>
        </p:nvSpPr>
        <p:spPr>
          <a:xfrm>
            <a:off x="4065992" y="-79700"/>
            <a:ext cx="2947153" cy="5102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400" b="1" dirty="0">
                <a:effectLst>
                  <a:outerShdw blurRad="38100" dist="50800" dir="5400000" algn="ctr" rotWithShape="0">
                    <a:schemeClr val="tx2">
                      <a:lumMod val="50000"/>
                      <a:lumOff val="50000"/>
                      <a:alpha val="43000"/>
                    </a:schemeClr>
                  </a:outerShdw>
                </a:effectLst>
                <a:latin typeface="Bitter" panose="00000500000000000000" pitchFamily="50" charset="0"/>
              </a:rPr>
              <a:t>USER TESTS  </a:t>
            </a:r>
            <a:r>
              <a:rPr lang="en-US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A37410-1D76-46E8-9451-781CBD56C401}"/>
              </a:ext>
            </a:extLst>
          </p:cNvPr>
          <p:cNvSpPr txBox="1"/>
          <p:nvPr/>
        </p:nvSpPr>
        <p:spPr>
          <a:xfrm>
            <a:off x="7976680" y="7254"/>
            <a:ext cx="4507936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3000000" algn="ctr" rotWithShape="0">
              <a:srgbClr val="000000">
                <a:alpha val="39000"/>
              </a:srgb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Original to Prototype</a:t>
            </a:r>
          </a:p>
        </p:txBody>
      </p:sp>
    </p:spTree>
    <p:extLst>
      <p:ext uri="{BB962C8B-B14F-4D97-AF65-F5344CB8AC3E}">
        <p14:creationId xmlns:p14="http://schemas.microsoft.com/office/powerpoint/2010/main" val="2489523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704DC6-D0CB-4E19-924F-E97DCE8A646B}"/>
              </a:ext>
            </a:extLst>
          </p:cNvPr>
          <p:cNvSpPr txBox="1"/>
          <p:nvPr/>
        </p:nvSpPr>
        <p:spPr>
          <a:xfrm>
            <a:off x="461448" y="224420"/>
            <a:ext cx="9772050" cy="76302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Why redesign </a:t>
            </a:r>
            <a:r>
              <a:rPr lang="en-US" sz="3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r>
              <a:rPr lang="en-US" sz="3200" b="1" dirty="0">
                <a:latin typeface="Bitter" panose="00000500000000000000" pitchFamily="50" charset="0"/>
              </a:rPr>
              <a:t>?</a:t>
            </a:r>
          </a:p>
          <a:p>
            <a:pPr>
              <a:lnSpc>
                <a:spcPts val="3500"/>
              </a:lnSpc>
            </a:pPr>
            <a:endParaRPr lang="en-US" sz="1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A popular author should have a modern designed website which is user friendly. </a:t>
            </a: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</a:t>
            </a:r>
          </a:p>
          <a:p>
            <a:pPr>
              <a:lnSpc>
                <a:spcPts val="3500"/>
              </a:lnSpc>
            </a:pPr>
            <a:endParaRPr lang="en-US" sz="2000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  <a:sym typeface="Wingdings" panose="05000000000000000000" pitchFamily="2" charset="2"/>
            </a:endParaRP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The improvements I would make to the prototype are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add latest releases, fun character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   images to contact page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improve contact response page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add bio page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improve purchase area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- put wider image in navigation section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   </a:t>
            </a:r>
            <a:r>
              <a:rPr lang="en-US" sz="2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(instead of tiles)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   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  <a:sym typeface="Wingdings" panose="05000000000000000000" pitchFamily="2" charset="2"/>
              </a:rPr>
              <a:t>   </a:t>
            </a: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  <a:p>
            <a:pPr>
              <a:lnSpc>
                <a:spcPts val="3500"/>
              </a:lnSpc>
            </a:pPr>
            <a:endParaRPr lang="en-US" sz="3200" b="1" dirty="0">
              <a:solidFill>
                <a:schemeClr val="tx2">
                  <a:lumMod val="85000"/>
                  <a:lumOff val="15000"/>
                </a:schemeClr>
              </a:solidFill>
              <a:latin typeface="Bitter" panose="00000500000000000000" pitchFamily="50" charset="0"/>
            </a:endParaRPr>
          </a:p>
        </p:txBody>
      </p:sp>
      <p:pic>
        <p:nvPicPr>
          <p:cNvPr id="7" name="Picture Placeholder 6" descr="A person sitting on the ground&#10;&#10;Description automatically generated">
            <a:extLst>
              <a:ext uri="{FF2B5EF4-FFF2-40B4-BE49-F238E27FC236}">
                <a16:creationId xmlns:a16="http://schemas.microsoft.com/office/drawing/2014/main" id="{912DA0C1-049A-475B-9DB2-50310EDCA1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02" b="10602"/>
          <a:stretch>
            <a:fillRect/>
          </a:stretch>
        </p:blipFill>
        <p:spPr>
          <a:xfrm>
            <a:off x="7072313" y="3360738"/>
            <a:ext cx="4970462" cy="3475037"/>
          </a:xfrm>
        </p:spPr>
      </p:pic>
    </p:spTree>
    <p:extLst>
      <p:ext uri="{BB962C8B-B14F-4D97-AF65-F5344CB8AC3E}">
        <p14:creationId xmlns:p14="http://schemas.microsoft.com/office/powerpoint/2010/main" val="2152709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06DCF4-B2EB-4A86-B45E-BFF9E43F202A}"/>
              </a:ext>
            </a:extLst>
          </p:cNvPr>
          <p:cNvSpPr/>
          <p:nvPr/>
        </p:nvSpPr>
        <p:spPr>
          <a:xfrm>
            <a:off x="5079460" y="1444171"/>
            <a:ext cx="3657600" cy="4426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utdoor, person, man, front&#10;&#10;Description automatically generated">
            <a:extLst>
              <a:ext uri="{FF2B5EF4-FFF2-40B4-BE49-F238E27FC236}">
                <a16:creationId xmlns:a16="http://schemas.microsoft.com/office/drawing/2014/main" id="{F4CBD07B-8AAA-4731-8F28-C4976493A1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" r="3118"/>
          <a:stretch>
            <a:fillRect/>
          </a:stretch>
        </p:blipFill>
        <p:spPr>
          <a:xfrm>
            <a:off x="4762303" y="1215571"/>
            <a:ext cx="3657600" cy="442685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6A571C-CF66-4253-B7C0-BE68B0661612}"/>
              </a:ext>
            </a:extLst>
          </p:cNvPr>
          <p:cNvSpPr txBox="1"/>
          <p:nvPr/>
        </p:nvSpPr>
        <p:spPr>
          <a:xfrm>
            <a:off x="683740" y="1444171"/>
            <a:ext cx="3279543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Thank you!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Have a good day!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E2EDC2-8408-4FD8-BD36-3045F16B02F7}"/>
              </a:ext>
            </a:extLst>
          </p:cNvPr>
          <p:cNvSpPr txBox="1"/>
          <p:nvPr/>
        </p:nvSpPr>
        <p:spPr>
          <a:xfrm>
            <a:off x="94268" y="520383"/>
            <a:ext cx="120864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634F3-2388-4E02-9280-59AF28EFF569}"/>
              </a:ext>
            </a:extLst>
          </p:cNvPr>
          <p:cNvSpPr txBox="1"/>
          <p:nvPr/>
        </p:nvSpPr>
        <p:spPr>
          <a:xfrm>
            <a:off x="94268" y="6337617"/>
            <a:ext cx="7920293" cy="41787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b="1" dirty="0">
                <a:latin typeface="Bitter" panose="00000500000000000000" pitchFamily="50" charset="0"/>
              </a:rPr>
              <a:t>Special thanks to our teacher </a:t>
            </a:r>
            <a:r>
              <a:rPr lang="en-US" sz="24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Jennie Johns!</a:t>
            </a:r>
          </a:p>
        </p:txBody>
      </p:sp>
    </p:spTree>
    <p:extLst>
      <p:ext uri="{BB962C8B-B14F-4D97-AF65-F5344CB8AC3E}">
        <p14:creationId xmlns:p14="http://schemas.microsoft.com/office/powerpoint/2010/main" val="23377965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6764B5-BCED-F74F-B0E4-5A4EB64E66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378AC0A-4E08-4E45-85D9-CA1254526D99}"/>
              </a:ext>
            </a:extLst>
          </p:cNvPr>
          <p:cNvSpPr/>
          <p:nvPr/>
        </p:nvSpPr>
        <p:spPr>
          <a:xfrm>
            <a:off x="723900" y="1219200"/>
            <a:ext cx="10744200" cy="4876799"/>
          </a:xfrm>
          <a:custGeom>
            <a:avLst/>
            <a:gdLst>
              <a:gd name="connsiteX0" fmla="*/ 0 w 11392553"/>
              <a:gd name="connsiteY0" fmla="*/ 0 h 4283529"/>
              <a:gd name="connsiteX1" fmla="*/ 11392553 w 11392553"/>
              <a:gd name="connsiteY1" fmla="*/ 0 h 4283529"/>
              <a:gd name="connsiteX2" fmla="*/ 11392553 w 11392553"/>
              <a:gd name="connsiteY2" fmla="*/ 4283529 h 4283529"/>
              <a:gd name="connsiteX3" fmla="*/ 0 w 11392553"/>
              <a:gd name="connsiteY3" fmla="*/ 4283529 h 42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92553" h="4283529">
                <a:moveTo>
                  <a:pt x="0" y="0"/>
                </a:moveTo>
                <a:lnTo>
                  <a:pt x="11392553" y="0"/>
                </a:lnTo>
                <a:lnTo>
                  <a:pt x="11392553" y="4283529"/>
                </a:lnTo>
                <a:lnTo>
                  <a:pt x="0" y="4283529"/>
                </a:lnTo>
                <a:close/>
              </a:path>
            </a:pathLst>
          </a:custGeom>
          <a:solidFill>
            <a:schemeClr val="tx2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BEE9BE2-8FC6-4F50-A0AC-CBABF690848B}"/>
              </a:ext>
            </a:extLst>
          </p:cNvPr>
          <p:cNvGrpSpPr/>
          <p:nvPr/>
        </p:nvGrpSpPr>
        <p:grpSpPr>
          <a:xfrm>
            <a:off x="1897742" y="2161721"/>
            <a:ext cx="8396515" cy="2534558"/>
            <a:chOff x="1897742" y="2161721"/>
            <a:chExt cx="8396515" cy="2534558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155C97-2034-4C75-8D0B-B0B1391CE8C4}"/>
                </a:ext>
              </a:extLst>
            </p:cNvPr>
            <p:cNvGrpSpPr/>
            <p:nvPr/>
          </p:nvGrpSpPr>
          <p:grpSpPr>
            <a:xfrm>
              <a:off x="2830286" y="2957620"/>
              <a:ext cx="6531427" cy="942759"/>
              <a:chOff x="2525487" y="2957620"/>
              <a:chExt cx="6531427" cy="94275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2B2DE14-62AC-4F97-ACC2-743919C60566}"/>
                  </a:ext>
                </a:extLst>
              </p:cNvPr>
              <p:cNvSpPr txBox="1"/>
              <p:nvPr/>
            </p:nvSpPr>
            <p:spPr>
              <a:xfrm>
                <a:off x="2525487" y="2980159"/>
                <a:ext cx="1654628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bg1"/>
                    </a:solidFill>
                    <a:latin typeface="Bitter" panose="00000500000000000000" pitchFamily="50" charset="0"/>
                  </a:rPr>
                  <a:t>WHO</a:t>
                </a:r>
                <a:br>
                  <a:rPr lang="en-US" sz="3200" b="1" dirty="0">
                    <a:solidFill>
                      <a:schemeClr val="bg1"/>
                    </a:solidFill>
                    <a:latin typeface="Bitter" panose="00000500000000000000" pitchFamily="50" charset="0"/>
                  </a:rPr>
                </a:br>
                <a:r>
                  <a:rPr lang="en-US" sz="3200" b="1" dirty="0">
                    <a:solidFill>
                      <a:schemeClr val="bg1"/>
                    </a:solidFill>
                    <a:latin typeface="Bitter" panose="00000500000000000000" pitchFamily="50" charset="0"/>
                  </a:rPr>
                  <a:t>WE ARE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332F8EA-DB54-4BB6-9148-C1F6123C6013}"/>
                  </a:ext>
                </a:extLst>
              </p:cNvPr>
              <p:cNvSpPr/>
              <p:nvPr/>
            </p:nvSpPr>
            <p:spPr>
              <a:xfrm>
                <a:off x="4360091" y="3429000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5D68476-320B-4E13-8D9E-327EBC9434C2}"/>
                  </a:ext>
                </a:extLst>
              </p:cNvPr>
              <p:cNvSpPr/>
              <p:nvPr/>
            </p:nvSpPr>
            <p:spPr>
              <a:xfrm>
                <a:off x="4905828" y="2957620"/>
                <a:ext cx="4151086" cy="942759"/>
              </a:xfrm>
              <a:prstGeom prst="rect">
                <a:avLst/>
              </a:prstGeom>
            </p:spPr>
            <p:txBody>
              <a:bodyPr wrap="square" lIns="0" tIns="0" rIns="0" bIns="0" numCol="1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Lato" panose="020F0502020204030203"/>
                    <a:ea typeface="PT Sans" panose="020B0503020203020204" pitchFamily="34" charset="0"/>
                  </a:rPr>
                  <a:t>Proactively envisioned multimedia based expertise and cross-media growth strategies. Seamlessly visualize quality intellectual capital without superior collaboration and idea-sharing.  Interactively coordinate proactive e-commerce via process-centric "outside the box" thinking. Completely pursue scalable customer service.</a:t>
                </a:r>
              </a:p>
            </p:txBody>
          </p:sp>
        </p:grpSp>
        <p:sp>
          <p:nvSpPr>
            <p:cNvPr id="18" name="Frame 17">
              <a:extLst>
                <a:ext uri="{FF2B5EF4-FFF2-40B4-BE49-F238E27FC236}">
                  <a16:creationId xmlns:a16="http://schemas.microsoft.com/office/drawing/2014/main" id="{3BEF5002-70E3-403C-A51D-8419239356D0}"/>
                </a:ext>
              </a:extLst>
            </p:cNvPr>
            <p:cNvSpPr/>
            <p:nvPr/>
          </p:nvSpPr>
          <p:spPr>
            <a:xfrm>
              <a:off x="1897742" y="2161721"/>
              <a:ext cx="8396515" cy="2534558"/>
            </a:xfrm>
            <a:prstGeom prst="frame">
              <a:avLst>
                <a:gd name="adj1" fmla="val 131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7859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F322F7A-DD8F-4B68-916E-6A405DC1E9E8}"/>
              </a:ext>
            </a:extLst>
          </p:cNvPr>
          <p:cNvGrpSpPr/>
          <p:nvPr/>
        </p:nvGrpSpPr>
        <p:grpSpPr>
          <a:xfrm>
            <a:off x="1266895" y="2907067"/>
            <a:ext cx="1893064" cy="1043865"/>
            <a:chOff x="4998720" y="2746540"/>
            <a:chExt cx="1893064" cy="1043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59A1798-1099-4098-B865-D7B9DDA6E818}"/>
                </a:ext>
              </a:extLst>
            </p:cNvPr>
            <p:cNvSpPr txBox="1"/>
            <p:nvPr/>
          </p:nvSpPr>
          <p:spPr>
            <a:xfrm>
              <a:off x="4998720" y="2746540"/>
              <a:ext cx="1893064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OUR LIST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VISION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4D978E-CE39-4F7C-8664-224868244DFC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2D16222-7DEC-4589-9857-4214853E3656}"/>
              </a:ext>
            </a:extLst>
          </p:cNvPr>
          <p:cNvSpPr/>
          <p:nvPr/>
        </p:nvSpPr>
        <p:spPr>
          <a:xfrm>
            <a:off x="4426856" y="720652"/>
            <a:ext cx="6076657" cy="55803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 Interactively coordinate proactive e-commerce via process-centric "outside the box" thinking.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62ED49-04AE-4362-B9E9-8B6F8A39C3D4}"/>
              </a:ext>
            </a:extLst>
          </p:cNvPr>
          <p:cNvSpPr txBox="1"/>
          <p:nvPr/>
        </p:nvSpPr>
        <p:spPr>
          <a:xfrm>
            <a:off x="7266828" y="5543243"/>
            <a:ext cx="32366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Consultation</a:t>
            </a:r>
          </a:p>
        </p:txBody>
      </p:sp>
      <p:sp>
        <p:nvSpPr>
          <p:cNvPr id="18" name="7 CuadroTexto">
            <a:extLst>
              <a:ext uri="{FF2B5EF4-FFF2-40B4-BE49-F238E27FC236}">
                <a16:creationId xmlns:a16="http://schemas.microsoft.com/office/drawing/2014/main" id="{CF6C9766-9A55-4995-AC04-88C49D1F09B7}"/>
              </a:ext>
            </a:extLst>
          </p:cNvPr>
          <p:cNvSpPr txBox="1"/>
          <p:nvPr/>
        </p:nvSpPr>
        <p:spPr>
          <a:xfrm>
            <a:off x="7266829" y="5808054"/>
            <a:ext cx="3236686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 new normal that has.</a:t>
            </a:r>
          </a:p>
        </p:txBody>
      </p:sp>
      <p:sp>
        <p:nvSpPr>
          <p:cNvPr id="21" name="Freeform 93">
            <a:extLst>
              <a:ext uri="{FF2B5EF4-FFF2-40B4-BE49-F238E27FC236}">
                <a16:creationId xmlns:a16="http://schemas.microsoft.com/office/drawing/2014/main" id="{2FE63C0D-26FB-4BC7-BD9D-D0FCD4E03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4803" y="5549137"/>
            <a:ext cx="419100" cy="419100"/>
          </a:xfrm>
          <a:custGeom>
            <a:avLst/>
            <a:gdLst>
              <a:gd name="T0" fmla="*/ 874 w 1165"/>
              <a:gd name="T1" fmla="*/ 640 h 1165"/>
              <a:gd name="T2" fmla="*/ 874 w 1165"/>
              <a:gd name="T3" fmla="*/ 525 h 1165"/>
              <a:gd name="T4" fmla="*/ 639 w 1165"/>
              <a:gd name="T5" fmla="*/ 525 h 1165"/>
              <a:gd name="T6" fmla="*/ 639 w 1165"/>
              <a:gd name="T7" fmla="*/ 290 h 1165"/>
              <a:gd name="T8" fmla="*/ 524 w 1165"/>
              <a:gd name="T9" fmla="*/ 290 h 1165"/>
              <a:gd name="T10" fmla="*/ 524 w 1165"/>
              <a:gd name="T11" fmla="*/ 525 h 1165"/>
              <a:gd name="T12" fmla="*/ 289 w 1165"/>
              <a:gd name="T13" fmla="*/ 525 h 1165"/>
              <a:gd name="T14" fmla="*/ 289 w 1165"/>
              <a:gd name="T15" fmla="*/ 640 h 1165"/>
              <a:gd name="T16" fmla="*/ 524 w 1165"/>
              <a:gd name="T17" fmla="*/ 640 h 1165"/>
              <a:gd name="T18" fmla="*/ 524 w 1165"/>
              <a:gd name="T19" fmla="*/ 875 h 1165"/>
              <a:gd name="T20" fmla="*/ 639 w 1165"/>
              <a:gd name="T21" fmla="*/ 875 h 1165"/>
              <a:gd name="T22" fmla="*/ 639 w 1165"/>
              <a:gd name="T23" fmla="*/ 640 h 1165"/>
              <a:gd name="T24" fmla="*/ 874 w 1165"/>
              <a:gd name="T25" fmla="*/ 640 h 1165"/>
              <a:gd name="T26" fmla="*/ 582 w 1165"/>
              <a:gd name="T27" fmla="*/ 0 h 1165"/>
              <a:gd name="T28" fmla="*/ 1164 w 1165"/>
              <a:gd name="T29" fmla="*/ 582 h 1165"/>
              <a:gd name="T30" fmla="*/ 582 w 1165"/>
              <a:gd name="T31" fmla="*/ 1164 h 1165"/>
              <a:gd name="T32" fmla="*/ 0 w 1165"/>
              <a:gd name="T33" fmla="*/ 582 h 1165"/>
              <a:gd name="T34" fmla="*/ 582 w 1165"/>
              <a:gd name="T35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165" h="1165">
                <a:moveTo>
                  <a:pt x="874" y="640"/>
                </a:moveTo>
                <a:lnTo>
                  <a:pt x="874" y="525"/>
                </a:lnTo>
                <a:lnTo>
                  <a:pt x="639" y="525"/>
                </a:lnTo>
                <a:lnTo>
                  <a:pt x="639" y="290"/>
                </a:lnTo>
                <a:lnTo>
                  <a:pt x="524" y="290"/>
                </a:lnTo>
                <a:lnTo>
                  <a:pt x="524" y="525"/>
                </a:lnTo>
                <a:lnTo>
                  <a:pt x="289" y="525"/>
                </a:lnTo>
                <a:lnTo>
                  <a:pt x="289" y="640"/>
                </a:lnTo>
                <a:lnTo>
                  <a:pt x="524" y="640"/>
                </a:lnTo>
                <a:lnTo>
                  <a:pt x="524" y="875"/>
                </a:lnTo>
                <a:lnTo>
                  <a:pt x="639" y="875"/>
                </a:lnTo>
                <a:lnTo>
                  <a:pt x="639" y="640"/>
                </a:lnTo>
                <a:lnTo>
                  <a:pt x="874" y="640"/>
                </a:ln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0" name="Freeform 79">
            <a:extLst>
              <a:ext uri="{FF2B5EF4-FFF2-40B4-BE49-F238E27FC236}">
                <a16:creationId xmlns:a16="http://schemas.microsoft.com/office/drawing/2014/main" id="{F93A87E1-C10D-423D-BBA1-A128BCDAC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485" y="5542923"/>
            <a:ext cx="419100" cy="419100"/>
          </a:xfrm>
          <a:custGeom>
            <a:avLst/>
            <a:gdLst>
              <a:gd name="T0" fmla="*/ 582 w 1165"/>
              <a:gd name="T1" fmla="*/ 1003 h 1165"/>
              <a:gd name="T2" fmla="*/ 932 w 1165"/>
              <a:gd name="T3" fmla="*/ 814 h 1165"/>
              <a:gd name="T4" fmla="*/ 582 w 1165"/>
              <a:gd name="T5" fmla="*/ 634 h 1165"/>
              <a:gd name="T6" fmla="*/ 232 w 1165"/>
              <a:gd name="T7" fmla="*/ 814 h 1165"/>
              <a:gd name="T8" fmla="*/ 582 w 1165"/>
              <a:gd name="T9" fmla="*/ 1003 h 1165"/>
              <a:gd name="T10" fmla="*/ 582 w 1165"/>
              <a:gd name="T11" fmla="*/ 175 h 1165"/>
              <a:gd name="T12" fmla="*/ 407 w 1165"/>
              <a:gd name="T13" fmla="*/ 350 h 1165"/>
              <a:gd name="T14" fmla="*/ 582 w 1165"/>
              <a:gd name="T15" fmla="*/ 524 h 1165"/>
              <a:gd name="T16" fmla="*/ 757 w 1165"/>
              <a:gd name="T17" fmla="*/ 350 h 1165"/>
              <a:gd name="T18" fmla="*/ 582 w 1165"/>
              <a:gd name="T19" fmla="*/ 175 h 1165"/>
              <a:gd name="T20" fmla="*/ 582 w 1165"/>
              <a:gd name="T21" fmla="*/ 0 h 1165"/>
              <a:gd name="T22" fmla="*/ 1164 w 1165"/>
              <a:gd name="T23" fmla="*/ 582 h 1165"/>
              <a:gd name="T24" fmla="*/ 582 w 1165"/>
              <a:gd name="T25" fmla="*/ 1164 h 1165"/>
              <a:gd name="T26" fmla="*/ 0 w 1165"/>
              <a:gd name="T27" fmla="*/ 582 h 1165"/>
              <a:gd name="T28" fmla="*/ 582 w 1165"/>
              <a:gd name="T29" fmla="*/ 0 h 1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165" h="1165">
                <a:moveTo>
                  <a:pt x="582" y="1003"/>
                </a:moveTo>
                <a:cubicBezTo>
                  <a:pt x="727" y="1003"/>
                  <a:pt x="855" y="926"/>
                  <a:pt x="932" y="814"/>
                </a:cubicBezTo>
                <a:cubicBezTo>
                  <a:pt x="929" y="699"/>
                  <a:pt x="697" y="634"/>
                  <a:pt x="582" y="634"/>
                </a:cubicBezTo>
                <a:cubicBezTo>
                  <a:pt x="464" y="634"/>
                  <a:pt x="235" y="699"/>
                  <a:pt x="232" y="814"/>
                </a:cubicBezTo>
                <a:cubicBezTo>
                  <a:pt x="308" y="926"/>
                  <a:pt x="437" y="1003"/>
                  <a:pt x="582" y="1003"/>
                </a:cubicBezTo>
                <a:close/>
                <a:moveTo>
                  <a:pt x="582" y="175"/>
                </a:moveTo>
                <a:cubicBezTo>
                  <a:pt x="486" y="175"/>
                  <a:pt x="407" y="254"/>
                  <a:pt x="407" y="350"/>
                </a:cubicBezTo>
                <a:cubicBezTo>
                  <a:pt x="407" y="445"/>
                  <a:pt x="487" y="524"/>
                  <a:pt x="582" y="524"/>
                </a:cubicBezTo>
                <a:cubicBezTo>
                  <a:pt x="678" y="524"/>
                  <a:pt x="757" y="445"/>
                  <a:pt x="757" y="350"/>
                </a:cubicBezTo>
                <a:cubicBezTo>
                  <a:pt x="757" y="254"/>
                  <a:pt x="677" y="175"/>
                  <a:pt x="582" y="175"/>
                </a:cubicBezTo>
                <a:close/>
                <a:moveTo>
                  <a:pt x="582" y="0"/>
                </a:moveTo>
                <a:cubicBezTo>
                  <a:pt x="904" y="0"/>
                  <a:pt x="1164" y="259"/>
                  <a:pt x="1164" y="582"/>
                </a:cubicBezTo>
                <a:cubicBezTo>
                  <a:pt x="1164" y="904"/>
                  <a:pt x="905" y="1164"/>
                  <a:pt x="582" y="1164"/>
                </a:cubicBezTo>
                <a:cubicBezTo>
                  <a:pt x="260" y="1164"/>
                  <a:pt x="0" y="904"/>
                  <a:pt x="0" y="582"/>
                </a:cubicBezTo>
                <a:cubicBezTo>
                  <a:pt x="0" y="259"/>
                  <a:pt x="259" y="0"/>
                  <a:pt x="58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7130B-2174-4A3E-9B0A-26F256959224}"/>
              </a:ext>
            </a:extLst>
          </p:cNvPr>
          <p:cNvSpPr txBox="1"/>
          <p:nvPr/>
        </p:nvSpPr>
        <p:spPr>
          <a:xfrm>
            <a:off x="2320510" y="5543243"/>
            <a:ext cx="323668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Observation</a:t>
            </a:r>
          </a:p>
        </p:txBody>
      </p:sp>
      <p:sp>
        <p:nvSpPr>
          <p:cNvPr id="27" name="7 CuadroTexto">
            <a:extLst>
              <a:ext uri="{FF2B5EF4-FFF2-40B4-BE49-F238E27FC236}">
                <a16:creationId xmlns:a16="http://schemas.microsoft.com/office/drawing/2014/main" id="{2C4973E8-2547-45E8-A4E5-F7BB93628737}"/>
              </a:ext>
            </a:extLst>
          </p:cNvPr>
          <p:cNvSpPr txBox="1"/>
          <p:nvPr/>
        </p:nvSpPr>
        <p:spPr>
          <a:xfrm>
            <a:off x="2320511" y="5808054"/>
            <a:ext cx="3236686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 new normal that has.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35852B-5960-8A45-BBE4-5EA2D6368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6451845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282B1BB-107E-1549-9B40-FAB784DEECF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DF6271-703D-494F-BDF5-B7AD9FDAF0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F20EA5-A2F4-4081-AD9F-AF70984EDAB2}"/>
              </a:ext>
            </a:extLst>
          </p:cNvPr>
          <p:cNvGrpSpPr/>
          <p:nvPr/>
        </p:nvGrpSpPr>
        <p:grpSpPr>
          <a:xfrm>
            <a:off x="7681847" y="1927351"/>
            <a:ext cx="1893064" cy="1043865"/>
            <a:chOff x="4998720" y="2746540"/>
            <a:chExt cx="1893064" cy="1043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7FCC51-F178-4CD0-9AF3-F12B8DB443C3}"/>
                </a:ext>
              </a:extLst>
            </p:cNvPr>
            <p:cNvSpPr txBox="1"/>
            <p:nvPr/>
          </p:nvSpPr>
          <p:spPr>
            <a:xfrm>
              <a:off x="4998720" y="2746540"/>
              <a:ext cx="1893064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OUR LIST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VISION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8DDF0D-C02D-49D6-8FF2-CCB6F2C49445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2A26C70-C75E-4BE3-8DCB-15B390CDD330}"/>
              </a:ext>
            </a:extLst>
          </p:cNvPr>
          <p:cNvSpPr/>
          <p:nvPr/>
        </p:nvSpPr>
        <p:spPr>
          <a:xfrm>
            <a:off x="9323251" y="4820867"/>
            <a:ext cx="2173876" cy="113511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 e-commerce via process-centric "outside the box" thinking. Completely pursue scalable customer service through sustainable potentialities collaboratively administrate.</a:t>
            </a:r>
          </a:p>
        </p:txBody>
      </p:sp>
      <p:sp>
        <p:nvSpPr>
          <p:cNvPr id="9" name="TextBox 28">
            <a:extLst>
              <a:ext uri="{FF2B5EF4-FFF2-40B4-BE49-F238E27FC236}">
                <a16:creationId xmlns:a16="http://schemas.microsoft.com/office/drawing/2014/main" id="{3CDD0099-EEAB-4A43-BF67-6EB241F78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91" y="2408428"/>
            <a:ext cx="19751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Good Service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E36DBCA3-9667-4EA6-B514-56F2BF4664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91" y="2645083"/>
            <a:ext cx="1975104" cy="56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 new normal that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  <a:endParaRPr lang="en-US" alt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1" name="Freeform 20">
            <a:extLst>
              <a:ext uri="{FF2B5EF4-FFF2-40B4-BE49-F238E27FC236}">
                <a16:creationId xmlns:a16="http://schemas.microsoft.com/office/drawing/2014/main" id="{3687C6C5-9F3B-438E-97D3-219447D4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8105" y="1691665"/>
            <a:ext cx="491971" cy="594078"/>
          </a:xfrm>
          <a:custGeom>
            <a:avLst/>
            <a:gdLst>
              <a:gd name="T0" fmla="*/ 117 w 935"/>
              <a:gd name="T1" fmla="*/ 680 h 1127"/>
              <a:gd name="T2" fmla="*/ 817 w 935"/>
              <a:gd name="T3" fmla="*/ 680 h 1127"/>
              <a:gd name="T4" fmla="*/ 713 w 935"/>
              <a:gd name="T5" fmla="*/ 426 h 1127"/>
              <a:gd name="T6" fmla="*/ 467 w 935"/>
              <a:gd name="T7" fmla="*/ 169 h 1127"/>
              <a:gd name="T8" fmla="*/ 221 w 935"/>
              <a:gd name="T9" fmla="*/ 423 h 1127"/>
              <a:gd name="T10" fmla="*/ 117 w 935"/>
              <a:gd name="T11" fmla="*/ 680 h 1127"/>
              <a:gd name="T12" fmla="*/ 798 w 935"/>
              <a:gd name="T13" fmla="*/ 331 h 1127"/>
              <a:gd name="T14" fmla="*/ 934 w 935"/>
              <a:gd name="T15" fmla="*/ 658 h 1127"/>
              <a:gd name="T16" fmla="*/ 798 w 935"/>
              <a:gd name="T17" fmla="*/ 989 h 1127"/>
              <a:gd name="T18" fmla="*/ 467 w 935"/>
              <a:gd name="T19" fmla="*/ 1126 h 1127"/>
              <a:gd name="T20" fmla="*/ 136 w 935"/>
              <a:gd name="T21" fmla="*/ 989 h 1127"/>
              <a:gd name="T22" fmla="*/ 0 w 935"/>
              <a:gd name="T23" fmla="*/ 658 h 1127"/>
              <a:gd name="T24" fmla="*/ 136 w 935"/>
              <a:gd name="T25" fmla="*/ 331 h 1127"/>
              <a:gd name="T26" fmla="*/ 467 w 935"/>
              <a:gd name="T27" fmla="*/ 0 h 1127"/>
              <a:gd name="T28" fmla="*/ 798 w 935"/>
              <a:gd name="T29" fmla="*/ 331 h 1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5" h="1127">
                <a:moveTo>
                  <a:pt x="117" y="680"/>
                </a:moveTo>
                <a:lnTo>
                  <a:pt x="817" y="680"/>
                </a:lnTo>
                <a:cubicBezTo>
                  <a:pt x="817" y="563"/>
                  <a:pt x="779" y="492"/>
                  <a:pt x="713" y="426"/>
                </a:cubicBezTo>
                <a:lnTo>
                  <a:pt x="467" y="169"/>
                </a:lnTo>
                <a:lnTo>
                  <a:pt x="221" y="423"/>
                </a:lnTo>
                <a:cubicBezTo>
                  <a:pt x="156" y="489"/>
                  <a:pt x="117" y="563"/>
                  <a:pt x="117" y="680"/>
                </a:cubicBezTo>
                <a:close/>
                <a:moveTo>
                  <a:pt x="798" y="331"/>
                </a:moveTo>
                <a:cubicBezTo>
                  <a:pt x="888" y="421"/>
                  <a:pt x="934" y="540"/>
                  <a:pt x="934" y="658"/>
                </a:cubicBezTo>
                <a:cubicBezTo>
                  <a:pt x="934" y="775"/>
                  <a:pt x="888" y="899"/>
                  <a:pt x="798" y="989"/>
                </a:cubicBezTo>
                <a:cubicBezTo>
                  <a:pt x="708" y="1079"/>
                  <a:pt x="587" y="1126"/>
                  <a:pt x="467" y="1126"/>
                </a:cubicBezTo>
                <a:cubicBezTo>
                  <a:pt x="347" y="1126"/>
                  <a:pt x="227" y="1079"/>
                  <a:pt x="136" y="989"/>
                </a:cubicBezTo>
                <a:cubicBezTo>
                  <a:pt x="46" y="899"/>
                  <a:pt x="0" y="775"/>
                  <a:pt x="0" y="658"/>
                </a:cubicBezTo>
                <a:cubicBezTo>
                  <a:pt x="0" y="540"/>
                  <a:pt x="46" y="421"/>
                  <a:pt x="136" y="331"/>
                </a:cubicBezTo>
                <a:lnTo>
                  <a:pt x="467" y="0"/>
                </a:lnTo>
                <a:lnTo>
                  <a:pt x="798" y="33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solidFill>
                <a:schemeClr val="tx2">
                  <a:lumMod val="65000"/>
                  <a:lumOff val="35000"/>
                </a:schemeClr>
              </a:solidFill>
              <a:latin typeface="Roboto" panose="02000000000000000000"/>
            </a:endParaRP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2292FCD0-44E1-4142-9E8D-22528A5D7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9864" y="4630807"/>
            <a:ext cx="488156" cy="594078"/>
          </a:xfrm>
          <a:custGeom>
            <a:avLst/>
            <a:gdLst>
              <a:gd name="T0" fmla="*/ 612 w 935"/>
              <a:gd name="T1" fmla="*/ 426 h 1138"/>
              <a:gd name="T2" fmla="*/ 612 w 935"/>
              <a:gd name="T3" fmla="*/ 323 h 1138"/>
              <a:gd name="T4" fmla="*/ 322 w 935"/>
              <a:gd name="T5" fmla="*/ 323 h 1138"/>
              <a:gd name="T6" fmla="*/ 322 w 935"/>
              <a:gd name="T7" fmla="*/ 426 h 1138"/>
              <a:gd name="T8" fmla="*/ 484 w 935"/>
              <a:gd name="T9" fmla="*/ 426 h 1138"/>
              <a:gd name="T10" fmla="*/ 322 w 935"/>
              <a:gd name="T11" fmla="*/ 626 h 1138"/>
              <a:gd name="T12" fmla="*/ 322 w 935"/>
              <a:gd name="T13" fmla="*/ 730 h 1138"/>
              <a:gd name="T14" fmla="*/ 612 w 935"/>
              <a:gd name="T15" fmla="*/ 730 h 1138"/>
              <a:gd name="T16" fmla="*/ 612 w 935"/>
              <a:gd name="T17" fmla="*/ 626 h 1138"/>
              <a:gd name="T18" fmla="*/ 451 w 935"/>
              <a:gd name="T19" fmla="*/ 626 h 1138"/>
              <a:gd name="T20" fmla="*/ 612 w 935"/>
              <a:gd name="T21" fmla="*/ 426 h 1138"/>
              <a:gd name="T22" fmla="*/ 817 w 935"/>
              <a:gd name="T23" fmla="*/ 787 h 1138"/>
              <a:gd name="T24" fmla="*/ 934 w 935"/>
              <a:gd name="T25" fmla="*/ 905 h 1138"/>
              <a:gd name="T26" fmla="*/ 934 w 935"/>
              <a:gd name="T27" fmla="*/ 962 h 1138"/>
              <a:gd name="T28" fmla="*/ 0 w 935"/>
              <a:gd name="T29" fmla="*/ 962 h 1138"/>
              <a:gd name="T30" fmla="*/ 0 w 935"/>
              <a:gd name="T31" fmla="*/ 905 h 1138"/>
              <a:gd name="T32" fmla="*/ 117 w 935"/>
              <a:gd name="T33" fmla="*/ 787 h 1138"/>
              <a:gd name="T34" fmla="*/ 117 w 935"/>
              <a:gd name="T35" fmla="*/ 497 h 1138"/>
              <a:gd name="T36" fmla="*/ 380 w 935"/>
              <a:gd name="T37" fmla="*/ 129 h 1138"/>
              <a:gd name="T38" fmla="*/ 380 w 935"/>
              <a:gd name="T39" fmla="*/ 88 h 1138"/>
              <a:gd name="T40" fmla="*/ 467 w 935"/>
              <a:gd name="T41" fmla="*/ 0 h 1138"/>
              <a:gd name="T42" fmla="*/ 555 w 935"/>
              <a:gd name="T43" fmla="*/ 88 h 1138"/>
              <a:gd name="T44" fmla="*/ 555 w 935"/>
              <a:gd name="T45" fmla="*/ 129 h 1138"/>
              <a:gd name="T46" fmla="*/ 817 w 935"/>
              <a:gd name="T47" fmla="*/ 497 h 1138"/>
              <a:gd name="T48" fmla="*/ 817 w 935"/>
              <a:gd name="T49" fmla="*/ 787 h 1138"/>
              <a:gd name="T50" fmla="*/ 467 w 935"/>
              <a:gd name="T51" fmla="*/ 1137 h 1138"/>
              <a:gd name="T52" fmla="*/ 350 w 935"/>
              <a:gd name="T53" fmla="*/ 1022 h 1138"/>
              <a:gd name="T54" fmla="*/ 585 w 935"/>
              <a:gd name="T55" fmla="*/ 1022 h 1138"/>
              <a:gd name="T56" fmla="*/ 467 w 935"/>
              <a:gd name="T57" fmla="*/ 1137 h 1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35" h="1138">
                <a:moveTo>
                  <a:pt x="612" y="426"/>
                </a:moveTo>
                <a:lnTo>
                  <a:pt x="612" y="323"/>
                </a:lnTo>
                <a:lnTo>
                  <a:pt x="322" y="323"/>
                </a:lnTo>
                <a:lnTo>
                  <a:pt x="322" y="426"/>
                </a:lnTo>
                <a:lnTo>
                  <a:pt x="484" y="426"/>
                </a:lnTo>
                <a:lnTo>
                  <a:pt x="322" y="626"/>
                </a:lnTo>
                <a:lnTo>
                  <a:pt x="322" y="730"/>
                </a:lnTo>
                <a:lnTo>
                  <a:pt x="612" y="730"/>
                </a:lnTo>
                <a:lnTo>
                  <a:pt x="612" y="626"/>
                </a:lnTo>
                <a:lnTo>
                  <a:pt x="451" y="626"/>
                </a:lnTo>
                <a:lnTo>
                  <a:pt x="612" y="426"/>
                </a:lnTo>
                <a:close/>
                <a:moveTo>
                  <a:pt x="817" y="787"/>
                </a:moveTo>
                <a:lnTo>
                  <a:pt x="934" y="905"/>
                </a:lnTo>
                <a:lnTo>
                  <a:pt x="934" y="962"/>
                </a:lnTo>
                <a:lnTo>
                  <a:pt x="0" y="962"/>
                </a:lnTo>
                <a:lnTo>
                  <a:pt x="0" y="905"/>
                </a:lnTo>
                <a:lnTo>
                  <a:pt x="117" y="787"/>
                </a:lnTo>
                <a:lnTo>
                  <a:pt x="117" y="497"/>
                </a:lnTo>
                <a:cubicBezTo>
                  <a:pt x="117" y="320"/>
                  <a:pt x="213" y="170"/>
                  <a:pt x="380" y="129"/>
                </a:cubicBezTo>
                <a:lnTo>
                  <a:pt x="380" y="88"/>
                </a:lnTo>
                <a:cubicBezTo>
                  <a:pt x="380" y="38"/>
                  <a:pt x="418" y="0"/>
                  <a:pt x="467" y="0"/>
                </a:cubicBezTo>
                <a:cubicBezTo>
                  <a:pt x="516" y="0"/>
                  <a:pt x="555" y="38"/>
                  <a:pt x="555" y="88"/>
                </a:cubicBezTo>
                <a:lnTo>
                  <a:pt x="555" y="129"/>
                </a:lnTo>
                <a:cubicBezTo>
                  <a:pt x="721" y="170"/>
                  <a:pt x="817" y="320"/>
                  <a:pt x="817" y="497"/>
                </a:cubicBezTo>
                <a:lnTo>
                  <a:pt x="817" y="787"/>
                </a:lnTo>
                <a:close/>
                <a:moveTo>
                  <a:pt x="467" y="1137"/>
                </a:moveTo>
                <a:cubicBezTo>
                  <a:pt x="402" y="1137"/>
                  <a:pt x="350" y="1085"/>
                  <a:pt x="350" y="1022"/>
                </a:cubicBezTo>
                <a:lnTo>
                  <a:pt x="585" y="1022"/>
                </a:lnTo>
                <a:cubicBezTo>
                  <a:pt x="585" y="1085"/>
                  <a:pt x="530" y="1137"/>
                  <a:pt x="467" y="11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GB"/>
            </a:defPPr>
            <a:lvl1pPr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endParaRPr lang="en-US">
              <a:solidFill>
                <a:schemeClr val="bg1"/>
              </a:solidFill>
              <a:latin typeface="Roboto" panose="02000000000000000000"/>
            </a:endParaRPr>
          </a:p>
        </p:txBody>
      </p:sp>
      <p:sp>
        <p:nvSpPr>
          <p:cNvPr id="14" name="TextBox 28">
            <a:extLst>
              <a:ext uri="{FF2B5EF4-FFF2-40B4-BE49-F238E27FC236}">
                <a16:creationId xmlns:a16="http://schemas.microsoft.com/office/drawing/2014/main" id="{879964D7-8994-4C0E-AFC8-80D27633C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90" y="5347570"/>
            <a:ext cx="197510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Notification</a:t>
            </a:r>
          </a:p>
        </p:txBody>
      </p:sp>
      <p:sp>
        <p:nvSpPr>
          <p:cNvPr id="15" name="7 CuadroTexto">
            <a:extLst>
              <a:ext uri="{FF2B5EF4-FFF2-40B4-BE49-F238E27FC236}">
                <a16:creationId xmlns:a16="http://schemas.microsoft.com/office/drawing/2014/main" id="{49878FB4-9F5C-48AF-875F-4684CFD43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90" y="5584225"/>
            <a:ext cx="1975104" cy="561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 new normal that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ensure.</a:t>
            </a:r>
            <a:endParaRPr lang="en-US" alt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9139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6114E89D-9149-4855-B200-5E0F6B0BFA58}"/>
              </a:ext>
            </a:extLst>
          </p:cNvPr>
          <p:cNvSpPr/>
          <p:nvPr/>
        </p:nvSpPr>
        <p:spPr>
          <a:xfrm>
            <a:off x="1" y="562428"/>
            <a:ext cx="12192000" cy="5733143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6237A0F-E782-4D3D-A86C-3387FF8F5D4A}"/>
              </a:ext>
            </a:extLst>
          </p:cNvPr>
          <p:cNvSpPr txBox="1"/>
          <p:nvPr/>
        </p:nvSpPr>
        <p:spPr>
          <a:xfrm>
            <a:off x="7524864" y="4855577"/>
            <a:ext cx="32269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Resolution</a:t>
            </a:r>
          </a:p>
        </p:txBody>
      </p:sp>
      <p:sp>
        <p:nvSpPr>
          <p:cNvPr id="46" name="7 CuadroTexto">
            <a:extLst>
              <a:ext uri="{FF2B5EF4-FFF2-40B4-BE49-F238E27FC236}">
                <a16:creationId xmlns:a16="http://schemas.microsoft.com/office/drawing/2014/main" id="{19FEF782-F178-4BE8-AD3A-839A2A167E86}"/>
              </a:ext>
            </a:extLst>
          </p:cNvPr>
          <p:cNvSpPr txBox="1"/>
          <p:nvPr/>
        </p:nvSpPr>
        <p:spPr>
          <a:xfrm>
            <a:off x="7524866" y="5135200"/>
            <a:ext cx="3226912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 new normal that.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9334EA4-6B81-45BA-9765-146740FFABCB}"/>
              </a:ext>
            </a:extLst>
          </p:cNvPr>
          <p:cNvSpPr/>
          <p:nvPr/>
        </p:nvSpPr>
        <p:spPr>
          <a:xfrm>
            <a:off x="6656516" y="4855577"/>
            <a:ext cx="643757" cy="643757"/>
          </a:xfrm>
          <a:prstGeom prst="roundRect">
            <a:avLst>
              <a:gd name="adj" fmla="val 23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30EDB0-D834-46D6-BE0D-463A8CDF64BD}"/>
              </a:ext>
            </a:extLst>
          </p:cNvPr>
          <p:cNvSpPr txBox="1"/>
          <p:nvPr/>
        </p:nvSpPr>
        <p:spPr>
          <a:xfrm>
            <a:off x="6704074" y="5023566"/>
            <a:ext cx="548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1F2957-57CA-4631-804A-9DDE5963CB7F}"/>
              </a:ext>
            </a:extLst>
          </p:cNvPr>
          <p:cNvSpPr txBox="1"/>
          <p:nvPr/>
        </p:nvSpPr>
        <p:spPr>
          <a:xfrm>
            <a:off x="7524864" y="3905995"/>
            <a:ext cx="32269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Consultation</a:t>
            </a:r>
          </a:p>
        </p:txBody>
      </p:sp>
      <p:sp>
        <p:nvSpPr>
          <p:cNvPr id="42" name="7 CuadroTexto">
            <a:extLst>
              <a:ext uri="{FF2B5EF4-FFF2-40B4-BE49-F238E27FC236}">
                <a16:creationId xmlns:a16="http://schemas.microsoft.com/office/drawing/2014/main" id="{8E48D9E6-9BBC-414E-A2A8-6DFA2CA2B0F9}"/>
              </a:ext>
            </a:extLst>
          </p:cNvPr>
          <p:cNvSpPr txBox="1"/>
          <p:nvPr/>
        </p:nvSpPr>
        <p:spPr>
          <a:xfrm>
            <a:off x="7524866" y="4185618"/>
            <a:ext cx="3226912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 new normal that.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3E7FD24-330B-485D-B3EC-6B36C66C9DA1}"/>
              </a:ext>
            </a:extLst>
          </p:cNvPr>
          <p:cNvSpPr/>
          <p:nvPr/>
        </p:nvSpPr>
        <p:spPr>
          <a:xfrm>
            <a:off x="6656517" y="3907539"/>
            <a:ext cx="643757" cy="643757"/>
          </a:xfrm>
          <a:prstGeom prst="roundRect">
            <a:avLst>
              <a:gd name="adj" fmla="val 23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8C413BF-4991-4D9A-8108-21ED16D524DF}"/>
              </a:ext>
            </a:extLst>
          </p:cNvPr>
          <p:cNvSpPr txBox="1"/>
          <p:nvPr/>
        </p:nvSpPr>
        <p:spPr>
          <a:xfrm>
            <a:off x="6704074" y="4075528"/>
            <a:ext cx="548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02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0121E44-5116-4DCA-8589-3472C0FB7D1F}"/>
              </a:ext>
            </a:extLst>
          </p:cNvPr>
          <p:cNvSpPr/>
          <p:nvPr/>
        </p:nvSpPr>
        <p:spPr>
          <a:xfrm>
            <a:off x="6656518" y="2956413"/>
            <a:ext cx="643757" cy="643757"/>
          </a:xfrm>
          <a:prstGeom prst="roundRect">
            <a:avLst>
              <a:gd name="adj" fmla="val 2343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43898FC-A57D-403D-BEA7-FFE053B4C32B}"/>
              </a:ext>
            </a:extLst>
          </p:cNvPr>
          <p:cNvSpPr txBox="1"/>
          <p:nvPr/>
        </p:nvSpPr>
        <p:spPr>
          <a:xfrm>
            <a:off x="7524864" y="2956413"/>
            <a:ext cx="322691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Observation</a:t>
            </a:r>
          </a:p>
        </p:txBody>
      </p:sp>
      <p:sp>
        <p:nvSpPr>
          <p:cNvPr id="39" name="7 CuadroTexto">
            <a:extLst>
              <a:ext uri="{FF2B5EF4-FFF2-40B4-BE49-F238E27FC236}">
                <a16:creationId xmlns:a16="http://schemas.microsoft.com/office/drawing/2014/main" id="{A907536E-69EE-4706-B226-DDAAFB807A75}"/>
              </a:ext>
            </a:extLst>
          </p:cNvPr>
          <p:cNvSpPr txBox="1"/>
          <p:nvPr/>
        </p:nvSpPr>
        <p:spPr>
          <a:xfrm>
            <a:off x="7524866" y="3236036"/>
            <a:ext cx="3226912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 new normal that.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F160C0-A36D-45DA-AA4D-0C38872DB95C}"/>
              </a:ext>
            </a:extLst>
          </p:cNvPr>
          <p:cNvSpPr txBox="1"/>
          <p:nvPr/>
        </p:nvSpPr>
        <p:spPr>
          <a:xfrm>
            <a:off x="6704074" y="3125947"/>
            <a:ext cx="5486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01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25AD3D-E951-4A6E-A2ED-67DC222AC985}"/>
              </a:ext>
            </a:extLst>
          </p:cNvPr>
          <p:cNvSpPr txBox="1"/>
          <p:nvPr/>
        </p:nvSpPr>
        <p:spPr>
          <a:xfrm>
            <a:off x="6656516" y="1357121"/>
            <a:ext cx="2802609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  <a:latin typeface="Bitter" panose="00000500000000000000" pitchFamily="50" charset="0"/>
              </a:rPr>
              <a:t>OUR SERVICE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BC1D8A-38EF-47EF-9B33-D2072956C810}"/>
              </a:ext>
            </a:extLst>
          </p:cNvPr>
          <p:cNvSpPr/>
          <p:nvPr/>
        </p:nvSpPr>
        <p:spPr>
          <a:xfrm>
            <a:off x="6661302" y="1924603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398441-1648-476C-8CDC-C4C793336C3A}"/>
              </a:ext>
            </a:extLst>
          </p:cNvPr>
          <p:cNvSpPr/>
          <p:nvPr/>
        </p:nvSpPr>
        <p:spPr>
          <a:xfrm>
            <a:off x="6656516" y="2091006"/>
            <a:ext cx="4095259" cy="55803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11ACD-AB6C-894A-8A4A-AEA427B41B8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748838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BE3A779-9492-174F-AF02-3B6A0F22C0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005BF8-3A8C-420F-811F-4C9198707BA3}"/>
              </a:ext>
            </a:extLst>
          </p:cNvPr>
          <p:cNvGrpSpPr/>
          <p:nvPr/>
        </p:nvGrpSpPr>
        <p:grpSpPr>
          <a:xfrm>
            <a:off x="6275450" y="3127924"/>
            <a:ext cx="3743193" cy="823169"/>
            <a:chOff x="1688485" y="5542923"/>
            <a:chExt cx="3743193" cy="823169"/>
          </a:xfrm>
        </p:grpSpPr>
        <p:sp>
          <p:nvSpPr>
            <p:cNvPr id="3" name="Freeform 79">
              <a:extLst>
                <a:ext uri="{FF2B5EF4-FFF2-40B4-BE49-F238E27FC236}">
                  <a16:creationId xmlns:a16="http://schemas.microsoft.com/office/drawing/2014/main" id="{E42E2E74-C0FA-4CE6-BDDF-B51C2F57C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8485" y="5542923"/>
              <a:ext cx="419100" cy="419100"/>
            </a:xfrm>
            <a:custGeom>
              <a:avLst/>
              <a:gdLst>
                <a:gd name="T0" fmla="*/ 582 w 1165"/>
                <a:gd name="T1" fmla="*/ 1003 h 1165"/>
                <a:gd name="T2" fmla="*/ 932 w 1165"/>
                <a:gd name="T3" fmla="*/ 814 h 1165"/>
                <a:gd name="T4" fmla="*/ 582 w 1165"/>
                <a:gd name="T5" fmla="*/ 634 h 1165"/>
                <a:gd name="T6" fmla="*/ 232 w 1165"/>
                <a:gd name="T7" fmla="*/ 814 h 1165"/>
                <a:gd name="T8" fmla="*/ 582 w 1165"/>
                <a:gd name="T9" fmla="*/ 1003 h 1165"/>
                <a:gd name="T10" fmla="*/ 582 w 1165"/>
                <a:gd name="T11" fmla="*/ 175 h 1165"/>
                <a:gd name="T12" fmla="*/ 407 w 1165"/>
                <a:gd name="T13" fmla="*/ 350 h 1165"/>
                <a:gd name="T14" fmla="*/ 582 w 1165"/>
                <a:gd name="T15" fmla="*/ 524 h 1165"/>
                <a:gd name="T16" fmla="*/ 757 w 1165"/>
                <a:gd name="T17" fmla="*/ 350 h 1165"/>
                <a:gd name="T18" fmla="*/ 582 w 1165"/>
                <a:gd name="T19" fmla="*/ 175 h 1165"/>
                <a:gd name="T20" fmla="*/ 582 w 1165"/>
                <a:gd name="T21" fmla="*/ 0 h 1165"/>
                <a:gd name="T22" fmla="*/ 1164 w 1165"/>
                <a:gd name="T23" fmla="*/ 582 h 1165"/>
                <a:gd name="T24" fmla="*/ 582 w 1165"/>
                <a:gd name="T25" fmla="*/ 1164 h 1165"/>
                <a:gd name="T26" fmla="*/ 0 w 1165"/>
                <a:gd name="T27" fmla="*/ 582 h 1165"/>
                <a:gd name="T28" fmla="*/ 582 w 1165"/>
                <a:gd name="T29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5" h="1165">
                  <a:moveTo>
                    <a:pt x="582" y="1003"/>
                  </a:moveTo>
                  <a:cubicBezTo>
                    <a:pt x="727" y="1003"/>
                    <a:pt x="855" y="926"/>
                    <a:pt x="932" y="814"/>
                  </a:cubicBezTo>
                  <a:cubicBezTo>
                    <a:pt x="929" y="699"/>
                    <a:pt x="697" y="634"/>
                    <a:pt x="582" y="634"/>
                  </a:cubicBezTo>
                  <a:cubicBezTo>
                    <a:pt x="464" y="634"/>
                    <a:pt x="235" y="699"/>
                    <a:pt x="232" y="814"/>
                  </a:cubicBezTo>
                  <a:cubicBezTo>
                    <a:pt x="308" y="926"/>
                    <a:pt x="437" y="1003"/>
                    <a:pt x="582" y="1003"/>
                  </a:cubicBezTo>
                  <a:close/>
                  <a:moveTo>
                    <a:pt x="582" y="175"/>
                  </a:moveTo>
                  <a:cubicBezTo>
                    <a:pt x="486" y="175"/>
                    <a:pt x="407" y="254"/>
                    <a:pt x="407" y="350"/>
                  </a:cubicBezTo>
                  <a:cubicBezTo>
                    <a:pt x="407" y="445"/>
                    <a:pt x="487" y="524"/>
                    <a:pt x="582" y="524"/>
                  </a:cubicBezTo>
                  <a:cubicBezTo>
                    <a:pt x="678" y="524"/>
                    <a:pt x="757" y="445"/>
                    <a:pt x="757" y="350"/>
                  </a:cubicBezTo>
                  <a:cubicBezTo>
                    <a:pt x="757" y="254"/>
                    <a:pt x="677" y="175"/>
                    <a:pt x="582" y="175"/>
                  </a:cubicBezTo>
                  <a:close/>
                  <a:moveTo>
                    <a:pt x="582" y="0"/>
                  </a:moveTo>
                  <a:cubicBezTo>
                    <a:pt x="904" y="0"/>
                    <a:pt x="1164" y="259"/>
                    <a:pt x="1164" y="582"/>
                  </a:cubicBezTo>
                  <a:cubicBezTo>
                    <a:pt x="1164" y="904"/>
                    <a:pt x="905" y="1164"/>
                    <a:pt x="582" y="1164"/>
                  </a:cubicBezTo>
                  <a:cubicBezTo>
                    <a:pt x="260" y="1164"/>
                    <a:pt x="0" y="904"/>
                    <a:pt x="0" y="582"/>
                  </a:cubicBezTo>
                  <a:cubicBezTo>
                    <a:pt x="0" y="259"/>
                    <a:pt x="259" y="0"/>
                    <a:pt x="582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CAE9A5-16B9-47F2-853F-9FBEA9F03055}"/>
                </a:ext>
              </a:extLst>
            </p:cNvPr>
            <p:cNvSpPr txBox="1"/>
            <p:nvPr/>
          </p:nvSpPr>
          <p:spPr>
            <a:xfrm>
              <a:off x="2320511" y="5543243"/>
              <a:ext cx="311116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PT Sans" panose="020B0503020203020204" pitchFamily="34" charset="0"/>
                  <a:cs typeface="Times Sans Serif" panose="02020603050405020304" pitchFamily="18" charset="0"/>
                </a:rPr>
                <a:t>Observation</a:t>
              </a:r>
            </a:p>
          </p:txBody>
        </p:sp>
        <p:sp>
          <p:nvSpPr>
            <p:cNvPr id="5" name="7 CuadroTexto">
              <a:extLst>
                <a:ext uri="{FF2B5EF4-FFF2-40B4-BE49-F238E27FC236}">
                  <a16:creationId xmlns:a16="http://schemas.microsoft.com/office/drawing/2014/main" id="{2B89202F-68C1-4473-BD67-8505E884A951}"/>
                </a:ext>
              </a:extLst>
            </p:cNvPr>
            <p:cNvSpPr txBox="1"/>
            <p:nvPr/>
          </p:nvSpPr>
          <p:spPr>
            <a:xfrm>
              <a:off x="2320511" y="5808054"/>
              <a:ext cx="3111167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Proactively envisioned multimedia based expertise and cross-media growth strategies. Seamlessly visualize quality intellectual capital.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8D77D2-B504-4160-A69F-64CF3AF717FA}"/>
              </a:ext>
            </a:extLst>
          </p:cNvPr>
          <p:cNvGrpSpPr/>
          <p:nvPr/>
        </p:nvGrpSpPr>
        <p:grpSpPr>
          <a:xfrm>
            <a:off x="6275451" y="4545873"/>
            <a:ext cx="3743191" cy="822849"/>
            <a:chOff x="6634803" y="5543243"/>
            <a:chExt cx="3743191" cy="822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C248AD-C8A9-49F6-B4DF-74D67B0F9D20}"/>
                </a:ext>
              </a:extLst>
            </p:cNvPr>
            <p:cNvSpPr txBox="1"/>
            <p:nvPr/>
          </p:nvSpPr>
          <p:spPr>
            <a:xfrm>
              <a:off x="7266829" y="5543243"/>
              <a:ext cx="311116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PT Sans" panose="020B0503020203020204" pitchFamily="34" charset="0"/>
                  <a:cs typeface="Times Sans Serif" panose="02020603050405020304" pitchFamily="18" charset="0"/>
                </a:rPr>
                <a:t>Consultation</a:t>
              </a:r>
            </a:p>
          </p:txBody>
        </p:sp>
        <p:sp>
          <p:nvSpPr>
            <p:cNvPr id="9" name="7 CuadroTexto">
              <a:extLst>
                <a:ext uri="{FF2B5EF4-FFF2-40B4-BE49-F238E27FC236}">
                  <a16:creationId xmlns:a16="http://schemas.microsoft.com/office/drawing/2014/main" id="{4F723C30-9324-450D-AF60-D0FF60A51DED}"/>
                </a:ext>
              </a:extLst>
            </p:cNvPr>
            <p:cNvSpPr txBox="1"/>
            <p:nvPr/>
          </p:nvSpPr>
          <p:spPr>
            <a:xfrm>
              <a:off x="7266829" y="5808054"/>
              <a:ext cx="3111165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Proactively envisioned multimedia based expertise and cross-media growth strategies. Seamlessly visualize quality intellectual capital.</a:t>
              </a:r>
            </a:p>
          </p:txBody>
        </p:sp>
        <p:sp>
          <p:nvSpPr>
            <p:cNvPr id="10" name="Freeform 93">
              <a:extLst>
                <a:ext uri="{FF2B5EF4-FFF2-40B4-BE49-F238E27FC236}">
                  <a16:creationId xmlns:a16="http://schemas.microsoft.com/office/drawing/2014/main" id="{E38F3E41-D5A7-4CAC-A6B3-144DBE334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4803" y="5549137"/>
              <a:ext cx="419100" cy="419100"/>
            </a:xfrm>
            <a:custGeom>
              <a:avLst/>
              <a:gdLst>
                <a:gd name="T0" fmla="*/ 874 w 1165"/>
                <a:gd name="T1" fmla="*/ 640 h 1165"/>
                <a:gd name="T2" fmla="*/ 874 w 1165"/>
                <a:gd name="T3" fmla="*/ 525 h 1165"/>
                <a:gd name="T4" fmla="*/ 639 w 1165"/>
                <a:gd name="T5" fmla="*/ 525 h 1165"/>
                <a:gd name="T6" fmla="*/ 639 w 1165"/>
                <a:gd name="T7" fmla="*/ 290 h 1165"/>
                <a:gd name="T8" fmla="*/ 524 w 1165"/>
                <a:gd name="T9" fmla="*/ 290 h 1165"/>
                <a:gd name="T10" fmla="*/ 524 w 1165"/>
                <a:gd name="T11" fmla="*/ 525 h 1165"/>
                <a:gd name="T12" fmla="*/ 289 w 1165"/>
                <a:gd name="T13" fmla="*/ 525 h 1165"/>
                <a:gd name="T14" fmla="*/ 289 w 1165"/>
                <a:gd name="T15" fmla="*/ 640 h 1165"/>
                <a:gd name="T16" fmla="*/ 524 w 1165"/>
                <a:gd name="T17" fmla="*/ 640 h 1165"/>
                <a:gd name="T18" fmla="*/ 524 w 1165"/>
                <a:gd name="T19" fmla="*/ 875 h 1165"/>
                <a:gd name="T20" fmla="*/ 639 w 1165"/>
                <a:gd name="T21" fmla="*/ 875 h 1165"/>
                <a:gd name="T22" fmla="*/ 639 w 1165"/>
                <a:gd name="T23" fmla="*/ 640 h 1165"/>
                <a:gd name="T24" fmla="*/ 874 w 1165"/>
                <a:gd name="T25" fmla="*/ 640 h 1165"/>
                <a:gd name="T26" fmla="*/ 582 w 1165"/>
                <a:gd name="T27" fmla="*/ 0 h 1165"/>
                <a:gd name="T28" fmla="*/ 1164 w 1165"/>
                <a:gd name="T29" fmla="*/ 582 h 1165"/>
                <a:gd name="T30" fmla="*/ 582 w 1165"/>
                <a:gd name="T31" fmla="*/ 1164 h 1165"/>
                <a:gd name="T32" fmla="*/ 0 w 1165"/>
                <a:gd name="T33" fmla="*/ 582 h 1165"/>
                <a:gd name="T34" fmla="*/ 582 w 1165"/>
                <a:gd name="T35" fmla="*/ 0 h 1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65" h="1165">
                  <a:moveTo>
                    <a:pt x="874" y="640"/>
                  </a:moveTo>
                  <a:lnTo>
                    <a:pt x="874" y="525"/>
                  </a:lnTo>
                  <a:lnTo>
                    <a:pt x="639" y="525"/>
                  </a:lnTo>
                  <a:lnTo>
                    <a:pt x="639" y="290"/>
                  </a:lnTo>
                  <a:lnTo>
                    <a:pt x="524" y="290"/>
                  </a:lnTo>
                  <a:lnTo>
                    <a:pt x="524" y="525"/>
                  </a:lnTo>
                  <a:lnTo>
                    <a:pt x="289" y="525"/>
                  </a:lnTo>
                  <a:lnTo>
                    <a:pt x="289" y="640"/>
                  </a:lnTo>
                  <a:lnTo>
                    <a:pt x="524" y="640"/>
                  </a:lnTo>
                  <a:lnTo>
                    <a:pt x="524" y="875"/>
                  </a:lnTo>
                  <a:lnTo>
                    <a:pt x="639" y="875"/>
                  </a:lnTo>
                  <a:lnTo>
                    <a:pt x="639" y="640"/>
                  </a:lnTo>
                  <a:lnTo>
                    <a:pt x="874" y="640"/>
                  </a:lnTo>
                  <a:close/>
                  <a:moveTo>
                    <a:pt x="582" y="0"/>
                  </a:moveTo>
                  <a:cubicBezTo>
                    <a:pt x="904" y="0"/>
                    <a:pt x="1164" y="259"/>
                    <a:pt x="1164" y="582"/>
                  </a:cubicBezTo>
                  <a:cubicBezTo>
                    <a:pt x="1164" y="904"/>
                    <a:pt x="905" y="1164"/>
                    <a:pt x="582" y="1164"/>
                  </a:cubicBezTo>
                  <a:cubicBezTo>
                    <a:pt x="260" y="1164"/>
                    <a:pt x="0" y="904"/>
                    <a:pt x="0" y="582"/>
                  </a:cubicBezTo>
                  <a:cubicBezTo>
                    <a:pt x="0" y="259"/>
                    <a:pt x="259" y="0"/>
                    <a:pt x="58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GB"/>
              </a:defPPr>
              <a:lvl1pPr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1pPr>
              <a:lvl2pPr marL="742950" indent="-28575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2pPr>
              <a:lvl3pPr marL="11430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3pPr>
              <a:lvl4pPr marL="16002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4pPr>
              <a:lvl5pPr marL="2057400" indent="-228600" algn="l" defTabSz="457200" rtl="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SimSun" charset="0"/>
                  <a:cs typeface="SimSun" charset="0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3D3551-03D3-4532-A975-3E22078A3260}"/>
              </a:ext>
            </a:extLst>
          </p:cNvPr>
          <p:cNvGrpSpPr/>
          <p:nvPr/>
        </p:nvGrpSpPr>
        <p:grpSpPr>
          <a:xfrm>
            <a:off x="3872211" y="1489278"/>
            <a:ext cx="1893064" cy="1043865"/>
            <a:chOff x="4998720" y="2746540"/>
            <a:chExt cx="1893064" cy="10438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A0C592A-7549-4FD3-AC8A-825522DD6A87}"/>
                </a:ext>
              </a:extLst>
            </p:cNvPr>
            <p:cNvSpPr txBox="1"/>
            <p:nvPr/>
          </p:nvSpPr>
          <p:spPr>
            <a:xfrm>
              <a:off x="4998720" y="2746540"/>
              <a:ext cx="1893064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OUR LIST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SERVICE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88D493-DE46-487E-93F9-8F9051D776DC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1A12BE85-F6FA-4F27-9843-880780075B8E}"/>
              </a:ext>
            </a:extLst>
          </p:cNvPr>
          <p:cNvSpPr/>
          <p:nvPr/>
        </p:nvSpPr>
        <p:spPr>
          <a:xfrm>
            <a:off x="6275450" y="1732191"/>
            <a:ext cx="4459839" cy="55803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 interactively.</a:t>
            </a:r>
          </a:p>
        </p:txBody>
      </p:sp>
    </p:spTree>
    <p:extLst>
      <p:ext uri="{BB962C8B-B14F-4D97-AF65-F5344CB8AC3E}">
        <p14:creationId xmlns:p14="http://schemas.microsoft.com/office/powerpoint/2010/main" val="560602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04D5402-5B9D-420E-8E19-EC2C92BF94DC}"/>
              </a:ext>
            </a:extLst>
          </p:cNvPr>
          <p:cNvSpPr/>
          <p:nvPr/>
        </p:nvSpPr>
        <p:spPr>
          <a:xfrm>
            <a:off x="2379427" y="4430242"/>
            <a:ext cx="7433146" cy="3656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At the end of the day, going forward, a new normal that has evolved from generation X is on the runway heading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towa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 solution. User generated content in real-time will.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819A43-C30A-4AA8-AEE4-60153B56971D}"/>
              </a:ext>
            </a:extLst>
          </p:cNvPr>
          <p:cNvSpPr/>
          <p:nvPr/>
        </p:nvSpPr>
        <p:spPr>
          <a:xfrm>
            <a:off x="6050279" y="5617596"/>
            <a:ext cx="91440" cy="1280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DB8972D-9708-42EF-B488-ADF8E886413B}"/>
              </a:ext>
            </a:extLst>
          </p:cNvPr>
          <p:cNvSpPr/>
          <p:nvPr/>
        </p:nvSpPr>
        <p:spPr>
          <a:xfrm>
            <a:off x="5913119" y="5394960"/>
            <a:ext cx="365760" cy="365760"/>
          </a:xfrm>
          <a:prstGeom prst="ellipse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196EA9CC-4200-456E-A311-1DDE19FDBE5F}"/>
              </a:ext>
            </a:extLst>
          </p:cNvPr>
          <p:cNvSpPr/>
          <p:nvPr/>
        </p:nvSpPr>
        <p:spPr>
          <a:xfrm>
            <a:off x="5821679" y="53035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F8ED072-BF65-496F-9D4A-C7129EF161F6}"/>
              </a:ext>
            </a:extLst>
          </p:cNvPr>
          <p:cNvGrpSpPr/>
          <p:nvPr/>
        </p:nvGrpSpPr>
        <p:grpSpPr>
          <a:xfrm>
            <a:off x="3829833" y="634303"/>
            <a:ext cx="4532331" cy="613202"/>
            <a:chOff x="3829833" y="761007"/>
            <a:chExt cx="4532331" cy="6132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799A79-735E-4687-9D7D-D7A58EBA1412}"/>
                </a:ext>
              </a:extLst>
            </p:cNvPr>
            <p:cNvSpPr txBox="1"/>
            <p:nvPr/>
          </p:nvSpPr>
          <p:spPr>
            <a:xfrm>
              <a:off x="3829833" y="761007"/>
              <a:ext cx="4532331" cy="448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START THE TIMELINE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365623B-61D7-479D-870C-35F47FBCDA5A}"/>
                </a:ext>
              </a:extLst>
            </p:cNvPr>
            <p:cNvSpPr/>
            <p:nvPr/>
          </p:nvSpPr>
          <p:spPr>
            <a:xfrm>
              <a:off x="5913120" y="1328489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ED0BBA-F9B1-3640-B37B-FC13500B3A4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1811584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722547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22355" y="2578368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03883" y="1682336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12443" y="1590896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631107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3" name="Picture Placeholder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19F777-C8FA-40D0-9A42-1151426BB33E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48" b="25448"/>
          <a:stretch>
            <a:fillRect/>
          </a:stretch>
        </p:blipFill>
        <p:spPr>
          <a:xfrm>
            <a:off x="8799677" y="5011680"/>
            <a:ext cx="3197780" cy="1748466"/>
          </a:xfr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B67C1BD-C724-405F-9024-E66FA57BEF30}"/>
              </a:ext>
            </a:extLst>
          </p:cNvPr>
          <p:cNvSpPr/>
          <p:nvPr/>
        </p:nvSpPr>
        <p:spPr>
          <a:xfrm>
            <a:off x="3689181" y="555637"/>
            <a:ext cx="2010598" cy="787110"/>
          </a:xfrm>
          <a:prstGeom prst="roundRect">
            <a:avLst/>
          </a:prstGeom>
          <a:solidFill>
            <a:schemeClr val="tx1">
              <a:alpha val="2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ANALYZE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E7960C3-688B-473D-9403-30E28E6D4E6E}"/>
              </a:ext>
            </a:extLst>
          </p:cNvPr>
          <p:cNvSpPr/>
          <p:nvPr/>
        </p:nvSpPr>
        <p:spPr>
          <a:xfrm>
            <a:off x="5922355" y="3498549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F43D5E8-FF74-4ECD-8BFF-8683EDE9AAA6}"/>
              </a:ext>
            </a:extLst>
          </p:cNvPr>
          <p:cNvSpPr/>
          <p:nvPr/>
        </p:nvSpPr>
        <p:spPr>
          <a:xfrm>
            <a:off x="5918621" y="4333676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78DF9E8-F2EB-4207-99D9-6AAC472B8965}"/>
              </a:ext>
            </a:extLst>
          </p:cNvPr>
          <p:cNvSpPr/>
          <p:nvPr/>
        </p:nvSpPr>
        <p:spPr>
          <a:xfrm>
            <a:off x="5829068" y="2480542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57744A0A-2AC2-4CD9-80EF-644B06AB521C}"/>
              </a:ext>
            </a:extLst>
          </p:cNvPr>
          <p:cNvSpPr/>
          <p:nvPr/>
        </p:nvSpPr>
        <p:spPr>
          <a:xfrm>
            <a:off x="5829068" y="340710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664132A-7D75-471C-A6D5-138835615408}"/>
              </a:ext>
            </a:extLst>
          </p:cNvPr>
          <p:cNvSpPr/>
          <p:nvPr/>
        </p:nvSpPr>
        <p:spPr>
          <a:xfrm>
            <a:off x="5827219" y="4248995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8602785-8B73-4507-AF18-3BD753EFAA26}"/>
              </a:ext>
            </a:extLst>
          </p:cNvPr>
          <p:cNvSpPr/>
          <p:nvPr/>
        </p:nvSpPr>
        <p:spPr>
          <a:xfrm>
            <a:off x="5913120" y="5294500"/>
            <a:ext cx="365760" cy="3657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2C3AED72-188E-4BD8-83EF-81B5B33A9E4B}"/>
              </a:ext>
            </a:extLst>
          </p:cNvPr>
          <p:cNvSpPr/>
          <p:nvPr/>
        </p:nvSpPr>
        <p:spPr>
          <a:xfrm>
            <a:off x="5819833" y="520306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7EBF8C-7B1D-4D3D-A575-1651215295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68000" y="206974"/>
            <a:ext cx="2373605" cy="3482333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7995488-F6EE-4F21-BA54-679B11BE954F}"/>
              </a:ext>
            </a:extLst>
          </p:cNvPr>
          <p:cNvSpPr/>
          <p:nvPr/>
        </p:nvSpPr>
        <p:spPr>
          <a:xfrm>
            <a:off x="6504147" y="146883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SKETCHES</a:t>
            </a:r>
          </a:p>
        </p:txBody>
      </p:sp>
      <p:pic>
        <p:nvPicPr>
          <p:cNvPr id="15" name="Picture Placeholder 1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B250B6C-0CD1-45FA-974F-0E1FFB7B3F4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2" b="16752"/>
          <a:stretch>
            <a:fillRect/>
          </a:stretch>
        </p:blipFill>
        <p:spPr>
          <a:xfrm>
            <a:off x="130289" y="116749"/>
            <a:ext cx="2895208" cy="1831391"/>
          </a:xfr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E3CCB2C-B3F0-4ED1-98E0-54704E1971D5}"/>
              </a:ext>
            </a:extLst>
          </p:cNvPr>
          <p:cNvSpPr/>
          <p:nvPr/>
        </p:nvSpPr>
        <p:spPr>
          <a:xfrm>
            <a:off x="6504147" y="3239523"/>
            <a:ext cx="2233778" cy="835368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PERSONA / 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JOURNEY MAP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8B8491-CF03-4D54-AC6E-4ABE63EFC24D}"/>
              </a:ext>
            </a:extLst>
          </p:cNvPr>
          <p:cNvSpPr/>
          <p:nvPr/>
        </p:nvSpPr>
        <p:spPr>
          <a:xfrm>
            <a:off x="5903883" y="603580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B26825D7-E9CE-4C17-B634-ECC811BEEE7B}"/>
              </a:ext>
            </a:extLst>
          </p:cNvPr>
          <p:cNvSpPr/>
          <p:nvPr/>
        </p:nvSpPr>
        <p:spPr>
          <a:xfrm>
            <a:off x="5812481" y="595112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BD679B-B058-40D3-A5B0-364A9C2F2EC1}"/>
              </a:ext>
            </a:extLst>
          </p:cNvPr>
          <p:cNvSpPr/>
          <p:nvPr/>
        </p:nvSpPr>
        <p:spPr>
          <a:xfrm>
            <a:off x="3632683" y="4120170"/>
            <a:ext cx="2010600" cy="792772"/>
          </a:xfrm>
          <a:prstGeom prst="roundRect">
            <a:avLst/>
          </a:prstGeom>
          <a:solidFill>
            <a:srgbClr val="92D050">
              <a:alpha val="3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DIGITAL</a:t>
            </a:r>
          </a:p>
          <a:p>
            <a:pPr algn="ctr"/>
            <a:r>
              <a:rPr lang="en-US" sz="2400" b="1" dirty="0">
                <a:solidFill>
                  <a:schemeClr val="tx2"/>
                </a:solidFill>
              </a:rPr>
              <a:t>WIREFRAME 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7F6759C2-2E7B-4462-893B-D7066BC857C1}"/>
              </a:ext>
            </a:extLst>
          </p:cNvPr>
          <p:cNvSpPr/>
          <p:nvPr/>
        </p:nvSpPr>
        <p:spPr>
          <a:xfrm>
            <a:off x="6505254" y="5165325"/>
            <a:ext cx="2010599" cy="624110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PROTOTYPE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BD2143-4FD4-44C8-825E-8382F1BA20B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7" y="2122528"/>
            <a:ext cx="3519301" cy="1658521"/>
          </a:xfrm>
          <a:prstGeom prst="rect">
            <a:avLst/>
          </a:prstGeom>
        </p:spPr>
      </p:pic>
      <p:pic>
        <p:nvPicPr>
          <p:cNvPr id="16" name="Picture 15" descr="A screenshot of text&#10;&#10;Description automatically generated">
            <a:extLst>
              <a:ext uri="{FF2B5EF4-FFF2-40B4-BE49-F238E27FC236}">
                <a16:creationId xmlns:a16="http://schemas.microsoft.com/office/drawing/2014/main" id="{DAE3B323-C75B-48C3-BEAE-E9551886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" y="5380767"/>
            <a:ext cx="3536904" cy="1310067"/>
          </a:xfrm>
          <a:prstGeom prst="rect">
            <a:avLst/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EB828DCA-7565-4ADF-9717-FF7C2B8DE7A6}"/>
              </a:ext>
            </a:extLst>
          </p:cNvPr>
          <p:cNvSpPr/>
          <p:nvPr/>
        </p:nvSpPr>
        <p:spPr>
          <a:xfrm>
            <a:off x="3632683" y="5903722"/>
            <a:ext cx="2010599" cy="787111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Prototype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59D5FE2-469E-4E3E-900E-3FC0D332EF9D}"/>
              </a:ext>
            </a:extLst>
          </p:cNvPr>
          <p:cNvSpPr/>
          <p:nvPr/>
        </p:nvSpPr>
        <p:spPr>
          <a:xfrm>
            <a:off x="3632683" y="2402316"/>
            <a:ext cx="2010599" cy="885422"/>
          </a:xfrm>
          <a:prstGeom prst="roundRect">
            <a:avLst/>
          </a:prstGeom>
          <a:solidFill>
            <a:srgbClr val="92D050">
              <a:alpha val="25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USER TEST Original Site</a:t>
            </a: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91C90DB-3816-4469-A948-5E79601B62D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78968" y="4203574"/>
            <a:ext cx="1428656" cy="897682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F6FC7A-4EFE-4291-AFD0-34DD56ED1C2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58" y="3132637"/>
            <a:ext cx="2475410" cy="1590896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ED3378-C5DC-4256-AD5B-A9E9BF2C3BDE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71" y="3847975"/>
            <a:ext cx="2010598" cy="13989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337D654-D958-4930-AB58-53E5B227EB16}"/>
              </a:ext>
            </a:extLst>
          </p:cNvPr>
          <p:cNvSpPr txBox="1"/>
          <p:nvPr/>
        </p:nvSpPr>
        <p:spPr>
          <a:xfrm>
            <a:off x="130289" y="658247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BC5E54-6EE1-4A11-B15A-1625D1ADF094}"/>
              </a:ext>
            </a:extLst>
          </p:cNvPr>
          <p:cNvSpPr txBox="1"/>
          <p:nvPr/>
        </p:nvSpPr>
        <p:spPr>
          <a:xfrm>
            <a:off x="6108740" y="38163"/>
            <a:ext cx="38033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Redesign Site</a:t>
            </a:r>
          </a:p>
        </p:txBody>
      </p:sp>
    </p:spTree>
    <p:extLst>
      <p:ext uri="{BB962C8B-B14F-4D97-AF65-F5344CB8AC3E}">
        <p14:creationId xmlns:p14="http://schemas.microsoft.com/office/powerpoint/2010/main" val="31169668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66F5E-4EB4-451B-8D51-630C467F06C1}"/>
              </a:ext>
            </a:extLst>
          </p:cNvPr>
          <p:cNvSpPr/>
          <p:nvPr/>
        </p:nvSpPr>
        <p:spPr>
          <a:xfrm>
            <a:off x="6056243" y="0"/>
            <a:ext cx="9144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196A2A2-5EAB-4B27-B1E4-22318F9E9C55}"/>
              </a:ext>
            </a:extLst>
          </p:cNvPr>
          <p:cNvSpPr/>
          <p:nvPr/>
        </p:nvSpPr>
        <p:spPr>
          <a:xfrm>
            <a:off x="5913119" y="1553819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7D73B3D-9310-410F-9FAF-D61FDD6D71CE}"/>
              </a:ext>
            </a:extLst>
          </p:cNvPr>
          <p:cNvSpPr/>
          <p:nvPr/>
        </p:nvSpPr>
        <p:spPr>
          <a:xfrm>
            <a:off x="5913119" y="4938421"/>
            <a:ext cx="365760" cy="36576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EA2FAF9-C277-4111-A729-E239A776E558}"/>
              </a:ext>
            </a:extLst>
          </p:cNvPr>
          <p:cNvSpPr/>
          <p:nvPr/>
        </p:nvSpPr>
        <p:spPr>
          <a:xfrm>
            <a:off x="5913119" y="3246120"/>
            <a:ext cx="365760" cy="365760"/>
          </a:xfrm>
          <a:prstGeom prst="ellipse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ircle: Hollow 5">
            <a:extLst>
              <a:ext uri="{FF2B5EF4-FFF2-40B4-BE49-F238E27FC236}">
                <a16:creationId xmlns:a16="http://schemas.microsoft.com/office/drawing/2014/main" id="{DE7E9EB5-9D4C-482E-9F8A-F6580D921389}"/>
              </a:ext>
            </a:extLst>
          </p:cNvPr>
          <p:cNvSpPr/>
          <p:nvPr/>
        </p:nvSpPr>
        <p:spPr>
          <a:xfrm>
            <a:off x="5821679" y="3154680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713A4E8-26E7-48F2-AE70-10FD37694176}"/>
              </a:ext>
            </a:extLst>
          </p:cNvPr>
          <p:cNvSpPr/>
          <p:nvPr/>
        </p:nvSpPr>
        <p:spPr>
          <a:xfrm>
            <a:off x="5821679" y="1462379"/>
            <a:ext cx="548640" cy="548640"/>
          </a:xfrm>
          <a:prstGeom prst="donut">
            <a:avLst>
              <a:gd name="adj" fmla="val 10507"/>
            </a:avLst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EB4DDF-94DD-4979-B8C3-F971C847D121}"/>
              </a:ext>
            </a:extLst>
          </p:cNvPr>
          <p:cNvGrpSpPr/>
          <p:nvPr/>
        </p:nvGrpSpPr>
        <p:grpSpPr>
          <a:xfrm>
            <a:off x="7231678" y="3464188"/>
            <a:ext cx="3197780" cy="822849"/>
            <a:chOff x="6907475" y="3128244"/>
            <a:chExt cx="3827817" cy="82284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CE9CB0-ECFA-4EE6-BBD0-0581C2152FC7}"/>
                </a:ext>
              </a:extLst>
            </p:cNvPr>
            <p:cNvSpPr txBox="1"/>
            <p:nvPr/>
          </p:nvSpPr>
          <p:spPr>
            <a:xfrm>
              <a:off x="6907475" y="3128244"/>
              <a:ext cx="38278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400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PT Sans" panose="020B0503020203020204" pitchFamily="34" charset="0"/>
                  <a:cs typeface="Times Sans Serif" panose="02020603050405020304" pitchFamily="18" charset="0"/>
                </a:rPr>
                <a:t>Make Strategy and Plan</a:t>
              </a:r>
            </a:p>
          </p:txBody>
        </p:sp>
        <p:sp>
          <p:nvSpPr>
            <p:cNvPr id="18" name="7 CuadroTexto">
              <a:extLst>
                <a:ext uri="{FF2B5EF4-FFF2-40B4-BE49-F238E27FC236}">
                  <a16:creationId xmlns:a16="http://schemas.microsoft.com/office/drawing/2014/main" id="{C1D8B23A-6E4B-4AF3-8F25-975CCCD2B7D1}"/>
                </a:ext>
              </a:extLst>
            </p:cNvPr>
            <p:cNvSpPr txBox="1"/>
            <p:nvPr/>
          </p:nvSpPr>
          <p:spPr>
            <a:xfrm>
              <a:off x="6907476" y="3393055"/>
              <a:ext cx="3827816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Proactively envisioned multimedia based expertise and cross-media growth strategies. Seamlessly visualize quality intellectual capital without superior.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FC4C04C-4317-44F6-8AC9-CEB4FE8B20DB}"/>
              </a:ext>
            </a:extLst>
          </p:cNvPr>
          <p:cNvGrpSpPr/>
          <p:nvPr/>
        </p:nvGrpSpPr>
        <p:grpSpPr>
          <a:xfrm>
            <a:off x="1762540" y="5156489"/>
            <a:ext cx="3197780" cy="822849"/>
            <a:chOff x="6907475" y="3128244"/>
            <a:chExt cx="3827817" cy="82284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255279-9B12-4A8A-80D5-56FC170D9248}"/>
                </a:ext>
              </a:extLst>
            </p:cNvPr>
            <p:cNvSpPr txBox="1"/>
            <p:nvPr/>
          </p:nvSpPr>
          <p:spPr>
            <a:xfrm>
              <a:off x="6907475" y="3128244"/>
              <a:ext cx="38278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PT Sans" panose="020B0503020203020204" pitchFamily="34" charset="0"/>
                  <a:cs typeface="Times Sans Serif" panose="02020603050405020304" pitchFamily="18" charset="0"/>
                </a:rPr>
                <a:t>Meet With Team</a:t>
              </a:r>
            </a:p>
          </p:txBody>
        </p:sp>
        <p:sp>
          <p:nvSpPr>
            <p:cNvPr id="24" name="7 CuadroTexto">
              <a:extLst>
                <a:ext uri="{FF2B5EF4-FFF2-40B4-BE49-F238E27FC236}">
                  <a16:creationId xmlns:a16="http://schemas.microsoft.com/office/drawing/2014/main" id="{853CC494-1EB0-4872-BD29-D7BA3C7BEE30}"/>
                </a:ext>
              </a:extLst>
            </p:cNvPr>
            <p:cNvSpPr txBox="1"/>
            <p:nvPr/>
          </p:nvSpPr>
          <p:spPr>
            <a:xfrm>
              <a:off x="6907476" y="3393055"/>
              <a:ext cx="3827816" cy="55803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Proactively envisioned multimedia based expertise and cross-media growth strategies. Seamlessly visualize quality intellectual capital without superior.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B791F01-6163-44D7-AF6F-E2BFC054EF1D}"/>
              </a:ext>
            </a:extLst>
          </p:cNvPr>
          <p:cNvSpPr txBox="1"/>
          <p:nvPr/>
        </p:nvSpPr>
        <p:spPr>
          <a:xfrm>
            <a:off x="7231676" y="4938421"/>
            <a:ext cx="319777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Succes</a:t>
            </a:r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 The Project</a:t>
            </a:r>
          </a:p>
        </p:txBody>
      </p:sp>
      <p:sp>
        <p:nvSpPr>
          <p:cNvPr id="26" name="7 CuadroTexto">
            <a:extLst>
              <a:ext uri="{FF2B5EF4-FFF2-40B4-BE49-F238E27FC236}">
                <a16:creationId xmlns:a16="http://schemas.microsoft.com/office/drawing/2014/main" id="{4E1D1FAD-33F1-47EF-A072-D98967982C7C}"/>
              </a:ext>
            </a:extLst>
          </p:cNvPr>
          <p:cNvSpPr txBox="1"/>
          <p:nvPr/>
        </p:nvSpPr>
        <p:spPr>
          <a:xfrm>
            <a:off x="7231677" y="5203232"/>
            <a:ext cx="3197779" cy="55803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superior.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EC18EE2-0A86-DF46-A096-30F14ED8E75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B8BA166-2575-D64C-8B78-75B78FB2104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</p:spTree>
    <p:extLst>
      <p:ext uri="{BB962C8B-B14F-4D97-AF65-F5344CB8AC3E}">
        <p14:creationId xmlns:p14="http://schemas.microsoft.com/office/powerpoint/2010/main" val="27204254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2159E8-C422-4042-9026-F9290EF5A097}"/>
              </a:ext>
            </a:extLst>
          </p:cNvPr>
          <p:cNvSpPr/>
          <p:nvPr/>
        </p:nvSpPr>
        <p:spPr>
          <a:xfrm>
            <a:off x="2498696" y="5516943"/>
            <a:ext cx="7194607" cy="5581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At the end of the day, going forward, a new normal that has evolved from generation X is on the runway heading 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Roboto" panose="02000000000000000000"/>
                <a:ea typeface="PT Sans" panose="020B0503020203020204" pitchFamily="34" charset="0"/>
                <a:cs typeface="Latha" panose="020B0502040204020203" pitchFamily="34" charset="0"/>
              </a:rPr>
              <a:t>towa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  <a:ea typeface="PT Sans" panose="020B0503020203020204" pitchFamily="34" charset="0"/>
                <a:cs typeface="Latha" panose="020B0502040204020203" pitchFamily="34" charset="0"/>
              </a:rPr>
              <a:t> solution. User generated content in real-time will c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Roboto" panose="02000000000000000000"/>
                <a:ea typeface="PT Sans" panose="020B0503020203020204" pitchFamily="34" charset="0"/>
              </a:rPr>
              <a:t>ollaboratively administrate empowered markets podcasting.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E0D475-2DED-4224-BC6D-6DB4A4A68EC8}"/>
              </a:ext>
            </a:extLst>
          </p:cNvPr>
          <p:cNvSpPr/>
          <p:nvPr/>
        </p:nvSpPr>
        <p:spPr>
          <a:xfrm>
            <a:off x="6050279" y="0"/>
            <a:ext cx="91440" cy="16459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2871D0B-E293-4C1D-9AAF-2099D8AF9479}"/>
              </a:ext>
            </a:extLst>
          </p:cNvPr>
          <p:cNvSpPr/>
          <p:nvPr/>
        </p:nvSpPr>
        <p:spPr>
          <a:xfrm>
            <a:off x="5913119" y="1468529"/>
            <a:ext cx="365760" cy="365760"/>
          </a:xfrm>
          <a:prstGeom prst="ellipse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ircle: Hollow 4">
            <a:extLst>
              <a:ext uri="{FF2B5EF4-FFF2-40B4-BE49-F238E27FC236}">
                <a16:creationId xmlns:a16="http://schemas.microsoft.com/office/drawing/2014/main" id="{853FD332-1132-43BD-A29E-B8D44884C551}"/>
              </a:ext>
            </a:extLst>
          </p:cNvPr>
          <p:cNvSpPr/>
          <p:nvPr/>
        </p:nvSpPr>
        <p:spPr>
          <a:xfrm>
            <a:off x="5821679" y="1377089"/>
            <a:ext cx="548640" cy="548640"/>
          </a:xfrm>
          <a:prstGeom prst="donut">
            <a:avLst>
              <a:gd name="adj" fmla="val 1050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8014499-DB71-4293-B734-4D4987126A65}"/>
              </a:ext>
            </a:extLst>
          </p:cNvPr>
          <p:cNvGrpSpPr/>
          <p:nvPr/>
        </p:nvGrpSpPr>
        <p:grpSpPr>
          <a:xfrm>
            <a:off x="3829833" y="2307672"/>
            <a:ext cx="4532331" cy="613202"/>
            <a:chOff x="3829833" y="761007"/>
            <a:chExt cx="4532331" cy="61320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CC5306-49AD-4C90-88A8-3D4C40B21429}"/>
                </a:ext>
              </a:extLst>
            </p:cNvPr>
            <p:cNvSpPr txBox="1"/>
            <p:nvPr/>
          </p:nvSpPr>
          <p:spPr>
            <a:xfrm>
              <a:off x="3829833" y="761007"/>
              <a:ext cx="4532331" cy="448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GOAL THE TIMELINE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CE42335-9B53-49FA-A930-8C3A32EF1F30}"/>
                </a:ext>
              </a:extLst>
            </p:cNvPr>
            <p:cNvSpPr/>
            <p:nvPr/>
          </p:nvSpPr>
          <p:spPr>
            <a:xfrm>
              <a:off x="5913120" y="1328489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163FA0-DA69-D747-907F-FA0D64201E7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E03D5A-73DC-1C41-A01F-805E4E7629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3F44CA9-38C6-7741-A7C6-D611A1BD2E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26913196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53BE7BF4-8D04-4C6B-8C46-4A1A11F2B285}"/>
              </a:ext>
            </a:extLst>
          </p:cNvPr>
          <p:cNvSpPr/>
          <p:nvPr/>
        </p:nvSpPr>
        <p:spPr>
          <a:xfrm>
            <a:off x="1125910" y="2400300"/>
            <a:ext cx="2593839" cy="3209459"/>
          </a:xfrm>
          <a:prstGeom prst="frame">
            <a:avLst>
              <a:gd name="adj1" fmla="val 1325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5F54B-087F-4D61-9F65-D96B6BC8195E}"/>
              </a:ext>
            </a:extLst>
          </p:cNvPr>
          <p:cNvSpPr/>
          <p:nvPr/>
        </p:nvSpPr>
        <p:spPr>
          <a:xfrm>
            <a:off x="1125910" y="1549362"/>
            <a:ext cx="2593839" cy="899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27426-A76C-48AC-A797-42945B6A183C}"/>
              </a:ext>
            </a:extLst>
          </p:cNvPr>
          <p:cNvSpPr/>
          <p:nvPr/>
        </p:nvSpPr>
        <p:spPr>
          <a:xfrm>
            <a:off x="1691309" y="5098372"/>
            <a:ext cx="1463040" cy="274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Lato" panose="020F0502020204030203"/>
              <a:cs typeface="Poppins" panose="00000500000000000000" pitchFamily="50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14781E-8E8D-415A-88F3-F2D79BEB6C75}"/>
              </a:ext>
            </a:extLst>
          </p:cNvPr>
          <p:cNvSpPr txBox="1"/>
          <p:nvPr/>
        </p:nvSpPr>
        <p:spPr>
          <a:xfrm>
            <a:off x="1782749" y="5127810"/>
            <a:ext cx="1280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ato" panose="020F0502020204030203"/>
                <a:ea typeface="Linux Libertine" panose="02000503000000000000" pitchFamily="2" charset="0"/>
                <a:cs typeface="Poppins" panose="00000500000000000000" pitchFamily="50" charset="0"/>
              </a:rPr>
              <a:t>Purchase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97D068-4CB7-46C7-976B-0620D681CC52}"/>
              </a:ext>
            </a:extLst>
          </p:cNvPr>
          <p:cNvSpPr txBox="1"/>
          <p:nvPr/>
        </p:nvSpPr>
        <p:spPr>
          <a:xfrm>
            <a:off x="1333833" y="1860421"/>
            <a:ext cx="217799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/>
              </a:rPr>
              <a:t>BUSINESS PACK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063DAF6-45A2-43AB-9876-57F60545B609}"/>
              </a:ext>
            </a:extLst>
          </p:cNvPr>
          <p:cNvSpPr/>
          <p:nvPr/>
        </p:nvSpPr>
        <p:spPr>
          <a:xfrm>
            <a:off x="1508429" y="3499081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62B27A-0022-4644-A9FD-6B185A53868D}"/>
              </a:ext>
            </a:extLst>
          </p:cNvPr>
          <p:cNvSpPr txBox="1"/>
          <p:nvPr/>
        </p:nvSpPr>
        <p:spPr>
          <a:xfrm>
            <a:off x="1537304" y="3240199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Special Service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897968F-6196-4178-8FBC-C80BB5065969}"/>
              </a:ext>
            </a:extLst>
          </p:cNvPr>
          <p:cNvSpPr/>
          <p:nvPr/>
        </p:nvSpPr>
        <p:spPr>
          <a:xfrm>
            <a:off x="1508429" y="3978182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C8E05D-B1D4-4156-88DE-8B68A8737678}"/>
              </a:ext>
            </a:extLst>
          </p:cNvPr>
          <p:cNvSpPr txBox="1"/>
          <p:nvPr/>
        </p:nvSpPr>
        <p:spPr>
          <a:xfrm>
            <a:off x="1537304" y="3719300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500 GB Disk Space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49B8131-3F77-411B-ADD2-65B5373D2650}"/>
              </a:ext>
            </a:extLst>
          </p:cNvPr>
          <p:cNvSpPr/>
          <p:nvPr/>
        </p:nvSpPr>
        <p:spPr>
          <a:xfrm>
            <a:off x="1508429" y="4457283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DE4A7C7-5E2C-47AB-A1AE-F896536407D9}"/>
              </a:ext>
            </a:extLst>
          </p:cNvPr>
          <p:cNvSpPr txBox="1"/>
          <p:nvPr/>
        </p:nvSpPr>
        <p:spPr>
          <a:xfrm>
            <a:off x="1537304" y="4198401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Good Quality Product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95511A-5825-49E3-893D-57F826D516E5}"/>
              </a:ext>
            </a:extLst>
          </p:cNvPr>
          <p:cNvSpPr txBox="1"/>
          <p:nvPr/>
        </p:nvSpPr>
        <p:spPr>
          <a:xfrm>
            <a:off x="1537304" y="4677502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Door Prize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DF3970D-621F-47B1-BFAE-7674896FEBCF}"/>
              </a:ext>
            </a:extLst>
          </p:cNvPr>
          <p:cNvSpPr txBox="1"/>
          <p:nvPr/>
        </p:nvSpPr>
        <p:spPr>
          <a:xfrm>
            <a:off x="1683758" y="2659672"/>
            <a:ext cx="147814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</a:rPr>
              <a:t>$120/</a:t>
            </a:r>
            <a:r>
              <a:rPr lang="en-US" sz="2400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</a:rPr>
              <a:t>mo</a:t>
            </a:r>
            <a:endParaRPr lang="en-US" sz="2400" b="1" dirty="0">
              <a:solidFill>
                <a:schemeClr val="tx2">
                  <a:lumMod val="65000"/>
                  <a:lumOff val="35000"/>
                </a:schemeClr>
              </a:solidFill>
              <a:latin typeface="Lato" panose="020F0502020204030203"/>
            </a:endParaRPr>
          </a:p>
        </p:txBody>
      </p:sp>
      <p:sp>
        <p:nvSpPr>
          <p:cNvPr id="47" name="Frame 46">
            <a:extLst>
              <a:ext uri="{FF2B5EF4-FFF2-40B4-BE49-F238E27FC236}">
                <a16:creationId xmlns:a16="http://schemas.microsoft.com/office/drawing/2014/main" id="{D041B3DD-DB16-42DC-B717-B6B831807F37}"/>
              </a:ext>
            </a:extLst>
          </p:cNvPr>
          <p:cNvSpPr/>
          <p:nvPr/>
        </p:nvSpPr>
        <p:spPr>
          <a:xfrm>
            <a:off x="4020828" y="2400300"/>
            <a:ext cx="2593839" cy="3209459"/>
          </a:xfrm>
          <a:prstGeom prst="frame">
            <a:avLst>
              <a:gd name="adj1" fmla="val 1325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C229C5A-7A14-4599-81A8-3217E9D3FACA}"/>
              </a:ext>
            </a:extLst>
          </p:cNvPr>
          <p:cNvSpPr/>
          <p:nvPr/>
        </p:nvSpPr>
        <p:spPr>
          <a:xfrm>
            <a:off x="4020828" y="1549362"/>
            <a:ext cx="2593839" cy="89911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" panose="020F0502020204030203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E011BC-F4FD-4FD4-9385-25EB44973822}"/>
              </a:ext>
            </a:extLst>
          </p:cNvPr>
          <p:cNvSpPr/>
          <p:nvPr/>
        </p:nvSpPr>
        <p:spPr>
          <a:xfrm>
            <a:off x="4586227" y="5098372"/>
            <a:ext cx="1463040" cy="2743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latin typeface="Lato" panose="020F0502020204030203"/>
              <a:cs typeface="Poppins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62992E-EC3E-4894-B113-7F48617F2F0A}"/>
              </a:ext>
            </a:extLst>
          </p:cNvPr>
          <p:cNvSpPr txBox="1"/>
          <p:nvPr/>
        </p:nvSpPr>
        <p:spPr>
          <a:xfrm>
            <a:off x="4677667" y="5127810"/>
            <a:ext cx="1280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Lato" panose="020F0502020204030203"/>
                <a:ea typeface="Linux Libertine" panose="02000503000000000000" pitchFamily="2" charset="0"/>
                <a:cs typeface="Poppins" panose="00000500000000000000" pitchFamily="50" charset="0"/>
              </a:rPr>
              <a:t>Purchase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5DE98F-5C6B-4CA7-9964-F4A857A00ABF}"/>
              </a:ext>
            </a:extLst>
          </p:cNvPr>
          <p:cNvSpPr txBox="1"/>
          <p:nvPr/>
        </p:nvSpPr>
        <p:spPr>
          <a:xfrm>
            <a:off x="4228751" y="1860421"/>
            <a:ext cx="217799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Lato" panose="020F0502020204030203"/>
              </a:rPr>
              <a:t>BUSINESS PACK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32BB8B-C7AE-46C7-A14C-CFD63E5BB86E}"/>
              </a:ext>
            </a:extLst>
          </p:cNvPr>
          <p:cNvSpPr/>
          <p:nvPr/>
        </p:nvSpPr>
        <p:spPr>
          <a:xfrm>
            <a:off x="4403347" y="3499081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BEEBA31-23A9-4005-9626-263B0296CBE5}"/>
              </a:ext>
            </a:extLst>
          </p:cNvPr>
          <p:cNvSpPr txBox="1"/>
          <p:nvPr/>
        </p:nvSpPr>
        <p:spPr>
          <a:xfrm>
            <a:off x="4432222" y="3240199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Ultimate Service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019D18C-86E5-4CCC-8022-5C8BD3E20729}"/>
              </a:ext>
            </a:extLst>
          </p:cNvPr>
          <p:cNvSpPr/>
          <p:nvPr/>
        </p:nvSpPr>
        <p:spPr>
          <a:xfrm>
            <a:off x="4403347" y="3978182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5B8DB39-B27E-452A-B393-F765B153CB0C}"/>
              </a:ext>
            </a:extLst>
          </p:cNvPr>
          <p:cNvSpPr txBox="1"/>
          <p:nvPr/>
        </p:nvSpPr>
        <p:spPr>
          <a:xfrm>
            <a:off x="4432222" y="3719300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1 TB Disk Space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154A919-B2FD-4F93-AA62-163E13BAC9BD}"/>
              </a:ext>
            </a:extLst>
          </p:cNvPr>
          <p:cNvSpPr/>
          <p:nvPr/>
        </p:nvSpPr>
        <p:spPr>
          <a:xfrm>
            <a:off x="4403347" y="4457283"/>
            <a:ext cx="1828800" cy="182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50000"/>
                  <a:lumOff val="50000"/>
                </a:schemeClr>
              </a:solidFill>
              <a:latin typeface="Lato" panose="020F0502020204030203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9F2246F-5DF5-4EC7-B672-E0F4AE70C0A7}"/>
              </a:ext>
            </a:extLst>
          </p:cNvPr>
          <p:cNvSpPr txBox="1"/>
          <p:nvPr/>
        </p:nvSpPr>
        <p:spPr>
          <a:xfrm>
            <a:off x="4432222" y="4198401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High Quality Product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AD7250-512C-47FC-8C18-E32075E6406F}"/>
              </a:ext>
            </a:extLst>
          </p:cNvPr>
          <p:cNvSpPr txBox="1"/>
          <p:nvPr/>
        </p:nvSpPr>
        <p:spPr>
          <a:xfrm>
            <a:off x="4432222" y="4677502"/>
            <a:ext cx="173736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Door Prize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5A1CA1-6063-4F60-9468-9BCD7953B4E9}"/>
              </a:ext>
            </a:extLst>
          </p:cNvPr>
          <p:cNvSpPr txBox="1"/>
          <p:nvPr/>
        </p:nvSpPr>
        <p:spPr>
          <a:xfrm>
            <a:off x="4578676" y="2659672"/>
            <a:ext cx="1478142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2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</a:rPr>
              <a:t>$220/</a:t>
            </a:r>
            <a:r>
              <a:rPr lang="en-US" sz="2400" b="1" dirty="0" err="1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</a:rPr>
              <a:t>mo</a:t>
            </a:r>
            <a:endParaRPr lang="en-US" sz="2400" b="1" dirty="0">
              <a:solidFill>
                <a:schemeClr val="tx2">
                  <a:lumMod val="65000"/>
                  <a:lumOff val="35000"/>
                </a:schemeClr>
              </a:solidFill>
              <a:latin typeface="Lato" panose="020F0502020204030203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5414D93-E05D-4816-AE18-436DD054F316}"/>
              </a:ext>
            </a:extLst>
          </p:cNvPr>
          <p:cNvGrpSpPr/>
          <p:nvPr/>
        </p:nvGrpSpPr>
        <p:grpSpPr>
          <a:xfrm>
            <a:off x="7720894" y="2105802"/>
            <a:ext cx="3364878" cy="1043865"/>
            <a:chOff x="4998719" y="2746540"/>
            <a:chExt cx="3364878" cy="10438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55DC04C-B710-4CD3-92F4-BF44CE116DCA}"/>
                </a:ext>
              </a:extLst>
            </p:cNvPr>
            <p:cNvSpPr txBox="1"/>
            <p:nvPr/>
          </p:nvSpPr>
          <p:spPr>
            <a:xfrm>
              <a:off x="4998719" y="2746540"/>
              <a:ext cx="3364878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PRICING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TABLE PRODUCT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48E83D0-BB36-483A-8931-AE76067B8BD3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D94D449F-953E-4063-8BD7-DBCC8E400F27}"/>
              </a:ext>
            </a:extLst>
          </p:cNvPr>
          <p:cNvSpPr/>
          <p:nvPr/>
        </p:nvSpPr>
        <p:spPr>
          <a:xfrm>
            <a:off x="7720894" y="3617079"/>
            <a:ext cx="3364878" cy="94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Jonnedlsfaln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Ss;klfnsdkfls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Fsdfl;kdn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Sdfno;sdfn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824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F06DCF4-B2EB-4A86-B45E-BFF9E43F202A}"/>
              </a:ext>
            </a:extLst>
          </p:cNvPr>
          <p:cNvSpPr/>
          <p:nvPr/>
        </p:nvSpPr>
        <p:spPr>
          <a:xfrm>
            <a:off x="4038601" y="1444171"/>
            <a:ext cx="3657600" cy="44268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79D8DA-DAE1-854C-BC6E-070343454C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17338B-E09B-470E-886A-0E62296CB723}"/>
              </a:ext>
            </a:extLst>
          </p:cNvPr>
          <p:cNvGrpSpPr/>
          <p:nvPr/>
        </p:nvGrpSpPr>
        <p:grpSpPr>
          <a:xfrm>
            <a:off x="1823621" y="1444171"/>
            <a:ext cx="2650408" cy="1043865"/>
            <a:chOff x="4998720" y="2746540"/>
            <a:chExt cx="2650408" cy="104386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6A571C-CF66-4253-B7C0-BE68B0661612}"/>
                </a:ext>
              </a:extLst>
            </p:cNvPr>
            <p:cNvSpPr txBox="1"/>
            <p:nvPr/>
          </p:nvSpPr>
          <p:spPr>
            <a:xfrm>
              <a:off x="4998720" y="2746540"/>
              <a:ext cx="2650408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PORTOFOLIO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2651BF-614E-4320-9BD6-1C2EAD756FF8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BC4C421-4AF2-4147-878B-701F6A279788}"/>
              </a:ext>
            </a:extLst>
          </p:cNvPr>
          <p:cNvSpPr/>
          <p:nvPr/>
        </p:nvSpPr>
        <p:spPr>
          <a:xfrm>
            <a:off x="8641081" y="4278709"/>
            <a:ext cx="2606040" cy="113511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 Interactively coordinate proactive e-commerce via process-centric.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803FA3-77FE-470B-817F-156682AD9842}"/>
              </a:ext>
            </a:extLst>
          </p:cNvPr>
          <p:cNvSpPr txBox="1"/>
          <p:nvPr/>
        </p:nvSpPr>
        <p:spPr>
          <a:xfrm rot="16200000">
            <a:off x="1858537" y="4148164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</p:spTree>
    <p:extLst>
      <p:ext uri="{BB962C8B-B14F-4D97-AF65-F5344CB8AC3E}">
        <p14:creationId xmlns:p14="http://schemas.microsoft.com/office/powerpoint/2010/main" val="42741563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F25CB72-133A-45F0-AE79-94B1AFE8CEA3}"/>
              </a:ext>
            </a:extLst>
          </p:cNvPr>
          <p:cNvSpPr/>
          <p:nvPr/>
        </p:nvSpPr>
        <p:spPr>
          <a:xfrm>
            <a:off x="4048760" y="362530"/>
            <a:ext cx="4825998" cy="36878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5B389EA-04B3-AF47-8175-AAA8D3BDAD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6E6C9A1-5620-46A1-A276-B3682C94BD2E}"/>
              </a:ext>
            </a:extLst>
          </p:cNvPr>
          <p:cNvGrpSpPr/>
          <p:nvPr/>
        </p:nvGrpSpPr>
        <p:grpSpPr>
          <a:xfrm>
            <a:off x="2382420" y="4828478"/>
            <a:ext cx="4825998" cy="902187"/>
            <a:chOff x="3683000" y="5183979"/>
            <a:chExt cx="4825998" cy="9021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49C424-2772-4D1B-A89A-6CF988CD9480}"/>
                </a:ext>
              </a:extLst>
            </p:cNvPr>
            <p:cNvSpPr/>
            <p:nvPr/>
          </p:nvSpPr>
          <p:spPr>
            <a:xfrm>
              <a:off x="3683000" y="5528128"/>
              <a:ext cx="4825998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  <a:r>
                <a:rPr lang="en-US" alt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views.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00B83F-8650-44DB-8F21-5259D2213AA6}"/>
                </a:ext>
              </a:extLst>
            </p:cNvPr>
            <p:cNvSpPr txBox="1"/>
            <p:nvPr/>
          </p:nvSpPr>
          <p:spPr>
            <a:xfrm>
              <a:off x="3683000" y="5183979"/>
              <a:ext cx="48259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b="1" dirty="0">
                  <a:solidFill>
                    <a:schemeClr val="tx2">
                      <a:lumMod val="65000"/>
                      <a:lumOff val="35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Marketing Project</a:t>
              </a:r>
              <a:endParaRPr lang="id-ID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5E3FBD3-AB45-4D20-AC1E-F9746B107459}"/>
              </a:ext>
            </a:extLst>
          </p:cNvPr>
          <p:cNvGrpSpPr/>
          <p:nvPr/>
        </p:nvGrpSpPr>
        <p:grpSpPr>
          <a:xfrm>
            <a:off x="2382420" y="2000780"/>
            <a:ext cx="2646780" cy="1043865"/>
            <a:chOff x="4998720" y="2746540"/>
            <a:chExt cx="2646780" cy="10438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E73803-04E8-4393-AADD-8120D4BFD72A}"/>
                </a:ext>
              </a:extLst>
            </p:cNvPr>
            <p:cNvSpPr txBox="1"/>
            <p:nvPr/>
          </p:nvSpPr>
          <p:spPr>
            <a:xfrm>
              <a:off x="4998720" y="2746540"/>
              <a:ext cx="264678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PORTOFOLIO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CA775B1-C467-4354-A474-7AB360FFCF8F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D4B78BF-7EC6-40FD-8417-0A489EBE774C}"/>
              </a:ext>
            </a:extLst>
          </p:cNvPr>
          <p:cNvSpPr/>
          <p:nvPr/>
        </p:nvSpPr>
        <p:spPr>
          <a:xfrm>
            <a:off x="9263560" y="1269759"/>
            <a:ext cx="2173876" cy="113511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e-commerce via process-centric "outside the box" thinking. Completely pursue scalable customer service through sustainable potentialities collaboratively administrate.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DE47DB-EA7E-4A6C-989F-7F9DEF7ED48A}"/>
              </a:ext>
            </a:extLst>
          </p:cNvPr>
          <p:cNvSpPr txBox="1"/>
          <p:nvPr/>
        </p:nvSpPr>
        <p:spPr>
          <a:xfrm>
            <a:off x="9059996" y="5576777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</p:spTree>
    <p:extLst>
      <p:ext uri="{BB962C8B-B14F-4D97-AF65-F5344CB8AC3E}">
        <p14:creationId xmlns:p14="http://schemas.microsoft.com/office/powerpoint/2010/main" val="1262131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70A40-AF96-3A4F-88B3-C9DAE9F77F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415DA5-5170-4F01-BEAE-830B56095CE2}"/>
              </a:ext>
            </a:extLst>
          </p:cNvPr>
          <p:cNvSpPr/>
          <p:nvPr/>
        </p:nvSpPr>
        <p:spPr>
          <a:xfrm>
            <a:off x="5602514" y="3614056"/>
            <a:ext cx="5675085" cy="23295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9813BA-94B1-412B-B333-46ABD27E9D8A}"/>
              </a:ext>
            </a:extLst>
          </p:cNvPr>
          <p:cNvSpPr/>
          <p:nvPr/>
        </p:nvSpPr>
        <p:spPr>
          <a:xfrm>
            <a:off x="6451599" y="4307447"/>
            <a:ext cx="3976914" cy="94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Proactively envisioned multimedia based expertise and cross-media growth.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439F81-5683-4CFB-8C2D-C76B629D09A1}"/>
              </a:ext>
            </a:extLst>
          </p:cNvPr>
          <p:cNvGrpSpPr/>
          <p:nvPr/>
        </p:nvGrpSpPr>
        <p:grpSpPr>
          <a:xfrm>
            <a:off x="4301934" y="1742296"/>
            <a:ext cx="2673632" cy="1043865"/>
            <a:chOff x="4998720" y="2746540"/>
            <a:chExt cx="2673632" cy="10438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1F9DEC7-7C17-443E-AF8E-E48D9060B042}"/>
                </a:ext>
              </a:extLst>
            </p:cNvPr>
            <p:cNvSpPr txBox="1"/>
            <p:nvPr/>
          </p:nvSpPr>
          <p:spPr>
            <a:xfrm>
              <a:off x="4998720" y="2746540"/>
              <a:ext cx="2673632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PORTOFOLIO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DC32E4-1763-415D-8639-B831429EAB05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337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5C6EC5-FFDF-44B0-8170-948EA5039E39}"/>
              </a:ext>
            </a:extLst>
          </p:cNvPr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1D57C3-3044-4B9D-9DB2-B37430C0401D}"/>
              </a:ext>
            </a:extLst>
          </p:cNvPr>
          <p:cNvSpPr/>
          <p:nvPr/>
        </p:nvSpPr>
        <p:spPr>
          <a:xfrm>
            <a:off x="365126" y="375728"/>
            <a:ext cx="3863976" cy="610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105D56-F008-4295-A6AD-428A6671259A}"/>
              </a:ext>
            </a:extLst>
          </p:cNvPr>
          <p:cNvSpPr/>
          <p:nvPr/>
        </p:nvSpPr>
        <p:spPr>
          <a:xfrm>
            <a:off x="4229100" y="381000"/>
            <a:ext cx="3733799" cy="6101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C5F92-7497-274F-968D-E1C30C15F1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635BA5-AEFA-46ED-8720-C4ED9E6EDD08}"/>
              </a:ext>
            </a:extLst>
          </p:cNvPr>
          <p:cNvGrpSpPr/>
          <p:nvPr/>
        </p:nvGrpSpPr>
        <p:grpSpPr>
          <a:xfrm>
            <a:off x="996534" y="2904431"/>
            <a:ext cx="2646080" cy="1043865"/>
            <a:chOff x="4998720" y="2746540"/>
            <a:chExt cx="2646080" cy="1043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205797-31D0-4D43-8EAB-1D587ADD7665}"/>
                </a:ext>
              </a:extLst>
            </p:cNvPr>
            <p:cNvSpPr txBox="1"/>
            <p:nvPr/>
          </p:nvSpPr>
          <p:spPr>
            <a:xfrm>
              <a:off x="4998720" y="2746540"/>
              <a:ext cx="264608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PORTOFOLIO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0B8A20-43C3-4BAA-B1CC-5D98D58C3DDA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E63B8-1D8C-4FA4-AEF7-A57E03173C19}"/>
              </a:ext>
            </a:extLst>
          </p:cNvPr>
          <p:cNvSpPr/>
          <p:nvPr/>
        </p:nvSpPr>
        <p:spPr>
          <a:xfrm>
            <a:off x="4815587" y="2474084"/>
            <a:ext cx="2560826" cy="190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</a:t>
            </a:r>
          </a:p>
          <a:p>
            <a:pPr>
              <a:lnSpc>
                <a:spcPts val="1500"/>
              </a:lnSpc>
            </a:pPr>
            <a:endParaRPr lang="en-US" alt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Proactively envisioned multimedia based expertise and cross-media growth strategies. Seamlessly visualize quality intellectual capital without superior.</a:t>
            </a:r>
          </a:p>
        </p:txBody>
      </p:sp>
    </p:spTree>
    <p:extLst>
      <p:ext uri="{BB962C8B-B14F-4D97-AF65-F5344CB8AC3E}">
        <p14:creationId xmlns:p14="http://schemas.microsoft.com/office/powerpoint/2010/main" val="1815845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5C6EC5-FFDF-44B0-8170-948EA5039E39}"/>
              </a:ext>
            </a:extLst>
          </p:cNvPr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1D57C3-3044-4B9D-9DB2-B37430C0401D}"/>
              </a:ext>
            </a:extLst>
          </p:cNvPr>
          <p:cNvSpPr/>
          <p:nvPr/>
        </p:nvSpPr>
        <p:spPr>
          <a:xfrm>
            <a:off x="365126" y="375728"/>
            <a:ext cx="3863976" cy="610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105D56-F008-4295-A6AD-428A6671259A}"/>
              </a:ext>
            </a:extLst>
          </p:cNvPr>
          <p:cNvSpPr/>
          <p:nvPr/>
        </p:nvSpPr>
        <p:spPr>
          <a:xfrm>
            <a:off x="4229100" y="381000"/>
            <a:ext cx="3733799" cy="61012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CC5F92-7497-274F-968D-E1C30C15F18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F635BA5-AEFA-46ED-8720-C4ED9E6EDD08}"/>
              </a:ext>
            </a:extLst>
          </p:cNvPr>
          <p:cNvGrpSpPr/>
          <p:nvPr/>
        </p:nvGrpSpPr>
        <p:grpSpPr>
          <a:xfrm>
            <a:off x="996534" y="2904431"/>
            <a:ext cx="2646080" cy="1043865"/>
            <a:chOff x="4998720" y="2746540"/>
            <a:chExt cx="2646080" cy="1043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5205797-31D0-4D43-8EAB-1D587ADD7665}"/>
                </a:ext>
              </a:extLst>
            </p:cNvPr>
            <p:cNvSpPr txBox="1"/>
            <p:nvPr/>
          </p:nvSpPr>
          <p:spPr>
            <a:xfrm>
              <a:off x="4998720" y="2746540"/>
              <a:ext cx="264608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PORTOFOLIO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F0B8A20-43C3-4BAA-B1CC-5D98D58C3DDA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4E6E63B8-1D8C-4FA4-AEF7-A57E03173C19}"/>
              </a:ext>
            </a:extLst>
          </p:cNvPr>
          <p:cNvSpPr/>
          <p:nvPr/>
        </p:nvSpPr>
        <p:spPr>
          <a:xfrm>
            <a:off x="4815587" y="2474084"/>
            <a:ext cx="2560826" cy="1904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</a:t>
            </a:r>
          </a:p>
          <a:p>
            <a:pPr>
              <a:lnSpc>
                <a:spcPts val="1500"/>
              </a:lnSpc>
            </a:pPr>
            <a:endParaRPr lang="en-US" alt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Proactively envisioned multimedia based expertise and cross-media growth strategies. Seamlessly visualize quality intellectual capital without superior.</a:t>
            </a:r>
          </a:p>
        </p:txBody>
      </p:sp>
    </p:spTree>
    <p:extLst>
      <p:ext uri="{BB962C8B-B14F-4D97-AF65-F5344CB8AC3E}">
        <p14:creationId xmlns:p14="http://schemas.microsoft.com/office/powerpoint/2010/main" val="29976831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58E23B-356E-4163-B0AA-D77DB7BD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28" y="831786"/>
            <a:ext cx="5907005" cy="466760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542C7B-626B-470D-8633-6F8664DC936E}"/>
              </a:ext>
            </a:extLst>
          </p:cNvPr>
          <p:cNvSpPr/>
          <p:nvPr/>
        </p:nvSpPr>
        <p:spPr>
          <a:xfrm>
            <a:off x="4649734" y="5304995"/>
            <a:ext cx="233111" cy="12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6D1B-1D96-44FE-B097-1258F3C32B39}"/>
              </a:ext>
            </a:extLst>
          </p:cNvPr>
          <p:cNvSpPr txBox="1"/>
          <p:nvPr/>
        </p:nvSpPr>
        <p:spPr>
          <a:xfrm>
            <a:off x="6976442" y="484762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D5136-F48E-4B9C-972B-D3515D20511D}"/>
              </a:ext>
            </a:extLst>
          </p:cNvPr>
          <p:cNvSpPr txBox="1"/>
          <p:nvPr/>
        </p:nvSpPr>
        <p:spPr>
          <a:xfrm>
            <a:off x="6976441" y="5297152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9C800-C510-4AFB-9DFD-FF318C70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952"/>
            <a:ext cx="7577985" cy="749873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545C5BF-E2A1-4E24-B712-4C1B5568F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00800" y="1043989"/>
            <a:ext cx="5368553" cy="3207377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68570-E5AC-475A-B508-CC066439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267" y="849716"/>
            <a:ext cx="5776685" cy="46676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9E7D0-9D74-42D0-8422-5B9128BA6227}"/>
              </a:ext>
            </a:extLst>
          </p:cNvPr>
          <p:cNvSpPr txBox="1"/>
          <p:nvPr/>
        </p:nvSpPr>
        <p:spPr>
          <a:xfrm>
            <a:off x="1556909" y="511321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ORIGINAL</a:t>
            </a:r>
            <a:endParaRPr lang="en-US" sz="2000" dirty="0">
              <a:latin typeface="Bitter" panose="000005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14B43-FE11-465B-84C4-05AFF97A1668}"/>
              </a:ext>
            </a:extLst>
          </p:cNvPr>
          <p:cNvSpPr txBox="1"/>
          <p:nvPr/>
        </p:nvSpPr>
        <p:spPr>
          <a:xfrm>
            <a:off x="6974405" y="6188205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A77D5-2BD0-42CE-B7FA-33B0A7C9B180}"/>
              </a:ext>
            </a:extLst>
          </p:cNvPr>
          <p:cNvSpPr txBox="1"/>
          <p:nvPr/>
        </p:nvSpPr>
        <p:spPr>
          <a:xfrm>
            <a:off x="6976712" y="5728934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E5921-2907-46AA-9F65-BCEBB8B31541}"/>
              </a:ext>
            </a:extLst>
          </p:cNvPr>
          <p:cNvSpPr txBox="1"/>
          <p:nvPr/>
        </p:nvSpPr>
        <p:spPr>
          <a:xfrm>
            <a:off x="6974135" y="4780678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173F3F-B645-4784-855C-6860CD08628C}"/>
              </a:ext>
            </a:extLst>
          </p:cNvPr>
          <p:cNvSpPr txBox="1"/>
          <p:nvPr/>
        </p:nvSpPr>
        <p:spPr>
          <a:xfrm>
            <a:off x="6974134" y="5230204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LARGE FONT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8B559-FC46-4401-847A-41B8340D9D24}"/>
              </a:ext>
            </a:extLst>
          </p:cNvPr>
          <p:cNvSpPr txBox="1"/>
          <p:nvPr/>
        </p:nvSpPr>
        <p:spPr>
          <a:xfrm>
            <a:off x="6972098" y="6155928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B4CA1-04AD-4FF1-8DC9-3D982FF74049}"/>
              </a:ext>
            </a:extLst>
          </p:cNvPr>
          <p:cNvSpPr txBox="1"/>
          <p:nvPr/>
        </p:nvSpPr>
        <p:spPr>
          <a:xfrm>
            <a:off x="6974405" y="566198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MODERN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6F524D-9763-4C78-999E-7561F8304645}"/>
              </a:ext>
            </a:extLst>
          </p:cNvPr>
          <p:cNvSpPr txBox="1"/>
          <p:nvPr/>
        </p:nvSpPr>
        <p:spPr>
          <a:xfrm>
            <a:off x="528064" y="523798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HARD TO READ FONT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2909FA-1FFA-4302-89A8-57AFD8600EF9}"/>
              </a:ext>
            </a:extLst>
          </p:cNvPr>
          <p:cNvSpPr txBox="1"/>
          <p:nvPr/>
        </p:nvSpPr>
        <p:spPr>
          <a:xfrm>
            <a:off x="528064" y="4782456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OLD STYLE NAVIGATION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DE9586-6B59-439A-9833-8A7299D42907}"/>
              </a:ext>
            </a:extLst>
          </p:cNvPr>
          <p:cNvSpPr txBox="1"/>
          <p:nvPr/>
        </p:nvSpPr>
        <p:spPr>
          <a:xfrm>
            <a:off x="525756" y="5700948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OLD STYLE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1A378-714D-4EB2-BC9F-3B2231A8AA22}"/>
              </a:ext>
            </a:extLst>
          </p:cNvPr>
          <p:cNvSpPr txBox="1"/>
          <p:nvPr/>
        </p:nvSpPr>
        <p:spPr>
          <a:xfrm>
            <a:off x="528064" y="6162613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MELLOW COLORS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EEBC6-3BCC-408C-A084-CC56CAFE76ED}"/>
              </a:ext>
            </a:extLst>
          </p:cNvPr>
          <p:cNvSpPr txBox="1"/>
          <p:nvPr/>
        </p:nvSpPr>
        <p:spPr>
          <a:xfrm>
            <a:off x="7611861" y="9574"/>
            <a:ext cx="458014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HOME PAGE DESKTOP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98001-984E-4489-837A-EED0028075E0}"/>
              </a:ext>
            </a:extLst>
          </p:cNvPr>
          <p:cNvSpPr txBox="1"/>
          <p:nvPr/>
        </p:nvSpPr>
        <p:spPr>
          <a:xfrm>
            <a:off x="7642271" y="539015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REDESIGNED</a:t>
            </a:r>
            <a:endParaRPr lang="en-US" sz="1600" dirty="0">
              <a:latin typeface="Bitter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131493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858E23B-356E-4163-B0AA-D77DB7BD4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635" y="961516"/>
            <a:ext cx="5760720" cy="45520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542C7B-626B-470D-8633-6F8664DC936E}"/>
              </a:ext>
            </a:extLst>
          </p:cNvPr>
          <p:cNvSpPr/>
          <p:nvPr/>
        </p:nvSpPr>
        <p:spPr>
          <a:xfrm>
            <a:off x="4649734" y="5304995"/>
            <a:ext cx="233111" cy="127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7E6D1B-1D96-44FE-B097-1258F3C32B39}"/>
              </a:ext>
            </a:extLst>
          </p:cNvPr>
          <p:cNvSpPr txBox="1"/>
          <p:nvPr/>
        </p:nvSpPr>
        <p:spPr>
          <a:xfrm>
            <a:off x="6976442" y="484762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0D5136-F48E-4B9C-972B-D3515D20511D}"/>
              </a:ext>
            </a:extLst>
          </p:cNvPr>
          <p:cNvSpPr txBox="1"/>
          <p:nvPr/>
        </p:nvSpPr>
        <p:spPr>
          <a:xfrm>
            <a:off x="6976441" y="5297152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79C800-C510-4AFB-9DFD-FF318C701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952"/>
            <a:ext cx="7577985" cy="749873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3545C5BF-E2A1-4E24-B712-4C1B5568F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4468" y="1037837"/>
            <a:ext cx="5523345" cy="3369968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B68570-E5AC-475A-B508-CC066439F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604" y="911739"/>
            <a:ext cx="5776685" cy="466760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59E7D0-9D74-42D0-8422-5B9128BA6227}"/>
              </a:ext>
            </a:extLst>
          </p:cNvPr>
          <p:cNvSpPr txBox="1"/>
          <p:nvPr/>
        </p:nvSpPr>
        <p:spPr>
          <a:xfrm>
            <a:off x="1556909" y="511321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ORIGINAL</a:t>
            </a:r>
            <a:endParaRPr lang="en-US" sz="2000" dirty="0">
              <a:latin typeface="Bitter" panose="0000050000000000000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FD14B43-FE11-465B-84C4-05AFF97A1668}"/>
              </a:ext>
            </a:extLst>
          </p:cNvPr>
          <p:cNvSpPr txBox="1"/>
          <p:nvPr/>
        </p:nvSpPr>
        <p:spPr>
          <a:xfrm>
            <a:off x="6974405" y="6188205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88A77D5-2BD0-42CE-B7FA-33B0A7C9B180}"/>
              </a:ext>
            </a:extLst>
          </p:cNvPr>
          <p:cNvSpPr txBox="1"/>
          <p:nvPr/>
        </p:nvSpPr>
        <p:spPr>
          <a:xfrm>
            <a:off x="6976712" y="5728934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FE5921-2907-46AA-9F65-BCEBB8B31541}"/>
              </a:ext>
            </a:extLst>
          </p:cNvPr>
          <p:cNvSpPr txBox="1"/>
          <p:nvPr/>
        </p:nvSpPr>
        <p:spPr>
          <a:xfrm>
            <a:off x="6974135" y="4780678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FLAT STYLE NAVIGATION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173F3F-B645-4784-855C-6860CD08628C}"/>
              </a:ext>
            </a:extLst>
          </p:cNvPr>
          <p:cNvSpPr txBox="1"/>
          <p:nvPr/>
        </p:nvSpPr>
        <p:spPr>
          <a:xfrm>
            <a:off x="6974134" y="5230204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LARGE FONT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18B559-FC46-4401-847A-41B8340D9D24}"/>
              </a:ext>
            </a:extLst>
          </p:cNvPr>
          <p:cNvSpPr txBox="1"/>
          <p:nvPr/>
        </p:nvSpPr>
        <p:spPr>
          <a:xfrm>
            <a:off x="6972098" y="6155928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COLORFUL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6B4CA1-04AD-4FF1-8DC9-3D982FF74049}"/>
              </a:ext>
            </a:extLst>
          </p:cNvPr>
          <p:cNvSpPr txBox="1"/>
          <p:nvPr/>
        </p:nvSpPr>
        <p:spPr>
          <a:xfrm>
            <a:off x="6974405" y="566198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MODERN DESIGN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6F524D-9763-4C78-999E-7561F8304645}"/>
              </a:ext>
            </a:extLst>
          </p:cNvPr>
          <p:cNvSpPr txBox="1"/>
          <p:nvPr/>
        </p:nvSpPr>
        <p:spPr>
          <a:xfrm>
            <a:off x="528064" y="5237986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HARD TO READ FONT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2909FA-1FFA-4302-89A8-57AFD8600EF9}"/>
              </a:ext>
            </a:extLst>
          </p:cNvPr>
          <p:cNvSpPr txBox="1"/>
          <p:nvPr/>
        </p:nvSpPr>
        <p:spPr>
          <a:xfrm>
            <a:off x="528064" y="4782456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OLD STYLE NAVIGATION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DE9586-6B59-439A-9833-8A7299D42907}"/>
              </a:ext>
            </a:extLst>
          </p:cNvPr>
          <p:cNvSpPr txBox="1"/>
          <p:nvPr/>
        </p:nvSpPr>
        <p:spPr>
          <a:xfrm>
            <a:off x="525756" y="5700948"/>
            <a:ext cx="4092671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OLD STYLE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B1A378-714D-4EB2-BC9F-3B2231A8AA22}"/>
              </a:ext>
            </a:extLst>
          </p:cNvPr>
          <p:cNvSpPr txBox="1"/>
          <p:nvPr/>
        </p:nvSpPr>
        <p:spPr>
          <a:xfrm>
            <a:off x="528064" y="6162613"/>
            <a:ext cx="4092671" cy="46166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  MELLOW COLORS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0EEBC6-3BCC-408C-A084-CC56CAFE76ED}"/>
              </a:ext>
            </a:extLst>
          </p:cNvPr>
          <p:cNvSpPr txBox="1"/>
          <p:nvPr/>
        </p:nvSpPr>
        <p:spPr>
          <a:xfrm>
            <a:off x="7611861" y="9574"/>
            <a:ext cx="458014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tx2"/>
                </a:solidFill>
              </a:rPr>
              <a:t>HOME PAGE DESKTOP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A898001-984E-4489-837A-EED0028075E0}"/>
              </a:ext>
            </a:extLst>
          </p:cNvPr>
          <p:cNvSpPr txBox="1"/>
          <p:nvPr/>
        </p:nvSpPr>
        <p:spPr>
          <a:xfrm>
            <a:off x="7642271" y="539015"/>
            <a:ext cx="3056965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itter" panose="00000500000000000000"/>
              </a:rPr>
              <a:t>REDESIGNED</a:t>
            </a:r>
            <a:endParaRPr lang="en-US" sz="1600" dirty="0">
              <a:latin typeface="Bitter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93109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3C5297-CE27-4ECF-AAE1-50E651B505A4}"/>
              </a:ext>
            </a:extLst>
          </p:cNvPr>
          <p:cNvSpPr/>
          <p:nvPr/>
        </p:nvSpPr>
        <p:spPr>
          <a:xfrm>
            <a:off x="1029390" y="4447"/>
            <a:ext cx="10191750" cy="6104876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D6B76-651A-4077-A22D-7E6AFFBF288E}"/>
              </a:ext>
            </a:extLst>
          </p:cNvPr>
          <p:cNvSpPr/>
          <p:nvPr/>
        </p:nvSpPr>
        <p:spPr>
          <a:xfrm>
            <a:off x="6096000" y="1679701"/>
            <a:ext cx="6096000" cy="3066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44727-8AE2-4C58-9C6B-E450B9892A0A}"/>
              </a:ext>
            </a:extLst>
          </p:cNvPr>
          <p:cNvSpPr txBox="1"/>
          <p:nvPr/>
        </p:nvSpPr>
        <p:spPr>
          <a:xfrm>
            <a:off x="3843087" y="102876"/>
            <a:ext cx="4505826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  <a:latin typeface="Bitter" panose="00000500000000000000" pitchFamily="50" charset="0"/>
              </a:rPr>
              <a:t>ANALYZE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2E9D0-B6D2-4EC3-8082-BB7BA86463D8}"/>
              </a:ext>
            </a:extLst>
          </p:cNvPr>
          <p:cNvSpPr txBox="1"/>
          <p:nvPr/>
        </p:nvSpPr>
        <p:spPr>
          <a:xfrm>
            <a:off x="1519174" y="656409"/>
            <a:ext cx="61584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spc="600" dirty="0">
                <a:solidFill>
                  <a:schemeClr val="bg1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WWW.</a:t>
            </a:r>
            <a:r>
              <a:rPr lang="en-US" spc="600" dirty="0">
                <a:solidFill>
                  <a:schemeClr val="bg1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800" spc="600" dirty="0">
                <a:solidFill>
                  <a:schemeClr val="bg1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89193BF-8F6E-489D-8CE5-F4E5AC1EC4C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796" y="1142791"/>
            <a:ext cx="2467146" cy="4349708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D71592-733E-4E38-9294-A87608A50B00}"/>
              </a:ext>
            </a:extLst>
          </p:cNvPr>
          <p:cNvSpPr txBox="1"/>
          <p:nvPr/>
        </p:nvSpPr>
        <p:spPr>
          <a:xfrm>
            <a:off x="7125389" y="2243457"/>
            <a:ext cx="4037221" cy="193899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WEBSITE REDESIGN GOALS: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SOLVE USABILITY ISSUES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USEFUL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LEARNABLE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EFFICIENT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FUN 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0100200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F18E611-CF3F-4639-BD82-A31CFF410809}"/>
              </a:ext>
            </a:extLst>
          </p:cNvPr>
          <p:cNvSpPr/>
          <p:nvPr/>
        </p:nvSpPr>
        <p:spPr>
          <a:xfrm>
            <a:off x="0" y="0"/>
            <a:ext cx="5374571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E6F6D8-79F7-674B-9745-D1B8E8AB4AC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1CA951-6692-4170-A56D-2A1E0FC408D6}"/>
              </a:ext>
            </a:extLst>
          </p:cNvPr>
          <p:cNvGrpSpPr/>
          <p:nvPr/>
        </p:nvGrpSpPr>
        <p:grpSpPr>
          <a:xfrm>
            <a:off x="5025467" y="1239404"/>
            <a:ext cx="4405916" cy="1043865"/>
            <a:chOff x="4998719" y="2746540"/>
            <a:chExt cx="4405916" cy="10438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C6C2DE8-184D-43F0-BA4C-68CBEBECA964}"/>
                </a:ext>
              </a:extLst>
            </p:cNvPr>
            <p:cNvSpPr txBox="1"/>
            <p:nvPr/>
          </p:nvSpPr>
          <p:spPr>
            <a:xfrm>
              <a:off x="4998719" y="2746540"/>
              <a:ext cx="4405916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SINGLE SLIDE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UNIQUE PORTOFOLIO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A5C251-3959-4340-AA9D-DE9E327777B4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666FBFC-6147-4898-A73F-933DCC1CDD80}"/>
              </a:ext>
            </a:extLst>
          </p:cNvPr>
          <p:cNvSpPr/>
          <p:nvPr/>
        </p:nvSpPr>
        <p:spPr>
          <a:xfrm>
            <a:off x="8190084" y="4675837"/>
            <a:ext cx="3023466" cy="94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6AFB61-DDDF-4313-8A52-1BC14B0A6A0C}"/>
              </a:ext>
            </a:extLst>
          </p:cNvPr>
          <p:cNvSpPr/>
          <p:nvPr/>
        </p:nvSpPr>
        <p:spPr>
          <a:xfrm>
            <a:off x="523528" y="3008174"/>
            <a:ext cx="2502080" cy="94275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e-commerce via process-centric "outside the box" thinking. Completely pursue scalable customer service through sustainable potentialities collaboratively.</a:t>
            </a:r>
          </a:p>
        </p:txBody>
      </p:sp>
    </p:spTree>
    <p:extLst>
      <p:ext uri="{BB962C8B-B14F-4D97-AF65-F5344CB8AC3E}">
        <p14:creationId xmlns:p14="http://schemas.microsoft.com/office/powerpoint/2010/main" val="32522007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F791337-52D5-4169-A8BF-0995DFE95C56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92177" y="961483"/>
            <a:ext cx="3974582" cy="6633020"/>
          </a:xfrm>
          <a:ln>
            <a:solidFill>
              <a:schemeClr val="tx1"/>
            </a:solidFill>
          </a:ln>
        </p:spPr>
      </p:pic>
      <p:pic>
        <p:nvPicPr>
          <p:cNvPr id="15" name="Picture Placeholder 6">
            <a:extLst>
              <a:ext uri="{FF2B5EF4-FFF2-40B4-BE49-F238E27FC236}">
                <a16:creationId xmlns:a16="http://schemas.microsoft.com/office/drawing/2014/main" id="{7867000C-28A6-41C3-B1FA-A4B1B323D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0560" y="961482"/>
            <a:ext cx="6060567" cy="638107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D8964C-F9C3-423E-BEE3-7D0EF29574AC}"/>
              </a:ext>
            </a:extLst>
          </p:cNvPr>
          <p:cNvSpPr/>
          <p:nvPr/>
        </p:nvSpPr>
        <p:spPr>
          <a:xfrm>
            <a:off x="180560" y="389231"/>
            <a:ext cx="6060567" cy="5237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800" b="1" dirty="0">
                <a:latin typeface="Bitter" panose="00000500000000000000" pitchFamily="50" charset="0"/>
              </a:rPr>
              <a:t>ORIGINAL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072140-E30C-4BDB-B9D1-591B32BEF03D}"/>
              </a:ext>
            </a:extLst>
          </p:cNvPr>
          <p:cNvSpPr/>
          <p:nvPr/>
        </p:nvSpPr>
        <p:spPr>
          <a:xfrm>
            <a:off x="6458140" y="360162"/>
            <a:ext cx="5022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PROTOTYPE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5822B-E005-409E-89AC-84EA4945D55A}"/>
              </a:ext>
            </a:extLst>
          </p:cNvPr>
          <p:cNvSpPr txBox="1"/>
          <p:nvPr/>
        </p:nvSpPr>
        <p:spPr>
          <a:xfrm>
            <a:off x="124778" y="32936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EFEA5F-7E10-4A25-B54C-1390655AC709}"/>
              </a:ext>
            </a:extLst>
          </p:cNvPr>
          <p:cNvSpPr txBox="1"/>
          <p:nvPr/>
        </p:nvSpPr>
        <p:spPr>
          <a:xfrm>
            <a:off x="9774887" y="52799"/>
            <a:ext cx="2417113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</a:p>
        </p:txBody>
      </p:sp>
    </p:spTree>
    <p:extLst>
      <p:ext uri="{BB962C8B-B14F-4D97-AF65-F5344CB8AC3E}">
        <p14:creationId xmlns:p14="http://schemas.microsoft.com/office/powerpoint/2010/main" val="15942152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8B58811-0187-4F21-8B5B-651EB46509E5}"/>
              </a:ext>
            </a:extLst>
          </p:cNvPr>
          <p:cNvGrpSpPr/>
          <p:nvPr/>
        </p:nvGrpSpPr>
        <p:grpSpPr>
          <a:xfrm>
            <a:off x="8512629" y="4764894"/>
            <a:ext cx="2651760" cy="1043865"/>
            <a:chOff x="4998719" y="2746540"/>
            <a:chExt cx="2651760" cy="10438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8E1977B-A28C-440E-B5CB-B3DC7869F998}"/>
                </a:ext>
              </a:extLst>
            </p:cNvPr>
            <p:cNvSpPr txBox="1"/>
            <p:nvPr/>
          </p:nvSpPr>
          <p:spPr>
            <a:xfrm>
              <a:off x="4998719" y="2746540"/>
              <a:ext cx="265176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DOUBLE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IMAGE SLIDE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953039E-CC5A-47D7-A009-6301E8CB6A19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BA716C5-4022-41E5-ADCE-CD71D3996E78}"/>
              </a:ext>
            </a:extLst>
          </p:cNvPr>
          <p:cNvSpPr/>
          <p:nvPr/>
        </p:nvSpPr>
        <p:spPr>
          <a:xfrm>
            <a:off x="5181599" y="2407138"/>
            <a:ext cx="3199312" cy="94275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 Interactively coordinate proactive e-commerce via process-centric.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C8053BF-24E6-40E6-B128-81DF30FB8F97}"/>
              </a:ext>
            </a:extLst>
          </p:cNvPr>
          <p:cNvSpPr/>
          <p:nvPr/>
        </p:nvSpPr>
        <p:spPr>
          <a:xfrm>
            <a:off x="1027610" y="1162584"/>
            <a:ext cx="4153989" cy="75039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 e-commerce via process-centric "outside the box" thinking. Completely pursue scalable customer service through sustainable potentialities. Collaboratively administrate turnkey channels whereas virtual e-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tailers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6992CF-8A1F-F347-926F-9D8A5AF287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7A3024F-176D-7B46-96F1-5230FF65B85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765874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4B63FAA4-49CC-414D-B57E-CAA736ED87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3399" y="1963733"/>
            <a:ext cx="4357006" cy="4852645"/>
          </a:xfr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E13CD7B-CF5D-455E-AEAF-EC3EF45E92B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090" y="1926042"/>
            <a:ext cx="4776591" cy="4852645"/>
          </a:xfrm>
        </p:spPr>
      </p:pic>
      <p:sp>
        <p:nvSpPr>
          <p:cNvPr id="6" name="Frame 5">
            <a:extLst>
              <a:ext uri="{FF2B5EF4-FFF2-40B4-BE49-F238E27FC236}">
                <a16:creationId xmlns:a16="http://schemas.microsoft.com/office/drawing/2014/main" id="{625CF09C-F1CF-47DF-AB47-588B923BD073}"/>
              </a:ext>
            </a:extLst>
          </p:cNvPr>
          <p:cNvSpPr/>
          <p:nvPr/>
        </p:nvSpPr>
        <p:spPr>
          <a:xfrm>
            <a:off x="0" y="1814251"/>
            <a:ext cx="12101512" cy="5029199"/>
          </a:xfrm>
          <a:prstGeom prst="frame">
            <a:avLst>
              <a:gd name="adj1" fmla="val 95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F4AC349-64B2-4FAB-8B84-1018B5727C0A}"/>
              </a:ext>
            </a:extLst>
          </p:cNvPr>
          <p:cNvGrpSpPr/>
          <p:nvPr/>
        </p:nvGrpSpPr>
        <p:grpSpPr>
          <a:xfrm>
            <a:off x="5117843" y="48177"/>
            <a:ext cx="2651760" cy="1152345"/>
            <a:chOff x="4038600" y="-498591"/>
            <a:chExt cx="2651760" cy="428899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33ED99-DA87-4C2D-93EB-206A9366059A}"/>
                </a:ext>
              </a:extLst>
            </p:cNvPr>
            <p:cNvSpPr txBox="1"/>
            <p:nvPr/>
          </p:nvSpPr>
          <p:spPr>
            <a:xfrm>
              <a:off x="4038600" y="-498591"/>
              <a:ext cx="2651760" cy="38596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MAIN PAGE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REDESIGN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FDB3969-C11E-44F5-AA49-FD9857B3A0D5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E2BC379-69B3-49C5-8F9A-CC00CC71FC81}"/>
              </a:ext>
            </a:extLst>
          </p:cNvPr>
          <p:cNvSpPr/>
          <p:nvPr/>
        </p:nvSpPr>
        <p:spPr>
          <a:xfrm>
            <a:off x="8385120" y="48177"/>
            <a:ext cx="3716392" cy="1419812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READABILITY</a:t>
            </a:r>
          </a:p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CURRENT</a:t>
            </a:r>
          </a:p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ORGANIZED</a:t>
            </a: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1C700B-5281-44A1-AF27-8DBF266B835E}"/>
              </a:ext>
            </a:extLst>
          </p:cNvPr>
          <p:cNvSpPr txBox="1"/>
          <p:nvPr/>
        </p:nvSpPr>
        <p:spPr>
          <a:xfrm>
            <a:off x="2664054" y="1279051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81963B-9D03-47D0-8E1E-A86E212BE446}"/>
              </a:ext>
            </a:extLst>
          </p:cNvPr>
          <p:cNvSpPr txBox="1"/>
          <p:nvPr/>
        </p:nvSpPr>
        <p:spPr>
          <a:xfrm>
            <a:off x="0" y="493962"/>
            <a:ext cx="1438771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 Original</a:t>
            </a:r>
            <a:r>
              <a:rPr lang="en-US" sz="2400" dirty="0">
                <a:highlight>
                  <a:srgbClr val="FFFF00"/>
                </a:highlight>
              </a:rPr>
              <a:t>  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9987A1-20CC-4D13-8E33-1E32BA445AA2}"/>
              </a:ext>
            </a:extLst>
          </p:cNvPr>
          <p:cNvSpPr txBox="1"/>
          <p:nvPr/>
        </p:nvSpPr>
        <p:spPr>
          <a:xfrm>
            <a:off x="7516947" y="461988"/>
            <a:ext cx="1673946" cy="461665"/>
          </a:xfrm>
          <a:prstGeom prst="rect">
            <a:avLst/>
          </a:prstGeom>
          <a:solidFill>
            <a:srgbClr val="FFC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  Improved</a:t>
            </a:r>
            <a:r>
              <a:rPr lang="en-US" sz="2400" dirty="0">
                <a:highlight>
                  <a:srgbClr val="FFFF00"/>
                </a:highlight>
              </a:rPr>
              <a:t>  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626806-9B60-47CA-939E-9FD1FDCFF4A9}"/>
              </a:ext>
            </a:extLst>
          </p:cNvPr>
          <p:cNvSpPr/>
          <p:nvPr/>
        </p:nvSpPr>
        <p:spPr>
          <a:xfrm>
            <a:off x="766671" y="188321"/>
            <a:ext cx="3716392" cy="1419812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HARD TO READ</a:t>
            </a:r>
          </a:p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OLD STYLE</a:t>
            </a:r>
          </a:p>
          <a:p>
            <a:pPr marL="1200104" lvl="2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</a:rPr>
              <a:t>WHITESPACE</a:t>
            </a: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1731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55D1E7-76F7-4981-A865-D9CF87FEA0B1}"/>
              </a:ext>
            </a:extLst>
          </p:cNvPr>
          <p:cNvGrpSpPr/>
          <p:nvPr/>
        </p:nvGrpSpPr>
        <p:grpSpPr>
          <a:xfrm>
            <a:off x="8688976" y="2907067"/>
            <a:ext cx="2651760" cy="1043865"/>
            <a:chOff x="4998719" y="2746540"/>
            <a:chExt cx="2651760" cy="10438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1BC695-7CA8-4F16-A4A6-21A4ECE757F9}"/>
                </a:ext>
              </a:extLst>
            </p:cNvPr>
            <p:cNvSpPr txBox="1"/>
            <p:nvPr/>
          </p:nvSpPr>
          <p:spPr>
            <a:xfrm>
              <a:off x="4998719" y="2746540"/>
              <a:ext cx="265176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DOUBLE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IMAGE SLIDE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B4D28B3-6A64-49B6-9915-D1F2F4791F66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28">
            <a:extLst>
              <a:ext uri="{FF2B5EF4-FFF2-40B4-BE49-F238E27FC236}">
                <a16:creationId xmlns:a16="http://schemas.microsoft.com/office/drawing/2014/main" id="{E4C8B575-609A-402C-9B0B-5B46A3F988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25" y="1678173"/>
            <a:ext cx="23010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Service Center</a:t>
            </a:r>
          </a:p>
        </p:txBody>
      </p:sp>
      <p:sp>
        <p:nvSpPr>
          <p:cNvPr id="13" name="7 CuadroTexto">
            <a:extLst>
              <a:ext uri="{FF2B5EF4-FFF2-40B4-BE49-F238E27FC236}">
                <a16:creationId xmlns:a16="http://schemas.microsoft.com/office/drawing/2014/main" id="{A245CD59-E06D-471F-A8AA-B62EE64FF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25" y="1914828"/>
            <a:ext cx="2301095" cy="75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 new normal that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ensure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customer service through finished.</a:t>
            </a:r>
            <a:endParaRPr lang="en-US" alt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6" name="TextBox 28">
            <a:extLst>
              <a:ext uri="{FF2B5EF4-FFF2-40B4-BE49-F238E27FC236}">
                <a16:creationId xmlns:a16="http://schemas.microsoft.com/office/drawing/2014/main" id="{6DE4ACE1-DF9B-4BBB-B4F1-A600EEF465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3795" y="4192773"/>
            <a:ext cx="230109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Strategy Marketing</a:t>
            </a:r>
          </a:p>
        </p:txBody>
      </p:sp>
      <p:sp>
        <p:nvSpPr>
          <p:cNvPr id="17" name="7 CuadroTexto">
            <a:extLst>
              <a:ext uri="{FF2B5EF4-FFF2-40B4-BE49-F238E27FC236}">
                <a16:creationId xmlns:a16="http://schemas.microsoft.com/office/drawing/2014/main" id="{A12560DD-0CA1-4914-B3AA-87B088401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3795" y="4429428"/>
            <a:ext cx="2301095" cy="750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 new normal that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ensure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customer service through finished.</a:t>
            </a:r>
            <a:endParaRPr lang="en-US" alt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13BE12-B7F5-C84C-B56C-E65EFBB559C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A687AE-5A86-124C-A2E1-531698DF82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45846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BCDC8E-B2DF-7849-9C33-B5BFBF76F4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0BB1C2-A0F9-4ACC-BEEE-271C3571B17B}"/>
              </a:ext>
            </a:extLst>
          </p:cNvPr>
          <p:cNvSpPr/>
          <p:nvPr/>
        </p:nvSpPr>
        <p:spPr>
          <a:xfrm>
            <a:off x="7710853" y="2476720"/>
            <a:ext cx="3075158" cy="1904560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idea-sharing. </a:t>
            </a:r>
          </a:p>
          <a:p>
            <a:pPr>
              <a:lnSpc>
                <a:spcPts val="1500"/>
              </a:lnSpc>
            </a:pP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 e-commerce via process-centric "outside the box" thinking. Completely pursue scalable customer service through sustainable potentialities. Collaboratively administrate turnkey channels whereas virtual e-</a:t>
            </a:r>
            <a:r>
              <a:rPr lang="en-US" sz="1000" dirty="0" err="1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tailers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2D9047B-C2DF-48F6-9ECA-0A7E0C2FA492}"/>
              </a:ext>
            </a:extLst>
          </p:cNvPr>
          <p:cNvGrpSpPr/>
          <p:nvPr/>
        </p:nvGrpSpPr>
        <p:grpSpPr>
          <a:xfrm>
            <a:off x="1180143" y="1168435"/>
            <a:ext cx="2197198" cy="613202"/>
            <a:chOff x="6656517" y="1357121"/>
            <a:chExt cx="2197198" cy="6132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9C056BA-C1DC-4766-886C-802560B1C83A}"/>
                </a:ext>
              </a:extLst>
            </p:cNvPr>
            <p:cNvSpPr txBox="1"/>
            <p:nvPr/>
          </p:nvSpPr>
          <p:spPr>
            <a:xfrm>
              <a:off x="6656517" y="1357121"/>
              <a:ext cx="2197198" cy="44884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ABOUT US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133732-77EF-4F95-A75C-9795CC96FBA4}"/>
                </a:ext>
              </a:extLst>
            </p:cNvPr>
            <p:cNvSpPr/>
            <p:nvPr/>
          </p:nvSpPr>
          <p:spPr>
            <a:xfrm>
              <a:off x="6661302" y="1924603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67388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5F70138-E065-CE45-BC97-09350D75EA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CFA19-E9D9-D347-888A-AADBB7C45C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4DB32F-7E07-4217-A0BD-0EF0906BB436}"/>
              </a:ext>
            </a:extLst>
          </p:cNvPr>
          <p:cNvGrpSpPr/>
          <p:nvPr/>
        </p:nvGrpSpPr>
        <p:grpSpPr>
          <a:xfrm>
            <a:off x="6132287" y="556986"/>
            <a:ext cx="3962400" cy="2398486"/>
            <a:chOff x="4114800" y="2229757"/>
            <a:chExt cx="3962400" cy="23984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A9D49A-84EA-4650-9836-8B225AA1F6A5}"/>
                </a:ext>
              </a:extLst>
            </p:cNvPr>
            <p:cNvSpPr/>
            <p:nvPr/>
          </p:nvSpPr>
          <p:spPr>
            <a:xfrm>
              <a:off x="4114800" y="2229757"/>
              <a:ext cx="3962400" cy="23984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8E03431-F8B8-44CC-BBDF-BACA7DA248A4}"/>
                </a:ext>
              </a:extLst>
            </p:cNvPr>
            <p:cNvGrpSpPr/>
            <p:nvPr/>
          </p:nvGrpSpPr>
          <p:grpSpPr>
            <a:xfrm>
              <a:off x="4770120" y="2907067"/>
              <a:ext cx="2651760" cy="1043865"/>
              <a:chOff x="4998719" y="2746540"/>
              <a:chExt cx="2651760" cy="104386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AAFE80-66D9-4B86-ABD4-F3E02C6D63D1}"/>
                  </a:ext>
                </a:extLst>
              </p:cNvPr>
              <p:cNvSpPr txBox="1"/>
              <p:nvPr/>
            </p:nvSpPr>
            <p:spPr>
              <a:xfrm>
                <a:off x="4998719" y="2746540"/>
                <a:ext cx="2651760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bg1"/>
                    </a:solidFill>
                    <a:latin typeface="Bitter" panose="00000500000000000000" pitchFamily="50" charset="0"/>
                  </a:rPr>
                  <a:t>DOUBLE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IMAGE SLIDE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0F5EDDC-1213-4258-9508-8726F70A666F}"/>
                  </a:ext>
                </a:extLst>
              </p:cNvPr>
              <p:cNvSpPr/>
              <p:nvPr/>
            </p:nvSpPr>
            <p:spPr>
              <a:xfrm>
                <a:off x="4998720" y="3744685"/>
                <a:ext cx="365760" cy="457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11C8946-85B2-49DE-B644-3061AAB8F0F4}"/>
              </a:ext>
            </a:extLst>
          </p:cNvPr>
          <p:cNvSpPr/>
          <p:nvPr/>
        </p:nvSpPr>
        <p:spPr>
          <a:xfrm>
            <a:off x="8901703" y="4435356"/>
            <a:ext cx="2502080" cy="94275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e-commerce via process-centric "outside the box" thinking. Completely pursue scalable customer service through sustainable potentialities collaboratively.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5A6B5F-6CFE-4BBE-B041-D7E84331B87D}"/>
              </a:ext>
            </a:extLst>
          </p:cNvPr>
          <p:cNvSpPr txBox="1"/>
          <p:nvPr/>
        </p:nvSpPr>
        <p:spPr>
          <a:xfrm>
            <a:off x="1877422" y="801170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</p:spTree>
    <p:extLst>
      <p:ext uri="{BB962C8B-B14F-4D97-AF65-F5344CB8AC3E}">
        <p14:creationId xmlns:p14="http://schemas.microsoft.com/office/powerpoint/2010/main" val="16527154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D3B68-63EB-A647-8C2C-8DFFFC0408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8BECB96-8E81-4EF2-9BD2-DE3E1C3EFA13}"/>
              </a:ext>
            </a:extLst>
          </p:cNvPr>
          <p:cNvSpPr/>
          <p:nvPr/>
        </p:nvSpPr>
        <p:spPr>
          <a:xfrm>
            <a:off x="1981200" y="1600199"/>
            <a:ext cx="8229600" cy="3657600"/>
          </a:xfrm>
          <a:prstGeom prst="frame">
            <a:avLst>
              <a:gd name="adj1" fmla="val 138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EEBC73-27A2-4BBA-A3EA-73057AFF4157}"/>
              </a:ext>
            </a:extLst>
          </p:cNvPr>
          <p:cNvGrpSpPr/>
          <p:nvPr/>
        </p:nvGrpSpPr>
        <p:grpSpPr>
          <a:xfrm>
            <a:off x="2809564" y="2833973"/>
            <a:ext cx="2194560" cy="1190051"/>
            <a:chOff x="4998720" y="2600354"/>
            <a:chExt cx="2194560" cy="119005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F405E5-ECFC-4804-8BA9-20A39157E797}"/>
                </a:ext>
              </a:extLst>
            </p:cNvPr>
            <p:cNvSpPr txBox="1"/>
            <p:nvPr/>
          </p:nvSpPr>
          <p:spPr>
            <a:xfrm>
              <a:off x="4998720" y="2600354"/>
              <a:ext cx="2194560" cy="10259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4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BREAK</a:t>
              </a:r>
            </a:p>
            <a:p>
              <a:pPr>
                <a:lnSpc>
                  <a:spcPts val="4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SLIDE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B3E8606-7008-4371-9C02-55FEB0FEC08E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029EB07-A0E9-45E3-9339-071F361D3103}"/>
              </a:ext>
            </a:extLst>
          </p:cNvPr>
          <p:cNvGrpSpPr/>
          <p:nvPr/>
        </p:nvGrpSpPr>
        <p:grpSpPr>
          <a:xfrm>
            <a:off x="5097017" y="2793379"/>
            <a:ext cx="4285419" cy="1271240"/>
            <a:chOff x="3131382" y="1868077"/>
            <a:chExt cx="4285419" cy="127124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45519F-534D-4C87-A3F0-6D4A8E6E3AA5}"/>
                </a:ext>
              </a:extLst>
            </p:cNvPr>
            <p:cNvSpPr/>
            <p:nvPr/>
          </p:nvSpPr>
          <p:spPr>
            <a:xfrm>
              <a:off x="3131383" y="1868077"/>
              <a:ext cx="4285418" cy="9425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400" b="1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There is only one boss. The customer. And he can fire everybody in the company from the chairman on down, simply by spending his money somewhere else.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713AC1-1CCB-4F87-8D26-78B335CE4E6B}"/>
                </a:ext>
              </a:extLst>
            </p:cNvPr>
            <p:cNvSpPr/>
            <p:nvPr/>
          </p:nvSpPr>
          <p:spPr>
            <a:xfrm>
              <a:off x="3131382" y="2885401"/>
              <a:ext cx="1784499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- Sam Walton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0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819CA87-AF75-4901-9BE9-9B805A01153B}"/>
              </a:ext>
            </a:extLst>
          </p:cNvPr>
          <p:cNvGrpSpPr/>
          <p:nvPr/>
        </p:nvGrpSpPr>
        <p:grpSpPr>
          <a:xfrm>
            <a:off x="1959065" y="5069695"/>
            <a:ext cx="2651760" cy="1043865"/>
            <a:chOff x="4998719" y="2746540"/>
            <a:chExt cx="2651760" cy="104386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5713F7-4D13-4653-BFF7-2B4DD377A993}"/>
                </a:ext>
              </a:extLst>
            </p:cNvPr>
            <p:cNvSpPr txBox="1"/>
            <p:nvPr/>
          </p:nvSpPr>
          <p:spPr>
            <a:xfrm>
              <a:off x="4998719" y="2746540"/>
              <a:ext cx="265176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DOUBLE</a:t>
              </a:r>
            </a:p>
            <a:p>
              <a:pPr algn="r"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IMAGE SLIDE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D3D42B-0FCC-4512-9C45-96DB9EF258E8}"/>
                </a:ext>
              </a:extLst>
            </p:cNvPr>
            <p:cNvSpPr/>
            <p:nvPr/>
          </p:nvSpPr>
          <p:spPr>
            <a:xfrm>
              <a:off x="7284719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2F93910-E87A-4C59-8DEE-33F9D9000C01}"/>
              </a:ext>
            </a:extLst>
          </p:cNvPr>
          <p:cNvSpPr txBox="1"/>
          <p:nvPr/>
        </p:nvSpPr>
        <p:spPr>
          <a:xfrm rot="16200000">
            <a:off x="-288835" y="2085684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682D0F-C94B-4A63-8DCD-F7689B1E162C}"/>
              </a:ext>
            </a:extLst>
          </p:cNvPr>
          <p:cNvSpPr/>
          <p:nvPr/>
        </p:nvSpPr>
        <p:spPr>
          <a:xfrm>
            <a:off x="8793935" y="4382197"/>
            <a:ext cx="2502080" cy="94275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e-commerce via process-centric "outside the box" thinking. Completely pursue scalable customer service through sustainable potentialities collaboratively.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8CA4A-D01F-4B35-A6BC-9F4BF0977228}"/>
              </a:ext>
            </a:extLst>
          </p:cNvPr>
          <p:cNvSpPr/>
          <p:nvPr/>
        </p:nvSpPr>
        <p:spPr>
          <a:xfrm>
            <a:off x="5160045" y="1049377"/>
            <a:ext cx="2505456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benefits.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36A57-221B-994E-A128-E9116DFFBC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B552DF-F59D-6343-8FEC-4712D853308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417307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25468F-BBFC-4F17-BA8F-4937C29A8C2A}"/>
              </a:ext>
            </a:extLst>
          </p:cNvPr>
          <p:cNvSpPr txBox="1"/>
          <p:nvPr/>
        </p:nvSpPr>
        <p:spPr>
          <a:xfrm rot="16200000">
            <a:off x="295366" y="2460152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F1BC9E-1323-4DDD-9965-46E2B5FFC77A}"/>
              </a:ext>
            </a:extLst>
          </p:cNvPr>
          <p:cNvSpPr txBox="1"/>
          <p:nvPr/>
        </p:nvSpPr>
        <p:spPr>
          <a:xfrm>
            <a:off x="2046564" y="4895524"/>
            <a:ext cx="2651760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DOUBLE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IMAGE SLIDE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D263E-BA09-419C-9144-6A006D51EBBF}"/>
              </a:ext>
            </a:extLst>
          </p:cNvPr>
          <p:cNvSpPr/>
          <p:nvPr/>
        </p:nvSpPr>
        <p:spPr>
          <a:xfrm>
            <a:off x="2046565" y="5893669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23FB44-BB02-498F-8D31-0C0F4587C37C}"/>
              </a:ext>
            </a:extLst>
          </p:cNvPr>
          <p:cNvSpPr/>
          <p:nvPr/>
        </p:nvSpPr>
        <p:spPr>
          <a:xfrm>
            <a:off x="5319437" y="5310511"/>
            <a:ext cx="4825998" cy="5580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3CEC6E-17B5-42EF-9235-5F3E1A1FED77}"/>
              </a:ext>
            </a:extLst>
          </p:cNvPr>
          <p:cNvSpPr txBox="1"/>
          <p:nvPr/>
        </p:nvSpPr>
        <p:spPr>
          <a:xfrm>
            <a:off x="5319437" y="4966362"/>
            <a:ext cx="4825998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Marketing Project</a:t>
            </a:r>
            <a:endParaRPr lang="id-ID" b="1" dirty="0">
              <a:solidFill>
                <a:schemeClr val="tx2">
                  <a:lumMod val="65000"/>
                  <a:lumOff val="35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ED0C95-24EB-3047-AE72-6D15CA89D8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87375-B40F-8645-8677-4D37A89B53C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74680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ABB881C-7E84-43ED-974C-F27D8D17093B}"/>
              </a:ext>
            </a:extLst>
          </p:cNvPr>
          <p:cNvSpPr txBox="1"/>
          <p:nvPr/>
        </p:nvSpPr>
        <p:spPr>
          <a:xfrm>
            <a:off x="963542" y="4533672"/>
            <a:ext cx="4789636" cy="67710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r>
              <a:rPr lang="en-US" sz="4400" b="1" dirty="0">
                <a:latin typeface="Bitter" panose="00000500000000000000" pitchFamily="50" charset="0"/>
              </a:rPr>
              <a:t>BOOK ADVENTURES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976D8-235E-47FE-A8B6-B8A2A5CE08FF}"/>
              </a:ext>
            </a:extLst>
          </p:cNvPr>
          <p:cNvSpPr txBox="1"/>
          <p:nvPr/>
        </p:nvSpPr>
        <p:spPr>
          <a:xfrm>
            <a:off x="1275446" y="764678"/>
            <a:ext cx="4095295" cy="33239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The purpose of the current SuzanneCollinsBooks.com is to</a:t>
            </a:r>
          </a:p>
          <a:p>
            <a:r>
              <a:rPr lang="en-US" sz="2400" dirty="0">
                <a:solidFill>
                  <a:schemeClr val="tx2"/>
                </a:solidFill>
              </a:rPr>
              <a:t>provide the author’s fans with a place to get information about the author, and her works.  She most known for  the world-famous </a:t>
            </a:r>
            <a:r>
              <a:rPr lang="en-US" sz="2400" i="1" dirty="0">
                <a:solidFill>
                  <a:schemeClr val="tx2"/>
                </a:solidFill>
              </a:rPr>
              <a:t>Hunger Games </a:t>
            </a:r>
            <a:r>
              <a:rPr lang="en-US" sz="2400" dirty="0">
                <a:solidFill>
                  <a:schemeClr val="tx2"/>
                </a:solidFill>
              </a:rPr>
              <a:t>trilogy and her popular </a:t>
            </a:r>
            <a:r>
              <a:rPr lang="en-US" sz="2400" i="1" dirty="0">
                <a:solidFill>
                  <a:schemeClr val="tx2"/>
                </a:solidFill>
              </a:rPr>
              <a:t>Underland </a:t>
            </a:r>
            <a:r>
              <a:rPr lang="en-US" sz="2400" dirty="0">
                <a:solidFill>
                  <a:schemeClr val="tx2"/>
                </a:solidFill>
              </a:rPr>
              <a:t>series.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2DBA5C-AD63-47A6-9FCA-6EC7B78F3294}"/>
              </a:ext>
            </a:extLst>
          </p:cNvPr>
          <p:cNvSpPr/>
          <p:nvPr/>
        </p:nvSpPr>
        <p:spPr>
          <a:xfrm>
            <a:off x="963542" y="1"/>
            <a:ext cx="45720" cy="44805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FB90C6-413F-4149-AEE5-7AA5EFFCE06F}"/>
              </a:ext>
            </a:extLst>
          </p:cNvPr>
          <p:cNvSpPr txBox="1"/>
          <p:nvPr/>
        </p:nvSpPr>
        <p:spPr>
          <a:xfrm>
            <a:off x="7387978" y="771834"/>
            <a:ext cx="38404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8F678-046E-4249-B3BB-FE1112C94563}"/>
              </a:ext>
            </a:extLst>
          </p:cNvPr>
          <p:cNvSpPr txBox="1"/>
          <p:nvPr/>
        </p:nvSpPr>
        <p:spPr>
          <a:xfrm>
            <a:off x="309418" y="6461634"/>
            <a:ext cx="76743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WWW.</a:t>
            </a:r>
            <a:r>
              <a:rPr lang="en-US" sz="20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chemeClr val="tx2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A0C42F6-8C7C-4C81-BDE5-2DF74A15C409}"/>
              </a:ext>
            </a:extLst>
          </p:cNvPr>
          <p:cNvSpPr/>
          <p:nvPr/>
        </p:nvSpPr>
        <p:spPr>
          <a:xfrm>
            <a:off x="5981067" y="1152993"/>
            <a:ext cx="6096000" cy="3066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b="1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30B392-533F-4C69-98C7-6E8B11061DC2}"/>
              </a:ext>
            </a:extLst>
          </p:cNvPr>
          <p:cNvSpPr txBox="1"/>
          <p:nvPr/>
        </p:nvSpPr>
        <p:spPr>
          <a:xfrm>
            <a:off x="6520207" y="1505147"/>
            <a:ext cx="5017721" cy="276998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WHO WILL USE THE SITE?</a:t>
            </a: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       </a:t>
            </a:r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Fans of her books</a:t>
            </a:r>
          </a:p>
          <a:p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       All ages including young children</a:t>
            </a:r>
          </a:p>
          <a:p>
            <a:endParaRPr lang="en-US" b="1" dirty="0">
              <a:solidFill>
                <a:schemeClr val="tx2"/>
              </a:solidFill>
              <a:latin typeface="Lato" panose="020F0502020204030203"/>
              <a:ea typeface="PT Sans" panose="020B0503020203020204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WHAT INFO/TASKS ARE USEFUL FOR USER?</a:t>
            </a:r>
            <a:endParaRPr lang="id-ID" b="1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  <a:p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       Book description and reviews</a:t>
            </a:r>
          </a:p>
          <a:p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       Author background</a:t>
            </a:r>
          </a:p>
          <a:p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       Purchasing book</a:t>
            </a:r>
          </a:p>
          <a:p>
            <a:r>
              <a:rPr lang="en-US" b="1" dirty="0">
                <a:solidFill>
                  <a:schemeClr val="tx2"/>
                </a:solidFill>
                <a:latin typeface="Lato" panose="020F0502020204030203"/>
                <a:ea typeface="PT Sans" panose="020B0503020203020204" pitchFamily="34" charset="0"/>
              </a:rPr>
              <a:t>       Contacting Author</a:t>
            </a:r>
          </a:p>
          <a:p>
            <a:endParaRPr lang="id-ID" b="1" dirty="0">
              <a:solidFill>
                <a:schemeClr val="tx2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E7DA79-70ED-4E9D-85A3-5BD1BA6EC590}"/>
              </a:ext>
            </a:extLst>
          </p:cNvPr>
          <p:cNvSpPr txBox="1"/>
          <p:nvPr/>
        </p:nvSpPr>
        <p:spPr>
          <a:xfrm>
            <a:off x="1291088" y="236738"/>
            <a:ext cx="3987922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>
                <a:latin typeface="Lato" panose="020F0502020204030203"/>
                <a:ea typeface="PT Sans" panose="020B0503020203020204" pitchFamily="34" charset="0"/>
              </a:rPr>
              <a:t>PURPOSE OF SITE?</a:t>
            </a:r>
            <a:endParaRPr lang="id-ID" sz="2000" b="1" dirty="0">
              <a:latin typeface="Lato" panose="020F0502020204030203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6065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5A55DC-C063-4ADC-AFAE-30894692CFEB}"/>
              </a:ext>
            </a:extLst>
          </p:cNvPr>
          <p:cNvSpPr/>
          <p:nvPr/>
        </p:nvSpPr>
        <p:spPr>
          <a:xfrm>
            <a:off x="7632267" y="1243120"/>
            <a:ext cx="3023466" cy="94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84496-CA57-4C0F-A3E3-DD551F5ACDA9}"/>
              </a:ext>
            </a:extLst>
          </p:cNvPr>
          <p:cNvSpPr/>
          <p:nvPr/>
        </p:nvSpPr>
        <p:spPr>
          <a:xfrm>
            <a:off x="1536267" y="4672120"/>
            <a:ext cx="3023466" cy="9427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1462FC-A338-DD44-B67C-153B361F42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E6266-F2ED-3F40-8BB5-E1F3A0C0D35F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DA9657-3FB1-4670-B4C6-4B535E5CDCC0}"/>
              </a:ext>
            </a:extLst>
          </p:cNvPr>
          <p:cNvGrpSpPr/>
          <p:nvPr/>
        </p:nvGrpSpPr>
        <p:grpSpPr>
          <a:xfrm>
            <a:off x="4078356" y="2406926"/>
            <a:ext cx="4035287" cy="2044148"/>
            <a:chOff x="4078356" y="2406926"/>
            <a:chExt cx="4035287" cy="204414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ED03FD7-B359-4D23-B5F7-B9F2845009CB}"/>
                </a:ext>
              </a:extLst>
            </p:cNvPr>
            <p:cNvSpPr/>
            <p:nvPr/>
          </p:nvSpPr>
          <p:spPr>
            <a:xfrm>
              <a:off x="4078356" y="2406926"/>
              <a:ext cx="4035287" cy="204414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BA498AA-135B-4507-B215-3AD7ED4C9414}"/>
                </a:ext>
              </a:extLst>
            </p:cNvPr>
            <p:cNvGrpSpPr/>
            <p:nvPr/>
          </p:nvGrpSpPr>
          <p:grpSpPr>
            <a:xfrm>
              <a:off x="4770120" y="2907067"/>
              <a:ext cx="2651760" cy="1043865"/>
              <a:chOff x="2046564" y="4895524"/>
              <a:chExt cx="2651760" cy="104386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C7BE33E-BD77-4225-90AB-F1594ED98ACC}"/>
                  </a:ext>
                </a:extLst>
              </p:cNvPr>
              <p:cNvSpPr txBox="1"/>
              <p:nvPr/>
            </p:nvSpPr>
            <p:spPr>
              <a:xfrm>
                <a:off x="2046564" y="4895524"/>
                <a:ext cx="2651760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algn="ctr"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DOUBLE</a:t>
                </a:r>
              </a:p>
              <a:p>
                <a:pPr algn="ctr"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IMAGE SLIDE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10F7DEB-1EFF-4C70-8A23-B1773ECB6182}"/>
                  </a:ext>
                </a:extLst>
              </p:cNvPr>
              <p:cNvSpPr/>
              <p:nvPr/>
            </p:nvSpPr>
            <p:spPr>
              <a:xfrm>
                <a:off x="3189564" y="5893669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84354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73CAB48-C195-442F-A6F8-549ABDFAE537}"/>
              </a:ext>
            </a:extLst>
          </p:cNvPr>
          <p:cNvSpPr/>
          <p:nvPr/>
        </p:nvSpPr>
        <p:spPr>
          <a:xfrm>
            <a:off x="8123382" y="2019657"/>
            <a:ext cx="2984665" cy="75039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 and idea-sharing interactively.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523E2-932B-4C3B-BA21-16379294F170}"/>
              </a:ext>
            </a:extLst>
          </p:cNvPr>
          <p:cNvSpPr txBox="1"/>
          <p:nvPr/>
        </p:nvSpPr>
        <p:spPr>
          <a:xfrm rot="16200000">
            <a:off x="184518" y="4591036"/>
            <a:ext cx="2265308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C4F98A-9197-48DB-9888-1E4126B3C5F3}"/>
              </a:ext>
            </a:extLst>
          </p:cNvPr>
          <p:cNvGrpSpPr/>
          <p:nvPr/>
        </p:nvGrpSpPr>
        <p:grpSpPr>
          <a:xfrm>
            <a:off x="6240563" y="4058193"/>
            <a:ext cx="2651760" cy="1043865"/>
            <a:chOff x="4998719" y="2746540"/>
            <a:chExt cx="2651760" cy="10438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C77BFD4-7D29-4150-B6B5-04AA8C4A635F}"/>
                </a:ext>
              </a:extLst>
            </p:cNvPr>
            <p:cNvSpPr txBox="1"/>
            <p:nvPr/>
          </p:nvSpPr>
          <p:spPr>
            <a:xfrm>
              <a:off x="4998719" y="2746540"/>
              <a:ext cx="265176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TRIPLE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IMAGE SLIDE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5AD1994-25E7-481A-B256-B701051F926B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2A2916-2A88-8146-A6B3-2D47CCC78D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8C0A688-40CA-EA49-B066-896127479D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861784F-8C64-B54C-8A29-EA482911AC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686243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7CFE9CC-5744-4F69-9D69-0D97BA3FC85F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6C722-2842-8146-9E64-4997E6ABF4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031F9CA-993C-C747-9A4A-A7CFCA45A29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1F27D47-644E-3846-B54D-09D1BE887D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79AE0E-D29F-43CC-B5C3-8DF7571E5E00}"/>
              </a:ext>
            </a:extLst>
          </p:cNvPr>
          <p:cNvSpPr/>
          <p:nvPr/>
        </p:nvSpPr>
        <p:spPr>
          <a:xfrm>
            <a:off x="9260299" y="1470428"/>
            <a:ext cx="2173876" cy="1135119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</a:t>
            </a:r>
          </a:p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e-commerce via process-centric "outside the box" thinking. Completely pursue scalable customer service through sustainable potentialities collaboratively administrate.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A9CD1B-3343-40E5-B288-F2BE3300EB91}"/>
              </a:ext>
            </a:extLst>
          </p:cNvPr>
          <p:cNvSpPr txBox="1"/>
          <p:nvPr/>
        </p:nvSpPr>
        <p:spPr>
          <a:xfrm>
            <a:off x="9056735" y="6063579"/>
            <a:ext cx="237744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D0ED373-EC10-465F-AAD3-17AE30B8ADFC}"/>
              </a:ext>
            </a:extLst>
          </p:cNvPr>
          <p:cNvGrpSpPr/>
          <p:nvPr/>
        </p:nvGrpSpPr>
        <p:grpSpPr>
          <a:xfrm>
            <a:off x="7176594" y="4224357"/>
            <a:ext cx="2651760" cy="1043865"/>
            <a:chOff x="4998719" y="2746540"/>
            <a:chExt cx="2651760" cy="10438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7E947B-0173-45EE-AD94-82D26198229B}"/>
                </a:ext>
              </a:extLst>
            </p:cNvPr>
            <p:cNvSpPr txBox="1"/>
            <p:nvPr/>
          </p:nvSpPr>
          <p:spPr>
            <a:xfrm>
              <a:off x="4998719" y="2746540"/>
              <a:ext cx="2651760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TRIPLE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IMAGE SLIDE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69F270-04FE-483F-9BA6-B6F1FD5A4DAC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45531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A33536-2D58-49E7-9D1F-30AFD9C7A7C7}"/>
              </a:ext>
            </a:extLst>
          </p:cNvPr>
          <p:cNvSpPr/>
          <p:nvPr/>
        </p:nvSpPr>
        <p:spPr>
          <a:xfrm>
            <a:off x="7962898" y="0"/>
            <a:ext cx="422910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17896-824D-49EA-8CBB-E654BE8CC8A2}"/>
              </a:ext>
            </a:extLst>
          </p:cNvPr>
          <p:cNvSpPr txBox="1"/>
          <p:nvPr/>
        </p:nvSpPr>
        <p:spPr>
          <a:xfrm rot="16200000">
            <a:off x="10003295" y="3317907"/>
            <a:ext cx="226285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3D474A8-3A58-475E-9483-A591B6371F99}"/>
              </a:ext>
            </a:extLst>
          </p:cNvPr>
          <p:cNvGrpSpPr/>
          <p:nvPr/>
        </p:nvGrpSpPr>
        <p:grpSpPr>
          <a:xfrm>
            <a:off x="1229312" y="1491195"/>
            <a:ext cx="2859849" cy="1043865"/>
            <a:chOff x="4998719" y="2746540"/>
            <a:chExt cx="2859849" cy="104386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D02962-CA9B-4A37-8CE0-C60C332C3B77}"/>
                </a:ext>
              </a:extLst>
            </p:cNvPr>
            <p:cNvSpPr txBox="1"/>
            <p:nvPr/>
          </p:nvSpPr>
          <p:spPr>
            <a:xfrm>
              <a:off x="4998719" y="2746540"/>
              <a:ext cx="2859849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MEET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WITH LEADER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B3EE3A3-39E4-4F64-918A-5D0EE078F4C3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A95B2C7-7BC9-46F9-9A74-207E34EC31F6}"/>
              </a:ext>
            </a:extLst>
          </p:cNvPr>
          <p:cNvSpPr/>
          <p:nvPr/>
        </p:nvSpPr>
        <p:spPr>
          <a:xfrm>
            <a:off x="1229312" y="3503671"/>
            <a:ext cx="3389722" cy="558166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Proactively envisioned multimedia based expertise and cross-media growth strategies. Seamlessly visualize quality intellectual capital without superior collaboration.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C89C27-9A84-49FD-898D-0BB8EF16A931}"/>
              </a:ext>
            </a:extLst>
          </p:cNvPr>
          <p:cNvSpPr txBox="1"/>
          <p:nvPr/>
        </p:nvSpPr>
        <p:spPr>
          <a:xfrm flipH="1">
            <a:off x="1229312" y="4212088"/>
            <a:ext cx="16565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Team Work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F1C7F0C-FA34-4B40-B9F7-1FE2086F9840}"/>
              </a:ext>
            </a:extLst>
          </p:cNvPr>
          <p:cNvCxnSpPr>
            <a:cxnSpLocks/>
          </p:cNvCxnSpPr>
          <p:nvPr/>
        </p:nvCxnSpPr>
        <p:spPr>
          <a:xfrm flipH="1">
            <a:off x="1248826" y="4476677"/>
            <a:ext cx="2582058" cy="0"/>
          </a:xfrm>
          <a:prstGeom prst="line">
            <a:avLst/>
          </a:prstGeom>
          <a:ln w="127000" cap="rnd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3929411-6261-4ABA-B714-45484C6371A5}"/>
              </a:ext>
            </a:extLst>
          </p:cNvPr>
          <p:cNvSpPr txBox="1"/>
          <p:nvPr/>
        </p:nvSpPr>
        <p:spPr>
          <a:xfrm flipH="1">
            <a:off x="4004037" y="4399344"/>
            <a:ext cx="363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M" sz="105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95%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2376DD-E4DB-4896-9A91-007C4935D6D0}"/>
              </a:ext>
            </a:extLst>
          </p:cNvPr>
          <p:cNvSpPr txBox="1"/>
          <p:nvPr/>
        </p:nvSpPr>
        <p:spPr>
          <a:xfrm flipH="1">
            <a:off x="1229312" y="4622277"/>
            <a:ext cx="16565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Leaders Team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60A095-BDE9-41D8-A5BF-01AE6684FD6A}"/>
              </a:ext>
            </a:extLst>
          </p:cNvPr>
          <p:cNvCxnSpPr>
            <a:cxnSpLocks/>
          </p:cNvCxnSpPr>
          <p:nvPr/>
        </p:nvCxnSpPr>
        <p:spPr>
          <a:xfrm flipH="1">
            <a:off x="1248826" y="4886866"/>
            <a:ext cx="2828532" cy="0"/>
          </a:xfrm>
          <a:prstGeom prst="line">
            <a:avLst/>
          </a:prstGeom>
          <a:ln w="127000" cap="rnd" cmpd="sng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2E5B9A5-AFFD-4DA0-A189-7BBF09C82220}"/>
              </a:ext>
            </a:extLst>
          </p:cNvPr>
          <p:cNvSpPr txBox="1"/>
          <p:nvPr/>
        </p:nvSpPr>
        <p:spPr>
          <a:xfrm flipH="1">
            <a:off x="4237925" y="4802336"/>
            <a:ext cx="38110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M" sz="105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100%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098E350-1C70-44E3-8A38-1B5D3B5D3321}"/>
              </a:ext>
            </a:extLst>
          </p:cNvPr>
          <p:cNvCxnSpPr>
            <a:cxnSpLocks/>
          </p:cNvCxnSpPr>
          <p:nvPr/>
        </p:nvCxnSpPr>
        <p:spPr>
          <a:xfrm flipH="1">
            <a:off x="1258093" y="5289858"/>
            <a:ext cx="1934825" cy="0"/>
          </a:xfrm>
          <a:prstGeom prst="line">
            <a:avLst/>
          </a:prstGeom>
          <a:ln w="127000" cap="rnd" cmpd="sng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3BCD844-9166-466F-8B13-C2140E098558}"/>
              </a:ext>
            </a:extLst>
          </p:cNvPr>
          <p:cNvSpPr txBox="1"/>
          <p:nvPr/>
        </p:nvSpPr>
        <p:spPr>
          <a:xfrm flipH="1">
            <a:off x="1229312" y="5025269"/>
            <a:ext cx="1656521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Design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7EBA62-CBAD-48CC-AF72-1A6F5E5F447D}"/>
              </a:ext>
            </a:extLst>
          </p:cNvPr>
          <p:cNvSpPr txBox="1"/>
          <p:nvPr/>
        </p:nvSpPr>
        <p:spPr>
          <a:xfrm flipH="1">
            <a:off x="3375482" y="5205219"/>
            <a:ext cx="36389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JM" sz="105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80%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0307047-27B2-4070-BAC1-CAAD753D09BB}"/>
              </a:ext>
            </a:extLst>
          </p:cNvPr>
          <p:cNvSpPr txBox="1"/>
          <p:nvPr/>
        </p:nvSpPr>
        <p:spPr>
          <a:xfrm>
            <a:off x="1229312" y="2872567"/>
            <a:ext cx="26620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THOMASSON DALBERT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E25637-5659-4EB2-A358-5063A2D49F17}"/>
              </a:ext>
            </a:extLst>
          </p:cNvPr>
          <p:cNvSpPr txBox="1"/>
          <p:nvPr/>
        </p:nvSpPr>
        <p:spPr>
          <a:xfrm>
            <a:off x="1229312" y="3180603"/>
            <a:ext cx="26620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CEO </a:t>
            </a:r>
            <a:r>
              <a:rPr lang="en-US" sz="12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Lavien</a:t>
            </a:r>
            <a:r>
              <a:rPr lang="en-US" sz="12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Roboto" panose="02000000000000000000" pitchFamily="2" charset="0"/>
                <a:cs typeface="Lato" charset="0"/>
              </a:rPr>
              <a:t> Company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6C425C-8E45-BE4B-8DC0-4C488AAC87A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5069656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4D551CB-A571-4DDD-B5E7-BF82AB1B011E}"/>
              </a:ext>
            </a:extLst>
          </p:cNvPr>
          <p:cNvSpPr/>
          <p:nvPr/>
        </p:nvSpPr>
        <p:spPr>
          <a:xfrm>
            <a:off x="9272547" y="3914511"/>
            <a:ext cx="2284507" cy="1767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24AFA02-7A58-4FF1-AFD3-32D8582D2F0E}"/>
              </a:ext>
            </a:extLst>
          </p:cNvPr>
          <p:cNvSpPr/>
          <p:nvPr/>
        </p:nvSpPr>
        <p:spPr>
          <a:xfrm>
            <a:off x="6850428" y="3914511"/>
            <a:ext cx="2284507" cy="1767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414A61-DA4B-4DCA-9292-83AD449DB037}"/>
              </a:ext>
            </a:extLst>
          </p:cNvPr>
          <p:cNvSpPr/>
          <p:nvPr/>
        </p:nvSpPr>
        <p:spPr>
          <a:xfrm>
            <a:off x="4428308" y="3914513"/>
            <a:ext cx="2284507" cy="17671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819BCC-2F7F-486C-A23E-62C36CAB4030}"/>
              </a:ext>
            </a:extLst>
          </p:cNvPr>
          <p:cNvGrpSpPr/>
          <p:nvPr/>
        </p:nvGrpSpPr>
        <p:grpSpPr>
          <a:xfrm>
            <a:off x="1016141" y="2141839"/>
            <a:ext cx="2504299" cy="2574321"/>
            <a:chOff x="1023039" y="1976779"/>
            <a:chExt cx="2504299" cy="257432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F473A26-2983-4064-BADA-A6D25B557152}"/>
                </a:ext>
              </a:extLst>
            </p:cNvPr>
            <p:cNvGrpSpPr/>
            <p:nvPr/>
          </p:nvGrpSpPr>
          <p:grpSpPr>
            <a:xfrm>
              <a:off x="1023039" y="1976779"/>
              <a:ext cx="2504299" cy="1043865"/>
              <a:chOff x="4998720" y="2746540"/>
              <a:chExt cx="2504299" cy="1043865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A0F1947-C384-4DB2-A384-510E6582C0B4}"/>
                  </a:ext>
                </a:extLst>
              </p:cNvPr>
              <p:cNvSpPr txBox="1"/>
              <p:nvPr/>
            </p:nvSpPr>
            <p:spPr>
              <a:xfrm>
                <a:off x="4998720" y="2746540"/>
                <a:ext cx="2504299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MEET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WITH TEAM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B0DF044-9C68-4781-9381-DED5C3B90A0A}"/>
                  </a:ext>
                </a:extLst>
              </p:cNvPr>
              <p:cNvSpPr/>
              <p:nvPr/>
            </p:nvSpPr>
            <p:spPr>
              <a:xfrm>
                <a:off x="4998720" y="3744685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14C126-32B8-4CEC-962D-60174219EE21}"/>
                </a:ext>
              </a:extLst>
            </p:cNvPr>
            <p:cNvSpPr/>
            <p:nvPr/>
          </p:nvSpPr>
          <p:spPr>
            <a:xfrm>
              <a:off x="1023039" y="3608341"/>
              <a:ext cx="2396023" cy="9427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  <a:r>
                <a:rPr lang="en-US" alt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Predominate extensible testing.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</p:grpSp>
      <p:sp>
        <p:nvSpPr>
          <p:cNvPr id="33" name="TextBox 28">
            <a:extLst>
              <a:ext uri="{FF2B5EF4-FFF2-40B4-BE49-F238E27FC236}">
                <a16:creationId xmlns:a16="http://schemas.microsoft.com/office/drawing/2014/main" id="{3185E5B8-9423-42BE-BEE1-73E5F21BE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321" y="4486805"/>
            <a:ext cx="18909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Web Development</a:t>
            </a:r>
          </a:p>
        </p:txBody>
      </p:sp>
      <p:sp>
        <p:nvSpPr>
          <p:cNvPr id="34" name="7 CuadroTexto">
            <a:extLst>
              <a:ext uri="{FF2B5EF4-FFF2-40B4-BE49-F238E27FC236}">
                <a16:creationId xmlns:a16="http://schemas.microsoft.com/office/drawing/2014/main" id="{496A2D3B-06CC-462B-8133-263FA9743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9321" y="4766760"/>
            <a:ext cx="1890957" cy="5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new normal scalable.</a:t>
            </a:r>
            <a:endParaRPr lang="en-US" alt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35" name="TextBox 28">
            <a:extLst>
              <a:ext uri="{FF2B5EF4-FFF2-40B4-BE49-F238E27FC236}">
                <a16:creationId xmlns:a16="http://schemas.microsoft.com/office/drawing/2014/main" id="{C7B79042-1417-4173-8126-449D98E7B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1839" y="4271361"/>
            <a:ext cx="1645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TANIALIA HILL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0301EBC7-1B8B-46BE-9CB2-DC35FD4B8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202" y="4486805"/>
            <a:ext cx="18909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Web Design</a:t>
            </a:r>
          </a:p>
        </p:txBody>
      </p:sp>
      <p:sp>
        <p:nvSpPr>
          <p:cNvPr id="41" name="7 CuadroTexto">
            <a:extLst>
              <a:ext uri="{FF2B5EF4-FFF2-40B4-BE49-F238E27FC236}">
                <a16:creationId xmlns:a16="http://schemas.microsoft.com/office/drawing/2014/main" id="{94CA697E-ADFA-4DB9-91A3-FC21426D4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7202" y="4766760"/>
            <a:ext cx="1890957" cy="5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new normal scalable.</a:t>
            </a:r>
            <a:endParaRPr lang="en-US" alt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B443823F-8C2F-4AA6-8728-57E24A378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9720" y="4271361"/>
            <a:ext cx="1645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ROBERT YOHANES</a:t>
            </a:r>
          </a:p>
        </p:txBody>
      </p:sp>
      <p:sp>
        <p:nvSpPr>
          <p:cNvPr id="44" name="TextBox 28">
            <a:extLst>
              <a:ext uri="{FF2B5EF4-FFF2-40B4-BE49-F238E27FC236}">
                <a16:creationId xmlns:a16="http://schemas.microsoft.com/office/drawing/2014/main" id="{30F34148-A229-474A-9B26-E9D4BB3781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083" y="4486805"/>
            <a:ext cx="189095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2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Design Graphic</a:t>
            </a:r>
          </a:p>
        </p:txBody>
      </p:sp>
      <p:sp>
        <p:nvSpPr>
          <p:cNvPr id="45" name="7 CuadroTexto">
            <a:extLst>
              <a:ext uri="{FF2B5EF4-FFF2-40B4-BE49-F238E27FC236}">
                <a16:creationId xmlns:a16="http://schemas.microsoft.com/office/drawing/2014/main" id="{A003767B-E23D-45DB-9A73-16C13FCB7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5083" y="4766760"/>
            <a:ext cx="1890957" cy="55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ts val="1500"/>
              </a:lnSpc>
            </a:pP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new normal scalable.</a:t>
            </a:r>
            <a:endParaRPr lang="en-US" alt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46" name="TextBox 28">
            <a:extLst>
              <a:ext uri="{FF2B5EF4-FFF2-40B4-BE49-F238E27FC236}">
                <a16:creationId xmlns:a16="http://schemas.microsoft.com/office/drawing/2014/main" id="{903FA99C-A22C-46B6-BC9A-A43F4E2AB0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7601" y="4271361"/>
            <a:ext cx="164592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en-US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panose="020F0502020204030203"/>
              </a:rPr>
              <a:t>NATHALIE GREEN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A35F69-D88F-C24B-816E-D481CA5F679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524E9C6-16A8-0243-BA52-CD43C92C28C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0DB79F7-97E3-E640-B49A-DFD17555822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68363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2D4711-51E4-0342-ABCB-CC20EB8A110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174716-2E68-4FE1-9431-E3CA6270A8F2}"/>
              </a:ext>
            </a:extLst>
          </p:cNvPr>
          <p:cNvSpPr/>
          <p:nvPr/>
        </p:nvSpPr>
        <p:spPr>
          <a:xfrm>
            <a:off x="1" y="750545"/>
            <a:ext cx="6592824" cy="3630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487DC6-0626-4DD5-B5FF-328C4C776441}"/>
              </a:ext>
            </a:extLst>
          </p:cNvPr>
          <p:cNvSpPr/>
          <p:nvPr/>
        </p:nvSpPr>
        <p:spPr>
          <a:xfrm>
            <a:off x="1083399" y="5048252"/>
            <a:ext cx="3081063" cy="750398"/>
          </a:xfrm>
          <a:prstGeom prst="rect">
            <a:avLst/>
          </a:prstGeom>
        </p:spPr>
        <p:txBody>
          <a:bodyPr wrap="square" lIns="0" tIns="0" rIns="0" bIns="0" numCol="1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Interactively coordinate proactive e-commerce via process-centric "outside the box" thinking. Completely pursue scalable customer service through sustainable potentialities collaboratively.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BC3254-8C62-8E4A-B23B-D34C1973357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4F00CAB-A96B-B645-9CD6-3BD76852E33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8D3D937-F737-E643-9F7C-38DD465E1CC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1682CE-47FB-4C45-B96B-521060CFF79B}"/>
              </a:ext>
            </a:extLst>
          </p:cNvPr>
          <p:cNvGrpSpPr/>
          <p:nvPr/>
        </p:nvGrpSpPr>
        <p:grpSpPr>
          <a:xfrm>
            <a:off x="8334103" y="2116788"/>
            <a:ext cx="2942907" cy="1043865"/>
            <a:chOff x="5313495" y="2746540"/>
            <a:chExt cx="2942907" cy="1043865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B49387C-0ACA-4F66-8167-88492E460712}"/>
                </a:ext>
              </a:extLst>
            </p:cNvPr>
            <p:cNvSpPr txBox="1"/>
            <p:nvPr/>
          </p:nvSpPr>
          <p:spPr>
            <a:xfrm>
              <a:off x="5313495" y="2746540"/>
              <a:ext cx="294290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MEET WEB</a:t>
              </a:r>
            </a:p>
            <a:p>
              <a:pPr algn="r"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DESIGN TEAM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5387F2-E956-4F87-A3B4-D0D5A265645C}"/>
                </a:ext>
              </a:extLst>
            </p:cNvPr>
            <p:cNvSpPr/>
            <p:nvPr/>
          </p:nvSpPr>
          <p:spPr>
            <a:xfrm>
              <a:off x="7890642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03D3186-B237-45AF-B93D-4C45D4AE17B2}"/>
              </a:ext>
            </a:extLst>
          </p:cNvPr>
          <p:cNvSpPr/>
          <p:nvPr/>
        </p:nvSpPr>
        <p:spPr>
          <a:xfrm>
            <a:off x="8468727" y="3408460"/>
            <a:ext cx="2808283" cy="1327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views Proactively envisioned multimedia based expertise and cross-media growth.</a:t>
            </a:r>
          </a:p>
        </p:txBody>
      </p:sp>
    </p:spTree>
    <p:extLst>
      <p:ext uri="{BB962C8B-B14F-4D97-AF65-F5344CB8AC3E}">
        <p14:creationId xmlns:p14="http://schemas.microsoft.com/office/powerpoint/2010/main" val="3234411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E770F3-EF57-164B-9440-694E3D570E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CFB1150-1A6B-4C74-924C-10157B037070}"/>
              </a:ext>
            </a:extLst>
          </p:cNvPr>
          <p:cNvGrpSpPr/>
          <p:nvPr/>
        </p:nvGrpSpPr>
        <p:grpSpPr>
          <a:xfrm>
            <a:off x="2018703" y="1766999"/>
            <a:ext cx="2225902" cy="1043865"/>
            <a:chOff x="837475" y="2213817"/>
            <a:chExt cx="2225902" cy="10438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D0E01D-9328-4A5E-BEF0-7FF4869DBA9D}"/>
                </a:ext>
              </a:extLst>
            </p:cNvPr>
            <p:cNvSpPr txBox="1"/>
            <p:nvPr/>
          </p:nvSpPr>
          <p:spPr>
            <a:xfrm>
              <a:off x="837475" y="2213817"/>
              <a:ext cx="2225902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COMPANY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QUOTES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16FC415-9182-497F-B65F-E2EE3F39AD2D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52F4B7-1DE9-489B-8552-B7689B94811A}"/>
              </a:ext>
            </a:extLst>
          </p:cNvPr>
          <p:cNvGrpSpPr/>
          <p:nvPr/>
        </p:nvGrpSpPr>
        <p:grpSpPr>
          <a:xfrm>
            <a:off x="5198662" y="1766999"/>
            <a:ext cx="4974635" cy="1271240"/>
            <a:chOff x="3131382" y="1868077"/>
            <a:chExt cx="4285419" cy="127124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8D2CE5-988D-4B93-AD49-7FF271187640}"/>
                </a:ext>
              </a:extLst>
            </p:cNvPr>
            <p:cNvSpPr/>
            <p:nvPr/>
          </p:nvSpPr>
          <p:spPr>
            <a:xfrm>
              <a:off x="3131383" y="1868077"/>
              <a:ext cx="4285418" cy="9425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400" b="1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There is only one boss. The customer. And he can fire everybody in the company from the chairman on down, simply by spending his money somewhere else.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AD9067-15A8-47B7-B9E3-76D140795D1B}"/>
                </a:ext>
              </a:extLst>
            </p:cNvPr>
            <p:cNvSpPr/>
            <p:nvPr/>
          </p:nvSpPr>
          <p:spPr>
            <a:xfrm>
              <a:off x="3131382" y="2885401"/>
              <a:ext cx="787713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- Sam Walton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9678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0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6391374" y="-11850"/>
            <a:ext cx="5804186" cy="448841"/>
          </a:xfrm>
          <a:prstGeom prst="rect">
            <a:avLst/>
          </a:prstGeom>
          <a:solidFill>
            <a:srgbClr val="C5FFDF">
              <a:alpha val="50000"/>
            </a:srgbClr>
          </a:solidFill>
          <a:ln>
            <a:noFill/>
          </a:ln>
          <a:scene3d>
            <a:camera prst="orthographicFront"/>
            <a:lightRig rig="threePt" dir="t"/>
          </a:scene3d>
          <a:sp3d>
            <a:bevelT w="63500" h="63500"/>
          </a:sp3d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 with Prototype </a:t>
            </a:r>
          </a:p>
        </p:txBody>
      </p:sp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16200000">
            <a:off x="6775046" y="683101"/>
            <a:ext cx="1999311" cy="2587343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9073" y="2866123"/>
            <a:ext cx="2471910" cy="1719913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129" y="684744"/>
            <a:ext cx="1583447" cy="2049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28083" y="2532822"/>
            <a:ext cx="2461126" cy="14237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95CFE22-1386-4B76-B0FE-0FF2EFAF9E4C}"/>
              </a:ext>
            </a:extLst>
          </p:cNvPr>
          <p:cNvSpPr txBox="1"/>
          <p:nvPr/>
        </p:nvSpPr>
        <p:spPr>
          <a:xfrm>
            <a:off x="6300888" y="473744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259F0-2319-422C-A33B-E5903C6D492E}"/>
              </a:ext>
            </a:extLst>
          </p:cNvPr>
          <p:cNvSpPr txBox="1"/>
          <p:nvPr/>
        </p:nvSpPr>
        <p:spPr>
          <a:xfrm>
            <a:off x="-153309" y="29852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Script MT Bold" panose="03040602040607080904" pitchFamily="66" charset="0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760E65-FB22-4B91-85DA-694DC642D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67306" y="4240934"/>
            <a:ext cx="598978" cy="1357903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833304-910D-4D41-8ECD-023F5BFC3A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060" y="4634417"/>
            <a:ext cx="2523281" cy="1627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C6104-A232-47F1-91DE-BD2DBC191B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05003" y="5568528"/>
            <a:ext cx="583934" cy="13237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A298EE-AEAD-412A-B163-57BA7FEBA4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88597" y="4311661"/>
            <a:ext cx="597227" cy="1528171"/>
          </a:xfrm>
          <a:prstGeom prst="rect">
            <a:avLst/>
          </a:prstGeom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040" y="493855"/>
            <a:ext cx="2845934" cy="2280616"/>
          </a:xfrm>
        </p:spPr>
      </p:pic>
      <p:pic>
        <p:nvPicPr>
          <p:cNvPr id="23" name="Picture 22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29BB2989-8E01-4B07-88FB-8DB1BDD06B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9807" y="4043710"/>
            <a:ext cx="624872" cy="2819799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8743" y="526862"/>
            <a:ext cx="3182892" cy="2214602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" y="3022964"/>
            <a:ext cx="6021080" cy="36559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C65171-E889-4817-88B7-3941469F8E64}"/>
              </a:ext>
            </a:extLst>
          </p:cNvPr>
          <p:cNvSpPr txBox="1"/>
          <p:nvPr/>
        </p:nvSpPr>
        <p:spPr>
          <a:xfrm>
            <a:off x="1790404" y="577007"/>
            <a:ext cx="87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D089B2-39CD-47DC-9D81-780044AF6158}"/>
              </a:ext>
            </a:extLst>
          </p:cNvPr>
          <p:cNvSpPr txBox="1"/>
          <p:nvPr/>
        </p:nvSpPr>
        <p:spPr>
          <a:xfrm>
            <a:off x="4306038" y="543053"/>
            <a:ext cx="11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C6EE7BA-98E5-4ACB-8942-67EA4228DA6F}"/>
              </a:ext>
            </a:extLst>
          </p:cNvPr>
          <p:cNvSpPr txBox="1"/>
          <p:nvPr/>
        </p:nvSpPr>
        <p:spPr>
          <a:xfrm>
            <a:off x="4262618" y="3558646"/>
            <a:ext cx="1850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0C77B-EE02-4EBC-8D69-E824C8FD469A}"/>
              </a:ext>
            </a:extLst>
          </p:cNvPr>
          <p:cNvSpPr txBox="1"/>
          <p:nvPr/>
        </p:nvSpPr>
        <p:spPr>
          <a:xfrm>
            <a:off x="2662855" y="83057"/>
            <a:ext cx="2899927" cy="485582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400" b="1" dirty="0"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0BD5C-F97E-43C4-B783-3FEF58BB3593}"/>
              </a:ext>
            </a:extLst>
          </p:cNvPr>
          <p:cNvSpPr txBox="1"/>
          <p:nvPr/>
        </p:nvSpPr>
        <p:spPr>
          <a:xfrm>
            <a:off x="9479781" y="436991"/>
            <a:ext cx="2299327" cy="448841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Bitter" panose="00000500000000000000" pitchFamily="50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1468780" y="6427849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DED5C9-EB12-49BD-B3CB-21AFB66A0E17}"/>
              </a:ext>
            </a:extLst>
          </p:cNvPr>
          <p:cNvSpPr txBox="1"/>
          <p:nvPr/>
        </p:nvSpPr>
        <p:spPr>
          <a:xfrm>
            <a:off x="7258117" y="990901"/>
            <a:ext cx="87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C87E5F-85D6-4478-854B-13F4FA74E62F}"/>
              </a:ext>
            </a:extLst>
          </p:cNvPr>
          <p:cNvSpPr txBox="1"/>
          <p:nvPr/>
        </p:nvSpPr>
        <p:spPr>
          <a:xfrm>
            <a:off x="7258117" y="2800564"/>
            <a:ext cx="1164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E8724A4-E654-4415-AC52-CEA4919D725C}"/>
              </a:ext>
            </a:extLst>
          </p:cNvPr>
          <p:cNvSpPr txBox="1"/>
          <p:nvPr/>
        </p:nvSpPr>
        <p:spPr>
          <a:xfrm>
            <a:off x="11200244" y="2715859"/>
            <a:ext cx="116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cript MT Bold" panose="03040602040607080904" pitchFamily="66" charset="0"/>
              </a:rPr>
              <a:t>Digital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A4D5CF7-90FA-4345-A765-E2AB626AE20D}"/>
              </a:ext>
            </a:extLst>
          </p:cNvPr>
          <p:cNvSpPr txBox="1"/>
          <p:nvPr/>
        </p:nvSpPr>
        <p:spPr>
          <a:xfrm>
            <a:off x="11085824" y="817785"/>
            <a:ext cx="87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cript MT Bold" panose="03040602040607080904" pitchFamily="66" charset="0"/>
              </a:rPr>
              <a:t>Sketch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D9EE41-6FAA-4245-A87D-138FCEF418DD}"/>
              </a:ext>
            </a:extLst>
          </p:cNvPr>
          <p:cNvSpPr txBox="1"/>
          <p:nvPr/>
        </p:nvSpPr>
        <p:spPr>
          <a:xfrm>
            <a:off x="9528083" y="3769117"/>
            <a:ext cx="1792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cript MT Bold" panose="03040602040607080904" pitchFamily="66" charset="0"/>
              </a:rPr>
              <a:t>Prototype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1829214-B90A-4366-8AE2-661998FF7EAA}"/>
              </a:ext>
            </a:extLst>
          </p:cNvPr>
          <p:cNvSpPr txBox="1"/>
          <p:nvPr/>
        </p:nvSpPr>
        <p:spPr>
          <a:xfrm>
            <a:off x="7903468" y="5955216"/>
            <a:ext cx="1487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cript MT Bold" panose="03040602040607080904" pitchFamily="66" charset="0"/>
              </a:rPr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22958911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FCE5D3-F156-AB44-9BA2-C4E3F6D86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7652A8-B90D-4730-9C54-7218FA03D781}"/>
              </a:ext>
            </a:extLst>
          </p:cNvPr>
          <p:cNvGrpSpPr/>
          <p:nvPr/>
        </p:nvGrpSpPr>
        <p:grpSpPr>
          <a:xfrm>
            <a:off x="1367069" y="2058546"/>
            <a:ext cx="2225902" cy="1043865"/>
            <a:chOff x="837475" y="2213817"/>
            <a:chExt cx="2225902" cy="104386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03B274-1E7B-4333-A3A3-EE20757DF154}"/>
                </a:ext>
              </a:extLst>
            </p:cNvPr>
            <p:cNvSpPr txBox="1"/>
            <p:nvPr/>
          </p:nvSpPr>
          <p:spPr>
            <a:xfrm>
              <a:off x="837475" y="2213817"/>
              <a:ext cx="2225902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COMPANY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QUOTES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F7DE5B-DBE4-4A39-B217-F4DE3D03C087}"/>
                </a:ext>
              </a:extLst>
            </p:cNvPr>
            <p:cNvSpPr/>
            <p:nvPr/>
          </p:nvSpPr>
          <p:spPr>
            <a:xfrm>
              <a:off x="837477" y="3211962"/>
              <a:ext cx="36576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06D6662-CE8A-4DE1-82EB-53FEDECC7C66}"/>
              </a:ext>
            </a:extLst>
          </p:cNvPr>
          <p:cNvGrpSpPr/>
          <p:nvPr/>
        </p:nvGrpSpPr>
        <p:grpSpPr>
          <a:xfrm>
            <a:off x="8599028" y="3202874"/>
            <a:ext cx="2225902" cy="1595122"/>
            <a:chOff x="4542121" y="3061244"/>
            <a:chExt cx="3107460" cy="159512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67DC5D-B59F-4A22-87B2-9502869E081C}"/>
                </a:ext>
              </a:extLst>
            </p:cNvPr>
            <p:cNvSpPr/>
            <p:nvPr/>
          </p:nvSpPr>
          <p:spPr>
            <a:xfrm>
              <a:off x="4542121" y="3061244"/>
              <a:ext cx="3107460" cy="12657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400" b="1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Individual commitment to a group effort that is what makes a team work, a company work, a society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F2782B9-9110-46F6-85A3-AEA8B3CC22DE}"/>
                </a:ext>
              </a:extLst>
            </p:cNvPr>
            <p:cNvSpPr/>
            <p:nvPr/>
          </p:nvSpPr>
          <p:spPr>
            <a:xfrm>
              <a:off x="4542121" y="4402450"/>
              <a:ext cx="2286000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sz="1200" i="1" dirty="0">
                  <a:solidFill>
                    <a:schemeClr val="bg1"/>
                  </a:solidFill>
                  <a:latin typeface="Crimson" panose="02030503060406020304" pitchFamily="18" charset="0"/>
                </a:rPr>
                <a:t>- Vince Lombard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756FBE-9EBF-4FB2-BA64-783F8A9F1646}"/>
              </a:ext>
            </a:extLst>
          </p:cNvPr>
          <p:cNvSpPr txBox="1"/>
          <p:nvPr/>
        </p:nvSpPr>
        <p:spPr>
          <a:xfrm>
            <a:off x="1367069" y="4659497"/>
            <a:ext cx="222199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WWW.LAVIEN.COM</a:t>
            </a:r>
          </a:p>
        </p:txBody>
      </p:sp>
    </p:spTree>
    <p:extLst>
      <p:ext uri="{BB962C8B-B14F-4D97-AF65-F5344CB8AC3E}">
        <p14:creationId xmlns:p14="http://schemas.microsoft.com/office/powerpoint/2010/main" val="15005114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9005103" y="17953"/>
            <a:ext cx="2627453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002" y="2088096"/>
            <a:ext cx="2716147" cy="1889849"/>
          </a:xfrm>
        </p:spPr>
      </p:pic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83847" y="2167124"/>
            <a:ext cx="2690547" cy="1810821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279669" y="0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FB721AAE-A2AC-4F59-AA41-90EEF63D25A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4002" y="4334852"/>
            <a:ext cx="2712133" cy="2206039"/>
          </a:xfrm>
        </p:spPr>
      </p:pic>
      <p:pic>
        <p:nvPicPr>
          <p:cNvPr id="5" name="Picture Placeholder 3">
            <a:extLst>
              <a:ext uri="{FF2B5EF4-FFF2-40B4-BE49-F238E27FC236}">
                <a16:creationId xmlns:a16="http://schemas.microsoft.com/office/drawing/2014/main" id="{43A807EB-99C9-4BF7-BD14-1DEED1725F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93959" y="4334852"/>
            <a:ext cx="2670322" cy="1717898"/>
          </a:xfrm>
          <a:custGeom>
            <a:avLst/>
            <a:gdLst>
              <a:gd name="connsiteX0" fmla="*/ 0 w 2471531"/>
              <a:gd name="connsiteY0" fmla="*/ 0 h 2769705"/>
              <a:gd name="connsiteX1" fmla="*/ 2471531 w 2471531"/>
              <a:gd name="connsiteY1" fmla="*/ 0 h 2769705"/>
              <a:gd name="connsiteX2" fmla="*/ 2471531 w 2471531"/>
              <a:gd name="connsiteY2" fmla="*/ 2769705 h 2769705"/>
              <a:gd name="connsiteX3" fmla="*/ 0 w 2471531"/>
              <a:gd name="connsiteY3" fmla="*/ 2769705 h 2769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1531" h="2769705">
                <a:moveTo>
                  <a:pt x="0" y="0"/>
                </a:moveTo>
                <a:lnTo>
                  <a:pt x="2471531" y="0"/>
                </a:lnTo>
                <a:lnTo>
                  <a:pt x="2471531" y="2769705"/>
                </a:lnTo>
                <a:lnTo>
                  <a:pt x="0" y="2769705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459FC074-C8EC-4BDA-80ED-96814F5D3362}"/>
              </a:ext>
            </a:extLst>
          </p:cNvPr>
          <p:cNvSpPr/>
          <p:nvPr/>
        </p:nvSpPr>
        <p:spPr>
          <a:xfrm>
            <a:off x="9319547" y="4334484"/>
            <a:ext cx="1244339" cy="2417161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5310" y="2167124"/>
            <a:ext cx="3472812" cy="20089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9275D3-3D87-4F27-8F1A-7222E2970C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90475" y="4372283"/>
            <a:ext cx="1102481" cy="21991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5B46B4A-282D-458E-BFE3-C44B7C2DBBFE}"/>
              </a:ext>
            </a:extLst>
          </p:cNvPr>
          <p:cNvSpPr txBox="1"/>
          <p:nvPr/>
        </p:nvSpPr>
        <p:spPr>
          <a:xfrm>
            <a:off x="4312038" y="701504"/>
            <a:ext cx="2996113" cy="47827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4000" b="1" dirty="0">
                <a:latin typeface="Script MT Bold" panose="03040602040607080904" pitchFamily="66" charset="0"/>
              </a:rPr>
              <a:t>Home </a:t>
            </a:r>
            <a:r>
              <a:rPr lang="en-US" sz="4400" b="1" dirty="0">
                <a:latin typeface="Script MT Bold" panose="03040602040607080904" pitchFamily="66" charset="0"/>
              </a:rPr>
              <a:t>Page</a:t>
            </a:r>
            <a:endParaRPr lang="en-US" sz="3200" b="1" dirty="0">
              <a:latin typeface="Script MT Bold" panose="03040602040607080904" pitchFamily="66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4376FB-EF06-4352-8852-9022126DFFC8}"/>
              </a:ext>
            </a:extLst>
          </p:cNvPr>
          <p:cNvSpPr txBox="1"/>
          <p:nvPr/>
        </p:nvSpPr>
        <p:spPr>
          <a:xfrm>
            <a:off x="1316208" y="1395771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DESKTOP</a:t>
            </a:r>
            <a:endParaRPr lang="en-US" sz="4400" b="1" dirty="0">
              <a:latin typeface="Bitter" panose="00000500000000000000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8B1CF3-D238-4907-B59C-A4C36AA5AD08}"/>
              </a:ext>
            </a:extLst>
          </p:cNvPr>
          <p:cNvSpPr txBox="1"/>
          <p:nvPr/>
        </p:nvSpPr>
        <p:spPr>
          <a:xfrm>
            <a:off x="4893959" y="1403760"/>
            <a:ext cx="2523281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E313D-03F0-4120-9F69-8C8CC839758D}"/>
              </a:ext>
            </a:extLst>
          </p:cNvPr>
          <p:cNvSpPr txBox="1"/>
          <p:nvPr/>
        </p:nvSpPr>
        <p:spPr>
          <a:xfrm>
            <a:off x="8695996" y="1395772"/>
            <a:ext cx="22993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MOBILE</a:t>
            </a:r>
            <a:endParaRPr lang="en-US" sz="3200" b="1" dirty="0">
              <a:latin typeface="Bitte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9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0" y="-29079"/>
            <a:ext cx="12192000" cy="6852882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412178-905A-43AA-B5E0-E5A7E1EE70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162" y="1000738"/>
            <a:ext cx="2743200" cy="5228283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6116" y="1035298"/>
            <a:ext cx="2743200" cy="5228283"/>
          </a:xfrm>
        </p:spPr>
      </p:pic>
      <p:pic>
        <p:nvPicPr>
          <p:cNvPr id="5" name="Picture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838285A-3F9F-4AD0-AEB1-CC6EC8E929A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r="8823"/>
          <a:stretch>
            <a:fillRect/>
          </a:stretch>
        </p:blipFill>
        <p:spPr>
          <a:xfrm>
            <a:off x="3023012" y="1000738"/>
            <a:ext cx="2743200" cy="5228283"/>
          </a:xfrm>
        </p:spPr>
      </p:pic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80893D-2CE0-4062-9FD2-1981869119F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7" r="12167"/>
          <a:stretch>
            <a:fillRect/>
          </a:stretch>
        </p:blipFill>
        <p:spPr>
          <a:xfrm>
            <a:off x="5901985" y="1035298"/>
            <a:ext cx="2743200" cy="522828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A69E6-5071-481E-AAD2-A259B3ECB120}"/>
              </a:ext>
            </a:extLst>
          </p:cNvPr>
          <p:cNvSpPr txBox="1"/>
          <p:nvPr/>
        </p:nvSpPr>
        <p:spPr>
          <a:xfrm>
            <a:off x="61162" y="6528419"/>
            <a:ext cx="76743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WWW.</a:t>
            </a:r>
            <a:r>
              <a:rPr lang="en-US" sz="20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chemeClr val="tx2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: Folded Corner 2">
            <a:extLst>
              <a:ext uri="{FF2B5EF4-FFF2-40B4-BE49-F238E27FC236}">
                <a16:creationId xmlns:a16="http://schemas.microsoft.com/office/drawing/2014/main" id="{5FF73C1B-0455-4FF0-84A6-496B65B58413}"/>
              </a:ext>
            </a:extLst>
          </p:cNvPr>
          <p:cNvSpPr/>
          <p:nvPr/>
        </p:nvSpPr>
        <p:spPr>
          <a:xfrm>
            <a:off x="1017976" y="388986"/>
            <a:ext cx="1303439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Old Style Navigation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B496C8C3-B36C-4B51-9677-74CD5231A773}"/>
              </a:ext>
            </a:extLst>
          </p:cNvPr>
          <p:cNvSpPr/>
          <p:nvPr/>
        </p:nvSpPr>
        <p:spPr>
          <a:xfrm>
            <a:off x="154881" y="4460840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Unorganized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Information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71E084CC-EFE6-4247-A54D-98164787F807}"/>
              </a:ext>
            </a:extLst>
          </p:cNvPr>
          <p:cNvSpPr/>
          <p:nvPr/>
        </p:nvSpPr>
        <p:spPr>
          <a:xfrm>
            <a:off x="3764213" y="3517588"/>
            <a:ext cx="1130201" cy="164966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Too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Much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White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Space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EBD7A710-F437-4E03-9CAB-F141336B20B4}"/>
              </a:ext>
            </a:extLst>
          </p:cNvPr>
          <p:cNvSpPr/>
          <p:nvPr/>
        </p:nvSpPr>
        <p:spPr>
          <a:xfrm>
            <a:off x="6574269" y="3155851"/>
            <a:ext cx="1130201" cy="1631216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Have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To 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Keep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Scrolling…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24497D73-AA80-4BF9-A745-8ED97946286E}"/>
              </a:ext>
            </a:extLst>
          </p:cNvPr>
          <p:cNvSpPr/>
          <p:nvPr/>
        </p:nvSpPr>
        <p:spPr>
          <a:xfrm>
            <a:off x="9467877" y="2586772"/>
            <a:ext cx="1439677" cy="974113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Unorganized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White Space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Images</a:t>
            </a: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6EE9194D-26CB-4BD0-9EA6-594CF79D7384}"/>
              </a:ext>
            </a:extLst>
          </p:cNvPr>
          <p:cNvSpPr/>
          <p:nvPr/>
        </p:nvSpPr>
        <p:spPr>
          <a:xfrm>
            <a:off x="9441166" y="5385367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No Footer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A5D577EE-3208-40A6-A062-882292ED1F38}"/>
              </a:ext>
            </a:extLst>
          </p:cNvPr>
          <p:cNvSpPr/>
          <p:nvPr/>
        </p:nvSpPr>
        <p:spPr>
          <a:xfrm>
            <a:off x="2804362" y="986073"/>
            <a:ext cx="861481" cy="1310713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  <a:latin typeface="Script MT Bold" panose="03040602040607080904" pitchFamily="66" charset="0"/>
            </a:endParaRPr>
          </a:p>
          <a:p>
            <a:endParaRPr lang="en-US" dirty="0">
              <a:solidFill>
                <a:schemeClr val="tx2"/>
              </a:solidFill>
              <a:latin typeface="Script MT Bold" panose="03040602040607080904" pitchFamily="66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Hard to read 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Small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Font</a:t>
            </a:r>
          </a:p>
          <a:p>
            <a:endParaRPr lang="en-US" dirty="0">
              <a:solidFill>
                <a:schemeClr val="tx2"/>
              </a:solidFill>
              <a:latin typeface="Script MT Bold" panose="03040602040607080904" pitchFamily="66" charset="0"/>
            </a:endParaRPr>
          </a:p>
          <a:p>
            <a:endParaRPr lang="en-US" dirty="0">
              <a:solidFill>
                <a:schemeClr val="tx2"/>
              </a:solidFill>
              <a:latin typeface="Script MT Bold" panose="03040602040607080904" pitchFamily="66" charset="0"/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F4D4022C-A51E-4C7E-8F65-D743D4D1562F}"/>
              </a:ext>
            </a:extLst>
          </p:cNvPr>
          <p:cNvSpPr/>
          <p:nvPr/>
        </p:nvSpPr>
        <p:spPr>
          <a:xfrm>
            <a:off x="2804361" y="5278000"/>
            <a:ext cx="3907723" cy="934290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  <a:latin typeface="Script MT Bold" panose="03040602040607080904" pitchFamily="66" charset="0"/>
            </a:endParaRP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Hard to find links to Purchase Books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User must search on vendor site for book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C42-8993-401B-8AD2-FDB966A65114}"/>
              </a:ext>
            </a:extLst>
          </p:cNvPr>
          <p:cNvSpPr txBox="1"/>
          <p:nvPr/>
        </p:nvSpPr>
        <p:spPr>
          <a:xfrm>
            <a:off x="3548932" y="58368"/>
            <a:ext cx="470610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Issues of Original Site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DE687807-27A6-4AF0-A9A0-453FF4A33568}"/>
              </a:ext>
            </a:extLst>
          </p:cNvPr>
          <p:cNvSpPr/>
          <p:nvPr/>
        </p:nvSpPr>
        <p:spPr>
          <a:xfrm>
            <a:off x="4767042" y="2146486"/>
            <a:ext cx="1439677" cy="1119757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No Descriptions just reviews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D8BD98-E7C0-41A1-8173-83BF9DF8C0B7}"/>
              </a:ext>
            </a:extLst>
          </p:cNvPr>
          <p:cNvSpPr txBox="1"/>
          <p:nvPr/>
        </p:nvSpPr>
        <p:spPr>
          <a:xfrm>
            <a:off x="4239442" y="584109"/>
            <a:ext cx="2899927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HOME Page</a:t>
            </a:r>
            <a:endParaRPr lang="en-US" sz="4400" b="1" dirty="0">
              <a:latin typeface="Bitter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7341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F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6877C-ED72-4D44-8310-EFCF9508E322}"/>
              </a:ext>
            </a:extLst>
          </p:cNvPr>
          <p:cNvSpPr txBox="1"/>
          <p:nvPr/>
        </p:nvSpPr>
        <p:spPr>
          <a:xfrm>
            <a:off x="9005103" y="17953"/>
            <a:ext cx="2627453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WIREFRAMES</a:t>
            </a:r>
          </a:p>
        </p:txBody>
      </p:sp>
      <p:pic>
        <p:nvPicPr>
          <p:cNvPr id="6" name="Picture Placeholder 7">
            <a:extLst>
              <a:ext uri="{FF2B5EF4-FFF2-40B4-BE49-F238E27FC236}">
                <a16:creationId xmlns:a16="http://schemas.microsoft.com/office/drawing/2014/main" id="{E399BAF4-1969-4689-B63C-45F65A51A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0965" y="4471294"/>
            <a:ext cx="3227018" cy="2245304"/>
          </a:xfrm>
          <a:custGeom>
            <a:avLst/>
            <a:gdLst>
              <a:gd name="connsiteX0" fmla="*/ 0 w 3220279"/>
              <a:gd name="connsiteY0" fmla="*/ 0 h 3061253"/>
              <a:gd name="connsiteX1" fmla="*/ 3220279 w 3220279"/>
              <a:gd name="connsiteY1" fmla="*/ 0 h 3061253"/>
              <a:gd name="connsiteX2" fmla="*/ 3220279 w 3220279"/>
              <a:gd name="connsiteY2" fmla="*/ 3061253 h 3061253"/>
              <a:gd name="connsiteX3" fmla="*/ 0 w 3220279"/>
              <a:gd name="connsiteY3" fmla="*/ 3061253 h 3061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9" h="3061253">
                <a:moveTo>
                  <a:pt x="0" y="0"/>
                </a:moveTo>
                <a:lnTo>
                  <a:pt x="3220279" y="0"/>
                </a:lnTo>
                <a:lnTo>
                  <a:pt x="3220279" y="3061253"/>
                </a:lnTo>
                <a:lnTo>
                  <a:pt x="0" y="3061253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9DBE0-FE10-4E61-8983-2A26A9107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64943" y="1824390"/>
            <a:ext cx="2311871" cy="13373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390C77B-EE02-4EBC-8D69-E824C8FD469A}"/>
              </a:ext>
            </a:extLst>
          </p:cNvPr>
          <p:cNvSpPr txBox="1"/>
          <p:nvPr/>
        </p:nvSpPr>
        <p:spPr>
          <a:xfrm>
            <a:off x="1905302" y="550307"/>
            <a:ext cx="2899927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DESKTOP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5CFE22-1386-4B76-B0FE-0FF2EFAF9E4C}"/>
              </a:ext>
            </a:extLst>
          </p:cNvPr>
          <p:cNvSpPr txBox="1"/>
          <p:nvPr/>
        </p:nvSpPr>
        <p:spPr>
          <a:xfrm>
            <a:off x="2093626" y="3810616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TABLET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0BD5C-F97E-43C4-B783-3FEF58BB3593}"/>
              </a:ext>
            </a:extLst>
          </p:cNvPr>
          <p:cNvSpPr txBox="1"/>
          <p:nvPr/>
        </p:nvSpPr>
        <p:spPr>
          <a:xfrm>
            <a:off x="8009922" y="1072586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MOBILE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B69779-0691-49E1-934D-C4A51D7AA58E}"/>
              </a:ext>
            </a:extLst>
          </p:cNvPr>
          <p:cNvSpPr txBox="1"/>
          <p:nvPr/>
        </p:nvSpPr>
        <p:spPr>
          <a:xfrm>
            <a:off x="279669" y="0"/>
            <a:ext cx="743819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8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4259F0-2319-422C-A33B-E5903C6D492E}"/>
              </a:ext>
            </a:extLst>
          </p:cNvPr>
          <p:cNvSpPr txBox="1"/>
          <p:nvPr/>
        </p:nvSpPr>
        <p:spPr>
          <a:xfrm>
            <a:off x="9376559" y="462740"/>
            <a:ext cx="2523281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tx2">
                    <a:lumMod val="85000"/>
                    <a:lumOff val="15000"/>
                  </a:schemeClr>
                </a:solidFill>
                <a:latin typeface="Bitter" panose="00000500000000000000" pitchFamily="50" charset="0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760E65-FB22-4B91-85DA-694DC642D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2336" y="1311869"/>
            <a:ext cx="674084" cy="1528171"/>
          </a:xfrm>
          <a:prstGeom prst="rect">
            <a:avLst/>
          </a:prstGeo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833304-910D-4D41-8ECD-023F5BFC3A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24" y="4397937"/>
            <a:ext cx="3524158" cy="22727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1DC6104-A232-47F1-91DE-BD2DBC191B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2336" y="2869766"/>
            <a:ext cx="674084" cy="15281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2A298EE-AEAD-412A-B163-57BA7FEBA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71574" y="4397937"/>
            <a:ext cx="597227" cy="1528171"/>
          </a:xfrm>
          <a:prstGeom prst="rect">
            <a:avLst/>
          </a:prstGeom>
        </p:spPr>
      </p:pic>
      <p:pic>
        <p:nvPicPr>
          <p:cNvPr id="23" name="Picture 22" descr="A picture containing food, bird&#10;&#10;Description automatically generated">
            <a:extLst>
              <a:ext uri="{FF2B5EF4-FFF2-40B4-BE49-F238E27FC236}">
                <a16:creationId xmlns:a16="http://schemas.microsoft.com/office/drawing/2014/main" id="{29BB2989-8E01-4B07-88FB-8DB1BDD06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28" y="1311869"/>
            <a:ext cx="906780" cy="4091940"/>
          </a:xfrm>
          <a:prstGeom prst="rect">
            <a:avLst/>
          </a:prstGeo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13D7EA4-9868-4564-9F8A-A708C9998826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347" y="1091544"/>
            <a:ext cx="2997255" cy="2085439"/>
          </a:xfr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23A4F3-2981-4BFC-A05F-D5C1CA3B6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267" y="1019885"/>
            <a:ext cx="3877656" cy="235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6700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-11247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5716" y="463370"/>
            <a:ext cx="6060567" cy="63810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3B274-1E7B-4333-A3A3-EE20757DF154}"/>
              </a:ext>
            </a:extLst>
          </p:cNvPr>
          <p:cNvSpPr txBox="1"/>
          <p:nvPr/>
        </p:nvSpPr>
        <p:spPr>
          <a:xfrm>
            <a:off x="134679" y="696912"/>
            <a:ext cx="2785112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  <a:latin typeface="Bitter" panose="00000500000000000000" pitchFamily="50" charset="0"/>
              </a:rPr>
              <a:t>ORIGINAL SITE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  <a:latin typeface="Bitter" panose="00000500000000000000" pitchFamily="50" charset="0"/>
              </a:rPr>
              <a:t>ISSUES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3640E6-38C4-4898-9C88-604BCC80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7357"/>
            <a:ext cx="7577985" cy="7498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76889-0BCB-46F8-BB02-183395025E2D}"/>
              </a:ext>
            </a:extLst>
          </p:cNvPr>
          <p:cNvSpPr txBox="1"/>
          <p:nvPr/>
        </p:nvSpPr>
        <p:spPr>
          <a:xfrm>
            <a:off x="0" y="1957516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UNORGANIZED WHITE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6BE0B-B96B-41C7-A62F-C5B335261BB0}"/>
              </a:ext>
            </a:extLst>
          </p:cNvPr>
          <p:cNvSpPr txBox="1"/>
          <p:nvPr/>
        </p:nvSpPr>
        <p:spPr>
          <a:xfrm>
            <a:off x="0" y="2377869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SMALL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127BA1-6755-479F-993F-3DF3DFE051A8}"/>
              </a:ext>
            </a:extLst>
          </p:cNvPr>
          <p:cNvSpPr txBox="1"/>
          <p:nvPr/>
        </p:nvSpPr>
        <p:spPr>
          <a:xfrm>
            <a:off x="11247" y="2826913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OLD STYLE NAVIGATION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08F69B2-67AC-4F82-B063-B787C9FA9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0303" y="463370"/>
            <a:ext cx="5977676" cy="638107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26B7CF-0A85-4715-A399-30E2CE267E82}"/>
              </a:ext>
            </a:extLst>
          </p:cNvPr>
          <p:cNvSpPr txBox="1"/>
          <p:nvPr/>
        </p:nvSpPr>
        <p:spPr>
          <a:xfrm>
            <a:off x="-11247" y="3280802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HARD TO PURCHASE BOOKS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A0BDA-0F5D-42E3-BDFC-F34380694021}"/>
              </a:ext>
            </a:extLst>
          </p:cNvPr>
          <p:cNvSpPr txBox="1"/>
          <p:nvPr/>
        </p:nvSpPr>
        <p:spPr>
          <a:xfrm>
            <a:off x="0" y="3770680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NO CONTACT INFORMATION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6F4B5-7BD5-46FB-BC38-567B4CFB4E9D}"/>
              </a:ext>
            </a:extLst>
          </p:cNvPr>
          <p:cNvSpPr txBox="1"/>
          <p:nvPr/>
        </p:nvSpPr>
        <p:spPr>
          <a:xfrm>
            <a:off x="547" y="4224569"/>
            <a:ext cx="32419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LACK OF ORGANIZATION / HEADERS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3AA88-61CA-445C-BE8C-F3D87FCE1364}"/>
              </a:ext>
            </a:extLst>
          </p:cNvPr>
          <p:cNvSpPr txBox="1"/>
          <p:nvPr/>
        </p:nvSpPr>
        <p:spPr>
          <a:xfrm>
            <a:off x="11247" y="5163449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bg1"/>
                </a:solidFill>
                <a:latin typeface="Bitter" panose="00000500000000000000" pitchFamily="50" charset="0"/>
              </a:rPr>
              <a:t>IMAGES UNCLICKABLE</a:t>
            </a:r>
          </a:p>
        </p:txBody>
      </p:sp>
    </p:spTree>
    <p:extLst>
      <p:ext uri="{BB962C8B-B14F-4D97-AF65-F5344CB8AC3E}">
        <p14:creationId xmlns:p14="http://schemas.microsoft.com/office/powerpoint/2010/main" val="3921679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83C5297-CE27-4ECF-AAE1-50E651B505A4}"/>
              </a:ext>
            </a:extLst>
          </p:cNvPr>
          <p:cNvSpPr/>
          <p:nvPr/>
        </p:nvSpPr>
        <p:spPr>
          <a:xfrm>
            <a:off x="1000125" y="0"/>
            <a:ext cx="10191750" cy="6104876"/>
          </a:xfrm>
          <a:prstGeom prst="rect">
            <a:avLst/>
          </a:prstGeom>
          <a:solidFill>
            <a:schemeClr val="tx2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7D6B76-651A-4077-A22D-7E6AFFBF288E}"/>
              </a:ext>
            </a:extLst>
          </p:cNvPr>
          <p:cNvSpPr/>
          <p:nvPr/>
        </p:nvSpPr>
        <p:spPr>
          <a:xfrm>
            <a:off x="6096000" y="2119449"/>
            <a:ext cx="6096000" cy="30665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C44727-8AE2-4C58-9C6B-E450B9892A0A}"/>
              </a:ext>
            </a:extLst>
          </p:cNvPr>
          <p:cNvSpPr txBox="1"/>
          <p:nvPr/>
        </p:nvSpPr>
        <p:spPr>
          <a:xfrm>
            <a:off x="3843087" y="753124"/>
            <a:ext cx="4505826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solidFill>
                  <a:schemeClr val="bg1"/>
                </a:solidFill>
                <a:latin typeface="Bitter" panose="00000500000000000000" pitchFamily="50" charset="0"/>
              </a:rPr>
              <a:t>CLIENT TESTIMONIAL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F4A48F-888E-4C33-B896-1BAC89BAD5FC}"/>
              </a:ext>
            </a:extLst>
          </p:cNvPr>
          <p:cNvSpPr/>
          <p:nvPr/>
        </p:nvSpPr>
        <p:spPr>
          <a:xfrm>
            <a:off x="5913120" y="1320606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851BE3-3228-4E57-A4FF-FF2803D54BDB}"/>
              </a:ext>
            </a:extLst>
          </p:cNvPr>
          <p:cNvSpPr/>
          <p:nvPr/>
        </p:nvSpPr>
        <p:spPr>
          <a:xfrm>
            <a:off x="7125389" y="3596646"/>
            <a:ext cx="4037221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 </a:t>
            </a:r>
            <a:r>
              <a:rPr lang="en-US" sz="10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ha" panose="020B0502040204020203" pitchFamily="34" charset="0"/>
              </a:rPr>
              <a:t>Bring to the table win-win survival strategies to ensure proactive domination. </a:t>
            </a:r>
            <a:endParaRPr lang="en-US" sz="10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9203D-FCF1-475F-81F5-AAB5ADAA80B4}"/>
              </a:ext>
            </a:extLst>
          </p:cNvPr>
          <p:cNvSpPr txBox="1"/>
          <p:nvPr/>
        </p:nvSpPr>
        <p:spPr>
          <a:xfrm>
            <a:off x="7125389" y="2958358"/>
            <a:ext cx="4037221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NATALIA ISABELLA MIRANDA</a:t>
            </a:r>
            <a:endParaRPr lang="id-ID" b="1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04A2B9-4742-494C-A035-12A80D92C80A}"/>
              </a:ext>
            </a:extLst>
          </p:cNvPr>
          <p:cNvSpPr txBox="1"/>
          <p:nvPr/>
        </p:nvSpPr>
        <p:spPr>
          <a:xfrm>
            <a:off x="7125389" y="3235357"/>
            <a:ext cx="40372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rPr>
              <a:t>CEO Diamond Company</a:t>
            </a:r>
            <a:endParaRPr lang="id-ID" sz="1400" dirty="0">
              <a:solidFill>
                <a:schemeClr val="bg1"/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B2E9D0-B6D2-4EC3-8082-BB7BA86463D8}"/>
              </a:ext>
            </a:extLst>
          </p:cNvPr>
          <p:cNvSpPr txBox="1"/>
          <p:nvPr/>
        </p:nvSpPr>
        <p:spPr>
          <a:xfrm>
            <a:off x="4985004" y="5576165"/>
            <a:ext cx="222199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to" charset="0"/>
              </a:rPr>
              <a:t>WWW.LAVIEN.COM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5E8DC2-A32B-914A-89E6-B5202D4F3A6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7310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CFCAB4A-4301-4669-B348-0EAB9F0FB46B}"/>
              </a:ext>
            </a:extLst>
          </p:cNvPr>
          <p:cNvSpPr/>
          <p:nvPr/>
        </p:nvSpPr>
        <p:spPr>
          <a:xfrm>
            <a:off x="5913119" y="1"/>
            <a:ext cx="6278881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66A075-7AC6-C64A-981F-8480F6C0AA5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9E54B1C-49B9-4DB2-9626-F145B7BADD6C}"/>
              </a:ext>
            </a:extLst>
          </p:cNvPr>
          <p:cNvSpPr/>
          <p:nvPr/>
        </p:nvSpPr>
        <p:spPr>
          <a:xfrm>
            <a:off x="953311" y="1287235"/>
            <a:ext cx="10838965" cy="4283529"/>
          </a:xfrm>
          <a:custGeom>
            <a:avLst/>
            <a:gdLst>
              <a:gd name="connsiteX0" fmla="*/ 0 w 11392553"/>
              <a:gd name="connsiteY0" fmla="*/ 3429908 h 4283529"/>
              <a:gd name="connsiteX1" fmla="*/ 11392553 w 11392553"/>
              <a:gd name="connsiteY1" fmla="*/ 3429908 h 4283529"/>
              <a:gd name="connsiteX2" fmla="*/ 11392553 w 11392553"/>
              <a:gd name="connsiteY2" fmla="*/ 4283529 h 4283529"/>
              <a:gd name="connsiteX3" fmla="*/ 0 w 11392553"/>
              <a:gd name="connsiteY3" fmla="*/ 4283529 h 4283529"/>
              <a:gd name="connsiteX4" fmla="*/ 0 w 11392553"/>
              <a:gd name="connsiteY4" fmla="*/ 0 h 4283529"/>
              <a:gd name="connsiteX5" fmla="*/ 11392553 w 11392553"/>
              <a:gd name="connsiteY5" fmla="*/ 0 h 4283529"/>
              <a:gd name="connsiteX6" fmla="*/ 11392553 w 11392553"/>
              <a:gd name="connsiteY6" fmla="*/ 3241222 h 4283529"/>
              <a:gd name="connsiteX7" fmla="*/ 0 w 11392553"/>
              <a:gd name="connsiteY7" fmla="*/ 3241222 h 428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392553" h="4283529">
                <a:moveTo>
                  <a:pt x="0" y="3429908"/>
                </a:moveTo>
                <a:lnTo>
                  <a:pt x="11392553" y="3429908"/>
                </a:lnTo>
                <a:lnTo>
                  <a:pt x="11392553" y="4283529"/>
                </a:lnTo>
                <a:lnTo>
                  <a:pt x="0" y="4283529"/>
                </a:lnTo>
                <a:close/>
                <a:moveTo>
                  <a:pt x="0" y="0"/>
                </a:moveTo>
                <a:lnTo>
                  <a:pt x="11392553" y="0"/>
                </a:lnTo>
                <a:lnTo>
                  <a:pt x="11392553" y="3241222"/>
                </a:lnTo>
                <a:lnTo>
                  <a:pt x="0" y="3241222"/>
                </a:lnTo>
                <a:close/>
              </a:path>
            </a:pathLst>
          </a:custGeom>
          <a:solidFill>
            <a:schemeClr val="tx2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6CE601-A9E8-4D22-8096-B682475780B5}"/>
              </a:ext>
            </a:extLst>
          </p:cNvPr>
          <p:cNvSpPr txBox="1"/>
          <p:nvPr/>
        </p:nvSpPr>
        <p:spPr>
          <a:xfrm>
            <a:off x="4175760" y="5067009"/>
            <a:ext cx="384048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 spc="600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F198D3-E215-4158-B58E-8976DA184637}"/>
              </a:ext>
            </a:extLst>
          </p:cNvPr>
          <p:cNvGrpSpPr/>
          <p:nvPr/>
        </p:nvGrpSpPr>
        <p:grpSpPr>
          <a:xfrm>
            <a:off x="4998720" y="2312821"/>
            <a:ext cx="2194560" cy="1190051"/>
            <a:chOff x="4998720" y="2600354"/>
            <a:chExt cx="2194560" cy="119005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492797E-39FB-40C7-A66F-0AA401E14344}"/>
                </a:ext>
              </a:extLst>
            </p:cNvPr>
            <p:cNvSpPr txBox="1"/>
            <p:nvPr/>
          </p:nvSpPr>
          <p:spPr>
            <a:xfrm>
              <a:off x="4998720" y="2600354"/>
              <a:ext cx="2194560" cy="102592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BREAK</a:t>
              </a:r>
            </a:p>
            <a:p>
              <a:pPr algn="ctr">
                <a:lnSpc>
                  <a:spcPts val="4000"/>
                </a:lnSpc>
              </a:pPr>
              <a:r>
                <a:rPr lang="en-US" sz="36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SLIDE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75D408B-A663-40E2-A087-CD29BDFB2958}"/>
                </a:ext>
              </a:extLst>
            </p:cNvPr>
            <p:cNvSpPr/>
            <p:nvPr/>
          </p:nvSpPr>
          <p:spPr>
            <a:xfrm>
              <a:off x="5913120" y="3744685"/>
              <a:ext cx="365760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2" name="Frame 21">
            <a:extLst>
              <a:ext uri="{FF2B5EF4-FFF2-40B4-BE49-F238E27FC236}">
                <a16:creationId xmlns:a16="http://schemas.microsoft.com/office/drawing/2014/main" id="{DD166CBC-FF7C-4C60-ACFB-CBFBF3E248CF}"/>
              </a:ext>
            </a:extLst>
          </p:cNvPr>
          <p:cNvSpPr/>
          <p:nvPr/>
        </p:nvSpPr>
        <p:spPr>
          <a:xfrm>
            <a:off x="4285144" y="1735167"/>
            <a:ext cx="3621703" cy="2348080"/>
          </a:xfrm>
          <a:prstGeom prst="frame">
            <a:avLst>
              <a:gd name="adj1" fmla="val 32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189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C74759-2318-4214-9F9F-554F7875AF60}"/>
              </a:ext>
            </a:extLst>
          </p:cNvPr>
          <p:cNvSpPr/>
          <p:nvPr/>
        </p:nvSpPr>
        <p:spPr>
          <a:xfrm>
            <a:off x="-11247" y="0"/>
            <a:ext cx="12191999" cy="6858000"/>
          </a:xfrm>
          <a:prstGeom prst="rect">
            <a:avLst/>
          </a:prstGeom>
          <a:blipFill>
            <a:blip r:embed="rId2">
              <a:alphaModFix amt="50000"/>
            </a:blip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9BEF66F-504F-4BE7-9391-72C86EB3E51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65716" y="463370"/>
            <a:ext cx="6060567" cy="638107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3B274-1E7B-4333-A3A3-EE20757DF154}"/>
              </a:ext>
            </a:extLst>
          </p:cNvPr>
          <p:cNvSpPr txBox="1"/>
          <p:nvPr/>
        </p:nvSpPr>
        <p:spPr>
          <a:xfrm>
            <a:off x="134679" y="696912"/>
            <a:ext cx="2785112" cy="89768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ORIGINAL SITE</a:t>
            </a:r>
          </a:p>
          <a:p>
            <a:pPr>
              <a:lnSpc>
                <a:spcPts val="3500"/>
              </a:lnSpc>
            </a:pPr>
            <a:r>
              <a:rPr lang="en-US" sz="3200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ISSUES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51E825-6171-4F5E-9232-6DF4C337FD1A}"/>
              </a:ext>
            </a:extLst>
          </p:cNvPr>
          <p:cNvSpPr txBox="1"/>
          <p:nvPr/>
        </p:nvSpPr>
        <p:spPr>
          <a:xfrm>
            <a:off x="5638800" y="2951018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576889-0BCB-46F8-BB02-183395025E2D}"/>
              </a:ext>
            </a:extLst>
          </p:cNvPr>
          <p:cNvSpPr txBox="1"/>
          <p:nvPr/>
        </p:nvSpPr>
        <p:spPr>
          <a:xfrm>
            <a:off x="0" y="1957516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UNORGANIZED WHITE SPACE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6BE0B-B96B-41C7-A62F-C5B335261BB0}"/>
              </a:ext>
            </a:extLst>
          </p:cNvPr>
          <p:cNvSpPr txBox="1"/>
          <p:nvPr/>
        </p:nvSpPr>
        <p:spPr>
          <a:xfrm>
            <a:off x="0" y="2377869"/>
            <a:ext cx="3065716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SMALL FONT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127BA1-6755-479F-993F-3DF3DFE051A8}"/>
              </a:ext>
            </a:extLst>
          </p:cNvPr>
          <p:cNvSpPr txBox="1"/>
          <p:nvPr/>
        </p:nvSpPr>
        <p:spPr>
          <a:xfrm>
            <a:off x="11247" y="2826913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chemeClr val="accent2">
                    <a:lumMod val="25000"/>
                  </a:schemeClr>
                </a:solidFill>
                <a:latin typeface="Bitter" panose="00000500000000000000" pitchFamily="50" charset="0"/>
              </a:rPr>
              <a:t>OLD STYLE NAVIGATION</a:t>
            </a:r>
          </a:p>
        </p:txBody>
      </p:sp>
      <p:pic>
        <p:nvPicPr>
          <p:cNvPr id="19" name="Picture Placeholder 6">
            <a:extLst>
              <a:ext uri="{FF2B5EF4-FFF2-40B4-BE49-F238E27FC236}">
                <a16:creationId xmlns:a16="http://schemas.microsoft.com/office/drawing/2014/main" id="{A08F69B2-67AC-4F82-B063-B787C9FA9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70303" y="463370"/>
            <a:ext cx="5977676" cy="6381078"/>
          </a:xfrm>
          <a:custGeom>
            <a:avLst/>
            <a:gdLst>
              <a:gd name="connsiteX0" fmla="*/ 0 w 7231959"/>
              <a:gd name="connsiteY0" fmla="*/ 0 h 3786808"/>
              <a:gd name="connsiteX1" fmla="*/ 7231959 w 7231959"/>
              <a:gd name="connsiteY1" fmla="*/ 0 h 3786808"/>
              <a:gd name="connsiteX2" fmla="*/ 7231959 w 7231959"/>
              <a:gd name="connsiteY2" fmla="*/ 3786808 h 3786808"/>
              <a:gd name="connsiteX3" fmla="*/ 0 w 7231959"/>
              <a:gd name="connsiteY3" fmla="*/ 3786808 h 378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31959" h="3786808">
                <a:moveTo>
                  <a:pt x="0" y="0"/>
                </a:moveTo>
                <a:lnTo>
                  <a:pt x="7231959" y="0"/>
                </a:lnTo>
                <a:lnTo>
                  <a:pt x="7231959" y="3786808"/>
                </a:lnTo>
                <a:lnTo>
                  <a:pt x="0" y="378680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26B7CF-0A85-4715-A399-30E2CE267E82}"/>
              </a:ext>
            </a:extLst>
          </p:cNvPr>
          <p:cNvSpPr txBox="1"/>
          <p:nvPr/>
        </p:nvSpPr>
        <p:spPr>
          <a:xfrm>
            <a:off x="-11247" y="3280802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HARD TO PURCHASE BOOKS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6A0BDA-0F5D-42E3-BDFC-F34380694021}"/>
              </a:ext>
            </a:extLst>
          </p:cNvPr>
          <p:cNvSpPr txBox="1"/>
          <p:nvPr/>
        </p:nvSpPr>
        <p:spPr>
          <a:xfrm>
            <a:off x="0" y="3770680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NO CONTACT INFORMATION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D6F4B5-7BD5-46FB-BC38-567B4CFB4E9D}"/>
              </a:ext>
            </a:extLst>
          </p:cNvPr>
          <p:cNvSpPr txBox="1"/>
          <p:nvPr/>
        </p:nvSpPr>
        <p:spPr>
          <a:xfrm>
            <a:off x="547" y="4224569"/>
            <a:ext cx="2761126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LACK OF ORGANIZATION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D3AA88-61CA-445C-BE8C-F3D87FCE1364}"/>
              </a:ext>
            </a:extLst>
          </p:cNvPr>
          <p:cNvSpPr txBox="1"/>
          <p:nvPr/>
        </p:nvSpPr>
        <p:spPr>
          <a:xfrm>
            <a:off x="11247" y="5163449"/>
            <a:ext cx="3241964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IMAGES UNCLICKABLE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FE67C5-11F5-4621-AF2E-34DAAF71B1EF}"/>
              </a:ext>
            </a:extLst>
          </p:cNvPr>
          <p:cNvSpPr txBox="1"/>
          <p:nvPr/>
        </p:nvSpPr>
        <p:spPr>
          <a:xfrm>
            <a:off x="11247" y="4702850"/>
            <a:ext cx="3065716" cy="48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b="1" dirty="0">
                <a:solidFill>
                  <a:srgbClr val="92D050"/>
                </a:solidFill>
                <a:latin typeface="Bitter" panose="00000500000000000000" pitchFamily="50" charset="0"/>
              </a:rPr>
              <a:t>NO FOOTER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50FF7A-0BF5-412A-807F-9CC98903199D}"/>
              </a:ext>
            </a:extLst>
          </p:cNvPr>
          <p:cNvSpPr txBox="1"/>
          <p:nvPr/>
        </p:nvSpPr>
        <p:spPr>
          <a:xfrm>
            <a:off x="5785278" y="504934"/>
            <a:ext cx="1535844" cy="489878"/>
          </a:xfrm>
          <a:prstGeom prst="rect">
            <a:avLst/>
          </a:prstGeom>
          <a:solidFill>
            <a:srgbClr val="92D050">
              <a:alpha val="50000"/>
            </a:srgbClr>
          </a:solidFill>
          <a:scene3d>
            <a:camera prst="orthographicFront"/>
            <a:lightRig rig="threePt" dir="t"/>
          </a:scene3d>
          <a:sp3d>
            <a:bevelT w="63500" h="63500"/>
          </a:sp3d>
        </p:spPr>
        <p:txBody>
          <a:bodyPr wrap="square" tIns="0" bIns="91440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1" dirty="0">
                <a:solidFill>
                  <a:schemeClr val="tx2"/>
                </a:solidFill>
                <a:latin typeface="Bitter" panose="00000500000000000000" pitchFamily="50" charset="0"/>
              </a:rPr>
              <a:t>HOME PAGE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188B34-A9C2-4A11-B564-EA3F311F1080}"/>
              </a:ext>
            </a:extLst>
          </p:cNvPr>
          <p:cNvSpPr txBox="1"/>
          <p:nvPr/>
        </p:nvSpPr>
        <p:spPr>
          <a:xfrm>
            <a:off x="10202370" y="546499"/>
            <a:ext cx="1535844" cy="489878"/>
          </a:xfrm>
          <a:prstGeom prst="rect">
            <a:avLst/>
          </a:prstGeom>
          <a:solidFill>
            <a:srgbClr val="92D050">
              <a:alpha val="50000"/>
            </a:srgbClr>
          </a:solidFill>
          <a:scene3d>
            <a:camera prst="orthographicFront"/>
            <a:lightRig rig="threePt" dir="t"/>
          </a:scene3d>
          <a:sp3d>
            <a:bevelT w="63500" h="63500"/>
          </a:sp3d>
        </p:spPr>
        <p:txBody>
          <a:bodyPr wrap="square" tIns="0" bIns="91440" rtlCol="0" anchor="ctr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1" dirty="0">
                <a:solidFill>
                  <a:schemeClr val="tx2"/>
                </a:solidFill>
                <a:latin typeface="Bitter" panose="00000500000000000000" pitchFamily="50" charset="0"/>
              </a:rPr>
              <a:t>WORKS PAGE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AE98B4D-1242-4AFF-805B-F011E80D3502}"/>
              </a:ext>
            </a:extLst>
          </p:cNvPr>
          <p:cNvSpPr txBox="1"/>
          <p:nvPr/>
        </p:nvSpPr>
        <p:spPr>
          <a:xfrm>
            <a:off x="69891" y="6548678"/>
            <a:ext cx="743819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</a:t>
            </a:r>
            <a:r>
              <a:rPr lang="en-US" sz="12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</a:t>
            </a:r>
            <a:r>
              <a:rPr lang="en-US" sz="20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rgbClr val="000000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rgbClr val="000000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5736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0B7124C-6618-9544-972C-D6CCB3ADF8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4" name="Picture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E4576839-2481-4A61-880C-6C55F129D44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0" b="14930"/>
          <a:stretch>
            <a:fillRect/>
          </a:stretch>
        </p:blipFill>
        <p:spPr>
          <a:xfrm rot="16200000">
            <a:off x="144463" y="696913"/>
            <a:ext cx="6019800" cy="5464175"/>
          </a:xfr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305F1A0-0133-4022-B48A-E28AB9065464}"/>
              </a:ext>
            </a:extLst>
          </p:cNvPr>
          <p:cNvSpPr/>
          <p:nvPr/>
        </p:nvSpPr>
        <p:spPr>
          <a:xfrm>
            <a:off x="5219251" y="2967318"/>
            <a:ext cx="2194561" cy="1488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842CD06-4045-4313-BC81-482734D3B386}"/>
              </a:ext>
            </a:extLst>
          </p:cNvPr>
          <p:cNvGrpSpPr/>
          <p:nvPr/>
        </p:nvGrpSpPr>
        <p:grpSpPr>
          <a:xfrm>
            <a:off x="4998720" y="3090454"/>
            <a:ext cx="2194560" cy="933571"/>
            <a:chOff x="4998720" y="2856834"/>
            <a:chExt cx="2194560" cy="933571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C5EFDF3-EA3C-45EF-B461-F34667E45C68}"/>
                </a:ext>
              </a:extLst>
            </p:cNvPr>
            <p:cNvSpPr txBox="1"/>
            <p:nvPr/>
          </p:nvSpPr>
          <p:spPr>
            <a:xfrm>
              <a:off x="4998720" y="2856834"/>
              <a:ext cx="2194560" cy="5129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lnSpc>
                  <a:spcPts val="4000"/>
                </a:lnSpc>
              </a:pPr>
              <a:r>
                <a:rPr lang="en-US" sz="36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text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F3EBB68-F340-4408-98E3-BD2CE064A9A7}"/>
                </a:ext>
              </a:extLst>
            </p:cNvPr>
            <p:cNvSpPr/>
            <p:nvPr/>
          </p:nvSpPr>
          <p:spPr>
            <a:xfrm>
              <a:off x="59131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86313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CCE8A2E-61E7-4667-90A8-34285A8C4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C938212-FA12-4FF1-87C8-ACDE99D06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E20200-8203-4E60-9D80-838710B7D59B}"/>
              </a:ext>
            </a:extLst>
          </p:cNvPr>
          <p:cNvSpPr txBox="1"/>
          <p:nvPr/>
        </p:nvSpPr>
        <p:spPr>
          <a:xfrm>
            <a:off x="838200" y="4440602"/>
            <a:ext cx="3300663" cy="16459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MOCKUP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+mj-lt"/>
                <a:ea typeface="+mj-ea"/>
                <a:cs typeface="+mj-cs"/>
              </a:rPr>
              <a:t>DEVICE LAYOUT</a:t>
            </a:r>
          </a:p>
        </p:txBody>
      </p:sp>
      <p:pic>
        <p:nvPicPr>
          <p:cNvPr id="13" name="Picture 12" descr="iPhone-6-Flat-Mockup---Black.png">
            <a:extLst>
              <a:ext uri="{FF2B5EF4-FFF2-40B4-BE49-F238E27FC236}">
                <a16:creationId xmlns:a16="http://schemas.microsoft.com/office/drawing/2014/main" id="{FD68B811-D217-4E42-A3D4-693814970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6" y="365760"/>
            <a:ext cx="1791783" cy="3639312"/>
          </a:xfrm>
          <a:prstGeom prst="rect">
            <a:avLst/>
          </a:prstGeom>
        </p:spPr>
      </p:pic>
      <p:pic>
        <p:nvPicPr>
          <p:cNvPr id="10" name="Picture 9" descr="iPhone-6-Flat-Mockup---Black.png">
            <a:extLst>
              <a:ext uri="{FF2B5EF4-FFF2-40B4-BE49-F238E27FC236}">
                <a16:creationId xmlns:a16="http://schemas.microsoft.com/office/drawing/2014/main" id="{B24D0111-8D68-4C9C-A33C-7EB7109A7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28" y="365759"/>
            <a:ext cx="1791783" cy="3639312"/>
          </a:xfrm>
          <a:prstGeom prst="rect">
            <a:avLst/>
          </a:prstGeom>
        </p:spPr>
      </p:pic>
      <p:pic>
        <p:nvPicPr>
          <p:cNvPr id="5" name="Picture 4" descr="iPhone-6-Flat-Mockup---Black.png">
            <a:extLst>
              <a:ext uri="{FF2B5EF4-FFF2-40B4-BE49-F238E27FC236}">
                <a16:creationId xmlns:a16="http://schemas.microsoft.com/office/drawing/2014/main" id="{F8D6F746-1517-42DA-94E8-18949F960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40" y="365759"/>
            <a:ext cx="1791783" cy="3639312"/>
          </a:xfrm>
          <a:prstGeom prst="rect">
            <a:avLst/>
          </a:prstGeom>
        </p:spPr>
      </p:pic>
      <p:pic>
        <p:nvPicPr>
          <p:cNvPr id="4" name="Picture Placeholder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7407461-B97C-4353-9A4B-FB4957DC65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9" r="13069"/>
          <a:stretch>
            <a:fillRect/>
          </a:stretch>
        </p:blipFill>
        <p:spPr>
          <a:xfrm>
            <a:off x="9486479" y="365759"/>
            <a:ext cx="2076530" cy="36393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69F152D-E540-4B48-BA11-2ADF043C6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C059F7E-04C4-4C46-9B3E-E5CE267E3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3970" y="5258990"/>
            <a:ext cx="1463040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0F3E17C-32EA-42AD-8969-AA68F7229687}"/>
              </a:ext>
            </a:extLst>
          </p:cNvPr>
          <p:cNvSpPr/>
          <p:nvPr/>
        </p:nvSpPr>
        <p:spPr>
          <a:xfrm>
            <a:off x="4578824" y="4440602"/>
            <a:ext cx="6860184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Collaboratively administrate empowered markets via plug-and-play networks. Dynamic procrastinate B2C users after installed base benefits dramatic visualize. </a:t>
            </a:r>
            <a:r>
              <a:rPr lang="en-US" altLang="en-US" sz="1700"/>
              <a:t>Predominate extensible testing procedures for reliable good </a:t>
            </a:r>
            <a:r>
              <a:rPr lang="en-US" sz="1700"/>
              <a:t>views Proactively envisioned multimedia based expertise and cross-media growth.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9BD889-7062-472C-A8A9-6F636591CD27}"/>
              </a:ext>
            </a:extLst>
          </p:cNvPr>
          <p:cNvSpPr/>
          <p:nvPr/>
        </p:nvSpPr>
        <p:spPr>
          <a:xfrm>
            <a:off x="7121355" y="3211962"/>
            <a:ext cx="36576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1659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98A48-26A9-411A-8E16-2B9F538B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8144" r="7869" b="10794"/>
          <a:stretch>
            <a:fillRect/>
          </a:stretch>
        </p:blipFill>
        <p:spPr bwMode="auto">
          <a:xfrm>
            <a:off x="-624208" y="1030356"/>
            <a:ext cx="5938329" cy="4797287"/>
          </a:xfrm>
          <a:custGeom>
            <a:avLst/>
            <a:gdLst>
              <a:gd name="connsiteX0" fmla="*/ 0 w 4368800"/>
              <a:gd name="connsiteY0" fmla="*/ 0 h 3773715"/>
              <a:gd name="connsiteX1" fmla="*/ 4368800 w 4368800"/>
              <a:gd name="connsiteY1" fmla="*/ 0 h 3773715"/>
              <a:gd name="connsiteX2" fmla="*/ 4368800 w 4368800"/>
              <a:gd name="connsiteY2" fmla="*/ 3773715 h 3773715"/>
              <a:gd name="connsiteX3" fmla="*/ 0 w 4368800"/>
              <a:gd name="connsiteY3" fmla="*/ 3773715 h 377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3773715">
                <a:moveTo>
                  <a:pt x="0" y="0"/>
                </a:moveTo>
                <a:lnTo>
                  <a:pt x="4368800" y="0"/>
                </a:lnTo>
                <a:lnTo>
                  <a:pt x="4368800" y="3773715"/>
                </a:lnTo>
                <a:lnTo>
                  <a:pt x="0" y="377371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906850" y="2250841"/>
            <a:ext cx="3692421" cy="2356316"/>
            <a:chOff x="6246708" y="1630721"/>
            <a:chExt cx="3692421" cy="235631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6246708" y="1630721"/>
              <a:ext cx="3692421" cy="1043865"/>
              <a:chOff x="7121352" y="2213817"/>
              <a:chExt cx="3692421" cy="1043865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7121352" y="2213817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11F10-C9FB-4648-95FD-38D3DB766F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367614" y="1319376"/>
            <a:ext cx="5425139" cy="3287781"/>
          </a:xfrm>
        </p:spPr>
      </p:sp>
    </p:spTree>
    <p:extLst>
      <p:ext uri="{BB962C8B-B14F-4D97-AF65-F5344CB8AC3E}">
        <p14:creationId xmlns:p14="http://schemas.microsoft.com/office/powerpoint/2010/main" val="28332007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98A48-26A9-411A-8E16-2B9F538B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8144" r="7869" b="10794"/>
          <a:stretch>
            <a:fillRect/>
          </a:stretch>
        </p:blipFill>
        <p:spPr bwMode="auto">
          <a:xfrm>
            <a:off x="157671" y="301038"/>
            <a:ext cx="5938329" cy="4797287"/>
          </a:xfrm>
          <a:custGeom>
            <a:avLst/>
            <a:gdLst>
              <a:gd name="connsiteX0" fmla="*/ 0 w 4368800"/>
              <a:gd name="connsiteY0" fmla="*/ 0 h 3773715"/>
              <a:gd name="connsiteX1" fmla="*/ 4368800 w 4368800"/>
              <a:gd name="connsiteY1" fmla="*/ 0 h 3773715"/>
              <a:gd name="connsiteX2" fmla="*/ 4368800 w 4368800"/>
              <a:gd name="connsiteY2" fmla="*/ 3773715 h 3773715"/>
              <a:gd name="connsiteX3" fmla="*/ 0 w 4368800"/>
              <a:gd name="connsiteY3" fmla="*/ 3773715 h 377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3773715">
                <a:moveTo>
                  <a:pt x="0" y="0"/>
                </a:moveTo>
                <a:lnTo>
                  <a:pt x="4368800" y="0"/>
                </a:lnTo>
                <a:lnTo>
                  <a:pt x="4368800" y="3773715"/>
                </a:lnTo>
                <a:lnTo>
                  <a:pt x="0" y="377371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E11F10-C9FB-4648-95FD-38D3DB766F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4265" y="503588"/>
            <a:ext cx="5425139" cy="3287781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10" y="301038"/>
            <a:ext cx="5938019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3322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98A48-26A9-411A-8E16-2B9F538B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8144" r="7869" b="10794"/>
          <a:stretch>
            <a:fillRect/>
          </a:stretch>
        </p:blipFill>
        <p:spPr bwMode="auto">
          <a:xfrm>
            <a:off x="157671" y="153256"/>
            <a:ext cx="4294255" cy="4572058"/>
          </a:xfrm>
          <a:custGeom>
            <a:avLst/>
            <a:gdLst>
              <a:gd name="connsiteX0" fmla="*/ 0 w 4368800"/>
              <a:gd name="connsiteY0" fmla="*/ 0 h 3773715"/>
              <a:gd name="connsiteX1" fmla="*/ 4368800 w 4368800"/>
              <a:gd name="connsiteY1" fmla="*/ 0 h 3773715"/>
              <a:gd name="connsiteX2" fmla="*/ 4368800 w 4368800"/>
              <a:gd name="connsiteY2" fmla="*/ 3773715 h 3773715"/>
              <a:gd name="connsiteX3" fmla="*/ 0 w 4368800"/>
              <a:gd name="connsiteY3" fmla="*/ 3773715 h 377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3773715">
                <a:moveTo>
                  <a:pt x="0" y="0"/>
                </a:moveTo>
                <a:lnTo>
                  <a:pt x="4368800" y="0"/>
                </a:lnTo>
                <a:lnTo>
                  <a:pt x="4368800" y="3773715"/>
                </a:lnTo>
                <a:lnTo>
                  <a:pt x="0" y="377371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56"/>
            <a:ext cx="5144655" cy="4156923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36BFE1E-47CC-456B-8572-7FEA80BD69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t="753" r="-4518" b="2409"/>
          <a:stretch/>
        </p:blipFill>
        <p:spPr>
          <a:xfrm>
            <a:off x="423729" y="412172"/>
            <a:ext cx="3827542" cy="2977775"/>
          </a:xfrm>
        </p:spPr>
      </p:pic>
      <p:pic>
        <p:nvPicPr>
          <p:cNvPr id="17" name="Picture Placeholder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8D68AC-6D6D-49EC-A777-68750D9A8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b="15740"/>
          <a:stretch/>
        </p:blipFill>
        <p:spPr bwMode="auto">
          <a:xfrm>
            <a:off x="6287510" y="339638"/>
            <a:ext cx="4613853" cy="2823791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3456844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D1CE8E2-4D82-4A61-AE45-210B65BBA9D6}"/>
              </a:ext>
            </a:extLst>
          </p:cNvPr>
          <p:cNvSpPr/>
          <p:nvPr/>
        </p:nvSpPr>
        <p:spPr>
          <a:xfrm>
            <a:off x="0" y="-57059"/>
            <a:ext cx="12192000" cy="6852882"/>
          </a:xfrm>
          <a:prstGeom prst="rect">
            <a:avLst/>
          </a:prstGeom>
          <a:solidFill>
            <a:srgbClr val="F7FF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A8412178-905A-43AA-B5E0-E5A7E1EE70C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166" y="1012832"/>
            <a:ext cx="2743200" cy="4785779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C4BB8E3-CBC3-4515-B3AE-761B2D237B2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76093" y="1011541"/>
            <a:ext cx="2743200" cy="4814261"/>
          </a:xfrm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680893D-2CE0-4062-9FD2-1981869119FD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905" y="1001268"/>
            <a:ext cx="2743200" cy="485546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4A69E6-5071-481E-AAD2-A259B3ECB120}"/>
              </a:ext>
            </a:extLst>
          </p:cNvPr>
          <p:cNvSpPr txBox="1"/>
          <p:nvPr/>
        </p:nvSpPr>
        <p:spPr>
          <a:xfrm>
            <a:off x="61162" y="6528419"/>
            <a:ext cx="767436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WWW.</a:t>
            </a:r>
            <a:r>
              <a:rPr lang="en-US" sz="20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SUZANNECOLLINSBOOKS</a:t>
            </a:r>
            <a:r>
              <a:rPr lang="en-US" sz="1200" spc="600" dirty="0">
                <a:solidFill>
                  <a:schemeClr val="tx2"/>
                </a:solidFill>
                <a:latin typeface="Arial" panose="020B0604020202020204" pitchFamily="34" charset="0"/>
                <a:ea typeface="PT Sans" panose="020B0503020203020204" pitchFamily="34" charset="0"/>
                <a:cs typeface="Arial" panose="020B0604020202020204" pitchFamily="34" charset="0"/>
              </a:rPr>
              <a:t>.COM</a:t>
            </a:r>
            <a:endParaRPr lang="en-US" sz="1000" spc="600" dirty="0">
              <a:solidFill>
                <a:schemeClr val="tx2"/>
              </a:solidFill>
              <a:latin typeface="Arial" panose="020B0604020202020204" pitchFamily="34" charset="0"/>
              <a:ea typeface="PT Sans" panose="020B05030202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31F677-23F4-42B7-A300-8D466EE81F96}"/>
              </a:ext>
            </a:extLst>
          </p:cNvPr>
          <p:cNvSpPr txBox="1"/>
          <p:nvPr/>
        </p:nvSpPr>
        <p:spPr>
          <a:xfrm>
            <a:off x="174985" y="628714"/>
            <a:ext cx="2662349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Script MT Bold" panose="03040602040607080904" pitchFamily="66" charset="0"/>
              </a:rPr>
              <a:t>Works Page</a:t>
            </a:r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B496C8C3-B36C-4B51-9677-74CD5231A773}"/>
              </a:ext>
            </a:extLst>
          </p:cNvPr>
          <p:cNvSpPr/>
          <p:nvPr/>
        </p:nvSpPr>
        <p:spPr>
          <a:xfrm>
            <a:off x="423475" y="5873211"/>
            <a:ext cx="2057135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Scroll to find books</a:t>
            </a: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24497D73-AA80-4BF9-A745-8ED97946286E}"/>
              </a:ext>
            </a:extLst>
          </p:cNvPr>
          <p:cNvSpPr/>
          <p:nvPr/>
        </p:nvSpPr>
        <p:spPr>
          <a:xfrm>
            <a:off x="9535153" y="2167424"/>
            <a:ext cx="1439677" cy="974113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Unorganized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White Space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Images</a:t>
            </a: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6EE9194D-26CB-4BD0-9EA6-594CF79D7384}"/>
              </a:ext>
            </a:extLst>
          </p:cNvPr>
          <p:cNvSpPr/>
          <p:nvPr/>
        </p:nvSpPr>
        <p:spPr>
          <a:xfrm>
            <a:off x="10437146" y="5955592"/>
            <a:ext cx="1439677" cy="597087"/>
          </a:xfrm>
          <a:prstGeom prst="foldedCorner">
            <a:avLst/>
          </a:prstGeom>
          <a:solidFill>
            <a:srgbClr val="C5FFDF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No Footer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A5D577EE-3208-40A6-A062-882292ED1F38}"/>
              </a:ext>
            </a:extLst>
          </p:cNvPr>
          <p:cNvSpPr/>
          <p:nvPr/>
        </p:nvSpPr>
        <p:spPr>
          <a:xfrm>
            <a:off x="2829717" y="4352654"/>
            <a:ext cx="861481" cy="702685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Small Font</a:t>
            </a: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F4D4022C-A51E-4C7E-8F65-D743D4D1562F}"/>
              </a:ext>
            </a:extLst>
          </p:cNvPr>
          <p:cNvSpPr/>
          <p:nvPr/>
        </p:nvSpPr>
        <p:spPr>
          <a:xfrm>
            <a:off x="6648171" y="5694808"/>
            <a:ext cx="1439677" cy="934290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Hard to Purchase Books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6FEC42-8993-401B-8AD2-FDB966A65114}"/>
              </a:ext>
            </a:extLst>
          </p:cNvPr>
          <p:cNvSpPr txBox="1"/>
          <p:nvPr/>
        </p:nvSpPr>
        <p:spPr>
          <a:xfrm>
            <a:off x="3827217" y="34800"/>
            <a:ext cx="4706105" cy="458523"/>
          </a:xfrm>
          <a:prstGeom prst="rect">
            <a:avLst/>
          </a:prstGeom>
          <a:noFill/>
          <a:ln>
            <a:noFill/>
          </a:ln>
          <a:effectLst>
            <a:outerShdw blurRad="38100" dist="38100" dir="2700000" algn="tl" rotWithShape="0">
              <a:schemeClr val="tx2">
                <a:lumMod val="50000"/>
                <a:lumOff val="50000"/>
                <a:alpha val="40000"/>
              </a:schemeClr>
            </a:outerShdw>
          </a:effectLst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600" b="1" dirty="0">
                <a:latin typeface="Bitter" panose="00000500000000000000" pitchFamily="50" charset="0"/>
              </a:rPr>
              <a:t>Issues of Original Site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84FA60-9F1E-4624-9617-B04D8B72B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81" y="1001196"/>
            <a:ext cx="2743200" cy="4797415"/>
          </a:xfrm>
          <a:prstGeom prst="rect">
            <a:avLst/>
          </a:prstGeom>
        </p:spPr>
      </p:pic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DE687807-27A6-4AF0-A9A0-453FF4A33568}"/>
              </a:ext>
            </a:extLst>
          </p:cNvPr>
          <p:cNvSpPr/>
          <p:nvPr/>
        </p:nvSpPr>
        <p:spPr>
          <a:xfrm>
            <a:off x="3248009" y="5224428"/>
            <a:ext cx="1439677" cy="1245870"/>
          </a:xfrm>
          <a:prstGeom prst="foldedCorner">
            <a:avLst/>
          </a:prstGeom>
          <a:solidFill>
            <a:srgbClr val="C5FFDF">
              <a:alpha val="7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No Descriptions just awards/ long reviews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F77615-B06B-4A6F-8D07-3DAB5CE00F1E}"/>
              </a:ext>
            </a:extLst>
          </p:cNvPr>
          <p:cNvCxnSpPr>
            <a:cxnSpLocks/>
          </p:cNvCxnSpPr>
          <p:nvPr/>
        </p:nvCxnSpPr>
        <p:spPr>
          <a:xfrm flipV="1">
            <a:off x="1780162" y="1308180"/>
            <a:ext cx="2262222" cy="32606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338DBAE-815B-4173-B6C6-F6EA04D112E7}"/>
              </a:ext>
            </a:extLst>
          </p:cNvPr>
          <p:cNvSpPr txBox="1"/>
          <p:nvPr/>
        </p:nvSpPr>
        <p:spPr>
          <a:xfrm>
            <a:off x="3281998" y="591267"/>
            <a:ext cx="2662348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Script MT Bold" panose="03040602040607080904" pitchFamily="66" charset="0"/>
              </a:rPr>
              <a:t>Detail Page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753C51-2A53-40CA-A3C6-1C44DF19F277}"/>
              </a:ext>
            </a:extLst>
          </p:cNvPr>
          <p:cNvSpPr txBox="1"/>
          <p:nvPr/>
        </p:nvSpPr>
        <p:spPr>
          <a:xfrm>
            <a:off x="6276093" y="609971"/>
            <a:ext cx="2743199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Script MT Bold" panose="03040602040607080904" pitchFamily="66" charset="0"/>
              </a:rPr>
              <a:t>Bio Page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21BD82-6E0B-4AC9-A67C-C74DF715376D}"/>
              </a:ext>
            </a:extLst>
          </p:cNvPr>
          <p:cNvSpPr txBox="1"/>
          <p:nvPr/>
        </p:nvSpPr>
        <p:spPr>
          <a:xfrm>
            <a:off x="9279281" y="592603"/>
            <a:ext cx="2702529" cy="44884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3200" b="1" dirty="0">
                <a:latin typeface="Script MT Bold" panose="03040602040607080904" pitchFamily="66" charset="0"/>
              </a:rPr>
              <a:t>Interview Page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AB4D0EC8-FBB4-4D6D-B23E-D92BC06030BF}"/>
              </a:ext>
            </a:extLst>
          </p:cNvPr>
          <p:cNvSpPr/>
          <p:nvPr/>
        </p:nvSpPr>
        <p:spPr>
          <a:xfrm>
            <a:off x="8406298" y="5980214"/>
            <a:ext cx="1767568" cy="597087"/>
          </a:xfrm>
          <a:prstGeom prst="foldedCorner">
            <a:avLst/>
          </a:prstGeom>
          <a:solidFill>
            <a:srgbClr val="C5FFDF">
              <a:alpha val="7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Hard to scan</a:t>
            </a:r>
          </a:p>
          <a:p>
            <a:r>
              <a:rPr lang="en-US" dirty="0">
                <a:solidFill>
                  <a:schemeClr val="tx2"/>
                </a:solidFill>
                <a:latin typeface="Script MT Bold" panose="03040602040607080904" pitchFamily="66" charset="0"/>
              </a:rPr>
              <a:t>   for info</a:t>
            </a:r>
          </a:p>
        </p:txBody>
      </p:sp>
    </p:spTree>
    <p:extLst>
      <p:ext uri="{BB962C8B-B14F-4D97-AF65-F5344CB8AC3E}">
        <p14:creationId xmlns:p14="http://schemas.microsoft.com/office/powerpoint/2010/main" val="41484642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98A48-26A9-411A-8E16-2B9F538B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8144" r="7869" b="10794"/>
          <a:stretch>
            <a:fillRect/>
          </a:stretch>
        </p:blipFill>
        <p:spPr bwMode="auto">
          <a:xfrm>
            <a:off x="157671" y="153256"/>
            <a:ext cx="4294255" cy="4572058"/>
          </a:xfrm>
          <a:custGeom>
            <a:avLst/>
            <a:gdLst>
              <a:gd name="connsiteX0" fmla="*/ 0 w 4368800"/>
              <a:gd name="connsiteY0" fmla="*/ 0 h 3773715"/>
              <a:gd name="connsiteX1" fmla="*/ 4368800 w 4368800"/>
              <a:gd name="connsiteY1" fmla="*/ 0 h 3773715"/>
              <a:gd name="connsiteX2" fmla="*/ 4368800 w 4368800"/>
              <a:gd name="connsiteY2" fmla="*/ 3773715 h 3773715"/>
              <a:gd name="connsiteX3" fmla="*/ 0 w 4368800"/>
              <a:gd name="connsiteY3" fmla="*/ 3773715 h 377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3773715">
                <a:moveTo>
                  <a:pt x="0" y="0"/>
                </a:moveTo>
                <a:lnTo>
                  <a:pt x="4368800" y="0"/>
                </a:lnTo>
                <a:lnTo>
                  <a:pt x="4368800" y="3773715"/>
                </a:lnTo>
                <a:lnTo>
                  <a:pt x="0" y="377371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256"/>
            <a:ext cx="5144655" cy="4156923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836BFE1E-47CC-456B-8572-7FEA80BD69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" t="753" r="-4518" b="2409"/>
          <a:stretch/>
        </p:blipFill>
        <p:spPr>
          <a:xfrm>
            <a:off x="423729" y="412172"/>
            <a:ext cx="3827542" cy="2977775"/>
          </a:xfrm>
        </p:spPr>
      </p:pic>
      <p:pic>
        <p:nvPicPr>
          <p:cNvPr id="17" name="Picture Placeholder 1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A8D68AC-6D6D-49EC-A777-68750D9A829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1" b="15740"/>
          <a:stretch/>
        </p:blipFill>
        <p:spPr bwMode="auto">
          <a:xfrm>
            <a:off x="6287510" y="339638"/>
            <a:ext cx="4703763" cy="2823791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77529111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198A48-26A9-411A-8E16-2B9F538B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8" t="8144" r="7869" b="10794"/>
          <a:stretch>
            <a:fillRect/>
          </a:stretch>
        </p:blipFill>
        <p:spPr bwMode="auto">
          <a:xfrm>
            <a:off x="157671" y="301040"/>
            <a:ext cx="5587347" cy="5821854"/>
          </a:xfrm>
          <a:custGeom>
            <a:avLst/>
            <a:gdLst>
              <a:gd name="connsiteX0" fmla="*/ 0 w 4368800"/>
              <a:gd name="connsiteY0" fmla="*/ 0 h 3773715"/>
              <a:gd name="connsiteX1" fmla="*/ 4368800 w 4368800"/>
              <a:gd name="connsiteY1" fmla="*/ 0 h 3773715"/>
              <a:gd name="connsiteX2" fmla="*/ 4368800 w 4368800"/>
              <a:gd name="connsiteY2" fmla="*/ 3773715 h 3773715"/>
              <a:gd name="connsiteX3" fmla="*/ 0 w 4368800"/>
              <a:gd name="connsiteY3" fmla="*/ 3773715 h 3773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8800" h="3773715">
                <a:moveTo>
                  <a:pt x="0" y="0"/>
                </a:moveTo>
                <a:lnTo>
                  <a:pt x="4368800" y="0"/>
                </a:lnTo>
                <a:lnTo>
                  <a:pt x="4368800" y="3773715"/>
                </a:lnTo>
                <a:lnTo>
                  <a:pt x="0" y="3773715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310" y="301038"/>
            <a:ext cx="5938019" cy="4797968"/>
          </a:xfrm>
          <a:prstGeom prst="rect">
            <a:avLst/>
          </a:prstGeo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8A09FCB-6722-4DAC-A4C9-ED64DF3B988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2107" y="704785"/>
            <a:ext cx="5098473" cy="3969354"/>
          </a:xfrm>
        </p:spPr>
      </p:pic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62B3F3F1-1357-4902-9649-B4A7E55F5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6042" y="534593"/>
            <a:ext cx="5378553" cy="3234525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422495576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10" y="301038"/>
            <a:ext cx="5938019" cy="4797968"/>
          </a:xfrm>
          <a:prstGeom prst="rect">
            <a:avLst/>
          </a:prstGeom>
        </p:spPr>
      </p:pic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62B3F3F1-1357-4902-9649-B4A7E55F5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84724" y="534593"/>
            <a:ext cx="5324246" cy="3234525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B00368-C633-4BBA-A631-F0FF8DB3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1" y="290477"/>
            <a:ext cx="5938019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2191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D7CD0B5-3BB1-47DA-9053-C9E92617C7F8}"/>
              </a:ext>
            </a:extLst>
          </p:cNvPr>
          <p:cNvGrpSpPr/>
          <p:nvPr/>
        </p:nvGrpSpPr>
        <p:grpSpPr>
          <a:xfrm>
            <a:off x="658450" y="5300874"/>
            <a:ext cx="6091973" cy="822019"/>
            <a:chOff x="-1692" y="2628866"/>
            <a:chExt cx="9558527" cy="294957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3FCCAD2-CD5B-40A3-988B-5C6BBF9AA4E2}"/>
                </a:ext>
              </a:extLst>
            </p:cNvPr>
            <p:cNvGrpSpPr/>
            <p:nvPr/>
          </p:nvGrpSpPr>
          <p:grpSpPr>
            <a:xfrm>
              <a:off x="-1692" y="2628866"/>
              <a:ext cx="6614163" cy="2949571"/>
              <a:chOff x="872952" y="3211962"/>
              <a:chExt cx="6614163" cy="294957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190BF7-07D9-49D8-B6A3-B06A1608C7C1}"/>
                  </a:ext>
                </a:extLst>
              </p:cNvPr>
              <p:cNvSpPr txBox="1"/>
              <p:nvPr/>
            </p:nvSpPr>
            <p:spPr>
              <a:xfrm>
                <a:off x="872952" y="5263851"/>
                <a:ext cx="3692421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MOCKUP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DEKSTOP LAYOUT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B542C7B-626B-470D-8633-6F8664DC936E}"/>
                  </a:ext>
                </a:extLst>
              </p:cNvPr>
              <p:cNvSpPr/>
              <p:nvPr/>
            </p:nvSpPr>
            <p:spPr>
              <a:xfrm>
                <a:off x="7121355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9AD23E-2196-4B9E-8076-D2066AA507A5}"/>
                </a:ext>
              </a:extLst>
            </p:cNvPr>
            <p:cNvSpPr/>
            <p:nvPr/>
          </p:nvSpPr>
          <p:spPr>
            <a:xfrm>
              <a:off x="6246708" y="3428999"/>
              <a:ext cx="3310127" cy="5580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235261C-B682-48A6-9AB9-5A19D472FECE}"/>
              </a:ext>
            </a:extLst>
          </p:cNvPr>
          <p:cNvSpPr txBox="1"/>
          <p:nvPr/>
        </p:nvSpPr>
        <p:spPr>
          <a:xfrm>
            <a:off x="8269111" y="5673755"/>
            <a:ext cx="23301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000" spc="600" dirty="0">
                <a:solidFill>
                  <a:schemeClr val="bg1">
                    <a:lumMod val="65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E1140-29F3-422A-8FFC-80A177A1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981" y="3124880"/>
            <a:ext cx="5938019" cy="4797968"/>
          </a:xfrm>
          <a:prstGeom prst="rect">
            <a:avLst/>
          </a:prstGeom>
        </p:spPr>
      </p:pic>
      <p:pic>
        <p:nvPicPr>
          <p:cNvPr id="17" name="Picture Placeholder 15">
            <a:extLst>
              <a:ext uri="{FF2B5EF4-FFF2-40B4-BE49-F238E27FC236}">
                <a16:creationId xmlns:a16="http://schemas.microsoft.com/office/drawing/2014/main" id="{62B3F3F1-1357-4902-9649-B4A7E55F5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60867" y="3333212"/>
            <a:ext cx="5324246" cy="3234525"/>
          </a:xfrm>
          <a:custGeom>
            <a:avLst/>
            <a:gdLst>
              <a:gd name="connsiteX0" fmla="*/ 0 w 5425139"/>
              <a:gd name="connsiteY0" fmla="*/ 0 h 3287781"/>
              <a:gd name="connsiteX1" fmla="*/ 5425139 w 5425139"/>
              <a:gd name="connsiteY1" fmla="*/ 0 h 3287781"/>
              <a:gd name="connsiteX2" fmla="*/ 5425139 w 5425139"/>
              <a:gd name="connsiteY2" fmla="*/ 3287781 h 3287781"/>
              <a:gd name="connsiteX3" fmla="*/ 0 w 5425139"/>
              <a:gd name="connsiteY3" fmla="*/ 3287781 h 3287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25139" h="3287781">
                <a:moveTo>
                  <a:pt x="0" y="0"/>
                </a:moveTo>
                <a:lnTo>
                  <a:pt x="5425139" y="0"/>
                </a:lnTo>
                <a:lnTo>
                  <a:pt x="5425139" y="3287781"/>
                </a:lnTo>
                <a:lnTo>
                  <a:pt x="0" y="3287781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B00368-C633-4BBA-A631-F0FF8DB34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71" y="290477"/>
            <a:ext cx="5938019" cy="479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43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01B87EA-F58D-40AE-84B2-02D73675BBDC}"/>
              </a:ext>
            </a:extLst>
          </p:cNvPr>
          <p:cNvSpPr/>
          <p:nvPr/>
        </p:nvSpPr>
        <p:spPr>
          <a:xfrm>
            <a:off x="6639339" y="0"/>
            <a:ext cx="555266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3F5087-5974-46A7-9057-09D7A07D2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2" t="12535" r="29882" b="16247"/>
          <a:stretch>
            <a:fillRect/>
          </a:stretch>
        </p:blipFill>
        <p:spPr>
          <a:xfrm>
            <a:off x="5415607" y="1236658"/>
            <a:ext cx="2505535" cy="4384684"/>
          </a:xfrm>
          <a:custGeom>
            <a:avLst/>
            <a:gdLst>
              <a:gd name="connsiteX0" fmla="*/ 0 w 2148115"/>
              <a:gd name="connsiteY0" fmla="*/ 0 h 3759200"/>
              <a:gd name="connsiteX1" fmla="*/ 2148115 w 2148115"/>
              <a:gd name="connsiteY1" fmla="*/ 0 h 3759200"/>
              <a:gd name="connsiteX2" fmla="*/ 2148115 w 2148115"/>
              <a:gd name="connsiteY2" fmla="*/ 3759200 h 3759200"/>
              <a:gd name="connsiteX3" fmla="*/ 0 w 2148115"/>
              <a:gd name="connsiteY3" fmla="*/ 3759200 h 375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115" h="3759200">
                <a:moveTo>
                  <a:pt x="0" y="0"/>
                </a:moveTo>
                <a:lnTo>
                  <a:pt x="2148115" y="0"/>
                </a:lnTo>
                <a:lnTo>
                  <a:pt x="2148115" y="3759200"/>
                </a:lnTo>
                <a:lnTo>
                  <a:pt x="0" y="3759200"/>
                </a:lnTo>
                <a:close/>
              </a:path>
            </a:pathLst>
          </a:cu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DB2D68C2-F99C-4668-9730-D8A371F04EBC}"/>
              </a:ext>
            </a:extLst>
          </p:cNvPr>
          <p:cNvGrpSpPr/>
          <p:nvPr/>
        </p:nvGrpSpPr>
        <p:grpSpPr>
          <a:xfrm>
            <a:off x="8909880" y="2235859"/>
            <a:ext cx="2293381" cy="2386281"/>
            <a:chOff x="8678353" y="1919515"/>
            <a:chExt cx="2293381" cy="238628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0995EFF-A82D-45B7-9714-FC9343D45CF9}"/>
                </a:ext>
              </a:extLst>
            </p:cNvPr>
            <p:cNvGrpSpPr/>
            <p:nvPr/>
          </p:nvGrpSpPr>
          <p:grpSpPr>
            <a:xfrm>
              <a:off x="9067992" y="1919515"/>
              <a:ext cx="1514104" cy="1509485"/>
              <a:chOff x="8429570" y="1919515"/>
              <a:chExt cx="1514104" cy="1509485"/>
            </a:xfrm>
          </p:grpSpPr>
          <p:graphicFrame>
            <p:nvGraphicFramePr>
              <p:cNvPr id="33" name="Chart 32">
                <a:extLst>
                  <a:ext uri="{FF2B5EF4-FFF2-40B4-BE49-F238E27FC236}">
                    <a16:creationId xmlns:a16="http://schemas.microsoft.com/office/drawing/2014/main" id="{66DF6500-BC57-4328-86FC-43F289192BE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78210137"/>
                  </p:ext>
                </p:extLst>
              </p:nvPr>
            </p:nvGraphicFramePr>
            <p:xfrm>
              <a:off x="8429570" y="1919515"/>
              <a:ext cx="1514104" cy="150948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5F9430-F1F3-4C29-A363-CE519C7EACA9}"/>
                  </a:ext>
                </a:extLst>
              </p:cNvPr>
              <p:cNvSpPr txBox="1"/>
              <p:nvPr/>
            </p:nvSpPr>
            <p:spPr>
              <a:xfrm>
                <a:off x="8784107" y="2443424"/>
                <a:ext cx="8050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 b="1" dirty="0">
                    <a:solidFill>
                      <a:schemeClr val="bg1"/>
                    </a:solidFill>
                    <a:latin typeface="Lato" panose="020F0502020204030203"/>
                    <a:ea typeface="Helmet" pitchFamily="50" charset="-128"/>
                    <a:cs typeface="Helmet" pitchFamily="50" charset="-128"/>
                  </a:rPr>
                  <a:t>74%</a:t>
                </a:r>
                <a:endParaRPr lang="en-US" sz="2400" b="1" dirty="0">
                  <a:solidFill>
                    <a:schemeClr val="bg1"/>
                  </a:solidFill>
                  <a:latin typeface="Lato" panose="020F0502020204030203"/>
                  <a:ea typeface="Helmet" pitchFamily="50" charset="-128"/>
                  <a:cs typeface="Helmet" pitchFamily="50" charset="-128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96B63C8-82D6-4DD7-9F4C-597427523D66}"/>
                </a:ext>
              </a:extLst>
            </p:cNvPr>
            <p:cNvGrpSpPr/>
            <p:nvPr/>
          </p:nvGrpSpPr>
          <p:grpSpPr>
            <a:xfrm>
              <a:off x="8678353" y="3724674"/>
              <a:ext cx="2293381" cy="581122"/>
              <a:chOff x="10603504" y="2383695"/>
              <a:chExt cx="2293381" cy="58112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043C1E9-75F4-41D0-BE33-81B0ED8323D5}"/>
                  </a:ext>
                </a:extLst>
              </p:cNvPr>
              <p:cNvSpPr txBox="1"/>
              <p:nvPr/>
            </p:nvSpPr>
            <p:spPr>
              <a:xfrm>
                <a:off x="10603506" y="2383695"/>
                <a:ext cx="2293379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Lato" panose="020F0502020204030203"/>
                    <a:ea typeface="PT Sans" panose="020B0503020203020204" pitchFamily="34" charset="0"/>
                    <a:cs typeface="Times Sans Serif" panose="02020603050405020304" pitchFamily="18" charset="0"/>
                  </a:rPr>
                  <a:t>Your Title Here</a:t>
                </a:r>
              </a:p>
            </p:txBody>
          </p:sp>
          <p:sp>
            <p:nvSpPr>
              <p:cNvPr id="36" name="7 CuadroTexto">
                <a:extLst>
                  <a:ext uri="{FF2B5EF4-FFF2-40B4-BE49-F238E27FC236}">
                    <a16:creationId xmlns:a16="http://schemas.microsoft.com/office/drawing/2014/main" id="{4CFF5090-50F2-44A7-AF57-07760829511A}"/>
                  </a:ext>
                </a:extLst>
              </p:cNvPr>
              <p:cNvSpPr txBox="1"/>
              <p:nvPr/>
            </p:nvSpPr>
            <p:spPr>
              <a:xfrm>
                <a:off x="10603504" y="2599139"/>
                <a:ext cx="2293380" cy="365678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>
                  <a:lnSpc>
                    <a:spcPts val="1500"/>
                  </a:lnSpc>
                </a:pPr>
                <a:r>
                  <a:rPr lang="en-US" sz="1000" dirty="0">
                    <a:solidFill>
                      <a:schemeClr val="bg1"/>
                    </a:solidFill>
                    <a:latin typeface="Lato" panose="020F0502020204030203"/>
                    <a:ea typeface="PT Sans" panose="020B0503020203020204" pitchFamily="34" charset="0"/>
                  </a:rPr>
                  <a:t>Leverage agile frameworks to provide a robust synopsis for high level views.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4A7329D-24BE-4652-8A83-4EE4A965BF12}"/>
              </a:ext>
            </a:extLst>
          </p:cNvPr>
          <p:cNvGrpSpPr/>
          <p:nvPr/>
        </p:nvGrpSpPr>
        <p:grpSpPr>
          <a:xfrm>
            <a:off x="893550" y="2298924"/>
            <a:ext cx="3628508" cy="2261675"/>
            <a:chOff x="718206" y="2213817"/>
            <a:chExt cx="3628508" cy="2261675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4AD74BAE-AD46-42D7-837F-EB3C886C5C71}"/>
                </a:ext>
              </a:extLst>
            </p:cNvPr>
            <p:cNvGrpSpPr/>
            <p:nvPr/>
          </p:nvGrpSpPr>
          <p:grpSpPr>
            <a:xfrm>
              <a:off x="718206" y="2213817"/>
              <a:ext cx="3628508" cy="1043865"/>
              <a:chOff x="837475" y="2213817"/>
              <a:chExt cx="3628508" cy="1043865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2D2DAFC-733C-4923-B302-18E85987D3E5}"/>
                  </a:ext>
                </a:extLst>
              </p:cNvPr>
              <p:cNvSpPr txBox="1"/>
              <p:nvPr/>
            </p:nvSpPr>
            <p:spPr>
              <a:xfrm>
                <a:off x="837475" y="2213817"/>
                <a:ext cx="3628508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SMART WATCH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MOCKUP LAYOUT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24FB439C-603A-4083-A20B-F3BC20746C7B}"/>
                  </a:ext>
                </a:extLst>
              </p:cNvPr>
              <p:cNvSpPr/>
              <p:nvPr/>
            </p:nvSpPr>
            <p:spPr>
              <a:xfrm>
                <a:off x="837477" y="3211962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2A549453-70E6-45AF-B020-25C923679D19}"/>
                </a:ext>
              </a:extLst>
            </p:cNvPr>
            <p:cNvSpPr/>
            <p:nvPr/>
          </p:nvSpPr>
          <p:spPr>
            <a:xfrm>
              <a:off x="718206" y="3725094"/>
              <a:ext cx="3628508" cy="7503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  <a:r>
                <a:rPr lang="en-US" alt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Predominate extensible testing procedures for reliable good.</a:t>
              </a:r>
              <a:endPara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870A05-3349-D94C-A505-1843ABBF3D3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3994944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.png">
            <a:extLst>
              <a:ext uri="{FF2B5EF4-FFF2-40B4-BE49-F238E27FC236}">
                <a16:creationId xmlns:a16="http://schemas.microsoft.com/office/drawing/2014/main" id="{8716D4BF-B398-429A-877B-6EA12CDF46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0357" y="923344"/>
            <a:ext cx="3609539" cy="5011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E2526-EDF4-40D5-A2DC-A352D65E960E}"/>
              </a:ext>
            </a:extLst>
          </p:cNvPr>
          <p:cNvSpPr txBox="1"/>
          <p:nvPr/>
        </p:nvSpPr>
        <p:spPr>
          <a:xfrm rot="16200000">
            <a:off x="-213570" y="3310589"/>
            <a:ext cx="22774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12D42-0858-44F9-AC09-ABB1ADC49FF1}"/>
              </a:ext>
            </a:extLst>
          </p:cNvPr>
          <p:cNvGrpSpPr/>
          <p:nvPr/>
        </p:nvGrpSpPr>
        <p:grpSpPr>
          <a:xfrm>
            <a:off x="970648" y="5636709"/>
            <a:ext cx="3310127" cy="1043865"/>
            <a:chOff x="7121352" y="2213817"/>
            <a:chExt cx="3310127" cy="10438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36998F-12EF-454A-AE11-B58FE7A32457}"/>
                </a:ext>
              </a:extLst>
            </p:cNvPr>
            <p:cNvSpPr txBox="1"/>
            <p:nvPr/>
          </p:nvSpPr>
          <p:spPr>
            <a:xfrm>
              <a:off x="7121352" y="2213817"/>
              <a:ext cx="331012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MOCKUP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TABLET LAYOUT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ACD55A-E9E6-4654-BE21-91C138F46C7F}"/>
                </a:ext>
              </a:extLst>
            </p:cNvPr>
            <p:cNvSpPr/>
            <p:nvPr/>
          </p:nvSpPr>
          <p:spPr>
            <a:xfrm>
              <a:off x="7121355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9FC1116-F223-449C-B0EA-3334455E0B95}"/>
              </a:ext>
            </a:extLst>
          </p:cNvPr>
          <p:cNvSpPr/>
          <p:nvPr/>
        </p:nvSpPr>
        <p:spPr>
          <a:xfrm>
            <a:off x="5055213" y="5643957"/>
            <a:ext cx="3310127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FDBD2D-135D-A540-8006-25DB03FBCE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5400000">
            <a:off x="1995751" y="1411475"/>
            <a:ext cx="3180459" cy="4035048"/>
          </a:xfrm>
        </p:spPr>
      </p:sp>
      <p:pic>
        <p:nvPicPr>
          <p:cNvPr id="19" name="Picture 18" descr="ipad.png">
            <a:extLst>
              <a:ext uri="{FF2B5EF4-FFF2-40B4-BE49-F238E27FC236}">
                <a16:creationId xmlns:a16="http://schemas.microsoft.com/office/drawing/2014/main" id="{3AA9C589-16D8-4EDD-AE06-C1FA38B79E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80653" y="958077"/>
            <a:ext cx="3609539" cy="50113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BBEA912-DB33-43B1-AD19-F5E5AD52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1952"/>
            <a:ext cx="7577985" cy="74987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8BEA3A-9A42-403C-8C40-E742A90EAEE8}"/>
              </a:ext>
            </a:extLst>
          </p:cNvPr>
          <p:cNvSpPr txBox="1"/>
          <p:nvPr/>
        </p:nvSpPr>
        <p:spPr>
          <a:xfrm>
            <a:off x="7611861" y="9574"/>
            <a:ext cx="458014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  </a:t>
            </a:r>
            <a:r>
              <a:rPr lang="en-US" sz="2400" dirty="0">
                <a:solidFill>
                  <a:schemeClr val="tx2"/>
                </a:solidFill>
              </a:rPr>
              <a:t>HOME PAGE TABLET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1F1C353-ED0F-4A25-82DF-6F6B20DDB07A}"/>
              </a:ext>
            </a:extLst>
          </p:cNvPr>
          <p:cNvSpPr txBox="1"/>
          <p:nvPr/>
        </p:nvSpPr>
        <p:spPr>
          <a:xfrm>
            <a:off x="1998248" y="1127833"/>
            <a:ext cx="305696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itter" panose="00000500000000000000"/>
              </a:rPr>
              <a:t>ORIGINAL</a:t>
            </a:r>
            <a:endParaRPr lang="en-US" sz="2800" dirty="0">
              <a:latin typeface="Bitter" panose="000005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97D07C-6585-45D8-BD9C-39D4BA3A6A93}"/>
              </a:ext>
            </a:extLst>
          </p:cNvPr>
          <p:cNvSpPr txBox="1"/>
          <p:nvPr/>
        </p:nvSpPr>
        <p:spPr>
          <a:xfrm>
            <a:off x="7577985" y="1127833"/>
            <a:ext cx="2988196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itter" panose="00000500000000000000"/>
              </a:rPr>
              <a:t>REDESIGNED</a:t>
            </a:r>
            <a:endParaRPr lang="en-US" sz="2000" dirty="0">
              <a:latin typeface="Bitter" panose="000005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9572580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ad.png">
            <a:extLst>
              <a:ext uri="{FF2B5EF4-FFF2-40B4-BE49-F238E27FC236}">
                <a16:creationId xmlns:a16="http://schemas.microsoft.com/office/drawing/2014/main" id="{8716D4BF-B398-429A-877B-6EA12CDF46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57" y="923344"/>
            <a:ext cx="3609539" cy="50113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E2526-EDF4-40D5-A2DC-A352D65E960E}"/>
              </a:ext>
            </a:extLst>
          </p:cNvPr>
          <p:cNvSpPr txBox="1"/>
          <p:nvPr/>
        </p:nvSpPr>
        <p:spPr>
          <a:xfrm rot="16200000">
            <a:off x="-213570" y="3310589"/>
            <a:ext cx="2277493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ED12D42-0858-44F9-AC09-ABB1ADC49FF1}"/>
              </a:ext>
            </a:extLst>
          </p:cNvPr>
          <p:cNvGrpSpPr/>
          <p:nvPr/>
        </p:nvGrpSpPr>
        <p:grpSpPr>
          <a:xfrm>
            <a:off x="7170884" y="1719132"/>
            <a:ext cx="3310127" cy="1043865"/>
            <a:chOff x="7121352" y="2213817"/>
            <a:chExt cx="3310127" cy="10438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36998F-12EF-454A-AE11-B58FE7A32457}"/>
                </a:ext>
              </a:extLst>
            </p:cNvPr>
            <p:cNvSpPr txBox="1"/>
            <p:nvPr/>
          </p:nvSpPr>
          <p:spPr>
            <a:xfrm>
              <a:off x="7121352" y="2213817"/>
              <a:ext cx="331012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MOCKUP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TABLET LAYOUT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DACD55A-E9E6-4654-BE21-91C138F46C7F}"/>
                </a:ext>
              </a:extLst>
            </p:cNvPr>
            <p:cNvSpPr/>
            <p:nvPr/>
          </p:nvSpPr>
          <p:spPr>
            <a:xfrm>
              <a:off x="7121355" y="3211962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9FC1116-F223-449C-B0EA-3334455E0B95}"/>
              </a:ext>
            </a:extLst>
          </p:cNvPr>
          <p:cNvSpPr/>
          <p:nvPr/>
        </p:nvSpPr>
        <p:spPr>
          <a:xfrm>
            <a:off x="7170884" y="3199818"/>
            <a:ext cx="3310127" cy="7503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good.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Lato" panose="020F0502020204030203"/>
              <a:ea typeface="PT Sans" panose="020B0503020203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DBACF0-24A7-4A3F-90B1-1263D5D42110}"/>
              </a:ext>
            </a:extLst>
          </p:cNvPr>
          <p:cNvGrpSpPr/>
          <p:nvPr/>
        </p:nvGrpSpPr>
        <p:grpSpPr>
          <a:xfrm>
            <a:off x="7177207" y="4387037"/>
            <a:ext cx="3303804" cy="751831"/>
            <a:chOff x="6568265" y="4214654"/>
            <a:chExt cx="3389722" cy="75183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57C9753-F384-419C-9D32-74D30BE834F8}"/>
                </a:ext>
              </a:extLst>
            </p:cNvPr>
            <p:cNvSpPr txBox="1"/>
            <p:nvPr/>
          </p:nvSpPr>
          <p:spPr>
            <a:xfrm flipH="1">
              <a:off x="6568265" y="4214654"/>
              <a:ext cx="165652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Times Sans Serif" panose="02020603050405020304" pitchFamily="18" charset="0"/>
                </a:rPr>
                <a:t>Team Work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5759717-AE8E-469A-B0E7-9C6A96A58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779" y="4479243"/>
              <a:ext cx="2582058" cy="0"/>
            </a:xfrm>
            <a:prstGeom prst="line">
              <a:avLst/>
            </a:prstGeom>
            <a:ln w="127000" cap="rnd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C952F3-842B-43F2-A4BB-02383281B1D5}"/>
                </a:ext>
              </a:extLst>
            </p:cNvPr>
            <p:cNvSpPr txBox="1"/>
            <p:nvPr/>
          </p:nvSpPr>
          <p:spPr>
            <a:xfrm flipH="1">
              <a:off x="9342990" y="4401910"/>
              <a:ext cx="363897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JM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Lato" charset="0"/>
                </a:rPr>
                <a:t>95%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776387-0C67-4476-9B2E-9E840C1E780B}"/>
                </a:ext>
              </a:extLst>
            </p:cNvPr>
            <p:cNvSpPr txBox="1"/>
            <p:nvPr/>
          </p:nvSpPr>
          <p:spPr>
            <a:xfrm flipH="1">
              <a:off x="6568265" y="4624843"/>
              <a:ext cx="1656521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10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Times Sans Serif" panose="02020603050405020304" pitchFamily="18" charset="0"/>
                </a:rPr>
                <a:t>Leaders Team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44C57DE-3690-4B2C-A5A9-9634198606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7779" y="4889432"/>
              <a:ext cx="2828532" cy="0"/>
            </a:xfrm>
            <a:prstGeom prst="line">
              <a:avLst/>
            </a:prstGeom>
            <a:ln w="127000" cap="rnd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CA68F4-C3C5-4AC3-8B06-F816289157D3}"/>
                </a:ext>
              </a:extLst>
            </p:cNvPr>
            <p:cNvSpPr txBox="1"/>
            <p:nvPr/>
          </p:nvSpPr>
          <p:spPr>
            <a:xfrm flipH="1">
              <a:off x="9576878" y="4804902"/>
              <a:ext cx="381109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JM" sz="1050" dirty="0">
                  <a:solidFill>
                    <a:schemeClr val="tx2">
                      <a:lumMod val="50000"/>
                      <a:lumOff val="50000"/>
                    </a:schemeClr>
                  </a:solidFill>
                  <a:latin typeface="Roboto" panose="02000000000000000000"/>
                  <a:ea typeface="PT Sans" panose="020B0503020203020204" pitchFamily="34" charset="0"/>
                  <a:cs typeface="Lato" charset="0"/>
                </a:rPr>
                <a:t>100%</a:t>
              </a: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6FDBD2D-135D-A540-8006-25DB03FBCE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6689675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849A3DB-376F-475B-A52E-EDC1F54C1EA2}"/>
              </a:ext>
            </a:extLst>
          </p:cNvPr>
          <p:cNvSpPr/>
          <p:nvPr/>
        </p:nvSpPr>
        <p:spPr>
          <a:xfrm>
            <a:off x="1" y="0"/>
            <a:ext cx="6095999" cy="6858000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A41CA4-C58E-4A34-8C33-BE11A997097F}"/>
              </a:ext>
            </a:extLst>
          </p:cNvPr>
          <p:cNvGrpSpPr/>
          <p:nvPr/>
        </p:nvGrpSpPr>
        <p:grpSpPr>
          <a:xfrm>
            <a:off x="7515157" y="2105802"/>
            <a:ext cx="3257683" cy="2646396"/>
            <a:chOff x="1592613" y="1583870"/>
            <a:chExt cx="3257683" cy="26463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1B9BDE-D08F-4AB3-8E37-E7C80312648C}"/>
                </a:ext>
              </a:extLst>
            </p:cNvPr>
            <p:cNvGrpSpPr/>
            <p:nvPr/>
          </p:nvGrpSpPr>
          <p:grpSpPr>
            <a:xfrm>
              <a:off x="1592613" y="1583870"/>
              <a:ext cx="2926377" cy="1043865"/>
              <a:chOff x="4998719" y="2746540"/>
              <a:chExt cx="2926377" cy="104386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22CE14-D80A-4153-826D-E4DCA78495E9}"/>
                  </a:ext>
                </a:extLst>
              </p:cNvPr>
              <p:cNvSpPr txBox="1"/>
              <p:nvPr/>
            </p:nvSpPr>
            <p:spPr>
              <a:xfrm>
                <a:off x="4998719" y="2746540"/>
                <a:ext cx="2926377" cy="8976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latin typeface="Bitter" panose="00000500000000000000" pitchFamily="50" charset="0"/>
                  </a:rPr>
                  <a:t>SIMPLE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sz="3200" b="1" dirty="0">
                    <a:solidFill>
                      <a:schemeClr val="tx2">
                        <a:lumMod val="85000"/>
                        <a:lumOff val="15000"/>
                      </a:schemeClr>
                    </a:solidFill>
                    <a:latin typeface="Bitter" panose="00000500000000000000" pitchFamily="50" charset="0"/>
                  </a:rPr>
                  <a:t>INFOGRAPHIC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E6426FF-63C0-4B16-B18C-CBA0A775ECF8}"/>
                  </a:ext>
                </a:extLst>
              </p:cNvPr>
              <p:cNvSpPr/>
              <p:nvPr/>
            </p:nvSpPr>
            <p:spPr>
              <a:xfrm>
                <a:off x="4998720" y="3744685"/>
                <a:ext cx="365760" cy="4572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1FC2C8-63C6-41F0-85D3-19FB050E456A}"/>
                </a:ext>
              </a:extLst>
            </p:cNvPr>
            <p:cNvSpPr/>
            <p:nvPr/>
          </p:nvSpPr>
          <p:spPr>
            <a:xfrm>
              <a:off x="1592613" y="3095147"/>
              <a:ext cx="3257683" cy="11351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1500"/>
                </a:lnSpc>
              </a:pP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Collaboratively administrate empowered markets via plug-and-play networks. Dynamic procrastinate B2C users after installed base benefits dramatic visualize. </a:t>
              </a:r>
              <a:r>
                <a:rPr lang="en-US" alt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Predominate extensible testing procedures for reliable good </a:t>
              </a:r>
              <a:r>
                <a:rPr lang="en-US" sz="1000" dirty="0">
                  <a:solidFill>
                    <a:schemeClr val="bg1">
                      <a:lumMod val="50000"/>
                    </a:schemeClr>
                  </a:solidFill>
                  <a:latin typeface="Lato" panose="020F0502020204030203"/>
                  <a:ea typeface="PT Sans" panose="020B0503020203020204" pitchFamily="34" charset="0"/>
                </a:rPr>
                <a:t>views Proactively envisioned multimedia based expertise and cross-media growth.</a:t>
              </a:r>
            </a:p>
          </p:txBody>
        </p:sp>
      </p:grp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2B41642-7DCA-4B2E-A381-0991AB578A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6773854"/>
              </p:ext>
            </p:extLst>
          </p:nvPr>
        </p:nvGraphicFramePr>
        <p:xfrm>
          <a:off x="1231558" y="1772635"/>
          <a:ext cx="3632884" cy="33127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:a16="http://schemas.microsoft.com/office/drawing/2014/main" id="{CC0A2C95-44A9-4B66-B11D-19BB44551691}"/>
              </a:ext>
            </a:extLst>
          </p:cNvPr>
          <p:cNvGrpSpPr/>
          <p:nvPr/>
        </p:nvGrpSpPr>
        <p:grpSpPr>
          <a:xfrm>
            <a:off x="4724398" y="5788802"/>
            <a:ext cx="2743200" cy="365760"/>
            <a:chOff x="4724398" y="5767189"/>
            <a:chExt cx="2743200" cy="36576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81FE15-33AF-4909-8631-15A07EB5087B}"/>
                </a:ext>
              </a:extLst>
            </p:cNvPr>
            <p:cNvSpPr/>
            <p:nvPr/>
          </p:nvSpPr>
          <p:spPr>
            <a:xfrm>
              <a:off x="4724398" y="5767189"/>
              <a:ext cx="2743200" cy="36576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Lato" panose="020F0502020204030203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F656B9-38EA-44B2-8088-86D8CEFB49BE}"/>
                </a:ext>
              </a:extLst>
            </p:cNvPr>
            <p:cNvSpPr txBox="1"/>
            <p:nvPr/>
          </p:nvSpPr>
          <p:spPr>
            <a:xfrm>
              <a:off x="4963159" y="5873125"/>
              <a:ext cx="226568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00" spc="6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  <a:cs typeface="Lao UI" panose="020B0502040204020203" pitchFamily="34" charset="0"/>
                </a:rPr>
                <a:t>WWW.LAVIEN.COM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210833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28683D-71FA-40C0-B9C2-383B02A1E7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2527918"/>
              </p:ext>
            </p:extLst>
          </p:nvPr>
        </p:nvGraphicFramePr>
        <p:xfrm>
          <a:off x="5977918" y="1481562"/>
          <a:ext cx="1514104" cy="1509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476554C-824B-48A6-BDCA-51A665B4EAC3}"/>
              </a:ext>
            </a:extLst>
          </p:cNvPr>
          <p:cNvSpPr txBox="1"/>
          <p:nvPr/>
        </p:nvSpPr>
        <p:spPr>
          <a:xfrm>
            <a:off x="6332455" y="200547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rPr>
              <a:t>74%</a:t>
            </a:r>
            <a:endParaRPr lang="en-US" sz="2400" b="1" dirty="0">
              <a:solidFill>
                <a:schemeClr val="tx2">
                  <a:lumMod val="65000"/>
                  <a:lumOff val="35000"/>
                </a:schemeClr>
              </a:solidFill>
              <a:latin typeface="Lato" panose="020F0502020204030203"/>
              <a:ea typeface="Helmet" pitchFamily="50" charset="-128"/>
              <a:cs typeface="Helmet" pitchFamily="50" charset="-128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43DCD9-3D55-4E94-B782-2A76F866F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9925040"/>
              </p:ext>
            </p:extLst>
          </p:nvPr>
        </p:nvGraphicFramePr>
        <p:xfrm>
          <a:off x="5977919" y="3866953"/>
          <a:ext cx="1514104" cy="15094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4B1E81-3A4C-4820-AD6E-C6D4ECDFE181}"/>
              </a:ext>
            </a:extLst>
          </p:cNvPr>
          <p:cNvSpPr txBox="1"/>
          <p:nvPr/>
        </p:nvSpPr>
        <p:spPr>
          <a:xfrm>
            <a:off x="6332456" y="4390862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Helmet" pitchFamily="50" charset="-128"/>
                <a:cs typeface="Helmet" pitchFamily="50" charset="-128"/>
              </a:rPr>
              <a:t>62%</a:t>
            </a:r>
            <a:endParaRPr lang="en-US" sz="2400" b="1" dirty="0">
              <a:solidFill>
                <a:schemeClr val="tx2">
                  <a:lumMod val="65000"/>
                  <a:lumOff val="35000"/>
                </a:schemeClr>
              </a:solidFill>
              <a:latin typeface="Lato" panose="020F0502020204030203"/>
              <a:ea typeface="Helmet" pitchFamily="50" charset="-128"/>
              <a:cs typeface="Helmet" pitchFamily="50" charset="-12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9B62F1-B4AC-4A13-AFA3-3CFE2ED26CC3}"/>
              </a:ext>
            </a:extLst>
          </p:cNvPr>
          <p:cNvSpPr txBox="1"/>
          <p:nvPr/>
        </p:nvSpPr>
        <p:spPr>
          <a:xfrm>
            <a:off x="7967388" y="4331133"/>
            <a:ext cx="2662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Your Title Here</a:t>
            </a:r>
          </a:p>
        </p:txBody>
      </p:sp>
      <p:sp>
        <p:nvSpPr>
          <p:cNvPr id="10" name="7 CuadroTexto">
            <a:extLst>
              <a:ext uri="{FF2B5EF4-FFF2-40B4-BE49-F238E27FC236}">
                <a16:creationId xmlns:a16="http://schemas.microsoft.com/office/drawing/2014/main" id="{F74EFA42-F3B2-46C5-A04B-55DC76BB8EBC}"/>
              </a:ext>
            </a:extLst>
          </p:cNvPr>
          <p:cNvSpPr txBox="1"/>
          <p:nvPr/>
        </p:nvSpPr>
        <p:spPr>
          <a:xfrm>
            <a:off x="7967389" y="4546577"/>
            <a:ext cx="2662306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58407-C71D-4B42-B368-2BD9550FCEDA}"/>
              </a:ext>
            </a:extLst>
          </p:cNvPr>
          <p:cNvSpPr txBox="1"/>
          <p:nvPr/>
        </p:nvSpPr>
        <p:spPr>
          <a:xfrm>
            <a:off x="7967388" y="1945742"/>
            <a:ext cx="266230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b="1" dirty="0">
                <a:solidFill>
                  <a:schemeClr val="tx2">
                    <a:lumMod val="65000"/>
                    <a:lumOff val="35000"/>
                  </a:schemeClr>
                </a:solidFill>
                <a:latin typeface="Lato" panose="020F0502020204030203"/>
                <a:ea typeface="PT Sans" panose="020B0503020203020204" pitchFamily="34" charset="0"/>
                <a:cs typeface="Times Sans Serif" panose="02020603050405020304" pitchFamily="18" charset="0"/>
              </a:rPr>
              <a:t>Your Title Here</a:t>
            </a:r>
          </a:p>
        </p:txBody>
      </p:sp>
      <p:sp>
        <p:nvSpPr>
          <p:cNvPr id="14" name="7 CuadroTexto">
            <a:extLst>
              <a:ext uri="{FF2B5EF4-FFF2-40B4-BE49-F238E27FC236}">
                <a16:creationId xmlns:a16="http://schemas.microsoft.com/office/drawing/2014/main" id="{FA977A02-9037-474A-86BC-2925A1BFA82E}"/>
              </a:ext>
            </a:extLst>
          </p:cNvPr>
          <p:cNvSpPr txBox="1"/>
          <p:nvPr/>
        </p:nvSpPr>
        <p:spPr>
          <a:xfrm>
            <a:off x="7967389" y="2161186"/>
            <a:ext cx="2662306" cy="36567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Leverage agile frameworks to provide a robust synopsis for high level views.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97930D-180D-4671-80EB-F598A42DE2C5}"/>
              </a:ext>
            </a:extLst>
          </p:cNvPr>
          <p:cNvGrpSpPr/>
          <p:nvPr/>
        </p:nvGrpSpPr>
        <p:grpSpPr>
          <a:xfrm>
            <a:off x="1562305" y="2105802"/>
            <a:ext cx="2926377" cy="1043865"/>
            <a:chOff x="4998719" y="2746540"/>
            <a:chExt cx="2926377" cy="10438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BF51734-62A1-4979-97E8-CE9147FA9953}"/>
                </a:ext>
              </a:extLst>
            </p:cNvPr>
            <p:cNvSpPr txBox="1"/>
            <p:nvPr/>
          </p:nvSpPr>
          <p:spPr>
            <a:xfrm>
              <a:off x="4998719" y="2746540"/>
              <a:ext cx="292637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SIMPLE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tx2">
                      <a:lumMod val="85000"/>
                      <a:lumOff val="15000"/>
                    </a:schemeClr>
                  </a:solidFill>
                  <a:latin typeface="Bitter" panose="00000500000000000000" pitchFamily="50" charset="0"/>
                </a:rPr>
                <a:t>INFOGRAPHIC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D1FE2E3-4EE6-4C62-AE1D-15BBCA4155E3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56F49A0-6A2F-4EDA-938F-11D5DEC1F218}"/>
              </a:ext>
            </a:extLst>
          </p:cNvPr>
          <p:cNvSpPr/>
          <p:nvPr/>
        </p:nvSpPr>
        <p:spPr>
          <a:xfrm>
            <a:off x="1562305" y="3617079"/>
            <a:ext cx="3257683" cy="1135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 Proactively envisioned multimedia based expertise and cross-media growth.</a:t>
            </a:r>
          </a:p>
        </p:txBody>
      </p:sp>
    </p:spTree>
    <p:extLst>
      <p:ext uri="{BB962C8B-B14F-4D97-AF65-F5344CB8AC3E}">
        <p14:creationId xmlns:p14="http://schemas.microsoft.com/office/powerpoint/2010/main" val="7250571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CAF681-DD2E-40EF-B3FC-D6800BBF650D}"/>
              </a:ext>
            </a:extLst>
          </p:cNvPr>
          <p:cNvSpPr/>
          <p:nvPr/>
        </p:nvSpPr>
        <p:spPr>
          <a:xfrm>
            <a:off x="0" y="499200"/>
            <a:ext cx="10893287" cy="4337382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76E0A1-9D92-4755-9BD2-5683AFEDDC1D}"/>
              </a:ext>
            </a:extLst>
          </p:cNvPr>
          <p:cNvGrpSpPr/>
          <p:nvPr/>
        </p:nvGrpSpPr>
        <p:grpSpPr>
          <a:xfrm>
            <a:off x="5158902" y="1386192"/>
            <a:ext cx="5084751" cy="2563398"/>
            <a:chOff x="4910918" y="1386192"/>
            <a:chExt cx="5580720" cy="256339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4341492-D184-4AE5-A336-242A293EFBB0}"/>
                </a:ext>
              </a:extLst>
            </p:cNvPr>
            <p:cNvGrpSpPr/>
            <p:nvPr/>
          </p:nvGrpSpPr>
          <p:grpSpPr>
            <a:xfrm>
              <a:off x="5063566" y="1386192"/>
              <a:ext cx="5428072" cy="2563398"/>
              <a:chOff x="1775219" y="2077966"/>
              <a:chExt cx="8031605" cy="265888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CDF1828B-4C3D-40BF-B5B5-8CEB19FC9E14}"/>
                  </a:ext>
                </a:extLst>
              </p:cNvPr>
              <p:cNvGrpSpPr/>
              <p:nvPr/>
            </p:nvGrpSpPr>
            <p:grpSpPr>
              <a:xfrm>
                <a:off x="1775219" y="2077966"/>
                <a:ext cx="6927294" cy="2658884"/>
                <a:chOff x="1581568" y="1747201"/>
                <a:chExt cx="5959591" cy="2368266"/>
              </a:xfrm>
            </p:grpSpPr>
            <p:sp>
              <p:nvSpPr>
                <p:cNvPr id="22" name="Freeform 2">
                  <a:extLst>
                    <a:ext uri="{FF2B5EF4-FFF2-40B4-BE49-F238E27FC236}">
                      <a16:creationId xmlns:a16="http://schemas.microsoft.com/office/drawing/2014/main" id="{F5390F2B-BD1B-496A-A7CE-C5D7A72734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1568" y="3006800"/>
                  <a:ext cx="1851845" cy="1106353"/>
                </a:xfrm>
                <a:custGeom>
                  <a:avLst/>
                  <a:gdLst>
                    <a:gd name="T0" fmla="*/ 1675 w 3351"/>
                    <a:gd name="T1" fmla="*/ 0 h 4640"/>
                    <a:gd name="T2" fmla="*/ 1668 w 3351"/>
                    <a:gd name="T3" fmla="*/ 218 h 4640"/>
                    <a:gd name="T4" fmla="*/ 1644 w 3351"/>
                    <a:gd name="T5" fmla="*/ 490 h 4640"/>
                    <a:gd name="T6" fmla="*/ 1606 w 3351"/>
                    <a:gd name="T7" fmla="*/ 802 h 4640"/>
                    <a:gd name="T8" fmla="*/ 1554 w 3351"/>
                    <a:gd name="T9" fmla="*/ 1149 h 4640"/>
                    <a:gd name="T10" fmla="*/ 1487 w 3351"/>
                    <a:gd name="T11" fmla="*/ 1521 h 4640"/>
                    <a:gd name="T12" fmla="*/ 1411 w 3351"/>
                    <a:gd name="T13" fmla="*/ 1909 h 4640"/>
                    <a:gd name="T14" fmla="*/ 1317 w 3351"/>
                    <a:gd name="T15" fmla="*/ 2301 h 4640"/>
                    <a:gd name="T16" fmla="*/ 1213 w 3351"/>
                    <a:gd name="T17" fmla="*/ 2694 h 4640"/>
                    <a:gd name="T18" fmla="*/ 1098 w 3351"/>
                    <a:gd name="T19" fmla="*/ 3076 h 4640"/>
                    <a:gd name="T20" fmla="*/ 970 w 3351"/>
                    <a:gd name="T21" fmla="*/ 3434 h 4640"/>
                    <a:gd name="T22" fmla="*/ 834 w 3351"/>
                    <a:gd name="T23" fmla="*/ 3764 h 4640"/>
                    <a:gd name="T24" fmla="*/ 685 w 3351"/>
                    <a:gd name="T25" fmla="*/ 4055 h 4640"/>
                    <a:gd name="T26" fmla="*/ 608 w 3351"/>
                    <a:gd name="T27" fmla="*/ 4180 h 4640"/>
                    <a:gd name="T28" fmla="*/ 528 w 3351"/>
                    <a:gd name="T29" fmla="*/ 4295 h 4640"/>
                    <a:gd name="T30" fmla="*/ 445 w 3351"/>
                    <a:gd name="T31" fmla="*/ 4396 h 4640"/>
                    <a:gd name="T32" fmla="*/ 361 w 3351"/>
                    <a:gd name="T33" fmla="*/ 4479 h 4640"/>
                    <a:gd name="T34" fmla="*/ 275 w 3351"/>
                    <a:gd name="T35" fmla="*/ 4545 h 4640"/>
                    <a:gd name="T36" fmla="*/ 184 w 3351"/>
                    <a:gd name="T37" fmla="*/ 4597 h 4640"/>
                    <a:gd name="T38" fmla="*/ 94 w 3351"/>
                    <a:gd name="T39" fmla="*/ 4629 h 4640"/>
                    <a:gd name="T40" fmla="*/ 0 w 3351"/>
                    <a:gd name="T41" fmla="*/ 4639 h 4640"/>
                    <a:gd name="T42" fmla="*/ 3350 w 3351"/>
                    <a:gd name="T43" fmla="*/ 4639 h 4640"/>
                    <a:gd name="T44" fmla="*/ 3256 w 3351"/>
                    <a:gd name="T45" fmla="*/ 4629 h 4640"/>
                    <a:gd name="T46" fmla="*/ 3166 w 3351"/>
                    <a:gd name="T47" fmla="*/ 4597 h 4640"/>
                    <a:gd name="T48" fmla="*/ 3076 w 3351"/>
                    <a:gd name="T49" fmla="*/ 4545 h 4640"/>
                    <a:gd name="T50" fmla="*/ 2989 w 3351"/>
                    <a:gd name="T51" fmla="*/ 4479 h 4640"/>
                    <a:gd name="T52" fmla="*/ 2905 w 3351"/>
                    <a:gd name="T53" fmla="*/ 4396 h 4640"/>
                    <a:gd name="T54" fmla="*/ 2822 w 3351"/>
                    <a:gd name="T55" fmla="*/ 4295 h 4640"/>
                    <a:gd name="T56" fmla="*/ 2742 w 3351"/>
                    <a:gd name="T57" fmla="*/ 4180 h 4640"/>
                    <a:gd name="T58" fmla="*/ 2662 w 3351"/>
                    <a:gd name="T59" fmla="*/ 4055 h 4640"/>
                    <a:gd name="T60" fmla="*/ 2516 w 3351"/>
                    <a:gd name="T61" fmla="*/ 3764 h 4640"/>
                    <a:gd name="T62" fmla="*/ 2377 w 3351"/>
                    <a:gd name="T63" fmla="*/ 3434 h 4640"/>
                    <a:gd name="T64" fmla="*/ 2252 w 3351"/>
                    <a:gd name="T65" fmla="*/ 3076 h 4640"/>
                    <a:gd name="T66" fmla="*/ 2134 w 3351"/>
                    <a:gd name="T67" fmla="*/ 2694 h 4640"/>
                    <a:gd name="T68" fmla="*/ 2030 w 3351"/>
                    <a:gd name="T69" fmla="*/ 2301 h 4640"/>
                    <a:gd name="T70" fmla="*/ 1939 w 3351"/>
                    <a:gd name="T71" fmla="*/ 1909 h 4640"/>
                    <a:gd name="T72" fmla="*/ 1859 w 3351"/>
                    <a:gd name="T73" fmla="*/ 1521 h 4640"/>
                    <a:gd name="T74" fmla="*/ 1794 w 3351"/>
                    <a:gd name="T75" fmla="*/ 1149 h 4640"/>
                    <a:gd name="T76" fmla="*/ 1745 w 3351"/>
                    <a:gd name="T77" fmla="*/ 802 h 4640"/>
                    <a:gd name="T78" fmla="*/ 1706 w 3351"/>
                    <a:gd name="T79" fmla="*/ 490 h 4640"/>
                    <a:gd name="T80" fmla="*/ 1682 w 3351"/>
                    <a:gd name="T81" fmla="*/ 218 h 4640"/>
                    <a:gd name="T82" fmla="*/ 1675 w 3351"/>
                    <a:gd name="T83" fmla="*/ 0 h 46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351" h="4640">
                      <a:moveTo>
                        <a:pt x="1675" y="0"/>
                      </a:moveTo>
                      <a:lnTo>
                        <a:pt x="1675" y="0"/>
                      </a:lnTo>
                      <a:lnTo>
                        <a:pt x="1672" y="104"/>
                      </a:lnTo>
                      <a:lnTo>
                        <a:pt x="1668" y="218"/>
                      </a:lnTo>
                      <a:lnTo>
                        <a:pt x="1658" y="347"/>
                      </a:lnTo>
                      <a:lnTo>
                        <a:pt x="1644" y="490"/>
                      </a:lnTo>
                      <a:lnTo>
                        <a:pt x="1626" y="639"/>
                      </a:lnTo>
                      <a:lnTo>
                        <a:pt x="1606" y="802"/>
                      </a:lnTo>
                      <a:lnTo>
                        <a:pt x="1581" y="972"/>
                      </a:lnTo>
                      <a:lnTo>
                        <a:pt x="1554" y="1149"/>
                      </a:lnTo>
                      <a:lnTo>
                        <a:pt x="1522" y="1333"/>
                      </a:lnTo>
                      <a:lnTo>
                        <a:pt x="1487" y="1521"/>
                      </a:lnTo>
                      <a:lnTo>
                        <a:pt x="1449" y="1716"/>
                      </a:lnTo>
                      <a:lnTo>
                        <a:pt x="1411" y="1909"/>
                      </a:lnTo>
                      <a:lnTo>
                        <a:pt x="1366" y="2107"/>
                      </a:lnTo>
                      <a:lnTo>
                        <a:pt x="1317" y="2301"/>
                      </a:lnTo>
                      <a:lnTo>
                        <a:pt x="1269" y="2499"/>
                      </a:lnTo>
                      <a:lnTo>
                        <a:pt x="1213" y="2694"/>
                      </a:lnTo>
                      <a:lnTo>
                        <a:pt x="1157" y="2888"/>
                      </a:lnTo>
                      <a:lnTo>
                        <a:pt x="1098" y="3076"/>
                      </a:lnTo>
                      <a:lnTo>
                        <a:pt x="1036" y="3260"/>
                      </a:lnTo>
                      <a:lnTo>
                        <a:pt x="970" y="3434"/>
                      </a:lnTo>
                      <a:lnTo>
                        <a:pt x="903" y="3604"/>
                      </a:lnTo>
                      <a:lnTo>
                        <a:pt x="834" y="3764"/>
                      </a:lnTo>
                      <a:lnTo>
                        <a:pt x="761" y="3913"/>
                      </a:lnTo>
                      <a:lnTo>
                        <a:pt x="685" y="4055"/>
                      </a:lnTo>
                      <a:lnTo>
                        <a:pt x="647" y="4118"/>
                      </a:lnTo>
                      <a:lnTo>
                        <a:pt x="608" y="4180"/>
                      </a:lnTo>
                      <a:lnTo>
                        <a:pt x="567" y="4240"/>
                      </a:lnTo>
                      <a:lnTo>
                        <a:pt x="528" y="4295"/>
                      </a:lnTo>
                      <a:lnTo>
                        <a:pt x="487" y="4347"/>
                      </a:lnTo>
                      <a:lnTo>
                        <a:pt x="445" y="4396"/>
                      </a:lnTo>
                      <a:lnTo>
                        <a:pt x="403" y="4441"/>
                      </a:lnTo>
                      <a:lnTo>
                        <a:pt x="361" y="4479"/>
                      </a:lnTo>
                      <a:lnTo>
                        <a:pt x="316" y="4514"/>
                      </a:lnTo>
                      <a:lnTo>
                        <a:pt x="275" y="4545"/>
                      </a:lnTo>
                      <a:lnTo>
                        <a:pt x="229" y="4573"/>
                      </a:lnTo>
                      <a:lnTo>
                        <a:pt x="184" y="4597"/>
                      </a:lnTo>
                      <a:lnTo>
                        <a:pt x="139" y="4615"/>
                      </a:lnTo>
                      <a:lnTo>
                        <a:pt x="94" y="4629"/>
                      </a:lnTo>
                      <a:lnTo>
                        <a:pt x="45" y="4635"/>
                      </a:lnTo>
                      <a:lnTo>
                        <a:pt x="0" y="4639"/>
                      </a:lnTo>
                      <a:lnTo>
                        <a:pt x="3350" y="4639"/>
                      </a:lnTo>
                      <a:lnTo>
                        <a:pt x="3350" y="4639"/>
                      </a:lnTo>
                      <a:lnTo>
                        <a:pt x="3302" y="4635"/>
                      </a:lnTo>
                      <a:lnTo>
                        <a:pt x="3256" y="4629"/>
                      </a:lnTo>
                      <a:lnTo>
                        <a:pt x="3211" y="4615"/>
                      </a:lnTo>
                      <a:lnTo>
                        <a:pt x="3166" y="4597"/>
                      </a:lnTo>
                      <a:lnTo>
                        <a:pt x="3121" y="4573"/>
                      </a:lnTo>
                      <a:lnTo>
                        <a:pt x="3076" y="4545"/>
                      </a:lnTo>
                      <a:lnTo>
                        <a:pt x="3031" y="4514"/>
                      </a:lnTo>
                      <a:lnTo>
                        <a:pt x="2989" y="4479"/>
                      </a:lnTo>
                      <a:lnTo>
                        <a:pt x="2947" y="4441"/>
                      </a:lnTo>
                      <a:lnTo>
                        <a:pt x="2905" y="4396"/>
                      </a:lnTo>
                      <a:lnTo>
                        <a:pt x="2864" y="4347"/>
                      </a:lnTo>
                      <a:lnTo>
                        <a:pt x="2822" y="4295"/>
                      </a:lnTo>
                      <a:lnTo>
                        <a:pt x="2781" y="4240"/>
                      </a:lnTo>
                      <a:lnTo>
                        <a:pt x="2742" y="4180"/>
                      </a:lnTo>
                      <a:lnTo>
                        <a:pt x="2704" y="4118"/>
                      </a:lnTo>
                      <a:lnTo>
                        <a:pt x="2662" y="4055"/>
                      </a:lnTo>
                      <a:lnTo>
                        <a:pt x="2589" y="3913"/>
                      </a:lnTo>
                      <a:lnTo>
                        <a:pt x="2516" y="3764"/>
                      </a:lnTo>
                      <a:lnTo>
                        <a:pt x="2447" y="3604"/>
                      </a:lnTo>
                      <a:lnTo>
                        <a:pt x="2377" y="3434"/>
                      </a:lnTo>
                      <a:lnTo>
                        <a:pt x="2315" y="3260"/>
                      </a:lnTo>
                      <a:lnTo>
                        <a:pt x="2252" y="3076"/>
                      </a:lnTo>
                      <a:lnTo>
                        <a:pt x="2193" y="2888"/>
                      </a:lnTo>
                      <a:lnTo>
                        <a:pt x="2134" y="2694"/>
                      </a:lnTo>
                      <a:lnTo>
                        <a:pt x="2082" y="2499"/>
                      </a:lnTo>
                      <a:lnTo>
                        <a:pt x="2030" y="2301"/>
                      </a:lnTo>
                      <a:lnTo>
                        <a:pt x="1985" y="2107"/>
                      </a:lnTo>
                      <a:lnTo>
                        <a:pt x="1939" y="1909"/>
                      </a:lnTo>
                      <a:lnTo>
                        <a:pt x="1898" y="1716"/>
                      </a:lnTo>
                      <a:lnTo>
                        <a:pt x="1859" y="1521"/>
                      </a:lnTo>
                      <a:lnTo>
                        <a:pt x="1825" y="1333"/>
                      </a:lnTo>
                      <a:lnTo>
                        <a:pt x="1794" y="1149"/>
                      </a:lnTo>
                      <a:lnTo>
                        <a:pt x="1766" y="972"/>
                      </a:lnTo>
                      <a:lnTo>
                        <a:pt x="1745" y="802"/>
                      </a:lnTo>
                      <a:lnTo>
                        <a:pt x="1724" y="639"/>
                      </a:lnTo>
                      <a:lnTo>
                        <a:pt x="1706" y="490"/>
                      </a:lnTo>
                      <a:lnTo>
                        <a:pt x="1693" y="347"/>
                      </a:lnTo>
                      <a:lnTo>
                        <a:pt x="1682" y="218"/>
                      </a:lnTo>
                      <a:lnTo>
                        <a:pt x="1675" y="104"/>
                      </a:lnTo>
                      <a:lnTo>
                        <a:pt x="1675" y="0"/>
                      </a:lnTo>
                    </a:path>
                  </a:pathLst>
                </a:custGeom>
                <a:solidFill>
                  <a:schemeClr val="bg1">
                    <a:lumMod val="50000"/>
                    <a:alpha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algn="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Freeform 3">
                  <a:extLst>
                    <a:ext uri="{FF2B5EF4-FFF2-40B4-BE49-F238E27FC236}">
                      <a16:creationId xmlns:a16="http://schemas.microsoft.com/office/drawing/2014/main" id="{8D23223D-3252-4C44-A9EE-406BD4F491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49586" y="2338441"/>
                  <a:ext cx="1757654" cy="1774711"/>
                </a:xfrm>
                <a:custGeom>
                  <a:avLst/>
                  <a:gdLst>
                    <a:gd name="T0" fmla="*/ 0 w 3351"/>
                    <a:gd name="T1" fmla="*/ 3496 h 3497"/>
                    <a:gd name="T2" fmla="*/ 93 w 3351"/>
                    <a:gd name="T3" fmla="*/ 3486 h 3497"/>
                    <a:gd name="T4" fmla="*/ 184 w 3351"/>
                    <a:gd name="T5" fmla="*/ 3465 h 3497"/>
                    <a:gd name="T6" fmla="*/ 274 w 3351"/>
                    <a:gd name="T7" fmla="*/ 3433 h 3497"/>
                    <a:gd name="T8" fmla="*/ 361 w 3351"/>
                    <a:gd name="T9" fmla="*/ 3385 h 3497"/>
                    <a:gd name="T10" fmla="*/ 444 w 3351"/>
                    <a:gd name="T11" fmla="*/ 3326 h 3497"/>
                    <a:gd name="T12" fmla="*/ 528 w 3351"/>
                    <a:gd name="T13" fmla="*/ 3256 h 3497"/>
                    <a:gd name="T14" fmla="*/ 608 w 3351"/>
                    <a:gd name="T15" fmla="*/ 3180 h 3497"/>
                    <a:gd name="T16" fmla="*/ 761 w 3351"/>
                    <a:gd name="T17" fmla="*/ 2992 h 3497"/>
                    <a:gd name="T18" fmla="*/ 903 w 3351"/>
                    <a:gd name="T19" fmla="*/ 2773 h 3497"/>
                    <a:gd name="T20" fmla="*/ 1035 w 3351"/>
                    <a:gd name="T21" fmla="*/ 2527 h 3497"/>
                    <a:gd name="T22" fmla="*/ 1157 w 3351"/>
                    <a:gd name="T23" fmla="*/ 2263 h 3497"/>
                    <a:gd name="T24" fmla="*/ 1268 w 3351"/>
                    <a:gd name="T25" fmla="*/ 1981 h 3497"/>
                    <a:gd name="T26" fmla="*/ 1366 w 3351"/>
                    <a:gd name="T27" fmla="*/ 1693 h 3497"/>
                    <a:gd name="T28" fmla="*/ 1452 w 3351"/>
                    <a:gd name="T29" fmla="*/ 1402 h 3497"/>
                    <a:gd name="T30" fmla="*/ 1522 w 3351"/>
                    <a:gd name="T31" fmla="*/ 1110 h 3497"/>
                    <a:gd name="T32" fmla="*/ 1581 w 3351"/>
                    <a:gd name="T33" fmla="*/ 832 h 3497"/>
                    <a:gd name="T34" fmla="*/ 1626 w 3351"/>
                    <a:gd name="T35" fmla="*/ 566 h 3497"/>
                    <a:gd name="T36" fmla="*/ 1658 w 3351"/>
                    <a:gd name="T37" fmla="*/ 319 h 3497"/>
                    <a:gd name="T38" fmla="*/ 1675 w 3351"/>
                    <a:gd name="T39" fmla="*/ 100 h 3497"/>
                    <a:gd name="T40" fmla="*/ 1675 w 3351"/>
                    <a:gd name="T41" fmla="*/ 0 h 3497"/>
                    <a:gd name="T42" fmla="*/ 1682 w 3351"/>
                    <a:gd name="T43" fmla="*/ 204 h 3497"/>
                    <a:gd name="T44" fmla="*/ 1706 w 3351"/>
                    <a:gd name="T45" fmla="*/ 440 h 3497"/>
                    <a:gd name="T46" fmla="*/ 1744 w 3351"/>
                    <a:gd name="T47" fmla="*/ 696 h 3497"/>
                    <a:gd name="T48" fmla="*/ 1797 w 3351"/>
                    <a:gd name="T49" fmla="*/ 971 h 3497"/>
                    <a:gd name="T50" fmla="*/ 1862 w 3351"/>
                    <a:gd name="T51" fmla="*/ 1256 h 3497"/>
                    <a:gd name="T52" fmla="*/ 1939 w 3351"/>
                    <a:gd name="T53" fmla="*/ 1547 h 3497"/>
                    <a:gd name="T54" fmla="*/ 2033 w 3351"/>
                    <a:gd name="T55" fmla="*/ 1839 h 3497"/>
                    <a:gd name="T56" fmla="*/ 2137 w 3351"/>
                    <a:gd name="T57" fmla="*/ 2124 h 3497"/>
                    <a:gd name="T58" fmla="*/ 2252 w 3351"/>
                    <a:gd name="T59" fmla="*/ 2398 h 3497"/>
                    <a:gd name="T60" fmla="*/ 2377 w 3351"/>
                    <a:gd name="T61" fmla="*/ 2652 h 3497"/>
                    <a:gd name="T62" fmla="*/ 2516 w 3351"/>
                    <a:gd name="T63" fmla="*/ 2885 h 3497"/>
                    <a:gd name="T64" fmla="*/ 2665 w 3351"/>
                    <a:gd name="T65" fmla="*/ 3090 h 3497"/>
                    <a:gd name="T66" fmla="*/ 2784 w 3351"/>
                    <a:gd name="T67" fmla="*/ 3218 h 3497"/>
                    <a:gd name="T68" fmla="*/ 2864 w 3351"/>
                    <a:gd name="T69" fmla="*/ 3294 h 3497"/>
                    <a:gd name="T70" fmla="*/ 2947 w 3351"/>
                    <a:gd name="T71" fmla="*/ 3357 h 3497"/>
                    <a:gd name="T72" fmla="*/ 3034 w 3351"/>
                    <a:gd name="T73" fmla="*/ 3409 h 3497"/>
                    <a:gd name="T74" fmla="*/ 3121 w 3351"/>
                    <a:gd name="T75" fmla="*/ 3451 h 3497"/>
                    <a:gd name="T76" fmla="*/ 3211 w 3351"/>
                    <a:gd name="T77" fmla="*/ 3479 h 3497"/>
                    <a:gd name="T78" fmla="*/ 3301 w 3351"/>
                    <a:gd name="T79" fmla="*/ 3492 h 3497"/>
                    <a:gd name="T80" fmla="*/ 0 w 3351"/>
                    <a:gd name="T81" fmla="*/ 3496 h 3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351" h="3497">
                      <a:moveTo>
                        <a:pt x="0" y="3496"/>
                      </a:moveTo>
                      <a:lnTo>
                        <a:pt x="0" y="3496"/>
                      </a:lnTo>
                      <a:lnTo>
                        <a:pt x="48" y="3492"/>
                      </a:lnTo>
                      <a:lnTo>
                        <a:pt x="93" y="3486"/>
                      </a:lnTo>
                      <a:lnTo>
                        <a:pt x="139" y="3479"/>
                      </a:lnTo>
                      <a:lnTo>
                        <a:pt x="184" y="3465"/>
                      </a:lnTo>
                      <a:lnTo>
                        <a:pt x="229" y="3451"/>
                      </a:lnTo>
                      <a:lnTo>
                        <a:pt x="274" y="3433"/>
                      </a:lnTo>
                      <a:lnTo>
                        <a:pt x="316" y="3409"/>
                      </a:lnTo>
                      <a:lnTo>
                        <a:pt x="361" y="3385"/>
                      </a:lnTo>
                      <a:lnTo>
                        <a:pt x="403" y="3357"/>
                      </a:lnTo>
                      <a:lnTo>
                        <a:pt x="444" y="3326"/>
                      </a:lnTo>
                      <a:lnTo>
                        <a:pt x="486" y="3294"/>
                      </a:lnTo>
                      <a:lnTo>
                        <a:pt x="528" y="3256"/>
                      </a:lnTo>
                      <a:lnTo>
                        <a:pt x="570" y="3218"/>
                      </a:lnTo>
                      <a:lnTo>
                        <a:pt x="608" y="3180"/>
                      </a:lnTo>
                      <a:lnTo>
                        <a:pt x="684" y="3090"/>
                      </a:lnTo>
                      <a:lnTo>
                        <a:pt x="761" y="2992"/>
                      </a:lnTo>
                      <a:lnTo>
                        <a:pt x="834" y="2885"/>
                      </a:lnTo>
                      <a:lnTo>
                        <a:pt x="903" y="2773"/>
                      </a:lnTo>
                      <a:lnTo>
                        <a:pt x="973" y="2652"/>
                      </a:lnTo>
                      <a:lnTo>
                        <a:pt x="1035" y="2527"/>
                      </a:lnTo>
                      <a:lnTo>
                        <a:pt x="1098" y="2398"/>
                      </a:lnTo>
                      <a:lnTo>
                        <a:pt x="1157" y="2263"/>
                      </a:lnTo>
                      <a:lnTo>
                        <a:pt x="1216" y="2124"/>
                      </a:lnTo>
                      <a:lnTo>
                        <a:pt x="1268" y="1981"/>
                      </a:lnTo>
                      <a:lnTo>
                        <a:pt x="1317" y="1839"/>
                      </a:lnTo>
                      <a:lnTo>
                        <a:pt x="1366" y="1693"/>
                      </a:lnTo>
                      <a:lnTo>
                        <a:pt x="1411" y="1547"/>
                      </a:lnTo>
                      <a:lnTo>
                        <a:pt x="1452" y="1402"/>
                      </a:lnTo>
                      <a:lnTo>
                        <a:pt x="1490" y="1256"/>
                      </a:lnTo>
                      <a:lnTo>
                        <a:pt x="1522" y="1110"/>
                      </a:lnTo>
                      <a:lnTo>
                        <a:pt x="1553" y="971"/>
                      </a:lnTo>
                      <a:lnTo>
                        <a:pt x="1581" y="832"/>
                      </a:lnTo>
                      <a:lnTo>
                        <a:pt x="1605" y="696"/>
                      </a:lnTo>
                      <a:lnTo>
                        <a:pt x="1626" y="566"/>
                      </a:lnTo>
                      <a:lnTo>
                        <a:pt x="1643" y="440"/>
                      </a:lnTo>
                      <a:lnTo>
                        <a:pt x="1658" y="319"/>
                      </a:lnTo>
                      <a:lnTo>
                        <a:pt x="1668" y="204"/>
                      </a:lnTo>
                      <a:lnTo>
                        <a:pt x="1675" y="100"/>
                      </a:lnTo>
                      <a:lnTo>
                        <a:pt x="1675" y="0"/>
                      </a:lnTo>
                      <a:lnTo>
                        <a:pt x="1675" y="0"/>
                      </a:lnTo>
                      <a:lnTo>
                        <a:pt x="1678" y="100"/>
                      </a:lnTo>
                      <a:lnTo>
                        <a:pt x="1682" y="204"/>
                      </a:lnTo>
                      <a:lnTo>
                        <a:pt x="1692" y="319"/>
                      </a:lnTo>
                      <a:lnTo>
                        <a:pt x="1706" y="440"/>
                      </a:lnTo>
                      <a:lnTo>
                        <a:pt x="1723" y="566"/>
                      </a:lnTo>
                      <a:lnTo>
                        <a:pt x="1744" y="696"/>
                      </a:lnTo>
                      <a:lnTo>
                        <a:pt x="1769" y="832"/>
                      </a:lnTo>
                      <a:lnTo>
                        <a:pt x="1797" y="971"/>
                      </a:lnTo>
                      <a:lnTo>
                        <a:pt x="1828" y="1110"/>
                      </a:lnTo>
                      <a:lnTo>
                        <a:pt x="1862" y="1256"/>
                      </a:lnTo>
                      <a:lnTo>
                        <a:pt x="1897" y="1402"/>
                      </a:lnTo>
                      <a:lnTo>
                        <a:pt x="1939" y="1547"/>
                      </a:lnTo>
                      <a:lnTo>
                        <a:pt x="1984" y="1693"/>
                      </a:lnTo>
                      <a:lnTo>
                        <a:pt x="2033" y="1839"/>
                      </a:lnTo>
                      <a:lnTo>
                        <a:pt x="2082" y="1981"/>
                      </a:lnTo>
                      <a:lnTo>
                        <a:pt x="2137" y="2124"/>
                      </a:lnTo>
                      <a:lnTo>
                        <a:pt x="2193" y="2263"/>
                      </a:lnTo>
                      <a:lnTo>
                        <a:pt x="2252" y="2398"/>
                      </a:lnTo>
                      <a:lnTo>
                        <a:pt x="2314" y="2527"/>
                      </a:lnTo>
                      <a:lnTo>
                        <a:pt x="2377" y="2652"/>
                      </a:lnTo>
                      <a:lnTo>
                        <a:pt x="2446" y="2773"/>
                      </a:lnTo>
                      <a:lnTo>
                        <a:pt x="2516" y="2885"/>
                      </a:lnTo>
                      <a:lnTo>
                        <a:pt x="2589" y="2992"/>
                      </a:lnTo>
                      <a:lnTo>
                        <a:pt x="2665" y="3090"/>
                      </a:lnTo>
                      <a:lnTo>
                        <a:pt x="2742" y="3180"/>
                      </a:lnTo>
                      <a:lnTo>
                        <a:pt x="2784" y="3218"/>
                      </a:lnTo>
                      <a:lnTo>
                        <a:pt x="2822" y="3256"/>
                      </a:lnTo>
                      <a:lnTo>
                        <a:pt x="2864" y="3294"/>
                      </a:lnTo>
                      <a:lnTo>
                        <a:pt x="2905" y="3326"/>
                      </a:lnTo>
                      <a:lnTo>
                        <a:pt x="2947" y="3357"/>
                      </a:lnTo>
                      <a:lnTo>
                        <a:pt x="2989" y="3385"/>
                      </a:lnTo>
                      <a:lnTo>
                        <a:pt x="3034" y="3409"/>
                      </a:lnTo>
                      <a:lnTo>
                        <a:pt x="3076" y="3433"/>
                      </a:lnTo>
                      <a:lnTo>
                        <a:pt x="3121" y="3451"/>
                      </a:lnTo>
                      <a:lnTo>
                        <a:pt x="3166" y="3465"/>
                      </a:lnTo>
                      <a:lnTo>
                        <a:pt x="3211" y="3479"/>
                      </a:lnTo>
                      <a:lnTo>
                        <a:pt x="3256" y="3486"/>
                      </a:lnTo>
                      <a:lnTo>
                        <a:pt x="3301" y="3492"/>
                      </a:lnTo>
                      <a:lnTo>
                        <a:pt x="3350" y="3496"/>
                      </a:lnTo>
                      <a:lnTo>
                        <a:pt x="0" y="3496"/>
                      </a:lnTo>
                    </a:path>
                  </a:pathLst>
                </a:custGeom>
                <a:solidFill>
                  <a:schemeClr val="tx1">
                    <a:alpha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algn="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E6ECFC48-12FB-4D1B-98CC-00C8958565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87710" y="1747201"/>
                  <a:ext cx="1796062" cy="2365951"/>
                </a:xfrm>
                <a:custGeom>
                  <a:avLst/>
                  <a:gdLst>
                    <a:gd name="T0" fmla="*/ 1675 w 3352"/>
                    <a:gd name="T1" fmla="*/ 0 h 4067"/>
                    <a:gd name="T2" fmla="*/ 1668 w 3352"/>
                    <a:gd name="T3" fmla="*/ 212 h 4067"/>
                    <a:gd name="T4" fmla="*/ 1644 w 3352"/>
                    <a:gd name="T5" fmla="*/ 462 h 4067"/>
                    <a:gd name="T6" fmla="*/ 1609 w 3352"/>
                    <a:gd name="T7" fmla="*/ 747 h 4067"/>
                    <a:gd name="T8" fmla="*/ 1557 w 3352"/>
                    <a:gd name="T9" fmla="*/ 1059 h 4067"/>
                    <a:gd name="T10" fmla="*/ 1491 w 3352"/>
                    <a:gd name="T11" fmla="*/ 1388 h 4067"/>
                    <a:gd name="T12" fmla="*/ 1411 w 3352"/>
                    <a:gd name="T13" fmla="*/ 1725 h 4067"/>
                    <a:gd name="T14" fmla="*/ 1321 w 3352"/>
                    <a:gd name="T15" fmla="*/ 2069 h 4067"/>
                    <a:gd name="T16" fmla="*/ 1217 w 3352"/>
                    <a:gd name="T17" fmla="*/ 2409 h 4067"/>
                    <a:gd name="T18" fmla="*/ 1099 w 3352"/>
                    <a:gd name="T19" fmla="*/ 2736 h 4067"/>
                    <a:gd name="T20" fmla="*/ 973 w 3352"/>
                    <a:gd name="T21" fmla="*/ 3041 h 4067"/>
                    <a:gd name="T22" fmla="*/ 834 w 3352"/>
                    <a:gd name="T23" fmla="*/ 3323 h 4067"/>
                    <a:gd name="T24" fmla="*/ 688 w 3352"/>
                    <a:gd name="T25" fmla="*/ 3569 h 4067"/>
                    <a:gd name="T26" fmla="*/ 608 w 3352"/>
                    <a:gd name="T27" fmla="*/ 3677 h 4067"/>
                    <a:gd name="T28" fmla="*/ 528 w 3352"/>
                    <a:gd name="T29" fmla="*/ 3774 h 4067"/>
                    <a:gd name="T30" fmla="*/ 445 w 3352"/>
                    <a:gd name="T31" fmla="*/ 3861 h 4067"/>
                    <a:gd name="T32" fmla="*/ 362 w 3352"/>
                    <a:gd name="T33" fmla="*/ 3931 h 4067"/>
                    <a:gd name="T34" fmla="*/ 275 w 3352"/>
                    <a:gd name="T35" fmla="*/ 3990 h 4067"/>
                    <a:gd name="T36" fmla="*/ 185 w 3352"/>
                    <a:gd name="T37" fmla="*/ 4031 h 4067"/>
                    <a:gd name="T38" fmla="*/ 94 w 3352"/>
                    <a:gd name="T39" fmla="*/ 4056 h 4067"/>
                    <a:gd name="T40" fmla="*/ 0 w 3352"/>
                    <a:gd name="T41" fmla="*/ 4066 h 4067"/>
                    <a:gd name="T42" fmla="*/ 3351 w 3352"/>
                    <a:gd name="T43" fmla="*/ 4066 h 4067"/>
                    <a:gd name="T44" fmla="*/ 3257 w 3352"/>
                    <a:gd name="T45" fmla="*/ 4056 h 4067"/>
                    <a:gd name="T46" fmla="*/ 3166 w 3352"/>
                    <a:gd name="T47" fmla="*/ 4031 h 4067"/>
                    <a:gd name="T48" fmla="*/ 3076 w 3352"/>
                    <a:gd name="T49" fmla="*/ 3990 h 4067"/>
                    <a:gd name="T50" fmla="*/ 2989 w 3352"/>
                    <a:gd name="T51" fmla="*/ 3931 h 4067"/>
                    <a:gd name="T52" fmla="*/ 2906 w 3352"/>
                    <a:gd name="T53" fmla="*/ 3861 h 4067"/>
                    <a:gd name="T54" fmla="*/ 2822 w 3352"/>
                    <a:gd name="T55" fmla="*/ 3774 h 4067"/>
                    <a:gd name="T56" fmla="*/ 2742 w 3352"/>
                    <a:gd name="T57" fmla="*/ 3677 h 4067"/>
                    <a:gd name="T58" fmla="*/ 2666 w 3352"/>
                    <a:gd name="T59" fmla="*/ 3569 h 4067"/>
                    <a:gd name="T60" fmla="*/ 2517 w 3352"/>
                    <a:gd name="T61" fmla="*/ 3323 h 4067"/>
                    <a:gd name="T62" fmla="*/ 2381 w 3352"/>
                    <a:gd name="T63" fmla="*/ 3041 h 4067"/>
                    <a:gd name="T64" fmla="*/ 2252 w 3352"/>
                    <a:gd name="T65" fmla="*/ 2736 h 4067"/>
                    <a:gd name="T66" fmla="*/ 2138 w 3352"/>
                    <a:gd name="T67" fmla="*/ 2409 h 4067"/>
                    <a:gd name="T68" fmla="*/ 2034 w 3352"/>
                    <a:gd name="T69" fmla="*/ 2069 h 4067"/>
                    <a:gd name="T70" fmla="*/ 1943 w 3352"/>
                    <a:gd name="T71" fmla="*/ 1725 h 4067"/>
                    <a:gd name="T72" fmla="*/ 1863 w 3352"/>
                    <a:gd name="T73" fmla="*/ 1388 h 4067"/>
                    <a:gd name="T74" fmla="*/ 1797 w 3352"/>
                    <a:gd name="T75" fmla="*/ 1059 h 4067"/>
                    <a:gd name="T76" fmla="*/ 1745 w 3352"/>
                    <a:gd name="T77" fmla="*/ 747 h 4067"/>
                    <a:gd name="T78" fmla="*/ 1707 w 3352"/>
                    <a:gd name="T79" fmla="*/ 462 h 4067"/>
                    <a:gd name="T80" fmla="*/ 1686 w 3352"/>
                    <a:gd name="T81" fmla="*/ 212 h 4067"/>
                    <a:gd name="T82" fmla="*/ 1675 w 3352"/>
                    <a:gd name="T83" fmla="*/ 0 h 40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352" h="4067">
                      <a:moveTo>
                        <a:pt x="1675" y="0"/>
                      </a:moveTo>
                      <a:lnTo>
                        <a:pt x="1675" y="0"/>
                      </a:lnTo>
                      <a:lnTo>
                        <a:pt x="1675" y="100"/>
                      </a:lnTo>
                      <a:lnTo>
                        <a:pt x="1668" y="212"/>
                      </a:lnTo>
                      <a:lnTo>
                        <a:pt x="1658" y="333"/>
                      </a:lnTo>
                      <a:lnTo>
                        <a:pt x="1644" y="462"/>
                      </a:lnTo>
                      <a:lnTo>
                        <a:pt x="1630" y="601"/>
                      </a:lnTo>
                      <a:lnTo>
                        <a:pt x="1609" y="747"/>
                      </a:lnTo>
                      <a:lnTo>
                        <a:pt x="1585" y="899"/>
                      </a:lnTo>
                      <a:lnTo>
                        <a:pt x="1557" y="1059"/>
                      </a:lnTo>
                      <a:lnTo>
                        <a:pt x="1526" y="1222"/>
                      </a:lnTo>
                      <a:lnTo>
                        <a:pt x="1491" y="1388"/>
                      </a:lnTo>
                      <a:lnTo>
                        <a:pt x="1453" y="1555"/>
                      </a:lnTo>
                      <a:lnTo>
                        <a:pt x="1411" y="1725"/>
                      </a:lnTo>
                      <a:lnTo>
                        <a:pt x="1366" y="1899"/>
                      </a:lnTo>
                      <a:lnTo>
                        <a:pt x="1321" y="2069"/>
                      </a:lnTo>
                      <a:lnTo>
                        <a:pt x="1269" y="2239"/>
                      </a:lnTo>
                      <a:lnTo>
                        <a:pt x="1217" y="2409"/>
                      </a:lnTo>
                      <a:lnTo>
                        <a:pt x="1161" y="2572"/>
                      </a:lnTo>
                      <a:lnTo>
                        <a:pt x="1099" y="2736"/>
                      </a:lnTo>
                      <a:lnTo>
                        <a:pt x="1040" y="2892"/>
                      </a:lnTo>
                      <a:lnTo>
                        <a:pt x="973" y="3041"/>
                      </a:lnTo>
                      <a:lnTo>
                        <a:pt x="904" y="3187"/>
                      </a:lnTo>
                      <a:lnTo>
                        <a:pt x="834" y="3323"/>
                      </a:lnTo>
                      <a:lnTo>
                        <a:pt x="761" y="3451"/>
                      </a:lnTo>
                      <a:lnTo>
                        <a:pt x="688" y="3569"/>
                      </a:lnTo>
                      <a:lnTo>
                        <a:pt x="650" y="3625"/>
                      </a:lnTo>
                      <a:lnTo>
                        <a:pt x="608" y="3677"/>
                      </a:lnTo>
                      <a:lnTo>
                        <a:pt x="570" y="3729"/>
                      </a:lnTo>
                      <a:lnTo>
                        <a:pt x="528" y="3774"/>
                      </a:lnTo>
                      <a:lnTo>
                        <a:pt x="487" y="3819"/>
                      </a:lnTo>
                      <a:lnTo>
                        <a:pt x="445" y="3861"/>
                      </a:lnTo>
                      <a:lnTo>
                        <a:pt x="404" y="3896"/>
                      </a:lnTo>
                      <a:lnTo>
                        <a:pt x="362" y="3931"/>
                      </a:lnTo>
                      <a:lnTo>
                        <a:pt x="320" y="3962"/>
                      </a:lnTo>
                      <a:lnTo>
                        <a:pt x="275" y="3990"/>
                      </a:lnTo>
                      <a:lnTo>
                        <a:pt x="230" y="4011"/>
                      </a:lnTo>
                      <a:lnTo>
                        <a:pt x="185" y="4031"/>
                      </a:lnTo>
                      <a:lnTo>
                        <a:pt x="139" y="4045"/>
                      </a:lnTo>
                      <a:lnTo>
                        <a:pt x="94" y="4056"/>
                      </a:lnTo>
                      <a:lnTo>
                        <a:pt x="49" y="4062"/>
                      </a:lnTo>
                      <a:lnTo>
                        <a:pt x="0" y="4066"/>
                      </a:lnTo>
                      <a:lnTo>
                        <a:pt x="3351" y="4066"/>
                      </a:lnTo>
                      <a:lnTo>
                        <a:pt x="3351" y="4066"/>
                      </a:lnTo>
                      <a:lnTo>
                        <a:pt x="3305" y="4062"/>
                      </a:lnTo>
                      <a:lnTo>
                        <a:pt x="3257" y="4056"/>
                      </a:lnTo>
                      <a:lnTo>
                        <a:pt x="3212" y="4045"/>
                      </a:lnTo>
                      <a:lnTo>
                        <a:pt x="3166" y="4031"/>
                      </a:lnTo>
                      <a:lnTo>
                        <a:pt x="3121" y="4011"/>
                      </a:lnTo>
                      <a:lnTo>
                        <a:pt x="3076" y="3990"/>
                      </a:lnTo>
                      <a:lnTo>
                        <a:pt x="3034" y="3962"/>
                      </a:lnTo>
                      <a:lnTo>
                        <a:pt x="2989" y="3931"/>
                      </a:lnTo>
                      <a:lnTo>
                        <a:pt x="2947" y="3896"/>
                      </a:lnTo>
                      <a:lnTo>
                        <a:pt x="2906" y="3861"/>
                      </a:lnTo>
                      <a:lnTo>
                        <a:pt x="2864" y="3819"/>
                      </a:lnTo>
                      <a:lnTo>
                        <a:pt x="2822" y="3774"/>
                      </a:lnTo>
                      <a:lnTo>
                        <a:pt x="2784" y="3729"/>
                      </a:lnTo>
                      <a:lnTo>
                        <a:pt x="2742" y="3677"/>
                      </a:lnTo>
                      <a:lnTo>
                        <a:pt x="2704" y="3625"/>
                      </a:lnTo>
                      <a:lnTo>
                        <a:pt x="2666" y="3569"/>
                      </a:lnTo>
                      <a:lnTo>
                        <a:pt x="2590" y="3451"/>
                      </a:lnTo>
                      <a:lnTo>
                        <a:pt x="2517" y="3323"/>
                      </a:lnTo>
                      <a:lnTo>
                        <a:pt x="2447" y="3187"/>
                      </a:lnTo>
                      <a:lnTo>
                        <a:pt x="2381" y="3041"/>
                      </a:lnTo>
                      <a:lnTo>
                        <a:pt x="2315" y="2892"/>
                      </a:lnTo>
                      <a:lnTo>
                        <a:pt x="2252" y="2736"/>
                      </a:lnTo>
                      <a:lnTo>
                        <a:pt x="2193" y="2572"/>
                      </a:lnTo>
                      <a:lnTo>
                        <a:pt x="2138" y="2409"/>
                      </a:lnTo>
                      <a:lnTo>
                        <a:pt x="2082" y="2239"/>
                      </a:lnTo>
                      <a:lnTo>
                        <a:pt x="2034" y="2069"/>
                      </a:lnTo>
                      <a:lnTo>
                        <a:pt x="1985" y="1899"/>
                      </a:lnTo>
                      <a:lnTo>
                        <a:pt x="1943" y="1725"/>
                      </a:lnTo>
                      <a:lnTo>
                        <a:pt x="1901" y="1555"/>
                      </a:lnTo>
                      <a:lnTo>
                        <a:pt x="1863" y="1388"/>
                      </a:lnTo>
                      <a:lnTo>
                        <a:pt x="1828" y="1222"/>
                      </a:lnTo>
                      <a:lnTo>
                        <a:pt x="1797" y="1059"/>
                      </a:lnTo>
                      <a:lnTo>
                        <a:pt x="1769" y="899"/>
                      </a:lnTo>
                      <a:lnTo>
                        <a:pt x="1745" y="747"/>
                      </a:lnTo>
                      <a:lnTo>
                        <a:pt x="1724" y="601"/>
                      </a:lnTo>
                      <a:lnTo>
                        <a:pt x="1707" y="462"/>
                      </a:lnTo>
                      <a:lnTo>
                        <a:pt x="1693" y="333"/>
                      </a:lnTo>
                      <a:lnTo>
                        <a:pt x="1686" y="212"/>
                      </a:lnTo>
                      <a:lnTo>
                        <a:pt x="1679" y="100"/>
                      </a:lnTo>
                      <a:lnTo>
                        <a:pt x="1675" y="0"/>
                      </a:lnTo>
                    </a:path>
                  </a:pathLst>
                </a:cu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algn="r"/>
                  <a:endParaRPr lang="en-US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2F061721-D78C-4D66-ACF8-07BDC926C3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69133" y="2072764"/>
                  <a:ext cx="1841570" cy="2042703"/>
                </a:xfrm>
                <a:custGeom>
                  <a:avLst/>
                  <a:gdLst>
                    <a:gd name="T0" fmla="*/ 0 w 3348"/>
                    <a:gd name="T1" fmla="*/ 2351 h 2352"/>
                    <a:gd name="T2" fmla="*/ 185 w 3348"/>
                    <a:gd name="T3" fmla="*/ 2334 h 2352"/>
                    <a:gd name="T4" fmla="*/ 358 w 3348"/>
                    <a:gd name="T5" fmla="*/ 2288 h 2352"/>
                    <a:gd name="T6" fmla="*/ 525 w 3348"/>
                    <a:gd name="T7" fmla="*/ 2219 h 2352"/>
                    <a:gd name="T8" fmla="*/ 685 w 3348"/>
                    <a:gd name="T9" fmla="*/ 2122 h 2352"/>
                    <a:gd name="T10" fmla="*/ 834 w 3348"/>
                    <a:gd name="T11" fmla="*/ 2007 h 2352"/>
                    <a:gd name="T12" fmla="*/ 970 w 3348"/>
                    <a:gd name="T13" fmla="*/ 1872 h 2352"/>
                    <a:gd name="T14" fmla="*/ 1099 w 3348"/>
                    <a:gd name="T15" fmla="*/ 1719 h 2352"/>
                    <a:gd name="T16" fmla="*/ 1213 w 3348"/>
                    <a:gd name="T17" fmla="*/ 1549 h 2352"/>
                    <a:gd name="T18" fmla="*/ 1317 w 3348"/>
                    <a:gd name="T19" fmla="*/ 1371 h 2352"/>
                    <a:gd name="T20" fmla="*/ 1408 w 3348"/>
                    <a:gd name="T21" fmla="*/ 1184 h 2352"/>
                    <a:gd name="T22" fmla="*/ 1488 w 3348"/>
                    <a:gd name="T23" fmla="*/ 990 h 2352"/>
                    <a:gd name="T24" fmla="*/ 1554 w 3348"/>
                    <a:gd name="T25" fmla="*/ 788 h 2352"/>
                    <a:gd name="T26" fmla="*/ 1606 w 3348"/>
                    <a:gd name="T27" fmla="*/ 587 h 2352"/>
                    <a:gd name="T28" fmla="*/ 1644 w 3348"/>
                    <a:gd name="T29" fmla="*/ 389 h 2352"/>
                    <a:gd name="T30" fmla="*/ 1665 w 3348"/>
                    <a:gd name="T31" fmla="*/ 191 h 2352"/>
                    <a:gd name="T32" fmla="*/ 1676 w 3348"/>
                    <a:gd name="T33" fmla="*/ 0 h 2352"/>
                    <a:gd name="T34" fmla="*/ 1676 w 3348"/>
                    <a:gd name="T35" fmla="*/ 93 h 2352"/>
                    <a:gd name="T36" fmla="*/ 1693 w 3348"/>
                    <a:gd name="T37" fmla="*/ 288 h 2352"/>
                    <a:gd name="T38" fmla="*/ 1721 w 3348"/>
                    <a:gd name="T39" fmla="*/ 486 h 2352"/>
                    <a:gd name="T40" fmla="*/ 1766 w 3348"/>
                    <a:gd name="T41" fmla="*/ 687 h 2352"/>
                    <a:gd name="T42" fmla="*/ 1825 w 3348"/>
                    <a:gd name="T43" fmla="*/ 889 h 2352"/>
                    <a:gd name="T44" fmla="*/ 1898 w 3348"/>
                    <a:gd name="T45" fmla="*/ 1087 h 2352"/>
                    <a:gd name="T46" fmla="*/ 1985 w 3348"/>
                    <a:gd name="T47" fmla="*/ 1278 h 2352"/>
                    <a:gd name="T48" fmla="*/ 2082 w 3348"/>
                    <a:gd name="T49" fmla="*/ 1462 h 2352"/>
                    <a:gd name="T50" fmla="*/ 2190 w 3348"/>
                    <a:gd name="T51" fmla="*/ 1635 h 2352"/>
                    <a:gd name="T52" fmla="*/ 2311 w 3348"/>
                    <a:gd name="T53" fmla="*/ 1795 h 2352"/>
                    <a:gd name="T54" fmla="*/ 2443 w 3348"/>
                    <a:gd name="T55" fmla="*/ 1941 h 2352"/>
                    <a:gd name="T56" fmla="*/ 2586 w 3348"/>
                    <a:gd name="T57" fmla="*/ 2066 h 2352"/>
                    <a:gd name="T58" fmla="*/ 2743 w 3348"/>
                    <a:gd name="T59" fmla="*/ 2174 h 2352"/>
                    <a:gd name="T60" fmla="*/ 2902 w 3348"/>
                    <a:gd name="T61" fmla="*/ 2257 h 2352"/>
                    <a:gd name="T62" fmla="*/ 3076 w 3348"/>
                    <a:gd name="T63" fmla="*/ 2316 h 2352"/>
                    <a:gd name="T64" fmla="*/ 3257 w 3348"/>
                    <a:gd name="T65" fmla="*/ 2344 h 2352"/>
                    <a:gd name="T66" fmla="*/ 0 w 3348"/>
                    <a:gd name="T67" fmla="*/ 2351 h 2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348" h="2352">
                      <a:moveTo>
                        <a:pt x="0" y="2351"/>
                      </a:moveTo>
                      <a:lnTo>
                        <a:pt x="0" y="2351"/>
                      </a:lnTo>
                      <a:lnTo>
                        <a:pt x="91" y="2344"/>
                      </a:lnTo>
                      <a:lnTo>
                        <a:pt x="185" y="2334"/>
                      </a:lnTo>
                      <a:lnTo>
                        <a:pt x="271" y="2316"/>
                      </a:lnTo>
                      <a:lnTo>
                        <a:pt x="358" y="2288"/>
                      </a:lnTo>
                      <a:lnTo>
                        <a:pt x="445" y="2257"/>
                      </a:lnTo>
                      <a:lnTo>
                        <a:pt x="525" y="2219"/>
                      </a:lnTo>
                      <a:lnTo>
                        <a:pt x="609" y="2174"/>
                      </a:lnTo>
                      <a:lnTo>
                        <a:pt x="685" y="2122"/>
                      </a:lnTo>
                      <a:lnTo>
                        <a:pt x="761" y="2066"/>
                      </a:lnTo>
                      <a:lnTo>
                        <a:pt x="834" y="2007"/>
                      </a:lnTo>
                      <a:lnTo>
                        <a:pt x="904" y="1941"/>
                      </a:lnTo>
                      <a:lnTo>
                        <a:pt x="970" y="1872"/>
                      </a:lnTo>
                      <a:lnTo>
                        <a:pt x="1036" y="1795"/>
                      </a:lnTo>
                      <a:lnTo>
                        <a:pt x="1099" y="1719"/>
                      </a:lnTo>
                      <a:lnTo>
                        <a:pt x="1158" y="1635"/>
                      </a:lnTo>
                      <a:lnTo>
                        <a:pt x="1213" y="1549"/>
                      </a:lnTo>
                      <a:lnTo>
                        <a:pt x="1265" y="1462"/>
                      </a:lnTo>
                      <a:lnTo>
                        <a:pt x="1317" y="1371"/>
                      </a:lnTo>
                      <a:lnTo>
                        <a:pt x="1366" y="1278"/>
                      </a:lnTo>
                      <a:lnTo>
                        <a:pt x="1408" y="1184"/>
                      </a:lnTo>
                      <a:lnTo>
                        <a:pt x="1450" y="1087"/>
                      </a:lnTo>
                      <a:lnTo>
                        <a:pt x="1488" y="990"/>
                      </a:lnTo>
                      <a:lnTo>
                        <a:pt x="1523" y="889"/>
                      </a:lnTo>
                      <a:lnTo>
                        <a:pt x="1554" y="788"/>
                      </a:lnTo>
                      <a:lnTo>
                        <a:pt x="1582" y="687"/>
                      </a:lnTo>
                      <a:lnTo>
                        <a:pt x="1606" y="587"/>
                      </a:lnTo>
                      <a:lnTo>
                        <a:pt x="1627" y="486"/>
                      </a:lnTo>
                      <a:lnTo>
                        <a:pt x="1644" y="389"/>
                      </a:lnTo>
                      <a:lnTo>
                        <a:pt x="1658" y="288"/>
                      </a:lnTo>
                      <a:lnTo>
                        <a:pt x="1665" y="191"/>
                      </a:lnTo>
                      <a:lnTo>
                        <a:pt x="1672" y="93"/>
                      </a:lnTo>
                      <a:lnTo>
                        <a:pt x="1676" y="0"/>
                      </a:lnTo>
                      <a:lnTo>
                        <a:pt x="1676" y="0"/>
                      </a:lnTo>
                      <a:lnTo>
                        <a:pt x="1676" y="93"/>
                      </a:lnTo>
                      <a:lnTo>
                        <a:pt x="1683" y="191"/>
                      </a:lnTo>
                      <a:lnTo>
                        <a:pt x="1693" y="288"/>
                      </a:lnTo>
                      <a:lnTo>
                        <a:pt x="1704" y="389"/>
                      </a:lnTo>
                      <a:lnTo>
                        <a:pt x="1721" y="486"/>
                      </a:lnTo>
                      <a:lnTo>
                        <a:pt x="1742" y="587"/>
                      </a:lnTo>
                      <a:lnTo>
                        <a:pt x="1766" y="687"/>
                      </a:lnTo>
                      <a:lnTo>
                        <a:pt x="1794" y="788"/>
                      </a:lnTo>
                      <a:lnTo>
                        <a:pt x="1825" y="889"/>
                      </a:lnTo>
                      <a:lnTo>
                        <a:pt x="1860" y="990"/>
                      </a:lnTo>
                      <a:lnTo>
                        <a:pt x="1898" y="1087"/>
                      </a:lnTo>
                      <a:lnTo>
                        <a:pt x="1940" y="1184"/>
                      </a:lnTo>
                      <a:lnTo>
                        <a:pt x="1985" y="1278"/>
                      </a:lnTo>
                      <a:lnTo>
                        <a:pt x="2030" y="1371"/>
                      </a:lnTo>
                      <a:lnTo>
                        <a:pt x="2082" y="1462"/>
                      </a:lnTo>
                      <a:lnTo>
                        <a:pt x="2134" y="1549"/>
                      </a:lnTo>
                      <a:lnTo>
                        <a:pt x="2190" y="1635"/>
                      </a:lnTo>
                      <a:lnTo>
                        <a:pt x="2249" y="1719"/>
                      </a:lnTo>
                      <a:lnTo>
                        <a:pt x="2311" y="1795"/>
                      </a:lnTo>
                      <a:lnTo>
                        <a:pt x="2378" y="1872"/>
                      </a:lnTo>
                      <a:lnTo>
                        <a:pt x="2443" y="1941"/>
                      </a:lnTo>
                      <a:lnTo>
                        <a:pt x="2517" y="2007"/>
                      </a:lnTo>
                      <a:lnTo>
                        <a:pt x="2586" y="2066"/>
                      </a:lnTo>
                      <a:lnTo>
                        <a:pt x="2663" y="2122"/>
                      </a:lnTo>
                      <a:lnTo>
                        <a:pt x="2743" y="2174"/>
                      </a:lnTo>
                      <a:lnTo>
                        <a:pt x="2823" y="2219"/>
                      </a:lnTo>
                      <a:lnTo>
                        <a:pt x="2902" y="2257"/>
                      </a:lnTo>
                      <a:lnTo>
                        <a:pt x="2989" y="2288"/>
                      </a:lnTo>
                      <a:lnTo>
                        <a:pt x="3076" y="2316"/>
                      </a:lnTo>
                      <a:lnTo>
                        <a:pt x="3163" y="2334"/>
                      </a:lnTo>
                      <a:lnTo>
                        <a:pt x="3257" y="2344"/>
                      </a:lnTo>
                      <a:lnTo>
                        <a:pt x="3347" y="2351"/>
                      </a:lnTo>
                      <a:lnTo>
                        <a:pt x="0" y="2351"/>
                      </a:lnTo>
                    </a:path>
                  </a:pathLst>
                </a:custGeom>
                <a:solidFill>
                  <a:schemeClr val="bg1">
                    <a:lumMod val="50000"/>
                    <a:alpha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algn="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7D8183C7-35EC-4A24-8B6D-37C244BAF3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61966" y="2663549"/>
                  <a:ext cx="1879193" cy="1451463"/>
                </a:xfrm>
                <a:custGeom>
                  <a:avLst/>
                  <a:gdLst>
                    <a:gd name="T0" fmla="*/ 0 w 3351"/>
                    <a:gd name="T1" fmla="*/ 5782 h 5783"/>
                    <a:gd name="T2" fmla="*/ 94 w 3351"/>
                    <a:gd name="T3" fmla="*/ 5768 h 5783"/>
                    <a:gd name="T4" fmla="*/ 184 w 3351"/>
                    <a:gd name="T5" fmla="*/ 5727 h 5783"/>
                    <a:gd name="T6" fmla="*/ 274 w 3351"/>
                    <a:gd name="T7" fmla="*/ 5660 h 5783"/>
                    <a:gd name="T8" fmla="*/ 361 w 3351"/>
                    <a:gd name="T9" fmla="*/ 5574 h 5783"/>
                    <a:gd name="T10" fmla="*/ 445 w 3351"/>
                    <a:gd name="T11" fmla="*/ 5462 h 5783"/>
                    <a:gd name="T12" fmla="*/ 528 w 3351"/>
                    <a:gd name="T13" fmla="*/ 5334 h 5783"/>
                    <a:gd name="T14" fmla="*/ 608 w 3351"/>
                    <a:gd name="T15" fmla="*/ 5185 h 5783"/>
                    <a:gd name="T16" fmla="*/ 685 w 3351"/>
                    <a:gd name="T17" fmla="*/ 5018 h 5783"/>
                    <a:gd name="T18" fmla="*/ 834 w 3351"/>
                    <a:gd name="T19" fmla="*/ 4643 h 5783"/>
                    <a:gd name="T20" fmla="*/ 970 w 3351"/>
                    <a:gd name="T21" fmla="*/ 4216 h 5783"/>
                    <a:gd name="T22" fmla="*/ 1098 w 3351"/>
                    <a:gd name="T23" fmla="*/ 3753 h 5783"/>
                    <a:gd name="T24" fmla="*/ 1213 w 3351"/>
                    <a:gd name="T25" fmla="*/ 3267 h 5783"/>
                    <a:gd name="T26" fmla="*/ 1317 w 3351"/>
                    <a:gd name="T27" fmla="*/ 2768 h 5783"/>
                    <a:gd name="T28" fmla="*/ 1408 w 3351"/>
                    <a:gd name="T29" fmla="*/ 2271 h 5783"/>
                    <a:gd name="T30" fmla="*/ 1488 w 3351"/>
                    <a:gd name="T31" fmla="*/ 1785 h 5783"/>
                    <a:gd name="T32" fmla="*/ 1553 w 3351"/>
                    <a:gd name="T33" fmla="*/ 1327 h 5783"/>
                    <a:gd name="T34" fmla="*/ 1606 w 3351"/>
                    <a:gd name="T35" fmla="*/ 906 h 5783"/>
                    <a:gd name="T36" fmla="*/ 1644 w 3351"/>
                    <a:gd name="T37" fmla="*/ 538 h 5783"/>
                    <a:gd name="T38" fmla="*/ 1665 w 3351"/>
                    <a:gd name="T39" fmla="*/ 233 h 5783"/>
                    <a:gd name="T40" fmla="*/ 1675 w 3351"/>
                    <a:gd name="T41" fmla="*/ 0 h 5783"/>
                    <a:gd name="T42" fmla="*/ 1675 w 3351"/>
                    <a:gd name="T43" fmla="*/ 104 h 5783"/>
                    <a:gd name="T44" fmla="*/ 1692 w 3351"/>
                    <a:gd name="T45" fmla="*/ 375 h 5783"/>
                    <a:gd name="T46" fmla="*/ 1720 w 3351"/>
                    <a:gd name="T47" fmla="*/ 716 h 5783"/>
                    <a:gd name="T48" fmla="*/ 1766 w 3351"/>
                    <a:gd name="T49" fmla="*/ 1111 h 5783"/>
                    <a:gd name="T50" fmla="*/ 1824 w 3351"/>
                    <a:gd name="T51" fmla="*/ 1553 h 5783"/>
                    <a:gd name="T52" fmla="*/ 1898 w 3351"/>
                    <a:gd name="T53" fmla="*/ 2025 h 5783"/>
                    <a:gd name="T54" fmla="*/ 1984 w 3351"/>
                    <a:gd name="T55" fmla="*/ 2518 h 5783"/>
                    <a:gd name="T56" fmla="*/ 2082 w 3351"/>
                    <a:gd name="T57" fmla="*/ 3017 h 5783"/>
                    <a:gd name="T58" fmla="*/ 2193 w 3351"/>
                    <a:gd name="T59" fmla="*/ 3514 h 5783"/>
                    <a:gd name="T60" fmla="*/ 2311 w 3351"/>
                    <a:gd name="T61" fmla="*/ 3990 h 5783"/>
                    <a:gd name="T62" fmla="*/ 2447 w 3351"/>
                    <a:gd name="T63" fmla="*/ 4434 h 5783"/>
                    <a:gd name="T64" fmla="*/ 2589 w 3351"/>
                    <a:gd name="T65" fmla="*/ 4837 h 5783"/>
                    <a:gd name="T66" fmla="*/ 2700 w 3351"/>
                    <a:gd name="T67" fmla="*/ 5105 h 5783"/>
                    <a:gd name="T68" fmla="*/ 2780 w 3351"/>
                    <a:gd name="T69" fmla="*/ 5261 h 5783"/>
                    <a:gd name="T70" fmla="*/ 2864 w 3351"/>
                    <a:gd name="T71" fmla="*/ 5400 h 5783"/>
                    <a:gd name="T72" fmla="*/ 2947 w 3351"/>
                    <a:gd name="T73" fmla="*/ 5521 h 5783"/>
                    <a:gd name="T74" fmla="*/ 3031 w 3351"/>
                    <a:gd name="T75" fmla="*/ 5619 h 5783"/>
                    <a:gd name="T76" fmla="*/ 3121 w 3351"/>
                    <a:gd name="T77" fmla="*/ 5699 h 5783"/>
                    <a:gd name="T78" fmla="*/ 3211 w 3351"/>
                    <a:gd name="T79" fmla="*/ 5751 h 5783"/>
                    <a:gd name="T80" fmla="*/ 3302 w 3351"/>
                    <a:gd name="T81" fmla="*/ 5778 h 5783"/>
                    <a:gd name="T82" fmla="*/ 0 w 3351"/>
                    <a:gd name="T83" fmla="*/ 5782 h 57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351" h="5783">
                      <a:moveTo>
                        <a:pt x="0" y="5782"/>
                      </a:moveTo>
                      <a:lnTo>
                        <a:pt x="0" y="5782"/>
                      </a:lnTo>
                      <a:lnTo>
                        <a:pt x="45" y="5778"/>
                      </a:lnTo>
                      <a:lnTo>
                        <a:pt x="94" y="5768"/>
                      </a:lnTo>
                      <a:lnTo>
                        <a:pt x="139" y="5751"/>
                      </a:lnTo>
                      <a:lnTo>
                        <a:pt x="184" y="5727"/>
                      </a:lnTo>
                      <a:lnTo>
                        <a:pt x="229" y="5699"/>
                      </a:lnTo>
                      <a:lnTo>
                        <a:pt x="274" y="5660"/>
                      </a:lnTo>
                      <a:lnTo>
                        <a:pt x="316" y="5619"/>
                      </a:lnTo>
                      <a:lnTo>
                        <a:pt x="361" y="5574"/>
                      </a:lnTo>
                      <a:lnTo>
                        <a:pt x="403" y="5521"/>
                      </a:lnTo>
                      <a:lnTo>
                        <a:pt x="445" y="5462"/>
                      </a:lnTo>
                      <a:lnTo>
                        <a:pt x="486" y="5400"/>
                      </a:lnTo>
                      <a:lnTo>
                        <a:pt x="528" y="5334"/>
                      </a:lnTo>
                      <a:lnTo>
                        <a:pt x="566" y="5261"/>
                      </a:lnTo>
                      <a:lnTo>
                        <a:pt x="608" y="5185"/>
                      </a:lnTo>
                      <a:lnTo>
                        <a:pt x="646" y="5105"/>
                      </a:lnTo>
                      <a:lnTo>
                        <a:pt x="685" y="5018"/>
                      </a:lnTo>
                      <a:lnTo>
                        <a:pt x="761" y="4837"/>
                      </a:lnTo>
                      <a:lnTo>
                        <a:pt x="834" y="4643"/>
                      </a:lnTo>
                      <a:lnTo>
                        <a:pt x="904" y="4434"/>
                      </a:lnTo>
                      <a:lnTo>
                        <a:pt x="970" y="4216"/>
                      </a:lnTo>
                      <a:lnTo>
                        <a:pt x="1036" y="3990"/>
                      </a:lnTo>
                      <a:lnTo>
                        <a:pt x="1098" y="3753"/>
                      </a:lnTo>
                      <a:lnTo>
                        <a:pt x="1157" y="3514"/>
                      </a:lnTo>
                      <a:lnTo>
                        <a:pt x="1213" y="3267"/>
                      </a:lnTo>
                      <a:lnTo>
                        <a:pt x="1268" y="3017"/>
                      </a:lnTo>
                      <a:lnTo>
                        <a:pt x="1317" y="2768"/>
                      </a:lnTo>
                      <a:lnTo>
                        <a:pt x="1366" y="2518"/>
                      </a:lnTo>
                      <a:lnTo>
                        <a:pt x="1408" y="2271"/>
                      </a:lnTo>
                      <a:lnTo>
                        <a:pt x="1449" y="2025"/>
                      </a:lnTo>
                      <a:lnTo>
                        <a:pt x="1488" y="1785"/>
                      </a:lnTo>
                      <a:lnTo>
                        <a:pt x="1522" y="1553"/>
                      </a:lnTo>
                      <a:lnTo>
                        <a:pt x="1553" y="1327"/>
                      </a:lnTo>
                      <a:lnTo>
                        <a:pt x="1581" y="1111"/>
                      </a:lnTo>
                      <a:lnTo>
                        <a:pt x="1606" y="906"/>
                      </a:lnTo>
                      <a:lnTo>
                        <a:pt x="1627" y="716"/>
                      </a:lnTo>
                      <a:lnTo>
                        <a:pt x="1644" y="538"/>
                      </a:lnTo>
                      <a:lnTo>
                        <a:pt x="1658" y="375"/>
                      </a:lnTo>
                      <a:lnTo>
                        <a:pt x="1665" y="233"/>
                      </a:lnTo>
                      <a:lnTo>
                        <a:pt x="1672" y="104"/>
                      </a:lnTo>
                      <a:lnTo>
                        <a:pt x="1675" y="0"/>
                      </a:lnTo>
                      <a:lnTo>
                        <a:pt x="1675" y="0"/>
                      </a:lnTo>
                      <a:lnTo>
                        <a:pt x="1675" y="104"/>
                      </a:lnTo>
                      <a:lnTo>
                        <a:pt x="1682" y="233"/>
                      </a:lnTo>
                      <a:lnTo>
                        <a:pt x="1692" y="375"/>
                      </a:lnTo>
                      <a:lnTo>
                        <a:pt x="1707" y="538"/>
                      </a:lnTo>
                      <a:lnTo>
                        <a:pt x="1720" y="716"/>
                      </a:lnTo>
                      <a:lnTo>
                        <a:pt x="1741" y="906"/>
                      </a:lnTo>
                      <a:lnTo>
                        <a:pt x="1766" y="1111"/>
                      </a:lnTo>
                      <a:lnTo>
                        <a:pt x="1793" y="1327"/>
                      </a:lnTo>
                      <a:lnTo>
                        <a:pt x="1824" y="1553"/>
                      </a:lnTo>
                      <a:lnTo>
                        <a:pt x="1860" y="1785"/>
                      </a:lnTo>
                      <a:lnTo>
                        <a:pt x="1898" y="2025"/>
                      </a:lnTo>
                      <a:lnTo>
                        <a:pt x="1939" y="2271"/>
                      </a:lnTo>
                      <a:lnTo>
                        <a:pt x="1984" y="2518"/>
                      </a:lnTo>
                      <a:lnTo>
                        <a:pt x="2030" y="2768"/>
                      </a:lnTo>
                      <a:lnTo>
                        <a:pt x="2082" y="3017"/>
                      </a:lnTo>
                      <a:lnTo>
                        <a:pt x="2134" y="3267"/>
                      </a:lnTo>
                      <a:lnTo>
                        <a:pt x="2193" y="3514"/>
                      </a:lnTo>
                      <a:lnTo>
                        <a:pt x="2252" y="3753"/>
                      </a:lnTo>
                      <a:lnTo>
                        <a:pt x="2311" y="3990"/>
                      </a:lnTo>
                      <a:lnTo>
                        <a:pt x="2377" y="4216"/>
                      </a:lnTo>
                      <a:lnTo>
                        <a:pt x="2447" y="4434"/>
                      </a:lnTo>
                      <a:lnTo>
                        <a:pt x="2516" y="4643"/>
                      </a:lnTo>
                      <a:lnTo>
                        <a:pt x="2589" y="4837"/>
                      </a:lnTo>
                      <a:lnTo>
                        <a:pt x="2662" y="5018"/>
                      </a:lnTo>
                      <a:lnTo>
                        <a:pt x="2700" y="5105"/>
                      </a:lnTo>
                      <a:lnTo>
                        <a:pt x="2742" y="5185"/>
                      </a:lnTo>
                      <a:lnTo>
                        <a:pt x="2780" y="5261"/>
                      </a:lnTo>
                      <a:lnTo>
                        <a:pt x="2822" y="5334"/>
                      </a:lnTo>
                      <a:lnTo>
                        <a:pt x="2864" y="5400"/>
                      </a:lnTo>
                      <a:lnTo>
                        <a:pt x="2906" y="5462"/>
                      </a:lnTo>
                      <a:lnTo>
                        <a:pt x="2947" y="5521"/>
                      </a:lnTo>
                      <a:lnTo>
                        <a:pt x="2989" y="5574"/>
                      </a:lnTo>
                      <a:lnTo>
                        <a:pt x="3031" y="5619"/>
                      </a:lnTo>
                      <a:lnTo>
                        <a:pt x="3076" y="5660"/>
                      </a:lnTo>
                      <a:lnTo>
                        <a:pt x="3121" y="5699"/>
                      </a:lnTo>
                      <a:lnTo>
                        <a:pt x="3166" y="5727"/>
                      </a:lnTo>
                      <a:lnTo>
                        <a:pt x="3211" y="5751"/>
                      </a:lnTo>
                      <a:lnTo>
                        <a:pt x="3257" y="5768"/>
                      </a:lnTo>
                      <a:lnTo>
                        <a:pt x="3302" y="5778"/>
                      </a:lnTo>
                      <a:lnTo>
                        <a:pt x="3350" y="5782"/>
                      </a:lnTo>
                      <a:lnTo>
                        <a:pt x="0" y="5782"/>
                      </a:lnTo>
                    </a:path>
                  </a:pathLst>
                </a:custGeom>
                <a:solidFill>
                  <a:schemeClr val="tx1">
                    <a:alpha val="85000"/>
                  </a:schemeClr>
                </a:solidFill>
                <a:ln>
                  <a:noFill/>
                </a:ln>
                <a:effectLst/>
              </p:spPr>
              <p:txBody>
                <a:bodyPr wrap="none" anchor="ctr"/>
                <a:lstStyle/>
                <a:p>
                  <a:pPr algn="r"/>
                  <a:endParaRPr 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4DC48400-F1D0-41F0-8487-F35B0BC12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66226" y="3255154"/>
                <a:ext cx="2140598" cy="1478938"/>
              </a:xfrm>
              <a:custGeom>
                <a:avLst/>
                <a:gdLst>
                  <a:gd name="T0" fmla="*/ 0 w 3348"/>
                  <a:gd name="T1" fmla="*/ 2351 h 2352"/>
                  <a:gd name="T2" fmla="*/ 185 w 3348"/>
                  <a:gd name="T3" fmla="*/ 2334 h 2352"/>
                  <a:gd name="T4" fmla="*/ 358 w 3348"/>
                  <a:gd name="T5" fmla="*/ 2288 h 2352"/>
                  <a:gd name="T6" fmla="*/ 525 w 3348"/>
                  <a:gd name="T7" fmla="*/ 2219 h 2352"/>
                  <a:gd name="T8" fmla="*/ 685 w 3348"/>
                  <a:gd name="T9" fmla="*/ 2122 h 2352"/>
                  <a:gd name="T10" fmla="*/ 834 w 3348"/>
                  <a:gd name="T11" fmla="*/ 2007 h 2352"/>
                  <a:gd name="T12" fmla="*/ 970 w 3348"/>
                  <a:gd name="T13" fmla="*/ 1872 h 2352"/>
                  <a:gd name="T14" fmla="*/ 1099 w 3348"/>
                  <a:gd name="T15" fmla="*/ 1719 h 2352"/>
                  <a:gd name="T16" fmla="*/ 1213 w 3348"/>
                  <a:gd name="T17" fmla="*/ 1549 h 2352"/>
                  <a:gd name="T18" fmla="*/ 1317 w 3348"/>
                  <a:gd name="T19" fmla="*/ 1371 h 2352"/>
                  <a:gd name="T20" fmla="*/ 1408 w 3348"/>
                  <a:gd name="T21" fmla="*/ 1184 h 2352"/>
                  <a:gd name="T22" fmla="*/ 1488 w 3348"/>
                  <a:gd name="T23" fmla="*/ 990 h 2352"/>
                  <a:gd name="T24" fmla="*/ 1554 w 3348"/>
                  <a:gd name="T25" fmla="*/ 788 h 2352"/>
                  <a:gd name="T26" fmla="*/ 1606 w 3348"/>
                  <a:gd name="T27" fmla="*/ 587 h 2352"/>
                  <a:gd name="T28" fmla="*/ 1644 w 3348"/>
                  <a:gd name="T29" fmla="*/ 389 h 2352"/>
                  <a:gd name="T30" fmla="*/ 1665 w 3348"/>
                  <a:gd name="T31" fmla="*/ 191 h 2352"/>
                  <a:gd name="T32" fmla="*/ 1676 w 3348"/>
                  <a:gd name="T33" fmla="*/ 0 h 2352"/>
                  <a:gd name="T34" fmla="*/ 1676 w 3348"/>
                  <a:gd name="T35" fmla="*/ 93 h 2352"/>
                  <a:gd name="T36" fmla="*/ 1693 w 3348"/>
                  <a:gd name="T37" fmla="*/ 288 h 2352"/>
                  <a:gd name="T38" fmla="*/ 1721 w 3348"/>
                  <a:gd name="T39" fmla="*/ 486 h 2352"/>
                  <a:gd name="T40" fmla="*/ 1766 w 3348"/>
                  <a:gd name="T41" fmla="*/ 687 h 2352"/>
                  <a:gd name="T42" fmla="*/ 1825 w 3348"/>
                  <a:gd name="T43" fmla="*/ 889 h 2352"/>
                  <a:gd name="T44" fmla="*/ 1898 w 3348"/>
                  <a:gd name="T45" fmla="*/ 1087 h 2352"/>
                  <a:gd name="T46" fmla="*/ 1985 w 3348"/>
                  <a:gd name="T47" fmla="*/ 1278 h 2352"/>
                  <a:gd name="T48" fmla="*/ 2082 w 3348"/>
                  <a:gd name="T49" fmla="*/ 1462 h 2352"/>
                  <a:gd name="T50" fmla="*/ 2190 w 3348"/>
                  <a:gd name="T51" fmla="*/ 1635 h 2352"/>
                  <a:gd name="T52" fmla="*/ 2311 w 3348"/>
                  <a:gd name="T53" fmla="*/ 1795 h 2352"/>
                  <a:gd name="T54" fmla="*/ 2443 w 3348"/>
                  <a:gd name="T55" fmla="*/ 1941 h 2352"/>
                  <a:gd name="T56" fmla="*/ 2586 w 3348"/>
                  <a:gd name="T57" fmla="*/ 2066 h 2352"/>
                  <a:gd name="T58" fmla="*/ 2743 w 3348"/>
                  <a:gd name="T59" fmla="*/ 2174 h 2352"/>
                  <a:gd name="T60" fmla="*/ 2902 w 3348"/>
                  <a:gd name="T61" fmla="*/ 2257 h 2352"/>
                  <a:gd name="T62" fmla="*/ 3076 w 3348"/>
                  <a:gd name="T63" fmla="*/ 2316 h 2352"/>
                  <a:gd name="T64" fmla="*/ 3257 w 3348"/>
                  <a:gd name="T65" fmla="*/ 2344 h 2352"/>
                  <a:gd name="T66" fmla="*/ 0 w 3348"/>
                  <a:gd name="T67" fmla="*/ 2351 h 2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348" h="2352">
                    <a:moveTo>
                      <a:pt x="0" y="2351"/>
                    </a:moveTo>
                    <a:lnTo>
                      <a:pt x="0" y="2351"/>
                    </a:lnTo>
                    <a:lnTo>
                      <a:pt x="91" y="2344"/>
                    </a:lnTo>
                    <a:lnTo>
                      <a:pt x="185" y="2334"/>
                    </a:lnTo>
                    <a:lnTo>
                      <a:pt x="271" y="2316"/>
                    </a:lnTo>
                    <a:lnTo>
                      <a:pt x="358" y="2288"/>
                    </a:lnTo>
                    <a:lnTo>
                      <a:pt x="445" y="2257"/>
                    </a:lnTo>
                    <a:lnTo>
                      <a:pt x="525" y="2219"/>
                    </a:lnTo>
                    <a:lnTo>
                      <a:pt x="609" y="2174"/>
                    </a:lnTo>
                    <a:lnTo>
                      <a:pt x="685" y="2122"/>
                    </a:lnTo>
                    <a:lnTo>
                      <a:pt x="761" y="2066"/>
                    </a:lnTo>
                    <a:lnTo>
                      <a:pt x="834" y="2007"/>
                    </a:lnTo>
                    <a:lnTo>
                      <a:pt x="904" y="1941"/>
                    </a:lnTo>
                    <a:lnTo>
                      <a:pt x="970" y="1872"/>
                    </a:lnTo>
                    <a:lnTo>
                      <a:pt x="1036" y="1795"/>
                    </a:lnTo>
                    <a:lnTo>
                      <a:pt x="1099" y="1719"/>
                    </a:lnTo>
                    <a:lnTo>
                      <a:pt x="1158" y="1635"/>
                    </a:lnTo>
                    <a:lnTo>
                      <a:pt x="1213" y="1549"/>
                    </a:lnTo>
                    <a:lnTo>
                      <a:pt x="1265" y="1462"/>
                    </a:lnTo>
                    <a:lnTo>
                      <a:pt x="1317" y="1371"/>
                    </a:lnTo>
                    <a:lnTo>
                      <a:pt x="1366" y="1278"/>
                    </a:lnTo>
                    <a:lnTo>
                      <a:pt x="1408" y="1184"/>
                    </a:lnTo>
                    <a:lnTo>
                      <a:pt x="1450" y="1087"/>
                    </a:lnTo>
                    <a:lnTo>
                      <a:pt x="1488" y="990"/>
                    </a:lnTo>
                    <a:lnTo>
                      <a:pt x="1523" y="889"/>
                    </a:lnTo>
                    <a:lnTo>
                      <a:pt x="1554" y="788"/>
                    </a:lnTo>
                    <a:lnTo>
                      <a:pt x="1582" y="687"/>
                    </a:lnTo>
                    <a:lnTo>
                      <a:pt x="1606" y="587"/>
                    </a:lnTo>
                    <a:lnTo>
                      <a:pt x="1627" y="486"/>
                    </a:lnTo>
                    <a:lnTo>
                      <a:pt x="1644" y="389"/>
                    </a:lnTo>
                    <a:lnTo>
                      <a:pt x="1658" y="288"/>
                    </a:lnTo>
                    <a:lnTo>
                      <a:pt x="1665" y="191"/>
                    </a:lnTo>
                    <a:lnTo>
                      <a:pt x="1672" y="93"/>
                    </a:lnTo>
                    <a:lnTo>
                      <a:pt x="1676" y="0"/>
                    </a:lnTo>
                    <a:lnTo>
                      <a:pt x="1676" y="0"/>
                    </a:lnTo>
                    <a:lnTo>
                      <a:pt x="1676" y="93"/>
                    </a:lnTo>
                    <a:lnTo>
                      <a:pt x="1683" y="191"/>
                    </a:lnTo>
                    <a:lnTo>
                      <a:pt x="1693" y="288"/>
                    </a:lnTo>
                    <a:lnTo>
                      <a:pt x="1704" y="389"/>
                    </a:lnTo>
                    <a:lnTo>
                      <a:pt x="1721" y="486"/>
                    </a:lnTo>
                    <a:lnTo>
                      <a:pt x="1742" y="587"/>
                    </a:lnTo>
                    <a:lnTo>
                      <a:pt x="1766" y="687"/>
                    </a:lnTo>
                    <a:lnTo>
                      <a:pt x="1794" y="788"/>
                    </a:lnTo>
                    <a:lnTo>
                      <a:pt x="1825" y="889"/>
                    </a:lnTo>
                    <a:lnTo>
                      <a:pt x="1860" y="990"/>
                    </a:lnTo>
                    <a:lnTo>
                      <a:pt x="1898" y="1087"/>
                    </a:lnTo>
                    <a:lnTo>
                      <a:pt x="1940" y="1184"/>
                    </a:lnTo>
                    <a:lnTo>
                      <a:pt x="1985" y="1278"/>
                    </a:lnTo>
                    <a:lnTo>
                      <a:pt x="2030" y="1371"/>
                    </a:lnTo>
                    <a:lnTo>
                      <a:pt x="2082" y="1462"/>
                    </a:lnTo>
                    <a:lnTo>
                      <a:pt x="2134" y="1549"/>
                    </a:lnTo>
                    <a:lnTo>
                      <a:pt x="2190" y="1635"/>
                    </a:lnTo>
                    <a:lnTo>
                      <a:pt x="2249" y="1719"/>
                    </a:lnTo>
                    <a:lnTo>
                      <a:pt x="2311" y="1795"/>
                    </a:lnTo>
                    <a:lnTo>
                      <a:pt x="2378" y="1872"/>
                    </a:lnTo>
                    <a:lnTo>
                      <a:pt x="2443" y="1941"/>
                    </a:lnTo>
                    <a:lnTo>
                      <a:pt x="2517" y="2007"/>
                    </a:lnTo>
                    <a:lnTo>
                      <a:pt x="2586" y="2066"/>
                    </a:lnTo>
                    <a:lnTo>
                      <a:pt x="2663" y="2122"/>
                    </a:lnTo>
                    <a:lnTo>
                      <a:pt x="2743" y="2174"/>
                    </a:lnTo>
                    <a:lnTo>
                      <a:pt x="2823" y="2219"/>
                    </a:lnTo>
                    <a:lnTo>
                      <a:pt x="2902" y="2257"/>
                    </a:lnTo>
                    <a:lnTo>
                      <a:pt x="2989" y="2288"/>
                    </a:lnTo>
                    <a:lnTo>
                      <a:pt x="3076" y="2316"/>
                    </a:lnTo>
                    <a:lnTo>
                      <a:pt x="3163" y="2334"/>
                    </a:lnTo>
                    <a:lnTo>
                      <a:pt x="3257" y="2344"/>
                    </a:lnTo>
                    <a:lnTo>
                      <a:pt x="3347" y="2351"/>
                    </a:lnTo>
                    <a:lnTo>
                      <a:pt x="0" y="2351"/>
                    </a:lnTo>
                  </a:path>
                </a:pathLst>
              </a:custGeom>
              <a:solidFill>
                <a:schemeClr val="bg1">
                  <a:alpha val="85000"/>
                </a:schemeClr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pPr algn="r"/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A0BE13-EB2D-4043-AED2-86ED6EDD0B8A}"/>
                </a:ext>
              </a:extLst>
            </p:cNvPr>
            <p:cNvSpPr txBox="1"/>
            <p:nvPr/>
          </p:nvSpPr>
          <p:spPr>
            <a:xfrm>
              <a:off x="4910918" y="2863038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35%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3A4C5BD-6A80-4A71-ADB7-53BD86B35A43}"/>
                </a:ext>
              </a:extLst>
            </p:cNvPr>
            <p:cNvSpPr/>
            <p:nvPr/>
          </p:nvSpPr>
          <p:spPr>
            <a:xfrm>
              <a:off x="4910918" y="3293925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2015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071BB2B-8632-465A-B4D9-89546EFC61AA}"/>
                </a:ext>
              </a:extLst>
            </p:cNvPr>
            <p:cNvSpPr txBox="1"/>
            <p:nvPr/>
          </p:nvSpPr>
          <p:spPr>
            <a:xfrm>
              <a:off x="5837991" y="2158849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65%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97240D0-27DF-4D86-B7A9-B7646838B85E}"/>
                </a:ext>
              </a:extLst>
            </p:cNvPr>
            <p:cNvSpPr/>
            <p:nvPr/>
          </p:nvSpPr>
          <p:spPr>
            <a:xfrm>
              <a:off x="5837991" y="2589736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2016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B3E16AA-880C-440F-82B5-7B6C421F85BF}"/>
                </a:ext>
              </a:extLst>
            </p:cNvPr>
            <p:cNvSpPr txBox="1"/>
            <p:nvPr/>
          </p:nvSpPr>
          <p:spPr>
            <a:xfrm>
              <a:off x="6608977" y="1598820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85%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0FB00-4E0D-49F3-8466-870EB61E04F1}"/>
                </a:ext>
              </a:extLst>
            </p:cNvPr>
            <p:cNvSpPr/>
            <p:nvPr/>
          </p:nvSpPr>
          <p:spPr>
            <a:xfrm>
              <a:off x="6608977" y="2029707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2017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19EEDF-5BA7-400D-9244-FB00402A9CBA}"/>
                </a:ext>
              </a:extLst>
            </p:cNvPr>
            <p:cNvSpPr txBox="1"/>
            <p:nvPr/>
          </p:nvSpPr>
          <p:spPr>
            <a:xfrm>
              <a:off x="7444193" y="1878834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75%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155D4E6-CE72-49C2-BB55-F47B3575AD5A}"/>
                </a:ext>
              </a:extLst>
            </p:cNvPr>
            <p:cNvSpPr/>
            <p:nvPr/>
          </p:nvSpPr>
          <p:spPr>
            <a:xfrm>
              <a:off x="7444193" y="2309721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2018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972255C-933A-4372-914C-627985F77DC0}"/>
                </a:ext>
              </a:extLst>
            </p:cNvPr>
            <p:cNvSpPr txBox="1"/>
            <p:nvPr/>
          </p:nvSpPr>
          <p:spPr>
            <a:xfrm>
              <a:off x="8275926" y="2317620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55%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869371-A9D6-4BCC-960D-45465A6963C7}"/>
                </a:ext>
              </a:extLst>
            </p:cNvPr>
            <p:cNvSpPr/>
            <p:nvPr/>
          </p:nvSpPr>
          <p:spPr>
            <a:xfrm>
              <a:off x="8275926" y="2748507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2019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0D2ABE-5EBB-4FE7-8815-9555D3123B7C}"/>
                </a:ext>
              </a:extLst>
            </p:cNvPr>
            <p:cNvSpPr txBox="1"/>
            <p:nvPr/>
          </p:nvSpPr>
          <p:spPr>
            <a:xfrm>
              <a:off x="9082662" y="2438862"/>
              <a:ext cx="545562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45%</a:t>
              </a:r>
            </a:p>
            <a:p>
              <a:pPr algn="r"/>
              <a:r>
                <a:rPr lang="en-US" sz="1400" b="1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Sales</a:t>
              </a:r>
              <a:endParaRPr lang="id-ID" sz="1400" b="1" dirty="0">
                <a:solidFill>
                  <a:schemeClr val="bg1"/>
                </a:solidFill>
                <a:latin typeface="Lato" panose="020F0502020204030203"/>
                <a:ea typeface="PT Sans" panose="020B0503020203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1441D4-AE6A-40E7-9D29-AB12F6061419}"/>
                </a:ext>
              </a:extLst>
            </p:cNvPr>
            <p:cNvSpPr/>
            <p:nvPr/>
          </p:nvSpPr>
          <p:spPr>
            <a:xfrm>
              <a:off x="9082662" y="2869749"/>
              <a:ext cx="545562" cy="16658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r">
                <a:lnSpc>
                  <a:spcPts val="1400"/>
                </a:lnSpc>
              </a:pPr>
              <a:r>
                <a:rPr lang="en-US" sz="1100" dirty="0">
                  <a:solidFill>
                    <a:schemeClr val="bg1"/>
                  </a:solidFill>
                  <a:latin typeface="Lato" panose="020F0502020204030203"/>
                  <a:ea typeface="PT Sans" panose="020B0503020203020204" pitchFamily="34" charset="0"/>
                </a:rPr>
                <a:t>2020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E7D6C3E8-6C80-4EF6-A59B-00421ABC3DF6}"/>
              </a:ext>
            </a:extLst>
          </p:cNvPr>
          <p:cNvSpPr/>
          <p:nvPr/>
        </p:nvSpPr>
        <p:spPr>
          <a:xfrm>
            <a:off x="5158902" y="5568272"/>
            <a:ext cx="5084751" cy="5580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500"/>
              </a:lnSpc>
            </a:pP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Collaboratively administrate empowered markets via plug-and-play networks. Dynamic procrastinate B2C users after installed base benefits dramatic visualize. </a:t>
            </a:r>
            <a:r>
              <a:rPr lang="en-US" alt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Predominate extensible testing procedures for reliable good 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Lato" panose="020F0502020204030203"/>
                <a:ea typeface="PT Sans" panose="020B0503020203020204" pitchFamily="34" charset="0"/>
              </a:rPr>
              <a:t>views.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EC88F8D-0C78-4B71-B1A2-28050A7BADA3}"/>
              </a:ext>
            </a:extLst>
          </p:cNvPr>
          <p:cNvSpPr txBox="1"/>
          <p:nvPr/>
        </p:nvSpPr>
        <p:spPr>
          <a:xfrm rot="16200000">
            <a:off x="10409742" y="2560464"/>
            <a:ext cx="226580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spc="600" dirty="0">
                <a:solidFill>
                  <a:schemeClr val="tx2">
                    <a:lumMod val="50000"/>
                    <a:lumOff val="50000"/>
                  </a:schemeClr>
                </a:solidFill>
                <a:latin typeface="Lato" panose="020F0502020204030203"/>
                <a:ea typeface="PT Sans" panose="020B0503020203020204" pitchFamily="34" charset="0"/>
                <a:cs typeface="Lao UI" panose="020B0502040204020203" pitchFamily="34" charset="0"/>
              </a:rPr>
              <a:t>WWW.LAVIEN.COM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BA48464-49F4-6A49-AD06-915B3E7144E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18A16E3-794B-41EB-8E25-EEBAA6860E9A}"/>
              </a:ext>
            </a:extLst>
          </p:cNvPr>
          <p:cNvGrpSpPr/>
          <p:nvPr/>
        </p:nvGrpSpPr>
        <p:grpSpPr>
          <a:xfrm>
            <a:off x="580151" y="2145959"/>
            <a:ext cx="2926377" cy="1043865"/>
            <a:chOff x="4998719" y="2746540"/>
            <a:chExt cx="2926377" cy="1043865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746E5A6-4BA6-4925-9D59-60A6E63EE6C0}"/>
                </a:ext>
              </a:extLst>
            </p:cNvPr>
            <p:cNvSpPr txBox="1"/>
            <p:nvPr/>
          </p:nvSpPr>
          <p:spPr>
            <a:xfrm>
              <a:off x="4998719" y="2746540"/>
              <a:ext cx="2926377" cy="89768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3200" b="1" dirty="0">
                  <a:latin typeface="Bitter" panose="00000500000000000000" pitchFamily="50" charset="0"/>
                </a:rPr>
                <a:t>SIMPLE</a:t>
              </a:r>
            </a:p>
            <a:p>
              <a:pPr>
                <a:lnSpc>
                  <a:spcPts val="3500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Bitter" panose="00000500000000000000" pitchFamily="50" charset="0"/>
                </a:rPr>
                <a:t>INFOGRAPHIC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B5A9C6-8AF2-4191-A939-C66EBA5478B5}"/>
                </a:ext>
              </a:extLst>
            </p:cNvPr>
            <p:cNvSpPr/>
            <p:nvPr/>
          </p:nvSpPr>
          <p:spPr>
            <a:xfrm>
              <a:off x="4998720" y="3744685"/>
              <a:ext cx="365760" cy="457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6707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 Child">
      <a:dk1>
        <a:srgbClr val="DF773D"/>
      </a:dk1>
      <a:lt1>
        <a:sysClr val="window" lastClr="FFFFFF"/>
      </a:lt1>
      <a:dk2>
        <a:srgbClr val="000000"/>
      </a:dk2>
      <a:lt2>
        <a:srgbClr val="F8F8F8"/>
      </a:lt2>
      <a:accent1>
        <a:srgbClr val="EAEAEA"/>
      </a:accent1>
      <a:accent2>
        <a:srgbClr val="DDDDDD"/>
      </a:accent2>
      <a:accent3>
        <a:srgbClr val="080808"/>
      </a:accent3>
      <a:accent4>
        <a:srgbClr val="111111"/>
      </a:accent4>
      <a:accent5>
        <a:srgbClr val="1C1C1C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11121</TotalTime>
  <Words>4521</Words>
  <Application>Microsoft Office PowerPoint</Application>
  <PresentationFormat>Widescreen</PresentationFormat>
  <Paragraphs>989</Paragraphs>
  <Slides>128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128</vt:i4>
      </vt:variant>
    </vt:vector>
  </HeadingPairs>
  <TitlesOfParts>
    <vt:vector size="141" baseType="lpstr">
      <vt:lpstr>Arial</vt:lpstr>
      <vt:lpstr>Bitter</vt:lpstr>
      <vt:lpstr>Calibri</vt:lpstr>
      <vt:lpstr>Calibri Light</vt:lpstr>
      <vt:lpstr>Crimson</vt:lpstr>
      <vt:lpstr>Helvetica</vt:lpstr>
      <vt:lpstr>Lato</vt:lpstr>
      <vt:lpstr>Open Sans</vt:lpstr>
      <vt:lpstr>Roboto</vt:lpstr>
      <vt:lpstr>Script MT 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Maryann Jordan</dc:creator>
  <cp:lastModifiedBy>Maryann Jordan</cp:lastModifiedBy>
  <cp:revision>1</cp:revision>
  <cp:lastPrinted>2019-12-11T03:31:31Z</cp:lastPrinted>
  <dcterms:created xsi:type="dcterms:W3CDTF">2019-11-22T02:40:08Z</dcterms:created>
  <dcterms:modified xsi:type="dcterms:W3CDTF">2019-12-11T04:06:46Z</dcterms:modified>
</cp:coreProperties>
</file>